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03" r:id="rId3"/>
    <p:sldId id="367" r:id="rId5"/>
    <p:sldId id="368" r:id="rId6"/>
    <p:sldId id="404" r:id="rId7"/>
    <p:sldId id="405" r:id="rId8"/>
    <p:sldId id="406" r:id="rId9"/>
    <p:sldId id="381" r:id="rId10"/>
    <p:sldId id="369" r:id="rId11"/>
    <p:sldId id="372" r:id="rId12"/>
    <p:sldId id="388" r:id="rId13"/>
    <p:sldId id="394" r:id="rId14"/>
    <p:sldId id="411" r:id="rId15"/>
    <p:sldId id="370" r:id="rId16"/>
    <p:sldId id="397" r:id="rId17"/>
    <p:sldId id="407" r:id="rId18"/>
    <p:sldId id="408" r:id="rId19"/>
    <p:sldId id="409" r:id="rId20"/>
    <p:sldId id="410" r:id="rId21"/>
    <p:sldId id="371" r:id="rId22"/>
    <p:sldId id="412" r:id="rId23"/>
    <p:sldId id="377" r:id="rId24"/>
    <p:sldId id="413" r:id="rId25"/>
    <p:sldId id="415" r:id="rId26"/>
    <p:sldId id="414" r:id="rId27"/>
    <p:sldId id="427" r:id="rId28"/>
    <p:sldId id="428" r:id="rId29"/>
    <p:sldId id="429" r:id="rId30"/>
    <p:sldId id="430" r:id="rId31"/>
    <p:sldId id="431" r:id="rId32"/>
    <p:sldId id="432" r:id="rId33"/>
    <p:sldId id="433" r:id="rId34"/>
    <p:sldId id="434" r:id="rId35"/>
    <p:sldId id="435" r:id="rId36"/>
  </p:sldIdLst>
  <p:sldSz cx="9144000" cy="51447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3" autoAdjust="0"/>
    <p:restoredTop sz="94660"/>
  </p:normalViewPr>
  <p:slideViewPr>
    <p:cSldViewPr>
      <p:cViewPr varScale="1">
        <p:scale>
          <a:sx n="89" d="100"/>
          <a:sy n="89" d="100"/>
        </p:scale>
        <p:origin x="624" y="7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F8513-A743-4602-9E9F-CEEE9A802B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102C-FAD4-459D-8C7A-106E6431C5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13E94-30F3-4C3D-863B-E25B61AA92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47A3A1D1-73D1-41D4-8ACE-BB81D57A27D7}" type="slidenum">
              <a:rPr lang="zh-CN" altLang="en-US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31D0-C1F1-459A-A804-2CF5D4756A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35A6-09D2-4ABC-903D-BAA221EEE2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F021-C975-47EB-9765-E80094CFEF7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EFD40-5AA3-4CE0-BACF-9125FA075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l="1963"/>
          <a:stretch>
            <a:fillRect/>
          </a:stretch>
        </p:blipFill>
        <p:spPr>
          <a:xfrm flipH="1">
            <a:off x="0" y="-13133"/>
            <a:ext cx="9144000" cy="514808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232284"/>
            <a:ext cx="39556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dist"/>
            <a:r>
              <a:rPr lang="zh-CN" altLang="zh-CN" sz="1600" b="0" kern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成功项目展示</a:t>
            </a:r>
            <a:endParaRPr lang="zh-CN" altLang="zh-CN" sz="1600" b="0" kern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431540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165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l="1963"/>
          <a:stretch>
            <a:fillRect/>
          </a:stretch>
        </p:blipFill>
        <p:spPr>
          <a:xfrm flipH="1">
            <a:off x="0" y="-13133"/>
            <a:ext cx="9144000" cy="514808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232284"/>
            <a:ext cx="39556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/>
            <a:r>
              <a:rPr lang="zh-CN" altLang="zh-CN" sz="1600" b="0" kern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明年工作计划</a:t>
            </a:r>
            <a:endParaRPr lang="zh-CN" altLang="zh-CN" sz="1600" b="0" kern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431540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165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165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165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D4E0-26D5-45A0-88C8-42D882EC83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3A18-43B1-46E0-BD29-54B47A049AF7}" type="slidenum">
              <a:rPr lang="zh-CN" altLang="en-US" smtClean="0"/>
            </a:fld>
            <a:endParaRPr lang="zh-CN" altLang="en-US"/>
          </a:p>
        </p:txBody>
      </p:sp>
      <p:sp>
        <p:nvSpPr>
          <p:cNvPr id="8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1080309" y="1352967"/>
            <a:ext cx="3520266" cy="2716155"/>
          </a:xfrm>
          <a:custGeom>
            <a:avLst/>
            <a:gdLst>
              <a:gd name="connsiteX0" fmla="*/ 1338111 w 8898844"/>
              <a:gd name="connsiteY0" fmla="*/ 0 h 6864021"/>
              <a:gd name="connsiteX1" fmla="*/ 1659844 w 8898844"/>
              <a:gd name="connsiteY1" fmla="*/ 323013 h 6864021"/>
              <a:gd name="connsiteX2" fmla="*/ 1780494 w 8898844"/>
              <a:gd name="connsiteY2" fmla="*/ 282636 h 6864021"/>
              <a:gd name="connsiteX3" fmla="*/ 1941361 w 8898844"/>
              <a:gd name="connsiteY3" fmla="*/ 282636 h 6864021"/>
              <a:gd name="connsiteX4" fmla="*/ 1941361 w 8898844"/>
              <a:gd name="connsiteY4" fmla="*/ 242260 h 6864021"/>
              <a:gd name="connsiteX5" fmla="*/ 2182661 w 8898844"/>
              <a:gd name="connsiteY5" fmla="*/ 565272 h 6864021"/>
              <a:gd name="connsiteX6" fmla="*/ 2464178 w 8898844"/>
              <a:gd name="connsiteY6" fmla="*/ 686402 h 6864021"/>
              <a:gd name="connsiteX7" fmla="*/ 2423961 w 8898844"/>
              <a:gd name="connsiteY7" fmla="*/ 484519 h 6864021"/>
              <a:gd name="connsiteX8" fmla="*/ 2665261 w 8898844"/>
              <a:gd name="connsiteY8" fmla="*/ 686402 h 6864021"/>
              <a:gd name="connsiteX9" fmla="*/ 2986995 w 8898844"/>
              <a:gd name="connsiteY9" fmla="*/ 767155 h 6864021"/>
              <a:gd name="connsiteX10" fmla="*/ 3107644 w 8898844"/>
              <a:gd name="connsiteY10" fmla="*/ 969038 h 6864021"/>
              <a:gd name="connsiteX11" fmla="*/ 3268512 w 8898844"/>
              <a:gd name="connsiteY11" fmla="*/ 847909 h 6864021"/>
              <a:gd name="connsiteX12" fmla="*/ 3308727 w 8898844"/>
              <a:gd name="connsiteY12" fmla="*/ 888285 h 6864021"/>
              <a:gd name="connsiteX13" fmla="*/ 3147861 w 8898844"/>
              <a:gd name="connsiteY13" fmla="*/ 1009415 h 6864021"/>
              <a:gd name="connsiteX14" fmla="*/ 3550027 w 8898844"/>
              <a:gd name="connsiteY14" fmla="*/ 1170921 h 6864021"/>
              <a:gd name="connsiteX15" fmla="*/ 3630461 w 8898844"/>
              <a:gd name="connsiteY15" fmla="*/ 969038 h 6864021"/>
              <a:gd name="connsiteX16" fmla="*/ 3831544 w 8898844"/>
              <a:gd name="connsiteY16" fmla="*/ 1009415 h 6864021"/>
              <a:gd name="connsiteX17" fmla="*/ 3992411 w 8898844"/>
              <a:gd name="connsiteY17" fmla="*/ 1090168 h 6864021"/>
              <a:gd name="connsiteX18" fmla="*/ 4635878 w 8898844"/>
              <a:gd name="connsiteY18" fmla="*/ 1372804 h 6864021"/>
              <a:gd name="connsiteX19" fmla="*/ 4796744 w 8898844"/>
              <a:gd name="connsiteY19" fmla="*/ 1413181 h 6864021"/>
              <a:gd name="connsiteX20" fmla="*/ 4957610 w 8898844"/>
              <a:gd name="connsiteY20" fmla="*/ 1493934 h 6864021"/>
              <a:gd name="connsiteX21" fmla="*/ 5239128 w 8898844"/>
              <a:gd name="connsiteY21" fmla="*/ 1413181 h 6864021"/>
              <a:gd name="connsiteX22" fmla="*/ 5399994 w 8898844"/>
              <a:gd name="connsiteY22" fmla="*/ 1493934 h 6864021"/>
              <a:gd name="connsiteX23" fmla="*/ 5399994 w 8898844"/>
              <a:gd name="connsiteY23" fmla="*/ 1332428 h 6864021"/>
              <a:gd name="connsiteX24" fmla="*/ 6123894 w 8898844"/>
              <a:gd name="connsiteY24" fmla="*/ 1413181 h 6864021"/>
              <a:gd name="connsiteX25" fmla="*/ 6204328 w 8898844"/>
              <a:gd name="connsiteY25" fmla="*/ 1574687 h 6864021"/>
              <a:gd name="connsiteX26" fmla="*/ 6324978 w 8898844"/>
              <a:gd name="connsiteY26" fmla="*/ 1574687 h 6864021"/>
              <a:gd name="connsiteX27" fmla="*/ 6485844 w 8898844"/>
              <a:gd name="connsiteY27" fmla="*/ 1453558 h 6864021"/>
              <a:gd name="connsiteX28" fmla="*/ 6928228 w 8898844"/>
              <a:gd name="connsiteY28" fmla="*/ 1170921 h 6864021"/>
              <a:gd name="connsiteX29" fmla="*/ 6968444 w 8898844"/>
              <a:gd name="connsiteY29" fmla="*/ 1130545 h 6864021"/>
              <a:gd name="connsiteX30" fmla="*/ 7008660 w 8898844"/>
              <a:gd name="connsiteY30" fmla="*/ 1211298 h 6864021"/>
              <a:gd name="connsiteX31" fmla="*/ 7209744 w 8898844"/>
              <a:gd name="connsiteY31" fmla="*/ 969038 h 6864021"/>
              <a:gd name="connsiteX32" fmla="*/ 7290178 w 8898844"/>
              <a:gd name="connsiteY32" fmla="*/ 1049792 h 6864021"/>
              <a:gd name="connsiteX33" fmla="*/ 7611910 w 8898844"/>
              <a:gd name="connsiteY33" fmla="*/ 565272 h 6864021"/>
              <a:gd name="connsiteX34" fmla="*/ 7571694 w 8898844"/>
              <a:gd name="connsiteY34" fmla="*/ 524896 h 6864021"/>
              <a:gd name="connsiteX35" fmla="*/ 7491260 w 8898844"/>
              <a:gd name="connsiteY35" fmla="*/ 686402 h 6864021"/>
              <a:gd name="connsiteX36" fmla="*/ 7451044 w 8898844"/>
              <a:gd name="connsiteY36" fmla="*/ 646026 h 6864021"/>
              <a:gd name="connsiteX37" fmla="*/ 7491260 w 8898844"/>
              <a:gd name="connsiteY37" fmla="*/ 403766 h 6864021"/>
              <a:gd name="connsiteX38" fmla="*/ 7611910 w 8898844"/>
              <a:gd name="connsiteY38" fmla="*/ 323013 h 6864021"/>
              <a:gd name="connsiteX39" fmla="*/ 7692344 w 8898844"/>
              <a:gd name="connsiteY39" fmla="*/ 524896 h 6864021"/>
              <a:gd name="connsiteX40" fmla="*/ 7812994 w 8898844"/>
              <a:gd name="connsiteY40" fmla="*/ 282636 h 6864021"/>
              <a:gd name="connsiteX41" fmla="*/ 7853210 w 8898844"/>
              <a:gd name="connsiteY41" fmla="*/ 605649 h 6864021"/>
              <a:gd name="connsiteX42" fmla="*/ 8054294 w 8898844"/>
              <a:gd name="connsiteY42" fmla="*/ 444143 h 6864021"/>
              <a:gd name="connsiteX43" fmla="*/ 8295594 w 8898844"/>
              <a:gd name="connsiteY43" fmla="*/ 888285 h 6864021"/>
              <a:gd name="connsiteX44" fmla="*/ 8577111 w 8898844"/>
              <a:gd name="connsiteY44" fmla="*/ 767155 h 6864021"/>
              <a:gd name="connsiteX45" fmla="*/ 8577111 w 8898844"/>
              <a:gd name="connsiteY45" fmla="*/ 888285 h 6864021"/>
              <a:gd name="connsiteX46" fmla="*/ 8858627 w 8898844"/>
              <a:gd name="connsiteY46" fmla="*/ 1009415 h 6864021"/>
              <a:gd name="connsiteX47" fmla="*/ 8898844 w 8898844"/>
              <a:gd name="connsiteY47" fmla="*/ 1170921 h 6864021"/>
              <a:gd name="connsiteX48" fmla="*/ 8898844 w 8898844"/>
              <a:gd name="connsiteY48" fmla="*/ 1211298 h 6864021"/>
              <a:gd name="connsiteX49" fmla="*/ 8737977 w 8898844"/>
              <a:gd name="connsiteY49" fmla="*/ 1655441 h 6864021"/>
              <a:gd name="connsiteX50" fmla="*/ 8536894 w 8898844"/>
              <a:gd name="connsiteY50" fmla="*/ 1816947 h 6864021"/>
              <a:gd name="connsiteX51" fmla="*/ 8335810 w 8898844"/>
              <a:gd name="connsiteY51" fmla="*/ 2059207 h 6864021"/>
              <a:gd name="connsiteX52" fmla="*/ 8255378 w 8898844"/>
              <a:gd name="connsiteY52" fmla="*/ 2139960 h 6864021"/>
              <a:gd name="connsiteX53" fmla="*/ 8456461 w 8898844"/>
              <a:gd name="connsiteY53" fmla="*/ 2664855 h 6864021"/>
              <a:gd name="connsiteX54" fmla="*/ 8456461 w 8898844"/>
              <a:gd name="connsiteY54" fmla="*/ 2907115 h 6864021"/>
              <a:gd name="connsiteX55" fmla="*/ 8054294 w 8898844"/>
              <a:gd name="connsiteY55" fmla="*/ 3512764 h 6864021"/>
              <a:gd name="connsiteX56" fmla="*/ 8134728 w 8898844"/>
              <a:gd name="connsiteY56" fmla="*/ 3512764 h 6864021"/>
              <a:gd name="connsiteX57" fmla="*/ 8416244 w 8898844"/>
              <a:gd name="connsiteY57" fmla="*/ 3189751 h 6864021"/>
              <a:gd name="connsiteX58" fmla="*/ 8416244 w 8898844"/>
              <a:gd name="connsiteY58" fmla="*/ 3391634 h 6864021"/>
              <a:gd name="connsiteX59" fmla="*/ 8496677 w 8898844"/>
              <a:gd name="connsiteY59" fmla="*/ 3674270 h 6864021"/>
              <a:gd name="connsiteX60" fmla="*/ 8215160 w 8898844"/>
              <a:gd name="connsiteY60" fmla="*/ 4360673 h 6864021"/>
              <a:gd name="connsiteX61" fmla="*/ 7933644 w 8898844"/>
              <a:gd name="connsiteY61" fmla="*/ 4845192 h 6864021"/>
              <a:gd name="connsiteX62" fmla="*/ 7812994 w 8898844"/>
              <a:gd name="connsiteY62" fmla="*/ 4925945 h 6864021"/>
              <a:gd name="connsiteX63" fmla="*/ 7692344 w 8898844"/>
              <a:gd name="connsiteY63" fmla="*/ 5127828 h 6864021"/>
              <a:gd name="connsiteX64" fmla="*/ 7491260 w 8898844"/>
              <a:gd name="connsiteY64" fmla="*/ 5329711 h 6864021"/>
              <a:gd name="connsiteX65" fmla="*/ 7491260 w 8898844"/>
              <a:gd name="connsiteY65" fmla="*/ 5450841 h 6864021"/>
              <a:gd name="connsiteX66" fmla="*/ 6968444 w 8898844"/>
              <a:gd name="connsiteY66" fmla="*/ 6096866 h 6864021"/>
              <a:gd name="connsiteX67" fmla="*/ 6767360 w 8898844"/>
              <a:gd name="connsiteY67" fmla="*/ 6258373 h 6864021"/>
              <a:gd name="connsiteX68" fmla="*/ 6767360 w 8898844"/>
              <a:gd name="connsiteY68" fmla="*/ 6217996 h 6864021"/>
              <a:gd name="connsiteX69" fmla="*/ 6888010 w 8898844"/>
              <a:gd name="connsiteY69" fmla="*/ 6016113 h 6864021"/>
              <a:gd name="connsiteX70" fmla="*/ 6284760 w 8898844"/>
              <a:gd name="connsiteY70" fmla="*/ 6339126 h 6864021"/>
              <a:gd name="connsiteX71" fmla="*/ 6003244 w 8898844"/>
              <a:gd name="connsiteY71" fmla="*/ 6379502 h 6864021"/>
              <a:gd name="connsiteX72" fmla="*/ 4836960 w 8898844"/>
              <a:gd name="connsiteY72" fmla="*/ 6702515 h 6864021"/>
              <a:gd name="connsiteX73" fmla="*/ 2986995 w 8898844"/>
              <a:gd name="connsiteY73" fmla="*/ 6823645 h 6864021"/>
              <a:gd name="connsiteX74" fmla="*/ 1338111 w 8898844"/>
              <a:gd name="connsiteY74" fmla="*/ 6217996 h 6864021"/>
              <a:gd name="connsiteX75" fmla="*/ 815294 w 8898844"/>
              <a:gd name="connsiteY75" fmla="*/ 5773854 h 6864021"/>
              <a:gd name="connsiteX76" fmla="*/ 654428 w 8898844"/>
              <a:gd name="connsiteY76" fmla="*/ 5693100 h 6864021"/>
              <a:gd name="connsiteX77" fmla="*/ 372911 w 8898844"/>
              <a:gd name="connsiteY77" fmla="*/ 5491217 h 6864021"/>
              <a:gd name="connsiteX78" fmla="*/ 372911 w 8898844"/>
              <a:gd name="connsiteY78" fmla="*/ 5450841 h 6864021"/>
              <a:gd name="connsiteX79" fmla="*/ 51178 w 8898844"/>
              <a:gd name="connsiteY79" fmla="*/ 4966322 h 6864021"/>
              <a:gd name="connsiteX80" fmla="*/ 91394 w 8898844"/>
              <a:gd name="connsiteY80" fmla="*/ 4925945 h 6864021"/>
              <a:gd name="connsiteX81" fmla="*/ 493561 w 8898844"/>
              <a:gd name="connsiteY81" fmla="*/ 5208581 h 6864021"/>
              <a:gd name="connsiteX82" fmla="*/ 1016378 w 8898844"/>
              <a:gd name="connsiteY82" fmla="*/ 5450841 h 6864021"/>
              <a:gd name="connsiteX83" fmla="*/ 1257678 w 8898844"/>
              <a:gd name="connsiteY83" fmla="*/ 5410464 h 6864021"/>
              <a:gd name="connsiteX84" fmla="*/ 4394578 w 8898844"/>
              <a:gd name="connsiteY84" fmla="*/ 6016113 h 6864021"/>
              <a:gd name="connsiteX85" fmla="*/ 4113061 w 8898844"/>
              <a:gd name="connsiteY85" fmla="*/ 6016113 h 6864021"/>
              <a:gd name="connsiteX86" fmla="*/ 1458761 w 8898844"/>
              <a:gd name="connsiteY86" fmla="*/ 5329711 h 6864021"/>
              <a:gd name="connsiteX87" fmla="*/ 1137028 w 8898844"/>
              <a:gd name="connsiteY87" fmla="*/ 5127828 h 6864021"/>
              <a:gd name="connsiteX88" fmla="*/ 533778 w 8898844"/>
              <a:gd name="connsiteY88" fmla="*/ 4643309 h 6864021"/>
              <a:gd name="connsiteX89" fmla="*/ 453344 w 8898844"/>
              <a:gd name="connsiteY89" fmla="*/ 4481802 h 6864021"/>
              <a:gd name="connsiteX90" fmla="*/ 252261 w 8898844"/>
              <a:gd name="connsiteY90" fmla="*/ 4118413 h 6864021"/>
              <a:gd name="connsiteX91" fmla="*/ 10961 w 8898844"/>
              <a:gd name="connsiteY91" fmla="*/ 3755024 h 6864021"/>
              <a:gd name="connsiteX92" fmla="*/ 91394 w 8898844"/>
              <a:gd name="connsiteY92" fmla="*/ 3512764 h 6864021"/>
              <a:gd name="connsiteX93" fmla="*/ 171828 w 8898844"/>
              <a:gd name="connsiteY93" fmla="*/ 3432011 h 6864021"/>
              <a:gd name="connsiteX94" fmla="*/ 413128 w 8898844"/>
              <a:gd name="connsiteY94" fmla="*/ 3674270 h 6864021"/>
              <a:gd name="connsiteX95" fmla="*/ 453344 w 8898844"/>
              <a:gd name="connsiteY95" fmla="*/ 3472387 h 6864021"/>
              <a:gd name="connsiteX96" fmla="*/ 493561 w 8898844"/>
              <a:gd name="connsiteY96" fmla="*/ 3674270 h 6864021"/>
              <a:gd name="connsiteX97" fmla="*/ 895728 w 8898844"/>
              <a:gd name="connsiteY97" fmla="*/ 3674270 h 6864021"/>
              <a:gd name="connsiteX98" fmla="*/ 533778 w 8898844"/>
              <a:gd name="connsiteY98" fmla="*/ 3028245 h 6864021"/>
              <a:gd name="connsiteX99" fmla="*/ 815294 w 8898844"/>
              <a:gd name="connsiteY99" fmla="*/ 3230128 h 6864021"/>
              <a:gd name="connsiteX100" fmla="*/ 895728 w 8898844"/>
              <a:gd name="connsiteY100" fmla="*/ 3149375 h 6864021"/>
              <a:gd name="connsiteX101" fmla="*/ 453344 w 8898844"/>
              <a:gd name="connsiteY101" fmla="*/ 2705232 h 6864021"/>
              <a:gd name="connsiteX102" fmla="*/ 493561 w 8898844"/>
              <a:gd name="connsiteY102" fmla="*/ 2664855 h 6864021"/>
              <a:gd name="connsiteX103" fmla="*/ 614211 w 8898844"/>
              <a:gd name="connsiteY103" fmla="*/ 2785986 h 6864021"/>
              <a:gd name="connsiteX104" fmla="*/ 815294 w 8898844"/>
              <a:gd name="connsiteY104" fmla="*/ 2866739 h 6864021"/>
              <a:gd name="connsiteX105" fmla="*/ 1177244 w 8898844"/>
              <a:gd name="connsiteY105" fmla="*/ 3028245 h 6864021"/>
              <a:gd name="connsiteX106" fmla="*/ 1619628 w 8898844"/>
              <a:gd name="connsiteY106" fmla="*/ 3108998 h 6864021"/>
              <a:gd name="connsiteX107" fmla="*/ 1659844 w 8898844"/>
              <a:gd name="connsiteY107" fmla="*/ 3028245 h 6864021"/>
              <a:gd name="connsiteX108" fmla="*/ 2062011 w 8898844"/>
              <a:gd name="connsiteY108" fmla="*/ 3149375 h 6864021"/>
              <a:gd name="connsiteX109" fmla="*/ 2464178 w 8898844"/>
              <a:gd name="connsiteY109" fmla="*/ 3310881 h 6864021"/>
              <a:gd name="connsiteX110" fmla="*/ 2062011 w 8898844"/>
              <a:gd name="connsiteY110" fmla="*/ 3149375 h 6864021"/>
              <a:gd name="connsiteX111" fmla="*/ 2062011 w 8898844"/>
              <a:gd name="connsiteY111" fmla="*/ 3028245 h 6864021"/>
              <a:gd name="connsiteX112" fmla="*/ 1820711 w 8898844"/>
              <a:gd name="connsiteY112" fmla="*/ 2745609 h 6864021"/>
              <a:gd name="connsiteX113" fmla="*/ 1740278 w 8898844"/>
              <a:gd name="connsiteY113" fmla="*/ 2907115 h 6864021"/>
              <a:gd name="connsiteX114" fmla="*/ 1619628 w 8898844"/>
              <a:gd name="connsiteY114" fmla="*/ 2705232 h 6864021"/>
              <a:gd name="connsiteX115" fmla="*/ 1137028 w 8898844"/>
              <a:gd name="connsiteY115" fmla="*/ 2301466 h 6864021"/>
              <a:gd name="connsiteX116" fmla="*/ 935944 w 8898844"/>
              <a:gd name="connsiteY116" fmla="*/ 2139960 h 6864021"/>
              <a:gd name="connsiteX117" fmla="*/ 654428 w 8898844"/>
              <a:gd name="connsiteY117" fmla="*/ 1816947 h 6864021"/>
              <a:gd name="connsiteX118" fmla="*/ 533778 w 8898844"/>
              <a:gd name="connsiteY118" fmla="*/ 1372804 h 6864021"/>
              <a:gd name="connsiteX119" fmla="*/ 815294 w 8898844"/>
              <a:gd name="connsiteY119" fmla="*/ 1413181 h 6864021"/>
              <a:gd name="connsiteX120" fmla="*/ 614211 w 8898844"/>
              <a:gd name="connsiteY120" fmla="*/ 524896 h 6864021"/>
              <a:gd name="connsiteX121" fmla="*/ 935944 w 8898844"/>
              <a:gd name="connsiteY121" fmla="*/ 726779 h 6864021"/>
              <a:gd name="connsiteX122" fmla="*/ 1137028 w 8898844"/>
              <a:gd name="connsiteY122" fmla="*/ 646026 h 6864021"/>
              <a:gd name="connsiteX123" fmla="*/ 1177244 w 8898844"/>
              <a:gd name="connsiteY123" fmla="*/ 807532 h 6864021"/>
              <a:gd name="connsiteX124" fmla="*/ 1297894 w 8898844"/>
              <a:gd name="connsiteY124" fmla="*/ 524896 h 6864021"/>
              <a:gd name="connsiteX125" fmla="*/ 1539194 w 8898844"/>
              <a:gd name="connsiteY125" fmla="*/ 969038 h 6864021"/>
              <a:gd name="connsiteX126" fmla="*/ 1775624 w 8898844"/>
              <a:gd name="connsiteY126" fmla="*/ 1113117 h 6864021"/>
              <a:gd name="connsiteX127" fmla="*/ 1808171 w 8898844"/>
              <a:gd name="connsiteY127" fmla="*/ 1096551 h 6864021"/>
              <a:gd name="connsiteX128" fmla="*/ 1820711 w 8898844"/>
              <a:gd name="connsiteY128" fmla="*/ 1130545 h 6864021"/>
              <a:gd name="connsiteX129" fmla="*/ 1821120 w 8898844"/>
              <a:gd name="connsiteY129" fmla="*/ 1129164 h 6864021"/>
              <a:gd name="connsiteX130" fmla="*/ 1821339 w 8898844"/>
              <a:gd name="connsiteY130" fmla="*/ 1150102 h 6864021"/>
              <a:gd name="connsiteX131" fmla="*/ 1860928 w 8898844"/>
              <a:gd name="connsiteY131" fmla="*/ 1292051 h 6864021"/>
              <a:gd name="connsiteX132" fmla="*/ 2182661 w 8898844"/>
              <a:gd name="connsiteY132" fmla="*/ 1655441 h 6864021"/>
              <a:gd name="connsiteX133" fmla="*/ 2383744 w 8898844"/>
              <a:gd name="connsiteY133" fmla="*/ 1615064 h 6864021"/>
              <a:gd name="connsiteX134" fmla="*/ 1981578 w 8898844"/>
              <a:gd name="connsiteY134" fmla="*/ 1049792 h 6864021"/>
              <a:gd name="connsiteX135" fmla="*/ 1860928 w 8898844"/>
              <a:gd name="connsiteY135" fmla="*/ 1292051 h 6864021"/>
              <a:gd name="connsiteX136" fmla="*/ 1901144 w 8898844"/>
              <a:gd name="connsiteY136" fmla="*/ 1090168 h 6864021"/>
              <a:gd name="connsiteX137" fmla="*/ 1827623 w 8898844"/>
              <a:gd name="connsiteY137" fmla="*/ 1107202 h 6864021"/>
              <a:gd name="connsiteX138" fmla="*/ 1821120 w 8898844"/>
              <a:gd name="connsiteY138" fmla="*/ 1129164 h 6864021"/>
              <a:gd name="connsiteX139" fmla="*/ 1820711 w 8898844"/>
              <a:gd name="connsiteY139" fmla="*/ 1090168 h 6864021"/>
              <a:gd name="connsiteX140" fmla="*/ 1808171 w 8898844"/>
              <a:gd name="connsiteY140" fmla="*/ 1096551 h 6864021"/>
              <a:gd name="connsiteX141" fmla="*/ 1797147 w 8898844"/>
              <a:gd name="connsiteY141" fmla="*/ 1066668 h 6864021"/>
              <a:gd name="connsiteX142" fmla="*/ 1579411 w 8898844"/>
              <a:gd name="connsiteY142" fmla="*/ 646026 h 6864021"/>
              <a:gd name="connsiteX143" fmla="*/ 1539194 w 8898844"/>
              <a:gd name="connsiteY143" fmla="*/ 686402 h 6864021"/>
              <a:gd name="connsiteX144" fmla="*/ 1458761 w 8898844"/>
              <a:gd name="connsiteY144" fmla="*/ 444143 h 6864021"/>
              <a:gd name="connsiteX145" fmla="*/ 1297894 w 8898844"/>
              <a:gd name="connsiteY145" fmla="*/ 121130 h 6864021"/>
              <a:gd name="connsiteX146" fmla="*/ 1338111 w 8898844"/>
              <a:gd name="connsiteY146" fmla="*/ 0 h 686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8898844" h="6864021">
                <a:moveTo>
                  <a:pt x="1338111" y="0"/>
                </a:moveTo>
                <a:cubicBezTo>
                  <a:pt x="1458761" y="121130"/>
                  <a:pt x="1539194" y="242260"/>
                  <a:pt x="1659844" y="323013"/>
                </a:cubicBezTo>
                <a:cubicBezTo>
                  <a:pt x="1700061" y="323013"/>
                  <a:pt x="1740278" y="282636"/>
                  <a:pt x="1780494" y="282636"/>
                </a:cubicBezTo>
                <a:cubicBezTo>
                  <a:pt x="1820711" y="242260"/>
                  <a:pt x="1901144" y="282636"/>
                  <a:pt x="1941361" y="282636"/>
                </a:cubicBezTo>
                <a:cubicBezTo>
                  <a:pt x="1941361" y="282636"/>
                  <a:pt x="1941361" y="242260"/>
                  <a:pt x="1941361" y="242260"/>
                </a:cubicBezTo>
                <a:cubicBezTo>
                  <a:pt x="2021794" y="363390"/>
                  <a:pt x="2102227" y="484519"/>
                  <a:pt x="2182661" y="565272"/>
                </a:cubicBezTo>
                <a:cubicBezTo>
                  <a:pt x="2263094" y="605649"/>
                  <a:pt x="2383744" y="646026"/>
                  <a:pt x="2464178" y="686402"/>
                </a:cubicBezTo>
                <a:cubicBezTo>
                  <a:pt x="2464178" y="646026"/>
                  <a:pt x="2423961" y="605649"/>
                  <a:pt x="2423961" y="484519"/>
                </a:cubicBezTo>
                <a:cubicBezTo>
                  <a:pt x="2504394" y="605649"/>
                  <a:pt x="2584827" y="686402"/>
                  <a:pt x="2665261" y="686402"/>
                </a:cubicBezTo>
                <a:cubicBezTo>
                  <a:pt x="2785911" y="686402"/>
                  <a:pt x="2866344" y="726779"/>
                  <a:pt x="2986995" y="767155"/>
                </a:cubicBezTo>
                <a:cubicBezTo>
                  <a:pt x="3107644" y="807532"/>
                  <a:pt x="3147861" y="807532"/>
                  <a:pt x="3107644" y="969038"/>
                </a:cubicBezTo>
                <a:cubicBezTo>
                  <a:pt x="3188078" y="928662"/>
                  <a:pt x="3228295" y="888285"/>
                  <a:pt x="3268512" y="847909"/>
                </a:cubicBezTo>
                <a:cubicBezTo>
                  <a:pt x="3268512" y="847909"/>
                  <a:pt x="3268512" y="847909"/>
                  <a:pt x="3308727" y="888285"/>
                </a:cubicBezTo>
                <a:cubicBezTo>
                  <a:pt x="3228295" y="928662"/>
                  <a:pt x="3188078" y="969038"/>
                  <a:pt x="3147861" y="1009415"/>
                </a:cubicBezTo>
                <a:cubicBezTo>
                  <a:pt x="3268512" y="1049792"/>
                  <a:pt x="3389161" y="1130545"/>
                  <a:pt x="3550027" y="1170921"/>
                </a:cubicBezTo>
                <a:cubicBezTo>
                  <a:pt x="3590244" y="1130545"/>
                  <a:pt x="3630461" y="1009415"/>
                  <a:pt x="3630461" y="969038"/>
                </a:cubicBezTo>
                <a:cubicBezTo>
                  <a:pt x="3710894" y="969038"/>
                  <a:pt x="3791327" y="969038"/>
                  <a:pt x="3831544" y="1009415"/>
                </a:cubicBezTo>
                <a:cubicBezTo>
                  <a:pt x="3871761" y="1009415"/>
                  <a:pt x="3952194" y="1049792"/>
                  <a:pt x="3992411" y="1090168"/>
                </a:cubicBezTo>
                <a:cubicBezTo>
                  <a:pt x="4153277" y="1332428"/>
                  <a:pt x="4394578" y="1332428"/>
                  <a:pt x="4635878" y="1372804"/>
                </a:cubicBezTo>
                <a:cubicBezTo>
                  <a:pt x="4676094" y="1413181"/>
                  <a:pt x="4716310" y="1413181"/>
                  <a:pt x="4796744" y="1413181"/>
                </a:cubicBezTo>
                <a:cubicBezTo>
                  <a:pt x="4836960" y="1453558"/>
                  <a:pt x="4917394" y="1493934"/>
                  <a:pt x="4957610" y="1493934"/>
                </a:cubicBezTo>
                <a:cubicBezTo>
                  <a:pt x="5078260" y="1493934"/>
                  <a:pt x="5158694" y="1453558"/>
                  <a:pt x="5239128" y="1413181"/>
                </a:cubicBezTo>
                <a:cubicBezTo>
                  <a:pt x="5279344" y="1413181"/>
                  <a:pt x="5359778" y="1453558"/>
                  <a:pt x="5399994" y="1493934"/>
                </a:cubicBezTo>
                <a:cubicBezTo>
                  <a:pt x="5399994" y="1453558"/>
                  <a:pt x="5399994" y="1413181"/>
                  <a:pt x="5399994" y="1332428"/>
                </a:cubicBezTo>
                <a:cubicBezTo>
                  <a:pt x="5601078" y="1695817"/>
                  <a:pt x="5882594" y="1453558"/>
                  <a:pt x="6123894" y="1413181"/>
                </a:cubicBezTo>
                <a:cubicBezTo>
                  <a:pt x="6123894" y="1493934"/>
                  <a:pt x="6164110" y="1534311"/>
                  <a:pt x="6204328" y="1574687"/>
                </a:cubicBezTo>
                <a:cubicBezTo>
                  <a:pt x="6204328" y="1574687"/>
                  <a:pt x="6284760" y="1574687"/>
                  <a:pt x="6324978" y="1574687"/>
                </a:cubicBezTo>
                <a:cubicBezTo>
                  <a:pt x="6405410" y="1534311"/>
                  <a:pt x="6445628" y="1493934"/>
                  <a:pt x="6485844" y="1453558"/>
                </a:cubicBezTo>
                <a:cubicBezTo>
                  <a:pt x="6646710" y="1372804"/>
                  <a:pt x="6847794" y="1372804"/>
                  <a:pt x="6928228" y="1170921"/>
                </a:cubicBezTo>
                <a:cubicBezTo>
                  <a:pt x="6928228" y="1130545"/>
                  <a:pt x="6928228" y="1130545"/>
                  <a:pt x="6968444" y="1130545"/>
                </a:cubicBezTo>
                <a:cubicBezTo>
                  <a:pt x="6968444" y="1170921"/>
                  <a:pt x="7008660" y="1211298"/>
                  <a:pt x="7008660" y="1211298"/>
                </a:cubicBezTo>
                <a:cubicBezTo>
                  <a:pt x="7089094" y="1130545"/>
                  <a:pt x="7169528" y="1049792"/>
                  <a:pt x="7209744" y="969038"/>
                </a:cubicBezTo>
                <a:cubicBezTo>
                  <a:pt x="7249960" y="969038"/>
                  <a:pt x="7249960" y="1009415"/>
                  <a:pt x="7290178" y="1049792"/>
                </a:cubicBezTo>
                <a:cubicBezTo>
                  <a:pt x="7370610" y="888285"/>
                  <a:pt x="7571694" y="767155"/>
                  <a:pt x="7611910" y="565272"/>
                </a:cubicBezTo>
                <a:cubicBezTo>
                  <a:pt x="7571694" y="565272"/>
                  <a:pt x="7571694" y="524896"/>
                  <a:pt x="7571694" y="524896"/>
                </a:cubicBezTo>
                <a:cubicBezTo>
                  <a:pt x="7531478" y="565272"/>
                  <a:pt x="7491260" y="605649"/>
                  <a:pt x="7491260" y="686402"/>
                </a:cubicBezTo>
                <a:cubicBezTo>
                  <a:pt x="7451044" y="686402"/>
                  <a:pt x="7451044" y="686402"/>
                  <a:pt x="7451044" y="646026"/>
                </a:cubicBezTo>
                <a:cubicBezTo>
                  <a:pt x="7491260" y="565272"/>
                  <a:pt x="7491260" y="484519"/>
                  <a:pt x="7491260" y="403766"/>
                </a:cubicBezTo>
                <a:cubicBezTo>
                  <a:pt x="7531478" y="363390"/>
                  <a:pt x="7571694" y="363390"/>
                  <a:pt x="7611910" y="323013"/>
                </a:cubicBezTo>
                <a:cubicBezTo>
                  <a:pt x="7652128" y="403766"/>
                  <a:pt x="7692344" y="444143"/>
                  <a:pt x="7692344" y="524896"/>
                </a:cubicBezTo>
                <a:cubicBezTo>
                  <a:pt x="7732560" y="484519"/>
                  <a:pt x="7772778" y="403766"/>
                  <a:pt x="7812994" y="282636"/>
                </a:cubicBezTo>
                <a:cubicBezTo>
                  <a:pt x="7853210" y="403766"/>
                  <a:pt x="7853210" y="484519"/>
                  <a:pt x="7853210" y="605649"/>
                </a:cubicBezTo>
                <a:cubicBezTo>
                  <a:pt x="7933644" y="565272"/>
                  <a:pt x="7973860" y="524896"/>
                  <a:pt x="8054294" y="444143"/>
                </a:cubicBezTo>
                <a:cubicBezTo>
                  <a:pt x="8134728" y="605649"/>
                  <a:pt x="8215160" y="726779"/>
                  <a:pt x="8295594" y="888285"/>
                </a:cubicBezTo>
                <a:cubicBezTo>
                  <a:pt x="8376027" y="847909"/>
                  <a:pt x="8456461" y="807532"/>
                  <a:pt x="8577111" y="767155"/>
                </a:cubicBezTo>
                <a:cubicBezTo>
                  <a:pt x="8577111" y="807532"/>
                  <a:pt x="8577111" y="807532"/>
                  <a:pt x="8577111" y="888285"/>
                </a:cubicBezTo>
                <a:cubicBezTo>
                  <a:pt x="8737977" y="767155"/>
                  <a:pt x="8778194" y="888285"/>
                  <a:pt x="8858627" y="1009415"/>
                </a:cubicBezTo>
                <a:cubicBezTo>
                  <a:pt x="8858627" y="1049792"/>
                  <a:pt x="8898844" y="1130545"/>
                  <a:pt x="8898844" y="1170921"/>
                </a:cubicBezTo>
                <a:cubicBezTo>
                  <a:pt x="8898844" y="1211298"/>
                  <a:pt x="8898844" y="1211298"/>
                  <a:pt x="8898844" y="1211298"/>
                </a:cubicBezTo>
                <a:cubicBezTo>
                  <a:pt x="8858627" y="1372804"/>
                  <a:pt x="8818411" y="1534311"/>
                  <a:pt x="8737977" y="1655441"/>
                </a:cubicBezTo>
                <a:cubicBezTo>
                  <a:pt x="8697761" y="1736194"/>
                  <a:pt x="8617327" y="1776571"/>
                  <a:pt x="8536894" y="1816947"/>
                </a:cubicBezTo>
                <a:cubicBezTo>
                  <a:pt x="8496677" y="1897700"/>
                  <a:pt x="8416244" y="1978453"/>
                  <a:pt x="8335810" y="2059207"/>
                </a:cubicBezTo>
                <a:cubicBezTo>
                  <a:pt x="8295594" y="2099583"/>
                  <a:pt x="8255378" y="2099583"/>
                  <a:pt x="8255378" y="2139960"/>
                </a:cubicBezTo>
                <a:cubicBezTo>
                  <a:pt x="8215160" y="2382219"/>
                  <a:pt x="8416244" y="2462973"/>
                  <a:pt x="8456461" y="2664855"/>
                </a:cubicBezTo>
                <a:cubicBezTo>
                  <a:pt x="8496677" y="2745609"/>
                  <a:pt x="8536894" y="2826362"/>
                  <a:pt x="8456461" y="2907115"/>
                </a:cubicBezTo>
                <a:cubicBezTo>
                  <a:pt x="8295594" y="3108998"/>
                  <a:pt x="8215160" y="3310881"/>
                  <a:pt x="8054294" y="3512764"/>
                </a:cubicBezTo>
                <a:cubicBezTo>
                  <a:pt x="8094510" y="3512764"/>
                  <a:pt x="8094510" y="3512764"/>
                  <a:pt x="8134728" y="3512764"/>
                </a:cubicBezTo>
                <a:cubicBezTo>
                  <a:pt x="8215160" y="3432011"/>
                  <a:pt x="8295594" y="3310881"/>
                  <a:pt x="8416244" y="3189751"/>
                </a:cubicBezTo>
                <a:cubicBezTo>
                  <a:pt x="8416244" y="3310881"/>
                  <a:pt x="8416244" y="3351258"/>
                  <a:pt x="8416244" y="3391634"/>
                </a:cubicBezTo>
                <a:cubicBezTo>
                  <a:pt x="8577111" y="3472387"/>
                  <a:pt x="8536894" y="3593517"/>
                  <a:pt x="8496677" y="3674270"/>
                </a:cubicBezTo>
                <a:cubicBezTo>
                  <a:pt x="8416244" y="3916530"/>
                  <a:pt x="8335810" y="4118413"/>
                  <a:pt x="8215160" y="4360673"/>
                </a:cubicBezTo>
                <a:cubicBezTo>
                  <a:pt x="8134728" y="4522179"/>
                  <a:pt x="7933644" y="4643309"/>
                  <a:pt x="7933644" y="4845192"/>
                </a:cubicBezTo>
                <a:cubicBezTo>
                  <a:pt x="7933644" y="4885568"/>
                  <a:pt x="7853210" y="4885568"/>
                  <a:pt x="7812994" y="4925945"/>
                </a:cubicBezTo>
                <a:cubicBezTo>
                  <a:pt x="7772778" y="5006698"/>
                  <a:pt x="7732560" y="5127828"/>
                  <a:pt x="7692344" y="5127828"/>
                </a:cubicBezTo>
                <a:cubicBezTo>
                  <a:pt x="7531478" y="5087451"/>
                  <a:pt x="7531478" y="5248958"/>
                  <a:pt x="7491260" y="5329711"/>
                </a:cubicBezTo>
                <a:cubicBezTo>
                  <a:pt x="7491260" y="5370088"/>
                  <a:pt x="7491260" y="5410464"/>
                  <a:pt x="7491260" y="5450841"/>
                </a:cubicBezTo>
                <a:cubicBezTo>
                  <a:pt x="7290178" y="5652724"/>
                  <a:pt x="7129310" y="5894983"/>
                  <a:pt x="6968444" y="6096866"/>
                </a:cubicBezTo>
                <a:cubicBezTo>
                  <a:pt x="6928228" y="6177620"/>
                  <a:pt x="6847794" y="6217996"/>
                  <a:pt x="6767360" y="6258373"/>
                </a:cubicBezTo>
                <a:cubicBezTo>
                  <a:pt x="6767360" y="6258373"/>
                  <a:pt x="6767360" y="6258373"/>
                  <a:pt x="6767360" y="6217996"/>
                </a:cubicBezTo>
                <a:cubicBezTo>
                  <a:pt x="6807578" y="6177620"/>
                  <a:pt x="6847794" y="6096866"/>
                  <a:pt x="6888010" y="6016113"/>
                </a:cubicBezTo>
                <a:cubicBezTo>
                  <a:pt x="6686928" y="6137243"/>
                  <a:pt x="6485844" y="6258373"/>
                  <a:pt x="6284760" y="6339126"/>
                </a:cubicBezTo>
                <a:cubicBezTo>
                  <a:pt x="6204328" y="6379502"/>
                  <a:pt x="6083678" y="6339126"/>
                  <a:pt x="6003244" y="6379502"/>
                </a:cubicBezTo>
                <a:cubicBezTo>
                  <a:pt x="5601078" y="6500632"/>
                  <a:pt x="5239128" y="6621762"/>
                  <a:pt x="4836960" y="6702515"/>
                </a:cubicBezTo>
                <a:cubicBezTo>
                  <a:pt x="4233710" y="6864022"/>
                  <a:pt x="3630461" y="6904398"/>
                  <a:pt x="2986995" y="6823645"/>
                </a:cubicBezTo>
                <a:cubicBezTo>
                  <a:pt x="2383744" y="6783268"/>
                  <a:pt x="1860928" y="6541009"/>
                  <a:pt x="1338111" y="6217996"/>
                </a:cubicBezTo>
                <a:cubicBezTo>
                  <a:pt x="1177244" y="6096866"/>
                  <a:pt x="895728" y="6016113"/>
                  <a:pt x="815294" y="5773854"/>
                </a:cubicBezTo>
                <a:cubicBezTo>
                  <a:pt x="815294" y="5733477"/>
                  <a:pt x="694644" y="5733477"/>
                  <a:pt x="654428" y="5693100"/>
                </a:cubicBezTo>
                <a:cubicBezTo>
                  <a:pt x="573994" y="5652724"/>
                  <a:pt x="453344" y="5571971"/>
                  <a:pt x="372911" y="5491217"/>
                </a:cubicBezTo>
                <a:cubicBezTo>
                  <a:pt x="372911" y="5491217"/>
                  <a:pt x="413128" y="5450841"/>
                  <a:pt x="372911" y="5450841"/>
                </a:cubicBezTo>
                <a:cubicBezTo>
                  <a:pt x="252261" y="5289334"/>
                  <a:pt x="171828" y="5127828"/>
                  <a:pt x="51178" y="4966322"/>
                </a:cubicBezTo>
                <a:cubicBezTo>
                  <a:pt x="91394" y="4966322"/>
                  <a:pt x="91394" y="4966322"/>
                  <a:pt x="91394" y="4925945"/>
                </a:cubicBezTo>
                <a:cubicBezTo>
                  <a:pt x="252261" y="5047075"/>
                  <a:pt x="372911" y="5127828"/>
                  <a:pt x="493561" y="5208581"/>
                </a:cubicBezTo>
                <a:cubicBezTo>
                  <a:pt x="694644" y="5248958"/>
                  <a:pt x="855511" y="5329711"/>
                  <a:pt x="1016378" y="5450841"/>
                </a:cubicBezTo>
                <a:cubicBezTo>
                  <a:pt x="1056594" y="5450841"/>
                  <a:pt x="1137028" y="5410464"/>
                  <a:pt x="1257678" y="5410464"/>
                </a:cubicBezTo>
                <a:cubicBezTo>
                  <a:pt x="2343527" y="6137243"/>
                  <a:pt x="3710894" y="6298749"/>
                  <a:pt x="4394578" y="6016113"/>
                </a:cubicBezTo>
                <a:cubicBezTo>
                  <a:pt x="4314144" y="6016113"/>
                  <a:pt x="4193494" y="6016113"/>
                  <a:pt x="4113061" y="6016113"/>
                </a:cubicBezTo>
                <a:cubicBezTo>
                  <a:pt x="3147861" y="6056490"/>
                  <a:pt x="2263094" y="5894983"/>
                  <a:pt x="1458761" y="5329711"/>
                </a:cubicBezTo>
                <a:cubicBezTo>
                  <a:pt x="1378328" y="5248958"/>
                  <a:pt x="1257678" y="5208581"/>
                  <a:pt x="1137028" y="5127828"/>
                </a:cubicBezTo>
                <a:cubicBezTo>
                  <a:pt x="935944" y="4966322"/>
                  <a:pt x="734861" y="4804815"/>
                  <a:pt x="533778" y="4643309"/>
                </a:cubicBezTo>
                <a:cubicBezTo>
                  <a:pt x="493561" y="4643309"/>
                  <a:pt x="493561" y="4562556"/>
                  <a:pt x="453344" y="4481802"/>
                </a:cubicBezTo>
                <a:cubicBezTo>
                  <a:pt x="413128" y="4360673"/>
                  <a:pt x="372911" y="4199166"/>
                  <a:pt x="252261" y="4118413"/>
                </a:cubicBezTo>
                <a:cubicBezTo>
                  <a:pt x="131611" y="3997283"/>
                  <a:pt x="51178" y="3876153"/>
                  <a:pt x="10961" y="3755024"/>
                </a:cubicBezTo>
                <a:cubicBezTo>
                  <a:pt x="-29255" y="3674270"/>
                  <a:pt x="51178" y="3593517"/>
                  <a:pt x="91394" y="3512764"/>
                </a:cubicBezTo>
                <a:cubicBezTo>
                  <a:pt x="91394" y="3472387"/>
                  <a:pt x="131611" y="3472387"/>
                  <a:pt x="171828" y="3432011"/>
                </a:cubicBezTo>
                <a:cubicBezTo>
                  <a:pt x="252261" y="3512764"/>
                  <a:pt x="332694" y="3593517"/>
                  <a:pt x="413128" y="3674270"/>
                </a:cubicBezTo>
                <a:cubicBezTo>
                  <a:pt x="413128" y="3593517"/>
                  <a:pt x="453344" y="3553141"/>
                  <a:pt x="453344" y="3472387"/>
                </a:cubicBezTo>
                <a:cubicBezTo>
                  <a:pt x="493561" y="3553141"/>
                  <a:pt x="493561" y="3593517"/>
                  <a:pt x="493561" y="3674270"/>
                </a:cubicBezTo>
                <a:cubicBezTo>
                  <a:pt x="614211" y="3674270"/>
                  <a:pt x="734861" y="3674270"/>
                  <a:pt x="895728" y="3674270"/>
                </a:cubicBezTo>
                <a:cubicBezTo>
                  <a:pt x="453344" y="3149375"/>
                  <a:pt x="453344" y="3149375"/>
                  <a:pt x="533778" y="3028245"/>
                </a:cubicBezTo>
                <a:cubicBezTo>
                  <a:pt x="654428" y="3108998"/>
                  <a:pt x="734861" y="3149375"/>
                  <a:pt x="815294" y="3230128"/>
                </a:cubicBezTo>
                <a:cubicBezTo>
                  <a:pt x="855511" y="3189751"/>
                  <a:pt x="855511" y="3189751"/>
                  <a:pt x="895728" y="3149375"/>
                </a:cubicBezTo>
                <a:cubicBezTo>
                  <a:pt x="734861" y="2987869"/>
                  <a:pt x="614211" y="2866739"/>
                  <a:pt x="453344" y="2705232"/>
                </a:cubicBezTo>
                <a:cubicBezTo>
                  <a:pt x="493561" y="2705232"/>
                  <a:pt x="493561" y="2664855"/>
                  <a:pt x="493561" y="2664855"/>
                </a:cubicBezTo>
                <a:cubicBezTo>
                  <a:pt x="533778" y="2705232"/>
                  <a:pt x="573994" y="2745609"/>
                  <a:pt x="614211" y="2785986"/>
                </a:cubicBezTo>
                <a:cubicBezTo>
                  <a:pt x="694644" y="2785986"/>
                  <a:pt x="734861" y="2826362"/>
                  <a:pt x="815294" y="2866739"/>
                </a:cubicBezTo>
                <a:cubicBezTo>
                  <a:pt x="935944" y="2907115"/>
                  <a:pt x="1096811" y="2907115"/>
                  <a:pt x="1177244" y="3028245"/>
                </a:cubicBezTo>
                <a:cubicBezTo>
                  <a:pt x="1338111" y="3189751"/>
                  <a:pt x="1498978" y="3028245"/>
                  <a:pt x="1619628" y="3108998"/>
                </a:cubicBezTo>
                <a:cubicBezTo>
                  <a:pt x="1659844" y="3108998"/>
                  <a:pt x="1659844" y="3068622"/>
                  <a:pt x="1659844" y="3028245"/>
                </a:cubicBezTo>
                <a:cubicBezTo>
                  <a:pt x="1740278" y="3270504"/>
                  <a:pt x="1860928" y="3310881"/>
                  <a:pt x="2062011" y="3149375"/>
                </a:cubicBezTo>
                <a:cubicBezTo>
                  <a:pt x="2102227" y="3391634"/>
                  <a:pt x="2102227" y="3391634"/>
                  <a:pt x="2464178" y="3310881"/>
                </a:cubicBezTo>
                <a:cubicBezTo>
                  <a:pt x="2303311" y="3230128"/>
                  <a:pt x="2263094" y="3068622"/>
                  <a:pt x="2062011" y="3149375"/>
                </a:cubicBezTo>
                <a:cubicBezTo>
                  <a:pt x="2062011" y="3108998"/>
                  <a:pt x="2062011" y="3028245"/>
                  <a:pt x="2062011" y="3028245"/>
                </a:cubicBezTo>
                <a:cubicBezTo>
                  <a:pt x="1901144" y="3028245"/>
                  <a:pt x="1901144" y="2907115"/>
                  <a:pt x="1820711" y="2745609"/>
                </a:cubicBezTo>
                <a:cubicBezTo>
                  <a:pt x="1780494" y="2826362"/>
                  <a:pt x="1780494" y="2866739"/>
                  <a:pt x="1740278" y="2907115"/>
                </a:cubicBezTo>
                <a:cubicBezTo>
                  <a:pt x="1700061" y="2826362"/>
                  <a:pt x="1700061" y="2745609"/>
                  <a:pt x="1619628" y="2705232"/>
                </a:cubicBezTo>
                <a:cubicBezTo>
                  <a:pt x="1458761" y="2584102"/>
                  <a:pt x="1297894" y="2422596"/>
                  <a:pt x="1137028" y="2301466"/>
                </a:cubicBezTo>
                <a:cubicBezTo>
                  <a:pt x="1056594" y="2261090"/>
                  <a:pt x="976161" y="2220713"/>
                  <a:pt x="935944" y="2139960"/>
                </a:cubicBezTo>
                <a:cubicBezTo>
                  <a:pt x="855511" y="2018830"/>
                  <a:pt x="694644" y="2018830"/>
                  <a:pt x="654428" y="1816947"/>
                </a:cubicBezTo>
                <a:cubicBezTo>
                  <a:pt x="614211" y="1695817"/>
                  <a:pt x="573994" y="1534311"/>
                  <a:pt x="533778" y="1372804"/>
                </a:cubicBezTo>
                <a:cubicBezTo>
                  <a:pt x="654428" y="1413181"/>
                  <a:pt x="734861" y="1413181"/>
                  <a:pt x="815294" y="1413181"/>
                </a:cubicBezTo>
                <a:cubicBezTo>
                  <a:pt x="734861" y="1090168"/>
                  <a:pt x="694644" y="807532"/>
                  <a:pt x="614211" y="524896"/>
                </a:cubicBezTo>
                <a:cubicBezTo>
                  <a:pt x="815294" y="444143"/>
                  <a:pt x="855511" y="646026"/>
                  <a:pt x="935944" y="726779"/>
                </a:cubicBezTo>
                <a:cubicBezTo>
                  <a:pt x="1016378" y="726779"/>
                  <a:pt x="1056594" y="686402"/>
                  <a:pt x="1137028" y="646026"/>
                </a:cubicBezTo>
                <a:cubicBezTo>
                  <a:pt x="1137028" y="686402"/>
                  <a:pt x="1137028" y="726779"/>
                  <a:pt x="1177244" y="807532"/>
                </a:cubicBezTo>
                <a:cubicBezTo>
                  <a:pt x="1217461" y="686402"/>
                  <a:pt x="1257678" y="605649"/>
                  <a:pt x="1297894" y="524896"/>
                </a:cubicBezTo>
                <a:cubicBezTo>
                  <a:pt x="1378328" y="686402"/>
                  <a:pt x="1458761" y="847909"/>
                  <a:pt x="1539194" y="969038"/>
                </a:cubicBezTo>
                <a:cubicBezTo>
                  <a:pt x="1574384" y="1075027"/>
                  <a:pt x="1671155" y="1150102"/>
                  <a:pt x="1775624" y="1113117"/>
                </a:cubicBezTo>
                <a:lnTo>
                  <a:pt x="1808171" y="1096551"/>
                </a:lnTo>
                <a:lnTo>
                  <a:pt x="1820711" y="1130545"/>
                </a:lnTo>
                <a:lnTo>
                  <a:pt x="1821120" y="1129164"/>
                </a:lnTo>
                <a:lnTo>
                  <a:pt x="1821339" y="1150102"/>
                </a:lnTo>
                <a:cubicBezTo>
                  <a:pt x="1823225" y="1208774"/>
                  <a:pt x="1830765" y="1261769"/>
                  <a:pt x="1860928" y="1292051"/>
                </a:cubicBezTo>
                <a:cubicBezTo>
                  <a:pt x="1941361" y="1413181"/>
                  <a:pt x="2062011" y="1534311"/>
                  <a:pt x="2182661" y="1655441"/>
                </a:cubicBezTo>
                <a:cubicBezTo>
                  <a:pt x="2222877" y="1695817"/>
                  <a:pt x="2383744" y="1776571"/>
                  <a:pt x="2383744" y="1615064"/>
                </a:cubicBezTo>
                <a:cubicBezTo>
                  <a:pt x="2222877" y="1413181"/>
                  <a:pt x="1981578" y="1372804"/>
                  <a:pt x="1981578" y="1049792"/>
                </a:cubicBezTo>
                <a:cubicBezTo>
                  <a:pt x="1941361" y="1130545"/>
                  <a:pt x="1901144" y="1211298"/>
                  <a:pt x="1860928" y="1292051"/>
                </a:cubicBezTo>
                <a:cubicBezTo>
                  <a:pt x="1860928" y="1170921"/>
                  <a:pt x="1860928" y="1130545"/>
                  <a:pt x="1901144" y="1090168"/>
                </a:cubicBezTo>
                <a:cubicBezTo>
                  <a:pt x="1870982" y="1090168"/>
                  <a:pt x="1840819" y="1090168"/>
                  <a:pt x="1827623" y="1107202"/>
                </a:cubicBezTo>
                <a:lnTo>
                  <a:pt x="1821120" y="1129164"/>
                </a:lnTo>
                <a:lnTo>
                  <a:pt x="1820711" y="1090168"/>
                </a:lnTo>
                <a:lnTo>
                  <a:pt x="1808171" y="1096551"/>
                </a:lnTo>
                <a:lnTo>
                  <a:pt x="1797147" y="1066668"/>
                </a:lnTo>
                <a:cubicBezTo>
                  <a:pt x="1755359" y="910997"/>
                  <a:pt x="1790549" y="716685"/>
                  <a:pt x="1579411" y="646026"/>
                </a:cubicBezTo>
                <a:cubicBezTo>
                  <a:pt x="1579411" y="646026"/>
                  <a:pt x="1539194" y="686402"/>
                  <a:pt x="1539194" y="686402"/>
                </a:cubicBezTo>
                <a:cubicBezTo>
                  <a:pt x="1539194" y="605649"/>
                  <a:pt x="1498978" y="524896"/>
                  <a:pt x="1458761" y="444143"/>
                </a:cubicBezTo>
                <a:cubicBezTo>
                  <a:pt x="1418544" y="323013"/>
                  <a:pt x="1338111" y="242260"/>
                  <a:pt x="1297894" y="121130"/>
                </a:cubicBezTo>
                <a:cubicBezTo>
                  <a:pt x="1297894" y="121130"/>
                  <a:pt x="1297894" y="40377"/>
                  <a:pt x="13381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0E76-E6F9-4125-90CD-90F8EE17D5E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915816" y="4805481"/>
            <a:ext cx="2133600" cy="273929"/>
          </a:xfrm>
          <a:prstGeom prst="rect">
            <a:avLst/>
          </a:prstGeom>
        </p:spPr>
        <p:txBody>
          <a:bodyPr/>
          <a:lstStyle/>
          <a:p>
            <a:fld id="{916F26BD-DE47-4663-A93D-9EEAA4334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273050" y="512920"/>
            <a:ext cx="6489700" cy="52403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itchFamily="2" charset="0"/>
                <a:cs typeface="Roboto Condense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273050" y="940384"/>
            <a:ext cx="6489700" cy="2858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  <a:latin typeface="Roboto Condensed" pitchFamily="2" charset="0"/>
                <a:cs typeface="Roboto Condense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51" y="368823"/>
            <a:ext cx="1292662" cy="300175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67"/>
            <a:ext cx="2562232" cy="34635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l="1963"/>
          <a:stretch>
            <a:fillRect/>
          </a:stretch>
        </p:blipFill>
        <p:spPr>
          <a:xfrm flipH="1">
            <a:off x="0" y="-13133"/>
            <a:ext cx="9144000" cy="514808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232284"/>
            <a:ext cx="39556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dist"/>
            <a:r>
              <a:rPr lang="zh-CN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431540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165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l="1963"/>
          <a:stretch>
            <a:fillRect/>
          </a:stretch>
        </p:blipFill>
        <p:spPr>
          <a:xfrm flipH="1">
            <a:off x="0" y="-13133"/>
            <a:ext cx="9144000" cy="514808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232284"/>
            <a:ext cx="395570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dist"/>
            <a:r>
              <a:rPr lang="zh-CN" altLang="zh-CN" sz="1600" b="0" kern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工作完成情况</a:t>
            </a:r>
            <a:endParaRPr lang="zh-CN" altLang="zh-CN" sz="1600" b="0" kern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431540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165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 spd="med"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hyperlink" Target="https://www.freeppt7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2443" y="1702"/>
            <a:ext cx="9131557" cy="5148082"/>
          </a:xfrm>
          <a:prstGeom prst="rect">
            <a:avLst/>
          </a:prstGeom>
        </p:spPr>
      </p:pic>
      <p:pic>
        <p:nvPicPr>
          <p:cNvPr id="3" name="伤心的爱 heartbreak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597157" y="1716267"/>
            <a:ext cx="609600" cy="6096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3481187">
            <a:off x="750925" y="828457"/>
            <a:ext cx="3828992" cy="3828992"/>
          </a:xfrm>
          <a:prstGeom prst="ellipse">
            <a:avLst/>
          </a:prstGeom>
          <a:noFill/>
          <a:ln w="19050">
            <a:gradFill>
              <a:gsLst>
                <a:gs pos="17000">
                  <a:schemeClr val="accent1">
                    <a:lumMod val="5000"/>
                    <a:lumOff val="95000"/>
                    <a:alpha val="22000"/>
                  </a:schemeClr>
                </a:gs>
                <a:gs pos="36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原创设计师QQ598969553                 _16"/>
          <p:cNvSpPr txBox="1"/>
          <p:nvPr/>
        </p:nvSpPr>
        <p:spPr>
          <a:xfrm>
            <a:off x="2728717" y="484137"/>
            <a:ext cx="1666983" cy="1152303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2019</a:t>
            </a:r>
            <a:endParaRPr lang="en-US" altLang="zh-CN" sz="540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402871" y="2284512"/>
            <a:ext cx="318095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600" cap="all" dirty="0">
                <a:solidFill>
                  <a:schemeClr val="accent1"/>
                </a:solidFill>
                <a:cs typeface="Arial" panose="020B0604020202020204" pitchFamily="34" charset="0"/>
              </a:rPr>
              <a:t>小清新</a:t>
            </a:r>
            <a:r>
              <a:rPr lang="en-US" altLang="zh-CN" sz="3600" cap="all" dirty="0">
                <a:solidFill>
                  <a:schemeClr val="accent1"/>
                </a:solidFill>
                <a:cs typeface="Arial" panose="020B0604020202020204" pitchFamily="34" charset="0"/>
              </a:rPr>
              <a:t>PPT</a:t>
            </a:r>
            <a:r>
              <a:rPr lang="zh-CN" altLang="en-US" sz="3600" cap="all" dirty="0">
                <a:solidFill>
                  <a:schemeClr val="accent1"/>
                </a:solidFill>
                <a:cs typeface="Arial" panose="020B0604020202020204" pitchFamily="34" charset="0"/>
              </a:rPr>
              <a:t>模板</a:t>
            </a:r>
            <a:endParaRPr lang="en-US" altLang="zh-CN" sz="3600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4" name="原创设计师QQ598969553                 _15"/>
          <p:cNvSpPr/>
          <p:nvPr/>
        </p:nvSpPr>
        <p:spPr>
          <a:xfrm>
            <a:off x="1407351" y="3034616"/>
            <a:ext cx="2978540" cy="510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原创设计师QQ598969553                 _16"/>
          <p:cNvSpPr txBox="1"/>
          <p:nvPr/>
        </p:nvSpPr>
        <p:spPr>
          <a:xfrm>
            <a:off x="1654899" y="1786168"/>
            <a:ext cx="2844316" cy="35432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单击此处添加您所在公司名称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fallOve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49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12" grpId="0"/>
      <p:bldP spid="13" grpId="0"/>
      <p:bldP spid="13" grpId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/>
          <p:cNvSpPr/>
          <p:nvPr/>
        </p:nvSpPr>
        <p:spPr>
          <a:xfrm>
            <a:off x="3851920" y="1865511"/>
            <a:ext cx="1898073" cy="28524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70" tIns="41235" rIns="82470" bIns="41235" rtlCol="0" anchor="ctr"/>
          <a:lstStyle/>
          <a:p>
            <a:pPr algn="ctr"/>
            <a:endParaRPr lang="zh-CN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49523" y="1895361"/>
            <a:ext cx="2510732" cy="167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图文框 29"/>
          <p:cNvSpPr/>
          <p:nvPr/>
        </p:nvSpPr>
        <p:spPr>
          <a:xfrm>
            <a:off x="755576" y="1816460"/>
            <a:ext cx="2700669" cy="1872208"/>
          </a:xfrm>
          <a:prstGeom prst="frame">
            <a:avLst>
              <a:gd name="adj1" fmla="val 5620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70" tIns="41235" rIns="82470" bIns="41235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8803" y="1824978"/>
            <a:ext cx="1089880" cy="304874"/>
          </a:xfrm>
          <a:prstGeom prst="rect">
            <a:avLst/>
          </a:prstGeom>
          <a:noFill/>
        </p:spPr>
        <p:txBody>
          <a:bodyPr wrap="none" lIns="82470" tIns="41235" rIns="82470" bIns="41235" rtlCol="0">
            <a:spAutoFit/>
          </a:bodyPr>
          <a:lstStyle/>
          <a:p>
            <a:pPr algn="ctr" defTabSz="1087755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3415" y="2242757"/>
            <a:ext cx="2056717" cy="221775"/>
          </a:xfrm>
          <a:prstGeom prst="rect">
            <a:avLst/>
          </a:prstGeom>
          <a:noFill/>
        </p:spPr>
        <p:txBody>
          <a:bodyPr wrap="square" lIns="82470" tIns="41235" rIns="82470" bIns="41235" rtlCol="0">
            <a:spAutoFit/>
          </a:bodyPr>
          <a:lstStyle/>
          <a:p>
            <a:pPr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您的内容打在这里您的内容打在这里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2572544"/>
            <a:ext cx="2340260" cy="1606769"/>
          </a:xfrm>
          <a:prstGeom prst="rect">
            <a:avLst/>
          </a:prstGeom>
          <a:noFill/>
        </p:spPr>
        <p:txBody>
          <a:bodyPr wrap="square" lIns="82470" tIns="41235" rIns="82470" bIns="41235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您的内容打在这里您的内容打在这里，或者通过复制您的文本后，在此框中选择粘贴您的内容打在这里您的内容打在这里，或者通过复制您的文本后，在此框中选择粘贴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您的内容打在这里您的内容打在这里，或者通过复制您的文本后，在此框中选择粘贴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您的内容打在这里您的内容打在这里，或者通过复制您的文本后，在此框中选择粘贴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3918826" y="2459486"/>
            <a:ext cx="222079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圆角矩形 31"/>
          <p:cNvSpPr/>
          <p:nvPr/>
        </p:nvSpPr>
        <p:spPr>
          <a:xfrm>
            <a:off x="6520400" y="1865511"/>
            <a:ext cx="1898073" cy="2852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70" tIns="41235" rIns="82470" bIns="41235"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40" name="TextBox 4"/>
          <p:cNvSpPr txBox="1"/>
          <p:nvPr/>
        </p:nvSpPr>
        <p:spPr>
          <a:xfrm>
            <a:off x="6997283" y="1824978"/>
            <a:ext cx="1089880" cy="304874"/>
          </a:xfrm>
          <a:prstGeom prst="rect">
            <a:avLst/>
          </a:prstGeom>
          <a:noFill/>
        </p:spPr>
        <p:txBody>
          <a:bodyPr wrap="none" lIns="82470" tIns="41235" rIns="82470" bIns="41235" rtlCol="0">
            <a:spAutoFit/>
          </a:bodyPr>
          <a:lstStyle/>
          <a:p>
            <a:pPr algn="ctr" defTabSz="1087755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1" name="TextBox 7"/>
          <p:cNvSpPr txBox="1"/>
          <p:nvPr/>
        </p:nvSpPr>
        <p:spPr>
          <a:xfrm>
            <a:off x="6371895" y="2242757"/>
            <a:ext cx="2056717" cy="221775"/>
          </a:xfrm>
          <a:prstGeom prst="rect">
            <a:avLst/>
          </a:prstGeom>
          <a:noFill/>
        </p:spPr>
        <p:txBody>
          <a:bodyPr wrap="square" lIns="82470" tIns="41235" rIns="82470" bIns="41235" rtlCol="0">
            <a:spAutoFit/>
          </a:bodyPr>
          <a:lstStyle/>
          <a:p>
            <a:pPr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您的内容打在这里您的内容打在这里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11"/>
          <p:cNvSpPr txBox="1"/>
          <p:nvPr/>
        </p:nvSpPr>
        <p:spPr>
          <a:xfrm>
            <a:off x="6448392" y="2572544"/>
            <a:ext cx="2340260" cy="1606769"/>
          </a:xfrm>
          <a:prstGeom prst="rect">
            <a:avLst/>
          </a:prstGeom>
          <a:noFill/>
        </p:spPr>
        <p:txBody>
          <a:bodyPr wrap="square" lIns="82470" tIns="41235" rIns="82470" bIns="41235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您的内容打在这里您的内容打在这里，或者通过复制您的文本后，在此框中选择粘贴您的内容打在这里您的内容打在这里，或者通过复制您的文本后，在此框中选择粘贴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您的内容打在这里您的内容打在这里，或者通过复制您的文本后，在此框中选择粘贴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您的内容打在这里您的内容打在这里，或者通过复制您的文本后，在此框中选择粘贴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H="1">
            <a:off x="6587306" y="2459486"/>
            <a:ext cx="222079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5" grpId="0"/>
      <p:bldP spid="8" grpId="0"/>
      <p:bldP spid="12" grpId="0"/>
      <p:bldP spid="39" grpId="0" animBg="1"/>
      <p:bldP spid="40" grpId="0"/>
      <p:bldP spid="41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U-Turn Arrow 79"/>
          <p:cNvSpPr/>
          <p:nvPr/>
        </p:nvSpPr>
        <p:spPr>
          <a:xfrm rot="16200000" flipV="1">
            <a:off x="6298916" y="912359"/>
            <a:ext cx="1061179" cy="327642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U-Turn Arrow 83"/>
          <p:cNvSpPr/>
          <p:nvPr/>
        </p:nvSpPr>
        <p:spPr>
          <a:xfrm rot="5400000" flipV="1">
            <a:off x="1727164" y="381770"/>
            <a:ext cx="1061179" cy="327642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U-Turn Arrow 84"/>
          <p:cNvSpPr/>
          <p:nvPr/>
        </p:nvSpPr>
        <p:spPr>
          <a:xfrm rot="5400000" flipV="1">
            <a:off x="1727164" y="1857470"/>
            <a:ext cx="1061179" cy="327642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U-Turn Arrow 85"/>
          <p:cNvSpPr/>
          <p:nvPr/>
        </p:nvSpPr>
        <p:spPr>
          <a:xfrm rot="16200000" flipV="1">
            <a:off x="6298916" y="2388060"/>
            <a:ext cx="1061179" cy="327642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117"/>
          <p:cNvGrpSpPr/>
          <p:nvPr/>
        </p:nvGrpSpPr>
        <p:grpSpPr>
          <a:xfrm>
            <a:off x="3667378" y="1979708"/>
            <a:ext cx="1828700" cy="570862"/>
            <a:chOff x="3657600" y="1978993"/>
            <a:chExt cx="1828800" cy="570785"/>
          </a:xfrm>
        </p:grpSpPr>
        <p:sp>
          <p:nvSpPr>
            <p:cNvPr id="115" name="Rounded Rectangle 114"/>
            <p:cNvSpPr/>
            <p:nvPr/>
          </p:nvSpPr>
          <p:spPr bwMode="auto">
            <a:xfrm>
              <a:off x="3657600" y="1978993"/>
              <a:ext cx="1828800" cy="530519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58" tIns="64279" rIns="128558" bIns="64279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3657600" y="2019259"/>
              <a:ext cx="1828800" cy="530519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58" tIns="64279" rIns="128558" bIns="64279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18"/>
          <p:cNvGrpSpPr/>
          <p:nvPr/>
        </p:nvGrpSpPr>
        <p:grpSpPr>
          <a:xfrm>
            <a:off x="3667378" y="2717557"/>
            <a:ext cx="1828700" cy="570862"/>
            <a:chOff x="3657600" y="2716743"/>
            <a:chExt cx="1828800" cy="570785"/>
          </a:xfrm>
        </p:grpSpPr>
        <p:sp>
          <p:nvSpPr>
            <p:cNvPr id="116" name="Rounded Rectangle 115"/>
            <p:cNvSpPr/>
            <p:nvPr/>
          </p:nvSpPr>
          <p:spPr bwMode="auto">
            <a:xfrm>
              <a:off x="3657600" y="2716743"/>
              <a:ext cx="1828800" cy="530519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58" tIns="64279" rIns="128558" bIns="64279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3657600" y="2757009"/>
              <a:ext cx="1828800" cy="530519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58" tIns="64279" rIns="128558" bIns="64279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19"/>
          <p:cNvGrpSpPr/>
          <p:nvPr/>
        </p:nvGrpSpPr>
        <p:grpSpPr>
          <a:xfrm>
            <a:off x="3667378" y="3455408"/>
            <a:ext cx="1828700" cy="570862"/>
            <a:chOff x="3657600" y="3454494"/>
            <a:chExt cx="1828800" cy="570785"/>
          </a:xfrm>
        </p:grpSpPr>
        <p:sp>
          <p:nvSpPr>
            <p:cNvPr id="117" name="Rounded Rectangle 116"/>
            <p:cNvSpPr/>
            <p:nvPr/>
          </p:nvSpPr>
          <p:spPr bwMode="auto">
            <a:xfrm>
              <a:off x="3657600" y="3454494"/>
              <a:ext cx="1828800" cy="530519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58" tIns="64279" rIns="128558" bIns="64279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3657600" y="3494760"/>
              <a:ext cx="1828800" cy="530519"/>
            </a:xfrm>
            <a:prstGeom prst="roundRect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58" tIns="64279" rIns="128558" bIns="64279" numCol="1" rtlCol="0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90"/>
          <p:cNvGrpSpPr/>
          <p:nvPr/>
        </p:nvGrpSpPr>
        <p:grpSpPr>
          <a:xfrm>
            <a:off x="4845638" y="4231579"/>
            <a:ext cx="533253" cy="533349"/>
            <a:chOff x="618873" y="1239440"/>
            <a:chExt cx="650476" cy="650470"/>
          </a:xfrm>
        </p:grpSpPr>
        <p:sp>
          <p:nvSpPr>
            <p:cNvPr id="92" name="Oval 91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Freeform 38"/>
            <p:cNvSpPr>
              <a:spLocks noEditPoints="1"/>
            </p:cNvSpPr>
            <p:nvPr/>
          </p:nvSpPr>
          <p:spPr bwMode="auto">
            <a:xfrm rot="16200000">
              <a:off x="736069" y="1356633"/>
              <a:ext cx="416084" cy="416084"/>
            </a:xfrm>
            <a:custGeom>
              <a:avLst/>
              <a:gdLst/>
              <a:ahLst/>
              <a:cxnLst>
                <a:cxn ang="0">
                  <a:pos x="31" y="62"/>
                </a:cxn>
                <a:cxn ang="0">
                  <a:pos x="0" y="31"/>
                </a:cxn>
                <a:cxn ang="0">
                  <a:pos x="31" y="0"/>
                </a:cxn>
                <a:cxn ang="0">
                  <a:pos x="62" y="31"/>
                </a:cxn>
                <a:cxn ang="0">
                  <a:pos x="31" y="62"/>
                </a:cxn>
                <a:cxn ang="0">
                  <a:pos x="51" y="30"/>
                </a:cxn>
                <a:cxn ang="0">
                  <a:pos x="48" y="26"/>
                </a:cxn>
                <a:cxn ang="0">
                  <a:pos x="46" y="25"/>
                </a:cxn>
                <a:cxn ang="0">
                  <a:pos x="44" y="26"/>
                </a:cxn>
                <a:cxn ang="0">
                  <a:pos x="36" y="33"/>
                </a:cxn>
                <a:cxn ang="0">
                  <a:pos x="36" y="13"/>
                </a:cxn>
                <a:cxn ang="0">
                  <a:pos x="34" y="11"/>
                </a:cxn>
                <a:cxn ang="0">
                  <a:pos x="29" y="11"/>
                </a:cxn>
                <a:cxn ang="0">
                  <a:pos x="26" y="13"/>
                </a:cxn>
                <a:cxn ang="0">
                  <a:pos x="26" y="33"/>
                </a:cxn>
                <a:cxn ang="0">
                  <a:pos x="19" y="26"/>
                </a:cxn>
                <a:cxn ang="0">
                  <a:pos x="17" y="25"/>
                </a:cxn>
                <a:cxn ang="0">
                  <a:pos x="15" y="26"/>
                </a:cxn>
                <a:cxn ang="0">
                  <a:pos x="11" y="30"/>
                </a:cxn>
                <a:cxn ang="0">
                  <a:pos x="11" y="31"/>
                </a:cxn>
                <a:cxn ang="0">
                  <a:pos x="11" y="33"/>
                </a:cxn>
                <a:cxn ang="0">
                  <a:pos x="26" y="48"/>
                </a:cxn>
                <a:cxn ang="0">
                  <a:pos x="30" y="51"/>
                </a:cxn>
                <a:cxn ang="0">
                  <a:pos x="31" y="52"/>
                </a:cxn>
                <a:cxn ang="0">
                  <a:pos x="33" y="51"/>
                </a:cxn>
                <a:cxn ang="0">
                  <a:pos x="37" y="48"/>
                </a:cxn>
                <a:cxn ang="0">
                  <a:pos x="51" y="33"/>
                </a:cxn>
                <a:cxn ang="0">
                  <a:pos x="52" y="31"/>
                </a:cxn>
                <a:cxn ang="0">
                  <a:pos x="51" y="30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58" tIns="64279" rIns="128558" bIns="642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93"/>
          <p:cNvGrpSpPr/>
          <p:nvPr/>
        </p:nvGrpSpPr>
        <p:grpSpPr>
          <a:xfrm rot="10800000">
            <a:off x="3590428" y="1288713"/>
            <a:ext cx="533253" cy="533349"/>
            <a:chOff x="618873" y="1239440"/>
            <a:chExt cx="650476" cy="650470"/>
          </a:xfrm>
        </p:grpSpPr>
        <p:sp>
          <p:nvSpPr>
            <p:cNvPr id="95" name="Oval 94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38"/>
            <p:cNvSpPr>
              <a:spLocks noEditPoints="1"/>
            </p:cNvSpPr>
            <p:nvPr/>
          </p:nvSpPr>
          <p:spPr bwMode="auto">
            <a:xfrm rot="16200000">
              <a:off x="736069" y="1356633"/>
              <a:ext cx="416084" cy="416084"/>
            </a:xfrm>
            <a:custGeom>
              <a:avLst/>
              <a:gdLst/>
              <a:ahLst/>
              <a:cxnLst>
                <a:cxn ang="0">
                  <a:pos x="31" y="62"/>
                </a:cxn>
                <a:cxn ang="0">
                  <a:pos x="0" y="31"/>
                </a:cxn>
                <a:cxn ang="0">
                  <a:pos x="31" y="0"/>
                </a:cxn>
                <a:cxn ang="0">
                  <a:pos x="62" y="31"/>
                </a:cxn>
                <a:cxn ang="0">
                  <a:pos x="31" y="62"/>
                </a:cxn>
                <a:cxn ang="0">
                  <a:pos x="51" y="30"/>
                </a:cxn>
                <a:cxn ang="0">
                  <a:pos x="48" y="26"/>
                </a:cxn>
                <a:cxn ang="0">
                  <a:pos x="46" y="25"/>
                </a:cxn>
                <a:cxn ang="0">
                  <a:pos x="44" y="26"/>
                </a:cxn>
                <a:cxn ang="0">
                  <a:pos x="36" y="33"/>
                </a:cxn>
                <a:cxn ang="0">
                  <a:pos x="36" y="13"/>
                </a:cxn>
                <a:cxn ang="0">
                  <a:pos x="34" y="11"/>
                </a:cxn>
                <a:cxn ang="0">
                  <a:pos x="29" y="11"/>
                </a:cxn>
                <a:cxn ang="0">
                  <a:pos x="26" y="13"/>
                </a:cxn>
                <a:cxn ang="0">
                  <a:pos x="26" y="33"/>
                </a:cxn>
                <a:cxn ang="0">
                  <a:pos x="19" y="26"/>
                </a:cxn>
                <a:cxn ang="0">
                  <a:pos x="17" y="25"/>
                </a:cxn>
                <a:cxn ang="0">
                  <a:pos x="15" y="26"/>
                </a:cxn>
                <a:cxn ang="0">
                  <a:pos x="11" y="30"/>
                </a:cxn>
                <a:cxn ang="0">
                  <a:pos x="11" y="31"/>
                </a:cxn>
                <a:cxn ang="0">
                  <a:pos x="11" y="33"/>
                </a:cxn>
                <a:cxn ang="0">
                  <a:pos x="26" y="48"/>
                </a:cxn>
                <a:cxn ang="0">
                  <a:pos x="30" y="51"/>
                </a:cxn>
                <a:cxn ang="0">
                  <a:pos x="31" y="52"/>
                </a:cxn>
                <a:cxn ang="0">
                  <a:pos x="33" y="51"/>
                </a:cxn>
                <a:cxn ang="0">
                  <a:pos x="37" y="48"/>
                </a:cxn>
                <a:cxn ang="0">
                  <a:pos x="51" y="33"/>
                </a:cxn>
                <a:cxn ang="0">
                  <a:pos x="52" y="31"/>
                </a:cxn>
                <a:cxn ang="0">
                  <a:pos x="51" y="30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58" tIns="64279" rIns="128558" bIns="642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1109150" y="1700931"/>
            <a:ext cx="2276071" cy="455540"/>
            <a:chOff x="7174424" y="1400217"/>
            <a:chExt cx="2276195" cy="455478"/>
          </a:xfrm>
        </p:grpSpPr>
        <p:sp>
          <p:nvSpPr>
            <p:cNvPr id="110" name="TextBox 109"/>
            <p:cNvSpPr txBox="1"/>
            <p:nvPr/>
          </p:nvSpPr>
          <p:spPr>
            <a:xfrm>
              <a:off x="7174424" y="1671086"/>
              <a:ext cx="2276195" cy="18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174424" y="1400217"/>
              <a:ext cx="718060" cy="2153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58"/>
          <p:cNvGrpSpPr/>
          <p:nvPr/>
        </p:nvGrpSpPr>
        <p:grpSpPr>
          <a:xfrm>
            <a:off x="5727181" y="2404384"/>
            <a:ext cx="2276071" cy="472040"/>
            <a:chOff x="7174424" y="1400217"/>
            <a:chExt cx="2276195" cy="471976"/>
          </a:xfrm>
        </p:grpSpPr>
        <p:sp>
          <p:nvSpPr>
            <p:cNvPr id="40" name="TextBox 109"/>
            <p:cNvSpPr txBox="1"/>
            <p:nvPr/>
          </p:nvSpPr>
          <p:spPr>
            <a:xfrm>
              <a:off x="7174424" y="1687584"/>
              <a:ext cx="2276195" cy="18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110"/>
            <p:cNvSpPr/>
            <p:nvPr/>
          </p:nvSpPr>
          <p:spPr>
            <a:xfrm>
              <a:off x="7174424" y="1400217"/>
              <a:ext cx="718060" cy="2153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58"/>
          <p:cNvGrpSpPr/>
          <p:nvPr/>
        </p:nvGrpSpPr>
        <p:grpSpPr>
          <a:xfrm>
            <a:off x="1122420" y="3134384"/>
            <a:ext cx="2276071" cy="461996"/>
            <a:chOff x="7174424" y="1400217"/>
            <a:chExt cx="2276195" cy="461933"/>
          </a:xfrm>
        </p:grpSpPr>
        <p:sp>
          <p:nvSpPr>
            <p:cNvPr id="43" name="TextBox 109"/>
            <p:cNvSpPr txBox="1"/>
            <p:nvPr/>
          </p:nvSpPr>
          <p:spPr>
            <a:xfrm>
              <a:off x="7174424" y="1677541"/>
              <a:ext cx="2276195" cy="18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Rectangle 110"/>
            <p:cNvSpPr/>
            <p:nvPr/>
          </p:nvSpPr>
          <p:spPr>
            <a:xfrm>
              <a:off x="7174424" y="1400217"/>
              <a:ext cx="718060" cy="2153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5806803" y="3917473"/>
            <a:ext cx="2276071" cy="470857"/>
            <a:chOff x="7174424" y="1400217"/>
            <a:chExt cx="2276195" cy="470794"/>
          </a:xfrm>
        </p:grpSpPr>
        <p:sp>
          <p:nvSpPr>
            <p:cNvPr id="46" name="TextBox 109"/>
            <p:cNvSpPr txBox="1"/>
            <p:nvPr/>
          </p:nvSpPr>
          <p:spPr>
            <a:xfrm>
              <a:off x="7174424" y="1686402"/>
              <a:ext cx="2276195" cy="18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ectangle 110"/>
            <p:cNvSpPr/>
            <p:nvPr/>
          </p:nvSpPr>
          <p:spPr>
            <a:xfrm>
              <a:off x="7174424" y="1400217"/>
              <a:ext cx="718060" cy="2153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4" grpId="0" animBg="1"/>
      <p:bldP spid="85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27074" y="1378459"/>
            <a:ext cx="1277489" cy="3072057"/>
            <a:chOff x="1362224" y="1837102"/>
            <a:chExt cx="1703319" cy="4095522"/>
          </a:xfrm>
        </p:grpSpPr>
        <p:sp>
          <p:nvSpPr>
            <p:cNvPr id="8" name="Freeform 7"/>
            <p:cNvSpPr/>
            <p:nvPr/>
          </p:nvSpPr>
          <p:spPr>
            <a:xfrm>
              <a:off x="1410447" y="3177519"/>
              <a:ext cx="701664" cy="1069180"/>
            </a:xfrm>
            <a:custGeom>
              <a:avLst/>
              <a:gdLst>
                <a:gd name="connsiteX0" fmla="*/ 476250 w 688975"/>
                <a:gd name="connsiteY0" fmla="*/ 1063625 h 1066800"/>
                <a:gd name="connsiteX1" fmla="*/ 0 w 688975"/>
                <a:gd name="connsiteY1" fmla="*/ 0 h 1066800"/>
                <a:gd name="connsiteX2" fmla="*/ 431800 w 688975"/>
                <a:gd name="connsiteY2" fmla="*/ 3175 h 1066800"/>
                <a:gd name="connsiteX3" fmla="*/ 688975 w 688975"/>
                <a:gd name="connsiteY3" fmla="*/ 1066800 h 1066800"/>
                <a:gd name="connsiteX4" fmla="*/ 476250 w 688975"/>
                <a:gd name="connsiteY4" fmla="*/ 1063625 h 1066800"/>
                <a:gd name="connsiteX0-1" fmla="*/ 476250 w 688975"/>
                <a:gd name="connsiteY0-2" fmla="*/ 1063625 h 1066800"/>
                <a:gd name="connsiteX1-3" fmla="*/ 0 w 688975"/>
                <a:gd name="connsiteY1-4" fmla="*/ 0 h 1066800"/>
                <a:gd name="connsiteX2-5" fmla="*/ 436541 w 688975"/>
                <a:gd name="connsiteY2-6" fmla="*/ 5556 h 1066800"/>
                <a:gd name="connsiteX3-7" fmla="*/ 688975 w 688975"/>
                <a:gd name="connsiteY3-8" fmla="*/ 1066800 h 1066800"/>
                <a:gd name="connsiteX4-9" fmla="*/ 476250 w 688975"/>
                <a:gd name="connsiteY4-10" fmla="*/ 1063625 h 1066800"/>
                <a:gd name="connsiteX0-11" fmla="*/ 476250 w 688975"/>
                <a:gd name="connsiteY0-12" fmla="*/ 1066006 h 1069181"/>
                <a:gd name="connsiteX1-13" fmla="*/ 0 w 688975"/>
                <a:gd name="connsiteY1-14" fmla="*/ 0 h 1069181"/>
                <a:gd name="connsiteX2-15" fmla="*/ 436541 w 688975"/>
                <a:gd name="connsiteY2-16" fmla="*/ 7937 h 1069181"/>
                <a:gd name="connsiteX3-17" fmla="*/ 688975 w 688975"/>
                <a:gd name="connsiteY3-18" fmla="*/ 1069181 h 1069181"/>
                <a:gd name="connsiteX4-19" fmla="*/ 476250 w 688975"/>
                <a:gd name="connsiteY4-20" fmla="*/ 1066006 h 1069181"/>
                <a:gd name="connsiteX0-21" fmla="*/ 476250 w 691345"/>
                <a:gd name="connsiteY0-22" fmla="*/ 1066006 h 1071562"/>
                <a:gd name="connsiteX1-23" fmla="*/ 0 w 691345"/>
                <a:gd name="connsiteY1-24" fmla="*/ 0 h 1071562"/>
                <a:gd name="connsiteX2-25" fmla="*/ 436541 w 691345"/>
                <a:gd name="connsiteY2-26" fmla="*/ 7937 h 1071562"/>
                <a:gd name="connsiteX3-27" fmla="*/ 691345 w 691345"/>
                <a:gd name="connsiteY3-28" fmla="*/ 1071562 h 1071562"/>
                <a:gd name="connsiteX4-29" fmla="*/ 476250 w 691345"/>
                <a:gd name="connsiteY4-30" fmla="*/ 1066006 h 1071562"/>
                <a:gd name="connsiteX0-31" fmla="*/ 473880 w 691345"/>
                <a:gd name="connsiteY0-32" fmla="*/ 1066006 h 1071562"/>
                <a:gd name="connsiteX1-33" fmla="*/ 0 w 691345"/>
                <a:gd name="connsiteY1-34" fmla="*/ 0 h 1071562"/>
                <a:gd name="connsiteX2-35" fmla="*/ 436541 w 691345"/>
                <a:gd name="connsiteY2-36" fmla="*/ 7937 h 1071562"/>
                <a:gd name="connsiteX3-37" fmla="*/ 691345 w 691345"/>
                <a:gd name="connsiteY3-38" fmla="*/ 1071562 h 1071562"/>
                <a:gd name="connsiteX4-39" fmla="*/ 473880 w 691345"/>
                <a:gd name="connsiteY4-40" fmla="*/ 1066006 h 1071562"/>
                <a:gd name="connsiteX0-41" fmla="*/ 473880 w 691345"/>
                <a:gd name="connsiteY0-42" fmla="*/ 1066006 h 1069180"/>
                <a:gd name="connsiteX1-43" fmla="*/ 0 w 691345"/>
                <a:gd name="connsiteY1-44" fmla="*/ 0 h 1069180"/>
                <a:gd name="connsiteX2-45" fmla="*/ 436541 w 691345"/>
                <a:gd name="connsiteY2-46" fmla="*/ 7937 h 1069180"/>
                <a:gd name="connsiteX3-47" fmla="*/ 691345 w 691345"/>
                <a:gd name="connsiteY3-48" fmla="*/ 1069180 h 1069180"/>
                <a:gd name="connsiteX4-49" fmla="*/ 473880 w 691345"/>
                <a:gd name="connsiteY4-50" fmla="*/ 1066006 h 1069180"/>
                <a:gd name="connsiteX0-51" fmla="*/ 473880 w 696085"/>
                <a:gd name="connsiteY0-52" fmla="*/ 1066006 h 1069180"/>
                <a:gd name="connsiteX1-53" fmla="*/ 0 w 696085"/>
                <a:gd name="connsiteY1-54" fmla="*/ 0 h 1069180"/>
                <a:gd name="connsiteX2-55" fmla="*/ 436541 w 696085"/>
                <a:gd name="connsiteY2-56" fmla="*/ 7937 h 1069180"/>
                <a:gd name="connsiteX3-57" fmla="*/ 696085 w 696085"/>
                <a:gd name="connsiteY3-58" fmla="*/ 1069180 h 1069180"/>
                <a:gd name="connsiteX4-59" fmla="*/ 473880 w 696085"/>
                <a:gd name="connsiteY4-60" fmla="*/ 1066006 h 1069180"/>
                <a:gd name="connsiteX0-61" fmla="*/ 476250 w 696085"/>
                <a:gd name="connsiteY0-62" fmla="*/ 1068388 h 1069180"/>
                <a:gd name="connsiteX1-63" fmla="*/ 0 w 696085"/>
                <a:gd name="connsiteY1-64" fmla="*/ 0 h 1069180"/>
                <a:gd name="connsiteX2-65" fmla="*/ 436541 w 696085"/>
                <a:gd name="connsiteY2-66" fmla="*/ 7937 h 1069180"/>
                <a:gd name="connsiteX3-67" fmla="*/ 696085 w 696085"/>
                <a:gd name="connsiteY3-68" fmla="*/ 1069180 h 1069180"/>
                <a:gd name="connsiteX4-69" fmla="*/ 476250 w 696085"/>
                <a:gd name="connsiteY4-70" fmla="*/ 1068388 h 1069180"/>
                <a:gd name="connsiteX0-71" fmla="*/ 478620 w 698455"/>
                <a:gd name="connsiteY0-72" fmla="*/ 1068388 h 1069180"/>
                <a:gd name="connsiteX1-73" fmla="*/ 0 w 698455"/>
                <a:gd name="connsiteY1-74" fmla="*/ 0 h 1069180"/>
                <a:gd name="connsiteX2-75" fmla="*/ 438911 w 698455"/>
                <a:gd name="connsiteY2-76" fmla="*/ 7937 h 1069180"/>
                <a:gd name="connsiteX3-77" fmla="*/ 698455 w 698455"/>
                <a:gd name="connsiteY3-78" fmla="*/ 1069180 h 1069180"/>
                <a:gd name="connsiteX4-79" fmla="*/ 478620 w 698455"/>
                <a:gd name="connsiteY4-80" fmla="*/ 1068388 h 1069180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  <a:cxn ang="0">
                  <a:pos x="connsiteX4-79" y="connsiteY4-80"/>
                </a:cxn>
              </a:cxnLst>
              <a:rect l="l" t="t" r="r" b="b"/>
              <a:pathLst>
                <a:path w="698455" h="1069180">
                  <a:moveTo>
                    <a:pt x="478620" y="1068388"/>
                  </a:moveTo>
                  <a:lnTo>
                    <a:pt x="0" y="0"/>
                  </a:lnTo>
                  <a:lnTo>
                    <a:pt x="438911" y="7937"/>
                  </a:lnTo>
                  <a:lnTo>
                    <a:pt x="698455" y="1069180"/>
                  </a:lnTo>
                  <a:lnTo>
                    <a:pt x="478620" y="10683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998604" y="3179899"/>
              <a:ext cx="434975" cy="1085524"/>
            </a:xfrm>
            <a:custGeom>
              <a:avLst/>
              <a:gdLst>
                <a:gd name="connsiteX0" fmla="*/ 107950 w 434975"/>
                <a:gd name="connsiteY0" fmla="*/ 1057275 h 1063625"/>
                <a:gd name="connsiteX1" fmla="*/ 0 w 434975"/>
                <a:gd name="connsiteY1" fmla="*/ 0 h 1063625"/>
                <a:gd name="connsiteX2" fmla="*/ 434975 w 434975"/>
                <a:gd name="connsiteY2" fmla="*/ 3175 h 1063625"/>
                <a:gd name="connsiteX3" fmla="*/ 323850 w 434975"/>
                <a:gd name="connsiteY3" fmla="*/ 1063625 h 1063625"/>
                <a:gd name="connsiteX4" fmla="*/ 107950 w 434975"/>
                <a:gd name="connsiteY4" fmla="*/ 1057275 h 1063625"/>
                <a:gd name="connsiteX0-1" fmla="*/ 107950 w 434975"/>
                <a:gd name="connsiteY0-2" fmla="*/ 1057275 h 1068315"/>
                <a:gd name="connsiteX1-3" fmla="*/ 0 w 434975"/>
                <a:gd name="connsiteY1-4" fmla="*/ 0 h 1068315"/>
                <a:gd name="connsiteX2-5" fmla="*/ 434975 w 434975"/>
                <a:gd name="connsiteY2-6" fmla="*/ 3175 h 1068315"/>
                <a:gd name="connsiteX3-7" fmla="*/ 328613 w 434975"/>
                <a:gd name="connsiteY3-8" fmla="*/ 1068315 h 1068315"/>
                <a:gd name="connsiteX4-9" fmla="*/ 107950 w 434975"/>
                <a:gd name="connsiteY4-10" fmla="*/ 1057275 h 1068315"/>
                <a:gd name="connsiteX0-11" fmla="*/ 107950 w 434975"/>
                <a:gd name="connsiteY0-12" fmla="*/ 1057275 h 1065969"/>
                <a:gd name="connsiteX1-13" fmla="*/ 0 w 434975"/>
                <a:gd name="connsiteY1-14" fmla="*/ 0 h 1065969"/>
                <a:gd name="connsiteX2-15" fmla="*/ 434975 w 434975"/>
                <a:gd name="connsiteY2-16" fmla="*/ 3175 h 1065969"/>
                <a:gd name="connsiteX3-17" fmla="*/ 328613 w 434975"/>
                <a:gd name="connsiteY3-18" fmla="*/ 1065969 h 1065969"/>
                <a:gd name="connsiteX4-19" fmla="*/ 107950 w 434975"/>
                <a:gd name="connsiteY4-20" fmla="*/ 1057275 h 1065969"/>
                <a:gd name="connsiteX0-21" fmla="*/ 112713 w 434975"/>
                <a:gd name="connsiteY0-22" fmla="*/ 1069000 h 1069000"/>
                <a:gd name="connsiteX1-23" fmla="*/ 0 w 434975"/>
                <a:gd name="connsiteY1-24" fmla="*/ 0 h 1069000"/>
                <a:gd name="connsiteX2-25" fmla="*/ 434975 w 434975"/>
                <a:gd name="connsiteY2-26" fmla="*/ 3175 h 1069000"/>
                <a:gd name="connsiteX3-27" fmla="*/ 328613 w 434975"/>
                <a:gd name="connsiteY3-28" fmla="*/ 1065969 h 1069000"/>
                <a:gd name="connsiteX4-29" fmla="*/ 112713 w 434975"/>
                <a:gd name="connsiteY4-30" fmla="*/ 1069000 h 1069000"/>
                <a:gd name="connsiteX0-31" fmla="*/ 112713 w 434975"/>
                <a:gd name="connsiteY0-32" fmla="*/ 1069000 h 1069000"/>
                <a:gd name="connsiteX1-33" fmla="*/ 0 w 434975"/>
                <a:gd name="connsiteY1-34" fmla="*/ 0 h 1069000"/>
                <a:gd name="connsiteX2-35" fmla="*/ 434975 w 434975"/>
                <a:gd name="connsiteY2-36" fmla="*/ 3175 h 1069000"/>
                <a:gd name="connsiteX3-37" fmla="*/ 326232 w 434975"/>
                <a:gd name="connsiteY3-38" fmla="*/ 1065969 h 1069000"/>
                <a:gd name="connsiteX4-39" fmla="*/ 112713 w 434975"/>
                <a:gd name="connsiteY4-40" fmla="*/ 1069000 h 1069000"/>
              </a:gdLst>
              <a:ahLst/>
              <a:cxnLst>
                <a:cxn ang="0">
                  <a:pos x="connsiteX0-31" y="connsiteY0-32"/>
                </a:cxn>
                <a:cxn ang="0">
                  <a:pos x="connsiteX1-33" y="connsiteY1-34"/>
                </a:cxn>
                <a:cxn ang="0">
                  <a:pos x="connsiteX2-35" y="connsiteY2-36"/>
                </a:cxn>
                <a:cxn ang="0">
                  <a:pos x="connsiteX3-37" y="connsiteY3-38"/>
                </a:cxn>
                <a:cxn ang="0">
                  <a:pos x="connsiteX4-39" y="connsiteY4-40"/>
                </a:cxn>
              </a:cxnLst>
              <a:rect l="l" t="t" r="r" b="b"/>
              <a:pathLst>
                <a:path w="434975" h="1069000">
                  <a:moveTo>
                    <a:pt x="112713" y="1069000"/>
                  </a:moveTo>
                  <a:lnTo>
                    <a:pt x="0" y="0"/>
                  </a:lnTo>
                  <a:lnTo>
                    <a:pt x="434975" y="3175"/>
                  </a:lnTo>
                  <a:lnTo>
                    <a:pt x="326232" y="1065969"/>
                  </a:lnTo>
                  <a:lnTo>
                    <a:pt x="112713" y="1069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327217" y="3183076"/>
              <a:ext cx="692944" cy="1061581"/>
            </a:xfrm>
            <a:custGeom>
              <a:avLst/>
              <a:gdLst>
                <a:gd name="connsiteX0" fmla="*/ 0 w 695325"/>
                <a:gd name="connsiteY0" fmla="*/ 1057275 h 1066800"/>
                <a:gd name="connsiteX1" fmla="*/ 257175 w 695325"/>
                <a:gd name="connsiteY1" fmla="*/ 0 h 1066800"/>
                <a:gd name="connsiteX2" fmla="*/ 695325 w 695325"/>
                <a:gd name="connsiteY2" fmla="*/ 0 h 1066800"/>
                <a:gd name="connsiteX3" fmla="*/ 215900 w 695325"/>
                <a:gd name="connsiteY3" fmla="*/ 1066800 h 1066800"/>
                <a:gd name="connsiteX4" fmla="*/ 0 w 695325"/>
                <a:gd name="connsiteY4" fmla="*/ 1057275 h 1066800"/>
                <a:gd name="connsiteX0-1" fmla="*/ 0 w 692944"/>
                <a:gd name="connsiteY0-2" fmla="*/ 1057275 h 1066800"/>
                <a:gd name="connsiteX1-3" fmla="*/ 257175 w 692944"/>
                <a:gd name="connsiteY1-4" fmla="*/ 0 h 1066800"/>
                <a:gd name="connsiteX2-5" fmla="*/ 692944 w 692944"/>
                <a:gd name="connsiteY2-6" fmla="*/ 2331 h 1066800"/>
                <a:gd name="connsiteX3-7" fmla="*/ 215900 w 692944"/>
                <a:gd name="connsiteY3-8" fmla="*/ 1066800 h 1066800"/>
                <a:gd name="connsiteX4-9" fmla="*/ 0 w 692944"/>
                <a:gd name="connsiteY4-10" fmla="*/ 1057275 h 1066800"/>
                <a:gd name="connsiteX0-11" fmla="*/ 0 w 692944"/>
                <a:gd name="connsiteY0-12" fmla="*/ 1057275 h 1057275"/>
                <a:gd name="connsiteX1-13" fmla="*/ 257175 w 692944"/>
                <a:gd name="connsiteY1-14" fmla="*/ 0 h 1057275"/>
                <a:gd name="connsiteX2-15" fmla="*/ 692944 w 692944"/>
                <a:gd name="connsiteY2-16" fmla="*/ 2331 h 1057275"/>
                <a:gd name="connsiteX3-17" fmla="*/ 213518 w 692944"/>
                <a:gd name="connsiteY3-18" fmla="*/ 1038837 h 1057275"/>
                <a:gd name="connsiteX4-19" fmla="*/ 0 w 692944"/>
                <a:gd name="connsiteY4-20" fmla="*/ 1057275 h 1057275"/>
                <a:gd name="connsiteX0-21" fmla="*/ 0 w 692944"/>
                <a:gd name="connsiteY0-22" fmla="*/ 1033973 h 1038837"/>
                <a:gd name="connsiteX1-23" fmla="*/ 257175 w 692944"/>
                <a:gd name="connsiteY1-24" fmla="*/ 0 h 1038837"/>
                <a:gd name="connsiteX2-25" fmla="*/ 692944 w 692944"/>
                <a:gd name="connsiteY2-26" fmla="*/ 2331 h 1038837"/>
                <a:gd name="connsiteX3-27" fmla="*/ 213518 w 692944"/>
                <a:gd name="connsiteY3-28" fmla="*/ 1038837 h 1038837"/>
                <a:gd name="connsiteX4-29" fmla="*/ 0 w 692944"/>
                <a:gd name="connsiteY4-30" fmla="*/ 1033973 h 1038837"/>
                <a:gd name="connsiteX0-31" fmla="*/ 0 w 692944"/>
                <a:gd name="connsiteY0-32" fmla="*/ 1033973 h 1033973"/>
                <a:gd name="connsiteX1-33" fmla="*/ 257175 w 692944"/>
                <a:gd name="connsiteY1-34" fmla="*/ 0 h 1033973"/>
                <a:gd name="connsiteX2-35" fmla="*/ 692944 w 692944"/>
                <a:gd name="connsiteY2-36" fmla="*/ 2331 h 1033973"/>
                <a:gd name="connsiteX3-37" fmla="*/ 213518 w 692944"/>
                <a:gd name="connsiteY3-38" fmla="*/ 1013204 h 1033973"/>
                <a:gd name="connsiteX4-39" fmla="*/ 0 w 692944"/>
                <a:gd name="connsiteY4-40" fmla="*/ 1033973 h 1033973"/>
                <a:gd name="connsiteX0-41" fmla="*/ 0 w 692944"/>
                <a:gd name="connsiteY0-42" fmla="*/ 1033973 h 1036507"/>
                <a:gd name="connsiteX1-43" fmla="*/ 257175 w 692944"/>
                <a:gd name="connsiteY1-44" fmla="*/ 0 h 1036507"/>
                <a:gd name="connsiteX2-45" fmla="*/ 692944 w 692944"/>
                <a:gd name="connsiteY2-46" fmla="*/ 2331 h 1036507"/>
                <a:gd name="connsiteX3-47" fmla="*/ 220661 w 692944"/>
                <a:gd name="connsiteY3-48" fmla="*/ 1036507 h 1036507"/>
                <a:gd name="connsiteX4-49" fmla="*/ 0 w 692944"/>
                <a:gd name="connsiteY4-50" fmla="*/ 1033973 h 1036507"/>
                <a:gd name="connsiteX0-51" fmla="*/ 0 w 692944"/>
                <a:gd name="connsiteY0-52" fmla="*/ 1038633 h 1038633"/>
                <a:gd name="connsiteX1-53" fmla="*/ 257175 w 692944"/>
                <a:gd name="connsiteY1-54" fmla="*/ 0 h 1038633"/>
                <a:gd name="connsiteX2-55" fmla="*/ 692944 w 692944"/>
                <a:gd name="connsiteY2-56" fmla="*/ 2331 h 1038633"/>
                <a:gd name="connsiteX3-57" fmla="*/ 220661 w 692944"/>
                <a:gd name="connsiteY3-58" fmla="*/ 1036507 h 1038633"/>
                <a:gd name="connsiteX4-59" fmla="*/ 0 w 692944"/>
                <a:gd name="connsiteY4-60" fmla="*/ 1038633 h 1038633"/>
                <a:gd name="connsiteX0-61" fmla="*/ 0 w 692944"/>
                <a:gd name="connsiteY0-62" fmla="*/ 1038633 h 1038839"/>
                <a:gd name="connsiteX1-63" fmla="*/ 257175 w 692944"/>
                <a:gd name="connsiteY1-64" fmla="*/ 0 h 1038839"/>
                <a:gd name="connsiteX2-65" fmla="*/ 692944 w 692944"/>
                <a:gd name="connsiteY2-66" fmla="*/ 2331 h 1038839"/>
                <a:gd name="connsiteX3-67" fmla="*/ 213517 w 692944"/>
                <a:gd name="connsiteY3-68" fmla="*/ 1038839 h 1038839"/>
                <a:gd name="connsiteX4-69" fmla="*/ 0 w 692944"/>
                <a:gd name="connsiteY4-70" fmla="*/ 1038633 h 1038839"/>
                <a:gd name="connsiteX0-71" fmla="*/ 0 w 692944"/>
                <a:gd name="connsiteY0-72" fmla="*/ 1038633 h 1038839"/>
                <a:gd name="connsiteX1-73" fmla="*/ 257175 w 692944"/>
                <a:gd name="connsiteY1-74" fmla="*/ 0 h 1038839"/>
                <a:gd name="connsiteX2-75" fmla="*/ 692944 w 692944"/>
                <a:gd name="connsiteY2-76" fmla="*/ 2331 h 1038839"/>
                <a:gd name="connsiteX3-77" fmla="*/ 215898 w 692944"/>
                <a:gd name="connsiteY3-78" fmla="*/ 1038839 h 1038839"/>
                <a:gd name="connsiteX4-79" fmla="*/ 0 w 692944"/>
                <a:gd name="connsiteY4-80" fmla="*/ 1038633 h 1038839"/>
                <a:gd name="connsiteX0-81" fmla="*/ 0 w 692944"/>
                <a:gd name="connsiteY0-82" fmla="*/ 1038633 h 1038839"/>
                <a:gd name="connsiteX1-83" fmla="*/ 257175 w 692944"/>
                <a:gd name="connsiteY1-84" fmla="*/ 0 h 1038839"/>
                <a:gd name="connsiteX2-85" fmla="*/ 692944 w 692944"/>
                <a:gd name="connsiteY2-86" fmla="*/ 2331 h 1038839"/>
                <a:gd name="connsiteX3-87" fmla="*/ 220661 w 692944"/>
                <a:gd name="connsiteY3-88" fmla="*/ 1038839 h 1038839"/>
                <a:gd name="connsiteX4-89" fmla="*/ 0 w 692944"/>
                <a:gd name="connsiteY4-90" fmla="*/ 1038633 h 1038839"/>
              </a:gdLst>
              <a:ahLst/>
              <a:cxnLst>
                <a:cxn ang="0">
                  <a:pos x="connsiteX0-81" y="connsiteY0-82"/>
                </a:cxn>
                <a:cxn ang="0">
                  <a:pos x="connsiteX1-83" y="connsiteY1-84"/>
                </a:cxn>
                <a:cxn ang="0">
                  <a:pos x="connsiteX2-85" y="connsiteY2-86"/>
                </a:cxn>
                <a:cxn ang="0">
                  <a:pos x="connsiteX3-87" y="connsiteY3-88"/>
                </a:cxn>
                <a:cxn ang="0">
                  <a:pos x="connsiteX4-89" y="connsiteY4-90"/>
                </a:cxn>
              </a:cxnLst>
              <a:rect l="l" t="t" r="r" b="b"/>
              <a:pathLst>
                <a:path w="692944" h="1038839">
                  <a:moveTo>
                    <a:pt x="0" y="1038633"/>
                  </a:moveTo>
                  <a:lnTo>
                    <a:pt x="257175" y="0"/>
                  </a:lnTo>
                  <a:lnTo>
                    <a:pt x="692944" y="2331"/>
                  </a:lnTo>
                  <a:lnTo>
                    <a:pt x="220661" y="1038839"/>
                  </a:lnTo>
                  <a:lnTo>
                    <a:pt x="0" y="10386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flipV="1">
              <a:off x="1889202" y="5078275"/>
              <a:ext cx="658368" cy="854349"/>
            </a:xfrm>
            <a:prstGeom prst="triangle">
              <a:avLst/>
            </a:prstGeom>
            <a:solidFill>
              <a:srgbClr val="D3A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flipV="1">
              <a:off x="2089565" y="5588128"/>
              <a:ext cx="265471" cy="34449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9201" y="4242050"/>
              <a:ext cx="219456" cy="8229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08657" y="4242052"/>
              <a:ext cx="219456" cy="822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28113" y="4242051"/>
              <a:ext cx="219456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12827" y="2224936"/>
              <a:ext cx="439260" cy="9621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97695" y="2224936"/>
              <a:ext cx="439260" cy="9621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82563" y="2224936"/>
              <a:ext cx="439260" cy="96218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885746" y="4947164"/>
              <a:ext cx="220736" cy="2229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08717" y="4947164"/>
              <a:ext cx="220291" cy="2229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329008" y="4947164"/>
              <a:ext cx="222017" cy="2229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538842" y="1837102"/>
              <a:ext cx="526701" cy="526701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</a:t>
              </a:r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961729" y="1837102"/>
              <a:ext cx="526701" cy="526701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B</a:t>
              </a:r>
              <a:endParaRPr lang="en-US" altLang="zh-CN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362224" y="1837102"/>
              <a:ext cx="526701" cy="526701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</a:t>
              </a:r>
              <a:endParaRPr lang="en-US" altLang="zh-CN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4032555" y="1811809"/>
            <a:ext cx="395025" cy="395079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lvl="0" algn="ctr"/>
            <a:r>
              <a:rPr lang="en-US" altLang="zh-CN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en-US" altLang="zh-CN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32553" y="2703073"/>
            <a:ext cx="395025" cy="395079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lvl="0" algn="ctr"/>
            <a:r>
              <a:rPr lang="en-US" altLang="zh-CN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en-US" altLang="zh-CN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2554" y="3594336"/>
            <a:ext cx="395025" cy="395079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lvl="0" algn="ctr"/>
            <a:r>
              <a:rPr lang="en-US" altLang="zh-CN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endParaRPr lang="en-US" altLang="zh-CN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82183" y="1853475"/>
            <a:ext cx="2105691" cy="34619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78195" y="2750551"/>
            <a:ext cx="2105691" cy="34619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80379" y="3616149"/>
            <a:ext cx="2105691" cy="34619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1702"/>
            <a:ext cx="9144000" cy="5148082"/>
          </a:xfrm>
          <a:prstGeom prst="rect">
            <a:avLst/>
          </a:prstGeom>
        </p:spPr>
      </p:pic>
      <p:sp>
        <p:nvSpPr>
          <p:cNvPr id="3" name="MH_Other_1"/>
          <p:cNvSpPr/>
          <p:nvPr/>
        </p:nvSpPr>
        <p:spPr>
          <a:xfrm>
            <a:off x="1119783" y="2112416"/>
            <a:ext cx="892568" cy="892570"/>
          </a:xfrm>
          <a:custGeom>
            <a:avLst/>
            <a:gdLst>
              <a:gd name="connsiteX0" fmla="*/ 349985 w 663588"/>
              <a:gd name="connsiteY0" fmla="*/ 142900 h 663588"/>
              <a:gd name="connsiteX1" fmla="*/ 482976 w 663588"/>
              <a:gd name="connsiteY1" fmla="*/ 211390 h 663588"/>
              <a:gd name="connsiteX2" fmla="*/ 460097 w 663588"/>
              <a:gd name="connsiteY2" fmla="*/ 486849 h 663588"/>
              <a:gd name="connsiteX3" fmla="*/ 260810 w 663588"/>
              <a:gd name="connsiteY3" fmla="*/ 655570 h 663588"/>
              <a:gd name="connsiteX4" fmla="*/ 202645 w 663588"/>
              <a:gd name="connsiteY4" fmla="*/ 637514 h 663588"/>
              <a:gd name="connsiteX5" fmla="*/ 6741 w 663588"/>
              <a:gd name="connsiteY5" fmla="*/ 398662 h 663588"/>
              <a:gd name="connsiteX6" fmla="*/ 3010 w 663588"/>
              <a:gd name="connsiteY6" fmla="*/ 361650 h 663588"/>
              <a:gd name="connsiteX7" fmla="*/ 207517 w 663588"/>
              <a:gd name="connsiteY7" fmla="*/ 188510 h 663588"/>
              <a:gd name="connsiteX8" fmla="*/ 349985 w 663588"/>
              <a:gd name="connsiteY8" fmla="*/ 142900 h 663588"/>
              <a:gd name="connsiteX9" fmla="*/ 331794 w 663588"/>
              <a:gd name="connsiteY9" fmla="*/ 0 h 663588"/>
              <a:gd name="connsiteX10" fmla="*/ 663588 w 663588"/>
              <a:gd name="connsiteY10" fmla="*/ 331794 h 663588"/>
              <a:gd name="connsiteX11" fmla="*/ 331794 w 663588"/>
              <a:gd name="connsiteY11" fmla="*/ 663588 h 663588"/>
              <a:gd name="connsiteX12" fmla="*/ 278642 w 663588"/>
              <a:gd name="connsiteY12" fmla="*/ 658230 h 663588"/>
              <a:gd name="connsiteX13" fmla="*/ 471280 w 663588"/>
              <a:gd name="connsiteY13" fmla="*/ 495139 h 663588"/>
              <a:gd name="connsiteX14" fmla="*/ 495745 w 663588"/>
              <a:gd name="connsiteY14" fmla="*/ 200580 h 663588"/>
              <a:gd name="connsiteX15" fmla="*/ 495746 w 663588"/>
              <a:gd name="connsiteY15" fmla="*/ 200580 h 663588"/>
              <a:gd name="connsiteX16" fmla="*/ 201187 w 663588"/>
              <a:gd name="connsiteY16" fmla="*/ 176113 h 663588"/>
              <a:gd name="connsiteX17" fmla="*/ 1361 w 663588"/>
              <a:gd name="connsiteY17" fmla="*/ 345290 h 663588"/>
              <a:gd name="connsiteX18" fmla="*/ 0 w 663588"/>
              <a:gd name="connsiteY18" fmla="*/ 331794 h 663588"/>
              <a:gd name="connsiteX19" fmla="*/ 331794 w 663588"/>
              <a:gd name="connsiteY19" fmla="*/ 0 h 6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3588" h="663588">
                <a:moveTo>
                  <a:pt x="349985" y="142900"/>
                </a:moveTo>
                <a:cubicBezTo>
                  <a:pt x="399833" y="147041"/>
                  <a:pt x="448102" y="170198"/>
                  <a:pt x="482976" y="211390"/>
                </a:cubicBezTo>
                <a:cubicBezTo>
                  <a:pt x="552725" y="293774"/>
                  <a:pt x="542481" y="417101"/>
                  <a:pt x="460097" y="486849"/>
                </a:cubicBezTo>
                <a:lnTo>
                  <a:pt x="260810" y="655570"/>
                </a:lnTo>
                <a:lnTo>
                  <a:pt x="202645" y="637514"/>
                </a:lnTo>
                <a:cubicBezTo>
                  <a:pt x="103407" y="595540"/>
                  <a:pt x="28840" y="506657"/>
                  <a:pt x="6741" y="398662"/>
                </a:cubicBezTo>
                <a:lnTo>
                  <a:pt x="3010" y="361650"/>
                </a:lnTo>
                <a:lnTo>
                  <a:pt x="207517" y="188510"/>
                </a:lnTo>
                <a:cubicBezTo>
                  <a:pt x="248709" y="153636"/>
                  <a:pt x="300137" y="138760"/>
                  <a:pt x="349985" y="142900"/>
                </a:cubicBezTo>
                <a:close/>
                <a:moveTo>
                  <a:pt x="331794" y="0"/>
                </a:moveTo>
                <a:cubicBezTo>
                  <a:pt x="515039" y="0"/>
                  <a:pt x="663588" y="148549"/>
                  <a:pt x="663588" y="331794"/>
                </a:cubicBezTo>
                <a:cubicBezTo>
                  <a:pt x="663588" y="515039"/>
                  <a:pt x="515039" y="663588"/>
                  <a:pt x="331794" y="663588"/>
                </a:cubicBezTo>
                <a:lnTo>
                  <a:pt x="278642" y="658230"/>
                </a:lnTo>
                <a:lnTo>
                  <a:pt x="471280" y="495139"/>
                </a:lnTo>
                <a:cubicBezTo>
                  <a:pt x="559376" y="420555"/>
                  <a:pt x="570330" y="288677"/>
                  <a:pt x="495745" y="200580"/>
                </a:cubicBezTo>
                <a:lnTo>
                  <a:pt x="495746" y="200580"/>
                </a:lnTo>
                <a:cubicBezTo>
                  <a:pt x="421162" y="112483"/>
                  <a:pt x="289283" y="101529"/>
                  <a:pt x="201187" y="176113"/>
                </a:cubicBezTo>
                <a:lnTo>
                  <a:pt x="1361" y="345290"/>
                </a:lnTo>
                <a:lnTo>
                  <a:pt x="0" y="331794"/>
                </a:lnTo>
                <a:cubicBezTo>
                  <a:pt x="0" y="148549"/>
                  <a:pt x="148549" y="0"/>
                  <a:pt x="3317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03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31740" y="2235536"/>
            <a:ext cx="23420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2175148" y="25798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3230514" y="25798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2175148" y="27761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3230514" y="27761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fallOve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5" y="1522629"/>
            <a:ext cx="3006049" cy="2099832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068976" y="1522629"/>
            <a:ext cx="3006049" cy="209983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37388" y="1522629"/>
            <a:ext cx="3006049" cy="209983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66" y="1418151"/>
            <a:ext cx="9142872" cy="32517"/>
          </a:xfrm>
          <a:prstGeom prst="rect">
            <a:avLst/>
          </a:prstGeom>
          <a:solidFill>
            <a:srgbClr val="009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66" y="3694424"/>
            <a:ext cx="9142872" cy="32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3445476" y="806175"/>
            <a:ext cx="5939349" cy="625711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2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680368" y="3796468"/>
            <a:ext cx="5457020" cy="942666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点击添加标题文字，修改文字内容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"/>
          <p:cNvSpPr/>
          <p:nvPr/>
        </p:nvSpPr>
        <p:spPr bwMode="auto">
          <a:xfrm>
            <a:off x="5937251" y="1236895"/>
            <a:ext cx="1863725" cy="1134865"/>
          </a:xfrm>
          <a:custGeom>
            <a:avLst/>
            <a:gdLst>
              <a:gd name="T0" fmla="*/ 675 w 675"/>
              <a:gd name="T1" fmla="*/ 90 h 411"/>
              <a:gd name="T2" fmla="*/ 505 w 675"/>
              <a:gd name="T3" fmla="*/ 45 h 411"/>
              <a:gd name="T4" fmla="*/ 338 w 675"/>
              <a:gd name="T5" fmla="*/ 0 h 411"/>
              <a:gd name="T6" fmla="*/ 170 w 675"/>
              <a:gd name="T7" fmla="*/ 45 h 411"/>
              <a:gd name="T8" fmla="*/ 0 w 675"/>
              <a:gd name="T9" fmla="*/ 90 h 411"/>
              <a:gd name="T10" fmla="*/ 0 w 675"/>
              <a:gd name="T11" fmla="*/ 90 h 411"/>
              <a:gd name="T12" fmla="*/ 0 w 675"/>
              <a:gd name="T13" fmla="*/ 411 h 411"/>
              <a:gd name="T14" fmla="*/ 675 w 675"/>
              <a:gd name="T15" fmla="*/ 411 h 411"/>
              <a:gd name="T16" fmla="*/ 675 w 675"/>
              <a:gd name="T17" fmla="*/ 90 h 411"/>
              <a:gd name="T18" fmla="*/ 675 w 675"/>
              <a:gd name="T19" fmla="*/ 9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411">
                <a:moveTo>
                  <a:pt x="675" y="90"/>
                </a:moveTo>
                <a:lnTo>
                  <a:pt x="505" y="45"/>
                </a:lnTo>
                <a:lnTo>
                  <a:pt x="338" y="0"/>
                </a:lnTo>
                <a:lnTo>
                  <a:pt x="170" y="45"/>
                </a:lnTo>
                <a:lnTo>
                  <a:pt x="0" y="90"/>
                </a:lnTo>
                <a:lnTo>
                  <a:pt x="0" y="90"/>
                </a:lnTo>
                <a:lnTo>
                  <a:pt x="0" y="411"/>
                </a:lnTo>
                <a:lnTo>
                  <a:pt x="675" y="411"/>
                </a:lnTo>
                <a:lnTo>
                  <a:pt x="675" y="90"/>
                </a:lnTo>
                <a:lnTo>
                  <a:pt x="675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68568" tIns="566902" rIns="68568" bIns="34284"/>
          <a:lstStyle/>
          <a:p>
            <a:pPr algn="ctr" defTabSz="685165">
              <a:lnSpc>
                <a:spcPts val="1125"/>
              </a:lnSpc>
              <a:defRPr/>
            </a:pPr>
            <a:r>
              <a:rPr lang="en-US" altLang="zh-CN" sz="4100" kern="0" dirty="0">
                <a:solidFill>
                  <a:srgbClr val="FFFFFF"/>
                </a:solidFill>
                <a:latin typeface="微软雅黑" panose="020B0503020204020204" pitchFamily="34" charset="-122"/>
                <a:cs typeface="UKIJ Qolyazma" pitchFamily="18" charset="0"/>
              </a:rPr>
              <a:t>72</a:t>
            </a:r>
            <a:r>
              <a:rPr lang="en-US" altLang="zh-CN" kern="0" dirty="0">
                <a:solidFill>
                  <a:srgbClr val="FFFFFF"/>
                </a:solidFill>
                <a:latin typeface="微软雅黑" panose="020B0503020204020204" pitchFamily="34" charset="-122"/>
                <a:cs typeface="UKIJ Qolyazma" pitchFamily="18" charset="0"/>
              </a:rPr>
              <a:t>%</a:t>
            </a:r>
            <a:endParaRPr lang="en-US" altLang="zh-CN" kern="0" dirty="0">
              <a:solidFill>
                <a:srgbClr val="FFFFFF"/>
              </a:solidFill>
              <a:latin typeface="微软雅黑" panose="020B0503020204020204" pitchFamily="34" charset="-122"/>
              <a:cs typeface="UKIJ Qolyazma" pitchFamily="18" charset="0"/>
            </a:endParaRPr>
          </a:p>
          <a:p>
            <a:pPr algn="ctr" defTabSz="685165">
              <a:lnSpc>
                <a:spcPts val="1125"/>
              </a:lnSpc>
              <a:defRPr/>
            </a:pPr>
            <a:r>
              <a:rPr lang="zh-CN" altLang="en-US" sz="900" kern="0" dirty="0">
                <a:solidFill>
                  <a:srgbClr val="FFFFFF"/>
                </a:solidFill>
                <a:latin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900" kern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Freeform 7"/>
          <p:cNvSpPr/>
          <p:nvPr/>
        </p:nvSpPr>
        <p:spPr bwMode="auto">
          <a:xfrm>
            <a:off x="5937251" y="2528897"/>
            <a:ext cx="1863725" cy="699965"/>
          </a:xfrm>
          <a:custGeom>
            <a:avLst/>
            <a:gdLst>
              <a:gd name="T0" fmla="*/ 0 w 675"/>
              <a:gd name="T1" fmla="*/ 0 h 253"/>
              <a:gd name="T2" fmla="*/ 0 w 675"/>
              <a:gd name="T3" fmla="*/ 163 h 253"/>
              <a:gd name="T4" fmla="*/ 0 w 675"/>
              <a:gd name="T5" fmla="*/ 163 h 253"/>
              <a:gd name="T6" fmla="*/ 170 w 675"/>
              <a:gd name="T7" fmla="*/ 208 h 253"/>
              <a:gd name="T8" fmla="*/ 338 w 675"/>
              <a:gd name="T9" fmla="*/ 253 h 253"/>
              <a:gd name="T10" fmla="*/ 505 w 675"/>
              <a:gd name="T11" fmla="*/ 208 h 253"/>
              <a:gd name="T12" fmla="*/ 675 w 675"/>
              <a:gd name="T13" fmla="*/ 163 h 253"/>
              <a:gd name="T14" fmla="*/ 675 w 675"/>
              <a:gd name="T15" fmla="*/ 163 h 253"/>
              <a:gd name="T16" fmla="*/ 675 w 675"/>
              <a:gd name="T17" fmla="*/ 0 h 253"/>
              <a:gd name="T18" fmla="*/ 0 w 675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253">
                <a:moveTo>
                  <a:pt x="0" y="0"/>
                </a:moveTo>
                <a:lnTo>
                  <a:pt x="0" y="163"/>
                </a:lnTo>
                <a:lnTo>
                  <a:pt x="0" y="163"/>
                </a:lnTo>
                <a:lnTo>
                  <a:pt x="170" y="208"/>
                </a:lnTo>
                <a:lnTo>
                  <a:pt x="338" y="253"/>
                </a:lnTo>
                <a:lnTo>
                  <a:pt x="505" y="208"/>
                </a:lnTo>
                <a:lnTo>
                  <a:pt x="675" y="163"/>
                </a:lnTo>
                <a:lnTo>
                  <a:pt x="675" y="163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68568" tIns="458920" rIns="68568" bIns="34284"/>
          <a:lstStyle/>
          <a:p>
            <a:pPr algn="ctr" defTabSz="685165">
              <a:lnSpc>
                <a:spcPts val="1125"/>
              </a:lnSpc>
              <a:defRPr/>
            </a:pPr>
            <a:r>
              <a:rPr lang="en-US" altLang="zh-CN" sz="4100" kern="0">
                <a:solidFill>
                  <a:prstClr val="white"/>
                </a:solidFill>
                <a:latin typeface="微软雅黑" panose="020B0503020204020204" pitchFamily="34" charset="-122"/>
                <a:cs typeface="UKIJ Qolyazma" pitchFamily="18" charset="0"/>
              </a:rPr>
              <a:t>28</a:t>
            </a:r>
            <a:r>
              <a:rPr lang="en-US" altLang="zh-CN" kern="0">
                <a:solidFill>
                  <a:prstClr val="white"/>
                </a:solidFill>
                <a:latin typeface="微软雅黑" panose="020B0503020204020204" pitchFamily="34" charset="-122"/>
                <a:cs typeface="UKIJ Qolyazma" pitchFamily="18" charset="0"/>
              </a:rPr>
              <a:t>%</a:t>
            </a:r>
            <a:endParaRPr lang="en-US" altLang="zh-CN" kern="0">
              <a:solidFill>
                <a:prstClr val="white"/>
              </a:solidFill>
              <a:latin typeface="微软雅黑" panose="020B0503020204020204" pitchFamily="34" charset="-122"/>
              <a:cs typeface="UKIJ Qolyazma" pitchFamily="18" charset="0"/>
            </a:endParaRPr>
          </a:p>
          <a:p>
            <a:pPr defTabSz="685165">
              <a:defRPr/>
            </a:pPr>
            <a:endParaRPr lang="zh-CN" altLang="en-US" kern="0">
              <a:solidFill>
                <a:srgbClr val="151515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>
            <a:cxnSpLocks noChangeShapeType="1"/>
          </p:cNvCxnSpPr>
          <p:nvPr/>
        </p:nvCxnSpPr>
        <p:spPr bwMode="auto">
          <a:xfrm flipH="1">
            <a:off x="1265239" y="2362237"/>
            <a:ext cx="4672012" cy="0"/>
          </a:xfrm>
          <a:prstGeom prst="line">
            <a:avLst/>
          </a:prstGeom>
          <a:noFill/>
          <a:ln w="6350" algn="ctr">
            <a:solidFill>
              <a:srgbClr val="7F7F7F"/>
            </a:solidFill>
            <a:miter lim="800000"/>
          </a:ln>
        </p:spPr>
      </p:cxnSp>
      <p:cxnSp>
        <p:nvCxnSpPr>
          <p:cNvPr id="32" name="直接连接符 31"/>
          <p:cNvCxnSpPr>
            <a:cxnSpLocks noChangeShapeType="1"/>
            <a:stCxn id="30" idx="0"/>
          </p:cNvCxnSpPr>
          <p:nvPr/>
        </p:nvCxnSpPr>
        <p:spPr bwMode="auto">
          <a:xfrm flipH="1">
            <a:off x="1265239" y="2528896"/>
            <a:ext cx="4672012" cy="0"/>
          </a:xfrm>
          <a:prstGeom prst="line">
            <a:avLst/>
          </a:prstGeom>
          <a:noFill/>
          <a:ln w="6350" algn="ctr">
            <a:solidFill>
              <a:srgbClr val="7F7F7F"/>
            </a:solidFill>
            <a:miter lim="800000"/>
          </a:ln>
        </p:spPr>
      </p:cxnSp>
      <p:sp>
        <p:nvSpPr>
          <p:cNvPr id="33" name="TextBox 13"/>
          <p:cNvSpPr txBox="1"/>
          <p:nvPr/>
        </p:nvSpPr>
        <p:spPr>
          <a:xfrm flipH="1">
            <a:off x="1265239" y="1203563"/>
            <a:ext cx="2089150" cy="285700"/>
          </a:xfrm>
          <a:prstGeom prst="rect">
            <a:avLst/>
          </a:prstGeom>
          <a:noFill/>
          <a:ln>
            <a:noFill/>
          </a:ln>
        </p:spPr>
        <p:txBody>
          <a:bodyPr lIns="68564" tIns="34282" rIns="68564" bIns="34282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defTabSz="685165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点击添加关键字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14"/>
          <p:cNvSpPr txBox="1">
            <a:spLocks noChangeArrowheads="1"/>
          </p:cNvSpPr>
          <p:nvPr/>
        </p:nvSpPr>
        <p:spPr bwMode="auto">
          <a:xfrm>
            <a:off x="1265239" y="1511485"/>
            <a:ext cx="3938587" cy="6692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pPr defTabSz="683895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5"/>
          <p:cNvSpPr txBox="1"/>
          <p:nvPr/>
        </p:nvSpPr>
        <p:spPr>
          <a:xfrm flipH="1">
            <a:off x="1265239" y="2690792"/>
            <a:ext cx="2089150" cy="284113"/>
          </a:xfrm>
          <a:prstGeom prst="rect">
            <a:avLst/>
          </a:prstGeom>
          <a:noFill/>
          <a:ln>
            <a:noFill/>
          </a:ln>
        </p:spPr>
        <p:txBody>
          <a:bodyPr lIns="68564" tIns="34282" rIns="68564" bIns="34282">
            <a:spAutoFit/>
          </a:bodyPr>
          <a:lstStyle>
            <a:defPPr>
              <a:defRPr lang="zh-CN"/>
            </a:defPPr>
            <a:lvl1pPr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点击添加关键字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16"/>
          <p:cNvSpPr txBox="1">
            <a:spLocks noChangeArrowheads="1"/>
          </p:cNvSpPr>
          <p:nvPr/>
        </p:nvSpPr>
        <p:spPr bwMode="auto">
          <a:xfrm>
            <a:off x="1265239" y="2998714"/>
            <a:ext cx="3938587" cy="6692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pPr defTabSz="683895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1187450" y="3979619"/>
            <a:ext cx="6705601" cy="438500"/>
          </a:xfrm>
          <a:prstGeom prst="rect">
            <a:avLst/>
          </a:prstGeom>
          <a:noFill/>
          <a:ln>
            <a:noFill/>
          </a:ln>
        </p:spPr>
        <p:txBody>
          <a:bodyPr lIns="68561" tIns="34281" rIns="68561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9" name="Isosceles Triangle 7"/>
          <p:cNvSpPr>
            <a:spLocks noChangeArrowheads="1"/>
          </p:cNvSpPr>
          <p:nvPr/>
        </p:nvSpPr>
        <p:spPr bwMode="auto">
          <a:xfrm rot="10800000">
            <a:off x="5320904" y="1808556"/>
            <a:ext cx="1150144" cy="99073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algn="ctr">
            <a:noFill/>
            <a:miter lim="800000"/>
          </a:ln>
        </p:spPr>
        <p:txBody>
          <a:bodyPr rot="10800000" lIns="68568" tIns="34284" rIns="68568" bIns="34284" anchor="ctr"/>
          <a:lstStyle/>
          <a:p>
            <a:pPr algn="ctr"/>
            <a:endParaRPr lang="id-ID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810" name="Isosceles Triangle 8"/>
          <p:cNvSpPr>
            <a:spLocks noChangeArrowheads="1"/>
          </p:cNvSpPr>
          <p:nvPr/>
        </p:nvSpPr>
        <p:spPr bwMode="auto">
          <a:xfrm rot="10800000">
            <a:off x="4048125" y="1808556"/>
            <a:ext cx="1148955" cy="990734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25400" algn="ctr">
            <a:noFill/>
            <a:miter lim="800000"/>
          </a:ln>
        </p:spPr>
        <p:txBody>
          <a:bodyPr rot="10800000" lIns="68568" tIns="34284" rIns="68568" bIns="34284" anchor="ctr"/>
          <a:lstStyle/>
          <a:p>
            <a:pPr algn="ctr"/>
            <a:endParaRPr lang="id-ID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811" name="Isosceles Triangle 9"/>
          <p:cNvSpPr>
            <a:spLocks noChangeArrowheads="1"/>
          </p:cNvSpPr>
          <p:nvPr/>
        </p:nvSpPr>
        <p:spPr bwMode="auto">
          <a:xfrm rot="10800000">
            <a:off x="2774156" y="1808556"/>
            <a:ext cx="1150144" cy="99073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algn="ctr">
            <a:noFill/>
            <a:miter lim="800000"/>
          </a:ln>
        </p:spPr>
        <p:txBody>
          <a:bodyPr rot="10800000" lIns="68568" tIns="34284" rIns="68568" bIns="34284" anchor="ctr"/>
          <a:lstStyle/>
          <a:p>
            <a:pPr algn="ctr"/>
            <a:endParaRPr lang="id-ID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812" name="Isosceles Triangle 10"/>
          <p:cNvSpPr>
            <a:spLocks noChangeArrowheads="1"/>
          </p:cNvSpPr>
          <p:nvPr/>
        </p:nvSpPr>
        <p:spPr bwMode="auto">
          <a:xfrm>
            <a:off x="3415905" y="2049094"/>
            <a:ext cx="1148954" cy="99073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algn="ctr">
            <a:noFill/>
            <a:miter lim="800000"/>
          </a:ln>
        </p:spPr>
        <p:txBody>
          <a:bodyPr lIns="68568" tIns="34284" rIns="68568" bIns="34284" anchor="ctr"/>
          <a:lstStyle/>
          <a:p>
            <a:pPr algn="ctr"/>
            <a:endParaRPr lang="id-ID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813" name="Isosceles Triangle 11"/>
          <p:cNvSpPr>
            <a:spLocks noChangeArrowheads="1"/>
          </p:cNvSpPr>
          <p:nvPr/>
        </p:nvSpPr>
        <p:spPr bwMode="auto">
          <a:xfrm>
            <a:off x="4689875" y="2049094"/>
            <a:ext cx="1148954" cy="990734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25400" algn="ctr">
            <a:noFill/>
            <a:miter lim="800000"/>
          </a:ln>
        </p:spPr>
        <p:txBody>
          <a:bodyPr lIns="68568" tIns="34284" rIns="68568" bIns="34284" anchor="ctr"/>
          <a:lstStyle/>
          <a:p>
            <a:pPr algn="ctr"/>
            <a:endParaRPr lang="id-ID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6814" name="Group 12"/>
          <p:cNvPicPr preferRelativeResize="0"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27785" y="2022898"/>
            <a:ext cx="255984" cy="25601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6815" name="Group 15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9292" y="2580187"/>
            <a:ext cx="260747" cy="265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6816" name="Group 18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756" y="1981220"/>
            <a:ext cx="204788" cy="29293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6817" name="Group 2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3496" y="2607573"/>
            <a:ext cx="320279" cy="2238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6818" name="Group 30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4534" y="1995509"/>
            <a:ext cx="241697" cy="25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cxnSp>
        <p:nvCxnSpPr>
          <p:cNvPr id="25618" name="Straight Connector 33"/>
          <p:cNvCxnSpPr>
            <a:cxnSpLocks noChangeShapeType="1"/>
          </p:cNvCxnSpPr>
          <p:nvPr/>
        </p:nvCxnSpPr>
        <p:spPr bwMode="auto">
          <a:xfrm flipH="1">
            <a:off x="2516983" y="1571589"/>
            <a:ext cx="832248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prstDash val="dash"/>
            <a:miter lim="800000"/>
            <a:tailEnd type="oval" w="med" len="med"/>
          </a:ln>
        </p:spPr>
      </p:cxnSp>
      <p:cxnSp>
        <p:nvCxnSpPr>
          <p:cNvPr id="25619" name="Straight Connector 34"/>
          <p:cNvCxnSpPr>
            <a:cxnSpLocks noChangeShapeType="1"/>
          </p:cNvCxnSpPr>
          <p:nvPr/>
        </p:nvCxnSpPr>
        <p:spPr bwMode="auto">
          <a:xfrm>
            <a:off x="4622006" y="2811198"/>
            <a:ext cx="0" cy="621590"/>
          </a:xfrm>
          <a:prstGeom prst="line">
            <a:avLst/>
          </a:prstGeom>
          <a:noFill/>
          <a:ln w="25400" algn="ctr">
            <a:solidFill>
              <a:schemeClr val="accent3"/>
            </a:solidFill>
            <a:prstDash val="dash"/>
            <a:miter lim="800000"/>
            <a:tailEnd type="oval" w="med" len="med"/>
          </a:ln>
        </p:spPr>
      </p:cxnSp>
      <p:cxnSp>
        <p:nvCxnSpPr>
          <p:cNvPr id="25620" name="Straight Connector 35"/>
          <p:cNvCxnSpPr>
            <a:cxnSpLocks noChangeShapeType="1"/>
          </p:cNvCxnSpPr>
          <p:nvPr/>
        </p:nvCxnSpPr>
        <p:spPr bwMode="auto">
          <a:xfrm flipV="1">
            <a:off x="3348037" y="1569207"/>
            <a:ext cx="0" cy="239348"/>
          </a:xfrm>
          <a:prstGeom prst="line">
            <a:avLst/>
          </a:prstGeom>
          <a:noFill/>
          <a:ln w="25400" algn="ctr">
            <a:solidFill>
              <a:schemeClr val="accent1"/>
            </a:solidFill>
            <a:prstDash val="dash"/>
            <a:miter lim="800000"/>
          </a:ln>
        </p:spPr>
      </p:cxnSp>
      <p:cxnSp>
        <p:nvCxnSpPr>
          <p:cNvPr id="25621" name="Straight Connector 36"/>
          <p:cNvCxnSpPr>
            <a:cxnSpLocks noChangeShapeType="1"/>
          </p:cNvCxnSpPr>
          <p:nvPr/>
        </p:nvCxnSpPr>
        <p:spPr bwMode="auto">
          <a:xfrm flipH="1">
            <a:off x="5888833" y="1571589"/>
            <a:ext cx="832248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prstDash val="dash"/>
            <a:miter lim="800000"/>
            <a:headEnd type="oval" w="med" len="med"/>
          </a:ln>
        </p:spPr>
      </p:cxnSp>
      <p:cxnSp>
        <p:nvCxnSpPr>
          <p:cNvPr id="25622" name="Straight Connector 37"/>
          <p:cNvCxnSpPr>
            <a:cxnSpLocks noChangeShapeType="1"/>
          </p:cNvCxnSpPr>
          <p:nvPr/>
        </p:nvCxnSpPr>
        <p:spPr bwMode="auto">
          <a:xfrm flipV="1">
            <a:off x="5891213" y="1569207"/>
            <a:ext cx="0" cy="239348"/>
          </a:xfrm>
          <a:prstGeom prst="line">
            <a:avLst/>
          </a:prstGeom>
          <a:noFill/>
          <a:ln w="25400" algn="ctr">
            <a:solidFill>
              <a:schemeClr val="accent1"/>
            </a:solidFill>
            <a:prstDash val="dash"/>
            <a:miter lim="800000"/>
          </a:ln>
        </p:spPr>
      </p:cxnSp>
      <p:cxnSp>
        <p:nvCxnSpPr>
          <p:cNvPr id="25623" name="Straight Connector 38"/>
          <p:cNvCxnSpPr>
            <a:cxnSpLocks noChangeShapeType="1"/>
          </p:cNvCxnSpPr>
          <p:nvPr/>
        </p:nvCxnSpPr>
        <p:spPr bwMode="auto">
          <a:xfrm flipH="1">
            <a:off x="3158729" y="3274413"/>
            <a:ext cx="832248" cy="0"/>
          </a:xfrm>
          <a:prstGeom prst="line">
            <a:avLst/>
          </a:prstGeom>
          <a:noFill/>
          <a:ln w="25400" algn="ctr">
            <a:solidFill>
              <a:schemeClr val="accent2"/>
            </a:solidFill>
            <a:prstDash val="dash"/>
            <a:miter lim="800000"/>
            <a:tailEnd type="oval" w="med" len="med"/>
          </a:ln>
        </p:spPr>
      </p:cxnSp>
      <p:cxnSp>
        <p:nvCxnSpPr>
          <p:cNvPr id="25624" name="Straight Connector 39"/>
          <p:cNvCxnSpPr>
            <a:cxnSpLocks noChangeShapeType="1"/>
          </p:cNvCxnSpPr>
          <p:nvPr/>
        </p:nvCxnSpPr>
        <p:spPr bwMode="auto">
          <a:xfrm>
            <a:off x="3989785" y="3037447"/>
            <a:ext cx="0" cy="240538"/>
          </a:xfrm>
          <a:prstGeom prst="line">
            <a:avLst/>
          </a:prstGeom>
          <a:noFill/>
          <a:ln w="25400" algn="ctr">
            <a:solidFill>
              <a:schemeClr val="accent2"/>
            </a:solidFill>
            <a:prstDash val="dash"/>
            <a:miter lim="800000"/>
          </a:ln>
        </p:spPr>
      </p:cxnSp>
      <p:cxnSp>
        <p:nvCxnSpPr>
          <p:cNvPr id="25625" name="Straight Connector 40"/>
          <p:cNvCxnSpPr>
            <a:cxnSpLocks noChangeShapeType="1"/>
          </p:cNvCxnSpPr>
          <p:nvPr/>
        </p:nvCxnSpPr>
        <p:spPr bwMode="auto">
          <a:xfrm flipH="1">
            <a:off x="5262563" y="3274413"/>
            <a:ext cx="831056" cy="0"/>
          </a:xfrm>
          <a:prstGeom prst="line">
            <a:avLst/>
          </a:prstGeom>
          <a:noFill/>
          <a:ln w="25400" algn="ctr">
            <a:solidFill>
              <a:schemeClr val="accent4"/>
            </a:solidFill>
            <a:prstDash val="dash"/>
            <a:miter lim="800000"/>
            <a:headEnd type="oval" w="med" len="med"/>
          </a:ln>
        </p:spPr>
      </p:cxnSp>
      <p:cxnSp>
        <p:nvCxnSpPr>
          <p:cNvPr id="25626" name="Straight Connector 41"/>
          <p:cNvCxnSpPr>
            <a:cxnSpLocks noChangeShapeType="1"/>
          </p:cNvCxnSpPr>
          <p:nvPr/>
        </p:nvCxnSpPr>
        <p:spPr bwMode="auto">
          <a:xfrm>
            <a:off x="5263754" y="3037447"/>
            <a:ext cx="0" cy="240538"/>
          </a:xfrm>
          <a:prstGeom prst="line">
            <a:avLst/>
          </a:prstGeom>
          <a:noFill/>
          <a:ln w="25400" algn="ctr">
            <a:solidFill>
              <a:schemeClr val="accent4"/>
            </a:solidFill>
            <a:prstDash val="dash"/>
            <a:miter lim="800000"/>
          </a:ln>
        </p:spPr>
      </p:cxnSp>
      <p:sp>
        <p:nvSpPr>
          <p:cNvPr id="115734" name="TextBox 42"/>
          <p:cNvSpPr txBox="1">
            <a:spLocks noChangeArrowheads="1"/>
          </p:cNvSpPr>
          <p:nvPr/>
        </p:nvSpPr>
        <p:spPr bwMode="auto">
          <a:xfrm>
            <a:off x="862015" y="1177440"/>
            <a:ext cx="1635919" cy="2846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5" name="TextBox 43"/>
          <p:cNvSpPr txBox="1">
            <a:spLocks noChangeArrowheads="1"/>
          </p:cNvSpPr>
          <p:nvPr/>
        </p:nvSpPr>
        <p:spPr bwMode="auto">
          <a:xfrm>
            <a:off x="852488" y="1485853"/>
            <a:ext cx="1664494" cy="74622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6830" name="TextBox 44"/>
          <p:cNvSpPr txBox="1">
            <a:spLocks noChangeArrowheads="1"/>
          </p:cNvSpPr>
          <p:nvPr/>
        </p:nvSpPr>
        <p:spPr bwMode="auto">
          <a:xfrm>
            <a:off x="1510904" y="2864784"/>
            <a:ext cx="1501378" cy="28464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491856" y="3173197"/>
            <a:ext cx="1663303" cy="7462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5738" name="TextBox 46"/>
          <p:cNvSpPr txBox="1">
            <a:spLocks noChangeArrowheads="1"/>
          </p:cNvSpPr>
          <p:nvPr/>
        </p:nvSpPr>
        <p:spPr bwMode="auto">
          <a:xfrm>
            <a:off x="6098384" y="2798099"/>
            <a:ext cx="2378869" cy="2846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99575" y="3092222"/>
            <a:ext cx="1834753" cy="7462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740" name="TextBox 48"/>
          <p:cNvSpPr txBox="1">
            <a:spLocks noChangeArrowheads="1"/>
          </p:cNvSpPr>
          <p:nvPr/>
        </p:nvSpPr>
        <p:spPr bwMode="auto">
          <a:xfrm>
            <a:off x="6719887" y="1132190"/>
            <a:ext cx="1796654" cy="2846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721080" y="1407260"/>
            <a:ext cx="1833563" cy="7462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742" name="TextBox 50"/>
          <p:cNvSpPr txBox="1">
            <a:spLocks noChangeArrowheads="1"/>
          </p:cNvSpPr>
          <p:nvPr/>
        </p:nvSpPr>
        <p:spPr bwMode="auto">
          <a:xfrm>
            <a:off x="4170762" y="3578064"/>
            <a:ext cx="1339453" cy="2846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743" name="TextBox 51"/>
          <p:cNvSpPr txBox="1">
            <a:spLocks noChangeArrowheads="1"/>
          </p:cNvSpPr>
          <p:nvPr/>
        </p:nvSpPr>
        <p:spPr bwMode="auto">
          <a:xfrm>
            <a:off x="3762377" y="3891239"/>
            <a:ext cx="1882379" cy="7716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8" tIns="34284" rIns="68568" bIns="34284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 animBg="1"/>
      <p:bldP spid="76810" grpId="0" animBg="1"/>
      <p:bldP spid="76811" grpId="0" animBg="1"/>
      <p:bldP spid="76812" grpId="0" animBg="1"/>
      <p:bldP spid="76813" grpId="0" animBg="1"/>
      <p:bldP spid="115734" grpId="0"/>
      <p:bldP spid="16405" grpId="0"/>
      <p:bldP spid="76830" grpId="0"/>
      <p:bldP spid="46" grpId="0"/>
      <p:bldP spid="115738" grpId="0"/>
      <p:bldP spid="48" grpId="0"/>
      <p:bldP spid="115740" grpId="0"/>
      <p:bldP spid="50" grpId="0"/>
      <p:bldP spid="115742" grpId="0"/>
      <p:bldP spid="1157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25959" y="3512941"/>
            <a:ext cx="842415" cy="469246"/>
          </a:xfrm>
          <a:prstGeom prst="rect">
            <a:avLst/>
          </a:prstGeom>
          <a:noFill/>
        </p:spPr>
        <p:txBody>
          <a:bodyPr wrap="square" lIns="68534" tIns="34268" rIns="68534" bIns="34268" rtlCol="0" anchor="ctr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</a:t>
            </a:r>
            <a:endParaRPr lang="en-US" altLang="zh-CN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文字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23749" y="2401191"/>
            <a:ext cx="1193420" cy="669266"/>
          </a:xfrm>
          <a:prstGeom prst="rect">
            <a:avLst/>
          </a:prstGeom>
          <a:noFill/>
        </p:spPr>
        <p:txBody>
          <a:bodyPr wrap="square" lIns="68534" tIns="34268" rIns="68534" bIns="34268" rtlCol="0" anchor="ctr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文字点击添加</a:t>
            </a:r>
            <a:endParaRPr lang="en-US" altLang="zh-CN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07914" y="3337542"/>
            <a:ext cx="842415" cy="469246"/>
          </a:xfrm>
          <a:prstGeom prst="rect">
            <a:avLst/>
          </a:prstGeom>
          <a:noFill/>
        </p:spPr>
        <p:txBody>
          <a:bodyPr wrap="square" lIns="68534" tIns="34268" rIns="68534" bIns="34268" rtlCol="0" anchor="ctr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</a:t>
            </a:r>
            <a:endParaRPr lang="en-US" altLang="zh-CN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文字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9430" y="2526505"/>
            <a:ext cx="1193420" cy="469246"/>
          </a:xfrm>
          <a:prstGeom prst="rect">
            <a:avLst/>
          </a:prstGeom>
          <a:noFill/>
        </p:spPr>
        <p:txBody>
          <a:bodyPr wrap="square" lIns="68534" tIns="34268" rIns="68534" bIns="34268" rtlCol="0" anchor="ctr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文字点击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454229" y="1834203"/>
            <a:ext cx="1943204" cy="1846306"/>
          </a:xfrm>
          <a:prstGeom prst="rect">
            <a:avLst/>
          </a:prstGeom>
        </p:spPr>
        <p:txBody>
          <a:bodyPr wrap="square" lIns="68534" tIns="34268" rIns="68534" bIns="3426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43" name="Freeform 4"/>
          <p:cNvSpPr/>
          <p:nvPr/>
        </p:nvSpPr>
        <p:spPr bwMode="auto">
          <a:xfrm>
            <a:off x="1838596" y="1870487"/>
            <a:ext cx="1746805" cy="1747610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chemeClr val="accent2"/>
          </a:solidFill>
          <a:ln w="0" cap="flat" cmpd="sng" algn="ctr">
            <a:noFill/>
            <a:prstDash val="soli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34268" rIns="0" bIns="34268" anchor="ctr"/>
          <a:lstStyle/>
          <a:p>
            <a:pPr algn="ctr" defTabSz="685165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reeform 6"/>
          <p:cNvSpPr/>
          <p:nvPr/>
        </p:nvSpPr>
        <p:spPr bwMode="auto">
          <a:xfrm>
            <a:off x="3330306" y="2823007"/>
            <a:ext cx="1380704" cy="1381342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3"/>
          </a:solidFill>
          <a:ln w="0" cap="flat" cmpd="sng" algn="ctr">
            <a:noFill/>
            <a:prstDash val="soli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34268" rIns="0" bIns="34268" anchor="ctr"/>
          <a:lstStyle/>
          <a:p>
            <a:pPr algn="ctr" defTabSz="685165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8"/>
          <p:cNvSpPr/>
          <p:nvPr/>
        </p:nvSpPr>
        <p:spPr bwMode="auto">
          <a:xfrm>
            <a:off x="685593" y="2956534"/>
            <a:ext cx="1523907" cy="1523705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chemeClr val="accent1"/>
          </a:solidFill>
          <a:ln w="0" cap="flat" cmpd="sng" algn="ctr">
            <a:noFill/>
            <a:prstDash val="soli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34268" rIns="0" bIns="34268" anchor="ctr"/>
          <a:lstStyle/>
          <a:p>
            <a:pPr algn="ctr" defTabSz="685165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6"/>
          <p:cNvSpPr/>
          <p:nvPr/>
        </p:nvSpPr>
        <p:spPr bwMode="auto">
          <a:xfrm>
            <a:off x="4443769" y="1925522"/>
            <a:ext cx="1667814" cy="1668586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4"/>
          </a:solidFill>
          <a:ln w="0" cap="flat" cmpd="sng" algn="ctr">
            <a:noFill/>
            <a:prstDash val="soli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34268" rIns="0" bIns="34268" anchor="ctr"/>
          <a:lstStyle/>
          <a:p>
            <a:pPr algn="ctr" defTabSz="685165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endParaRPr lang="en-US" sz="2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114598" y="1132191"/>
            <a:ext cx="2880301" cy="3477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0" rIns="68558" bIns="34280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3" dur="8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id="23" dur="7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id="33" dur="7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id="43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7" grpId="0"/>
      <p:bldP spid="38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5538813" y="1537100"/>
            <a:ext cx="2796077" cy="2835889"/>
            <a:chOff x="1331640" y="1707654"/>
            <a:chExt cx="2796076" cy="2835506"/>
          </a:xfrm>
        </p:grpSpPr>
        <p:sp>
          <p:nvSpPr>
            <p:cNvPr id="9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13" y="connsiteY0-114"/>
                </a:cxn>
                <a:cxn ang="0">
                  <a:pos x="connsiteX1-115" y="connsiteY1-116"/>
                </a:cxn>
                <a:cxn ang="0">
                  <a:pos x="connsiteX2-117" y="connsiteY2-118"/>
                </a:cxn>
                <a:cxn ang="0">
                  <a:pos x="connsiteX3-119" y="connsiteY3-120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233" y="connsiteY0-234"/>
                </a:cxn>
                <a:cxn ang="0">
                  <a:pos x="connsiteX1-235" y="connsiteY1-236"/>
                </a:cxn>
                <a:cxn ang="0">
                  <a:pos x="connsiteX2-237" y="connsiteY2-238"/>
                </a:cxn>
                <a:cxn ang="0">
                  <a:pos x="connsiteX3-239" y="connsiteY3-240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233" y="connsiteY0-234"/>
                </a:cxn>
                <a:cxn ang="0">
                  <a:pos x="connsiteX1-235" y="connsiteY1-236"/>
                </a:cxn>
                <a:cxn ang="0">
                  <a:pos x="connsiteX2-237" y="connsiteY2-238"/>
                </a:cxn>
                <a:cxn ang="0">
                  <a:pos x="connsiteX3-239" y="connsiteY3-240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13" y="connsiteY0-114"/>
                </a:cxn>
                <a:cxn ang="0">
                  <a:pos x="connsiteX1-115" y="connsiteY1-116"/>
                </a:cxn>
                <a:cxn ang="0">
                  <a:pos x="connsiteX2-117" y="connsiteY2-118"/>
                </a:cxn>
                <a:cxn ang="0">
                  <a:pos x="connsiteX3-119" y="connsiteY3-120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043608" y="1682995"/>
            <a:ext cx="3528392" cy="4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043608" y="2415189"/>
            <a:ext cx="3528392" cy="4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043608" y="3147383"/>
            <a:ext cx="3528392" cy="4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43608" y="3879578"/>
            <a:ext cx="3528392" cy="4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4662484" y="1898329"/>
            <a:ext cx="79208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662484" y="2625439"/>
            <a:ext cx="79208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662484" y="3352550"/>
            <a:ext cx="79208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4662484" y="4079660"/>
            <a:ext cx="79208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1702"/>
            <a:ext cx="9144000" cy="5148082"/>
          </a:xfrm>
          <a:prstGeom prst="rect">
            <a:avLst/>
          </a:prstGeom>
        </p:spPr>
      </p:pic>
      <p:sp>
        <p:nvSpPr>
          <p:cNvPr id="3" name="MH_Other_1"/>
          <p:cNvSpPr/>
          <p:nvPr/>
        </p:nvSpPr>
        <p:spPr>
          <a:xfrm>
            <a:off x="1019215" y="2112416"/>
            <a:ext cx="892568" cy="892570"/>
          </a:xfrm>
          <a:custGeom>
            <a:avLst/>
            <a:gdLst>
              <a:gd name="connsiteX0" fmla="*/ 349985 w 663588"/>
              <a:gd name="connsiteY0" fmla="*/ 142900 h 663588"/>
              <a:gd name="connsiteX1" fmla="*/ 482976 w 663588"/>
              <a:gd name="connsiteY1" fmla="*/ 211390 h 663588"/>
              <a:gd name="connsiteX2" fmla="*/ 460097 w 663588"/>
              <a:gd name="connsiteY2" fmla="*/ 486849 h 663588"/>
              <a:gd name="connsiteX3" fmla="*/ 260810 w 663588"/>
              <a:gd name="connsiteY3" fmla="*/ 655570 h 663588"/>
              <a:gd name="connsiteX4" fmla="*/ 202645 w 663588"/>
              <a:gd name="connsiteY4" fmla="*/ 637514 h 663588"/>
              <a:gd name="connsiteX5" fmla="*/ 6741 w 663588"/>
              <a:gd name="connsiteY5" fmla="*/ 398662 h 663588"/>
              <a:gd name="connsiteX6" fmla="*/ 3010 w 663588"/>
              <a:gd name="connsiteY6" fmla="*/ 361650 h 663588"/>
              <a:gd name="connsiteX7" fmla="*/ 207517 w 663588"/>
              <a:gd name="connsiteY7" fmla="*/ 188510 h 663588"/>
              <a:gd name="connsiteX8" fmla="*/ 349985 w 663588"/>
              <a:gd name="connsiteY8" fmla="*/ 142900 h 663588"/>
              <a:gd name="connsiteX9" fmla="*/ 331794 w 663588"/>
              <a:gd name="connsiteY9" fmla="*/ 0 h 663588"/>
              <a:gd name="connsiteX10" fmla="*/ 663588 w 663588"/>
              <a:gd name="connsiteY10" fmla="*/ 331794 h 663588"/>
              <a:gd name="connsiteX11" fmla="*/ 331794 w 663588"/>
              <a:gd name="connsiteY11" fmla="*/ 663588 h 663588"/>
              <a:gd name="connsiteX12" fmla="*/ 278642 w 663588"/>
              <a:gd name="connsiteY12" fmla="*/ 658230 h 663588"/>
              <a:gd name="connsiteX13" fmla="*/ 471280 w 663588"/>
              <a:gd name="connsiteY13" fmla="*/ 495139 h 663588"/>
              <a:gd name="connsiteX14" fmla="*/ 495745 w 663588"/>
              <a:gd name="connsiteY14" fmla="*/ 200580 h 663588"/>
              <a:gd name="connsiteX15" fmla="*/ 495746 w 663588"/>
              <a:gd name="connsiteY15" fmla="*/ 200580 h 663588"/>
              <a:gd name="connsiteX16" fmla="*/ 201187 w 663588"/>
              <a:gd name="connsiteY16" fmla="*/ 176113 h 663588"/>
              <a:gd name="connsiteX17" fmla="*/ 1361 w 663588"/>
              <a:gd name="connsiteY17" fmla="*/ 345290 h 663588"/>
              <a:gd name="connsiteX18" fmla="*/ 0 w 663588"/>
              <a:gd name="connsiteY18" fmla="*/ 331794 h 663588"/>
              <a:gd name="connsiteX19" fmla="*/ 331794 w 663588"/>
              <a:gd name="connsiteY19" fmla="*/ 0 h 6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3588" h="663588">
                <a:moveTo>
                  <a:pt x="349985" y="142900"/>
                </a:moveTo>
                <a:cubicBezTo>
                  <a:pt x="399833" y="147041"/>
                  <a:pt x="448102" y="170198"/>
                  <a:pt x="482976" y="211390"/>
                </a:cubicBezTo>
                <a:cubicBezTo>
                  <a:pt x="552725" y="293774"/>
                  <a:pt x="542481" y="417101"/>
                  <a:pt x="460097" y="486849"/>
                </a:cubicBezTo>
                <a:lnTo>
                  <a:pt x="260810" y="655570"/>
                </a:lnTo>
                <a:lnTo>
                  <a:pt x="202645" y="637514"/>
                </a:lnTo>
                <a:cubicBezTo>
                  <a:pt x="103407" y="595540"/>
                  <a:pt x="28840" y="506657"/>
                  <a:pt x="6741" y="398662"/>
                </a:cubicBezTo>
                <a:lnTo>
                  <a:pt x="3010" y="361650"/>
                </a:lnTo>
                <a:lnTo>
                  <a:pt x="207517" y="188510"/>
                </a:lnTo>
                <a:cubicBezTo>
                  <a:pt x="248709" y="153636"/>
                  <a:pt x="300137" y="138760"/>
                  <a:pt x="349985" y="142900"/>
                </a:cubicBezTo>
                <a:close/>
                <a:moveTo>
                  <a:pt x="331794" y="0"/>
                </a:moveTo>
                <a:cubicBezTo>
                  <a:pt x="515039" y="0"/>
                  <a:pt x="663588" y="148549"/>
                  <a:pt x="663588" y="331794"/>
                </a:cubicBezTo>
                <a:cubicBezTo>
                  <a:pt x="663588" y="515039"/>
                  <a:pt x="515039" y="663588"/>
                  <a:pt x="331794" y="663588"/>
                </a:cubicBezTo>
                <a:lnTo>
                  <a:pt x="278642" y="658230"/>
                </a:lnTo>
                <a:lnTo>
                  <a:pt x="471280" y="495139"/>
                </a:lnTo>
                <a:cubicBezTo>
                  <a:pt x="559376" y="420555"/>
                  <a:pt x="570330" y="288677"/>
                  <a:pt x="495745" y="200580"/>
                </a:cubicBezTo>
                <a:lnTo>
                  <a:pt x="495746" y="200580"/>
                </a:lnTo>
                <a:cubicBezTo>
                  <a:pt x="421162" y="112483"/>
                  <a:pt x="289283" y="101529"/>
                  <a:pt x="201187" y="176113"/>
                </a:cubicBezTo>
                <a:lnTo>
                  <a:pt x="1361" y="345290"/>
                </a:lnTo>
                <a:lnTo>
                  <a:pt x="0" y="331794"/>
                </a:lnTo>
                <a:cubicBezTo>
                  <a:pt x="0" y="148549"/>
                  <a:pt x="148549" y="0"/>
                  <a:pt x="3317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04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52434" y="2212504"/>
            <a:ext cx="2342087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2074580" y="25798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3129946" y="25798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2074580" y="27761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3129946" y="27761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fallOve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-13133"/>
            <a:ext cx="9144000" cy="5148082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837649" y="1942037"/>
            <a:ext cx="1321113" cy="1435372"/>
            <a:chOff x="1746251" y="3409950"/>
            <a:chExt cx="1762125" cy="1914525"/>
          </a:xfrm>
        </p:grpSpPr>
        <p:sp>
          <p:nvSpPr>
            <p:cNvPr id="4" name="MH_Other_1"/>
            <p:cNvSpPr/>
            <p:nvPr/>
          </p:nvSpPr>
          <p:spPr>
            <a:xfrm>
              <a:off x="2713039" y="3409950"/>
              <a:ext cx="795337" cy="795338"/>
            </a:xfrm>
            <a:custGeom>
              <a:avLst/>
              <a:gdLst>
                <a:gd name="connsiteX0" fmla="*/ 349985 w 663588"/>
                <a:gd name="connsiteY0" fmla="*/ 142900 h 663588"/>
                <a:gd name="connsiteX1" fmla="*/ 482976 w 663588"/>
                <a:gd name="connsiteY1" fmla="*/ 211390 h 663588"/>
                <a:gd name="connsiteX2" fmla="*/ 460097 w 663588"/>
                <a:gd name="connsiteY2" fmla="*/ 486849 h 663588"/>
                <a:gd name="connsiteX3" fmla="*/ 260810 w 663588"/>
                <a:gd name="connsiteY3" fmla="*/ 655570 h 663588"/>
                <a:gd name="connsiteX4" fmla="*/ 202645 w 663588"/>
                <a:gd name="connsiteY4" fmla="*/ 637514 h 663588"/>
                <a:gd name="connsiteX5" fmla="*/ 6741 w 663588"/>
                <a:gd name="connsiteY5" fmla="*/ 398662 h 663588"/>
                <a:gd name="connsiteX6" fmla="*/ 3010 w 663588"/>
                <a:gd name="connsiteY6" fmla="*/ 361650 h 663588"/>
                <a:gd name="connsiteX7" fmla="*/ 207517 w 663588"/>
                <a:gd name="connsiteY7" fmla="*/ 188510 h 663588"/>
                <a:gd name="connsiteX8" fmla="*/ 349985 w 663588"/>
                <a:gd name="connsiteY8" fmla="*/ 142900 h 663588"/>
                <a:gd name="connsiteX9" fmla="*/ 331794 w 663588"/>
                <a:gd name="connsiteY9" fmla="*/ 0 h 663588"/>
                <a:gd name="connsiteX10" fmla="*/ 663588 w 663588"/>
                <a:gd name="connsiteY10" fmla="*/ 331794 h 663588"/>
                <a:gd name="connsiteX11" fmla="*/ 331794 w 663588"/>
                <a:gd name="connsiteY11" fmla="*/ 663588 h 663588"/>
                <a:gd name="connsiteX12" fmla="*/ 278642 w 663588"/>
                <a:gd name="connsiteY12" fmla="*/ 658230 h 663588"/>
                <a:gd name="connsiteX13" fmla="*/ 471280 w 663588"/>
                <a:gd name="connsiteY13" fmla="*/ 495139 h 663588"/>
                <a:gd name="connsiteX14" fmla="*/ 495745 w 663588"/>
                <a:gd name="connsiteY14" fmla="*/ 200580 h 663588"/>
                <a:gd name="connsiteX15" fmla="*/ 495746 w 663588"/>
                <a:gd name="connsiteY15" fmla="*/ 200580 h 663588"/>
                <a:gd name="connsiteX16" fmla="*/ 201187 w 663588"/>
                <a:gd name="connsiteY16" fmla="*/ 176113 h 663588"/>
                <a:gd name="connsiteX17" fmla="*/ 1361 w 663588"/>
                <a:gd name="connsiteY17" fmla="*/ 345290 h 663588"/>
                <a:gd name="connsiteX18" fmla="*/ 0 w 663588"/>
                <a:gd name="connsiteY18" fmla="*/ 331794 h 663588"/>
                <a:gd name="connsiteX19" fmla="*/ 331794 w 663588"/>
                <a:gd name="connsiteY19" fmla="*/ 0 h 66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3588" h="663588">
                  <a:moveTo>
                    <a:pt x="349985" y="142900"/>
                  </a:moveTo>
                  <a:cubicBezTo>
                    <a:pt x="399833" y="147041"/>
                    <a:pt x="448102" y="170198"/>
                    <a:pt x="482976" y="211390"/>
                  </a:cubicBezTo>
                  <a:cubicBezTo>
                    <a:pt x="552725" y="293774"/>
                    <a:pt x="542481" y="417101"/>
                    <a:pt x="460097" y="486849"/>
                  </a:cubicBezTo>
                  <a:lnTo>
                    <a:pt x="260810" y="655570"/>
                  </a:lnTo>
                  <a:lnTo>
                    <a:pt x="202645" y="637514"/>
                  </a:lnTo>
                  <a:cubicBezTo>
                    <a:pt x="103407" y="595540"/>
                    <a:pt x="28840" y="506657"/>
                    <a:pt x="6741" y="398662"/>
                  </a:cubicBezTo>
                  <a:lnTo>
                    <a:pt x="3010" y="361650"/>
                  </a:lnTo>
                  <a:lnTo>
                    <a:pt x="207517" y="188510"/>
                  </a:lnTo>
                  <a:cubicBezTo>
                    <a:pt x="248709" y="153636"/>
                    <a:pt x="300137" y="138760"/>
                    <a:pt x="349985" y="142900"/>
                  </a:cubicBezTo>
                  <a:close/>
                  <a:moveTo>
                    <a:pt x="331794" y="0"/>
                  </a:moveTo>
                  <a:cubicBezTo>
                    <a:pt x="515039" y="0"/>
                    <a:pt x="663588" y="148549"/>
                    <a:pt x="663588" y="331794"/>
                  </a:cubicBezTo>
                  <a:cubicBezTo>
                    <a:pt x="663588" y="515039"/>
                    <a:pt x="515039" y="663588"/>
                    <a:pt x="331794" y="663588"/>
                  </a:cubicBezTo>
                  <a:lnTo>
                    <a:pt x="278642" y="658230"/>
                  </a:lnTo>
                  <a:lnTo>
                    <a:pt x="471280" y="495139"/>
                  </a:lnTo>
                  <a:cubicBezTo>
                    <a:pt x="559376" y="420555"/>
                    <a:pt x="570330" y="288677"/>
                    <a:pt x="495745" y="200580"/>
                  </a:cubicBezTo>
                  <a:lnTo>
                    <a:pt x="495746" y="200580"/>
                  </a:lnTo>
                  <a:cubicBezTo>
                    <a:pt x="421162" y="112483"/>
                    <a:pt x="289283" y="101529"/>
                    <a:pt x="201187" y="176113"/>
                  </a:cubicBezTo>
                  <a:lnTo>
                    <a:pt x="1361" y="345290"/>
                  </a:lnTo>
                  <a:lnTo>
                    <a:pt x="0" y="331794"/>
                  </a:lnTo>
                  <a:cubicBezTo>
                    <a:pt x="0" y="148549"/>
                    <a:pt x="148549" y="0"/>
                    <a:pt x="33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80" dirty="0">
                  <a:solidFill>
                    <a:srgbClr val="FFFFFF"/>
                  </a:solidFill>
                </a:rPr>
                <a:t>01</a:t>
              </a:r>
              <a:endParaRPr lang="zh-CN" altLang="en-US" sz="1280" dirty="0">
                <a:solidFill>
                  <a:srgbClr val="FFFFFF"/>
                </a:solidFill>
              </a:endParaRPr>
            </a:p>
          </p:txBody>
        </p:sp>
        <p:sp>
          <p:nvSpPr>
            <p:cNvPr id="5" name="MH_SubTitle_1"/>
            <p:cNvSpPr/>
            <p:nvPr/>
          </p:nvSpPr>
          <p:spPr>
            <a:xfrm rot="19176637" flipH="1">
              <a:off x="1746251" y="4657725"/>
              <a:ext cx="1706563" cy="666750"/>
            </a:xfrm>
            <a:custGeom>
              <a:avLst/>
              <a:gdLst>
                <a:gd name="connsiteX0" fmla="*/ 302185 w 1423253"/>
                <a:gd name="connsiteY0" fmla="*/ 557176 h 557177"/>
                <a:gd name="connsiteX1" fmla="*/ 313708 w 1423253"/>
                <a:gd name="connsiteY1" fmla="*/ 539112 h 557177"/>
                <a:gd name="connsiteX2" fmla="*/ 1140428 w 1423253"/>
                <a:gd name="connsiteY2" fmla="*/ 539112 h 557177"/>
                <a:gd name="connsiteX3" fmla="*/ 1400952 w 1423253"/>
                <a:gd name="connsiteY3" fmla="*/ 278588 h 557177"/>
                <a:gd name="connsiteX4" fmla="*/ 1140428 w 1423253"/>
                <a:gd name="connsiteY4" fmla="*/ 18063 h 557177"/>
                <a:gd name="connsiteX5" fmla="*/ 0 w 1423253"/>
                <a:gd name="connsiteY5" fmla="*/ 18063 h 557177"/>
                <a:gd name="connsiteX6" fmla="*/ 1016 w 1423253"/>
                <a:gd name="connsiteY6" fmla="*/ 0 h 557177"/>
                <a:gd name="connsiteX7" fmla="*/ 1144665 w 1423253"/>
                <a:gd name="connsiteY7" fmla="*/ 0 h 557177"/>
                <a:gd name="connsiteX8" fmla="*/ 1423253 w 1423253"/>
                <a:gd name="connsiteY8" fmla="*/ 278589 h 557177"/>
                <a:gd name="connsiteX9" fmla="*/ 1423252 w 1423253"/>
                <a:gd name="connsiteY9" fmla="*/ 278589 h 557177"/>
                <a:gd name="connsiteX10" fmla="*/ 1144664 w 1423253"/>
                <a:gd name="connsiteY10" fmla="*/ 557177 h 55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3253" h="557177">
                  <a:moveTo>
                    <a:pt x="302185" y="557176"/>
                  </a:moveTo>
                  <a:lnTo>
                    <a:pt x="313708" y="539112"/>
                  </a:lnTo>
                  <a:lnTo>
                    <a:pt x="1140428" y="539112"/>
                  </a:lnTo>
                  <a:cubicBezTo>
                    <a:pt x="1284311" y="539112"/>
                    <a:pt x="1400952" y="422472"/>
                    <a:pt x="1400952" y="278588"/>
                  </a:cubicBezTo>
                  <a:cubicBezTo>
                    <a:pt x="1400952" y="134704"/>
                    <a:pt x="1284311" y="18063"/>
                    <a:pt x="1140428" y="18063"/>
                  </a:cubicBezTo>
                  <a:lnTo>
                    <a:pt x="0" y="18063"/>
                  </a:lnTo>
                  <a:lnTo>
                    <a:pt x="1016" y="0"/>
                  </a:lnTo>
                  <a:lnTo>
                    <a:pt x="1144665" y="0"/>
                  </a:lnTo>
                  <a:cubicBezTo>
                    <a:pt x="1298525" y="0"/>
                    <a:pt x="1423253" y="124728"/>
                    <a:pt x="1423253" y="278589"/>
                  </a:cubicBezTo>
                  <a:lnTo>
                    <a:pt x="1423252" y="278589"/>
                  </a:lnTo>
                  <a:cubicBezTo>
                    <a:pt x="1423252" y="432449"/>
                    <a:pt x="1298524" y="557177"/>
                    <a:pt x="1144664" y="557177"/>
                  </a:cubicBezTo>
                  <a:close/>
                </a:path>
              </a:pathLst>
            </a:custGeom>
            <a:solidFill>
              <a:srgbClr val="57B39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106393" y="1942037"/>
            <a:ext cx="1319923" cy="1435372"/>
            <a:chOff x="3438526" y="3409950"/>
            <a:chExt cx="1760537" cy="1914525"/>
          </a:xfrm>
        </p:grpSpPr>
        <p:sp>
          <p:nvSpPr>
            <p:cNvPr id="6" name="MH_Other_2"/>
            <p:cNvSpPr/>
            <p:nvPr/>
          </p:nvSpPr>
          <p:spPr>
            <a:xfrm>
              <a:off x="4403725" y="3409950"/>
              <a:ext cx="795338" cy="795338"/>
            </a:xfrm>
            <a:custGeom>
              <a:avLst/>
              <a:gdLst>
                <a:gd name="connsiteX0" fmla="*/ 349985 w 663588"/>
                <a:gd name="connsiteY0" fmla="*/ 142900 h 663588"/>
                <a:gd name="connsiteX1" fmla="*/ 482976 w 663588"/>
                <a:gd name="connsiteY1" fmla="*/ 211390 h 663588"/>
                <a:gd name="connsiteX2" fmla="*/ 460097 w 663588"/>
                <a:gd name="connsiteY2" fmla="*/ 486849 h 663588"/>
                <a:gd name="connsiteX3" fmla="*/ 260810 w 663588"/>
                <a:gd name="connsiteY3" fmla="*/ 655570 h 663588"/>
                <a:gd name="connsiteX4" fmla="*/ 202645 w 663588"/>
                <a:gd name="connsiteY4" fmla="*/ 637514 h 663588"/>
                <a:gd name="connsiteX5" fmla="*/ 6741 w 663588"/>
                <a:gd name="connsiteY5" fmla="*/ 398662 h 663588"/>
                <a:gd name="connsiteX6" fmla="*/ 3010 w 663588"/>
                <a:gd name="connsiteY6" fmla="*/ 361650 h 663588"/>
                <a:gd name="connsiteX7" fmla="*/ 207517 w 663588"/>
                <a:gd name="connsiteY7" fmla="*/ 188510 h 663588"/>
                <a:gd name="connsiteX8" fmla="*/ 349985 w 663588"/>
                <a:gd name="connsiteY8" fmla="*/ 142900 h 663588"/>
                <a:gd name="connsiteX9" fmla="*/ 331794 w 663588"/>
                <a:gd name="connsiteY9" fmla="*/ 0 h 663588"/>
                <a:gd name="connsiteX10" fmla="*/ 663588 w 663588"/>
                <a:gd name="connsiteY10" fmla="*/ 331794 h 663588"/>
                <a:gd name="connsiteX11" fmla="*/ 331794 w 663588"/>
                <a:gd name="connsiteY11" fmla="*/ 663588 h 663588"/>
                <a:gd name="connsiteX12" fmla="*/ 278642 w 663588"/>
                <a:gd name="connsiteY12" fmla="*/ 658230 h 663588"/>
                <a:gd name="connsiteX13" fmla="*/ 471280 w 663588"/>
                <a:gd name="connsiteY13" fmla="*/ 495139 h 663588"/>
                <a:gd name="connsiteX14" fmla="*/ 495745 w 663588"/>
                <a:gd name="connsiteY14" fmla="*/ 200580 h 663588"/>
                <a:gd name="connsiteX15" fmla="*/ 495746 w 663588"/>
                <a:gd name="connsiteY15" fmla="*/ 200580 h 663588"/>
                <a:gd name="connsiteX16" fmla="*/ 201187 w 663588"/>
                <a:gd name="connsiteY16" fmla="*/ 176113 h 663588"/>
                <a:gd name="connsiteX17" fmla="*/ 1361 w 663588"/>
                <a:gd name="connsiteY17" fmla="*/ 345290 h 663588"/>
                <a:gd name="connsiteX18" fmla="*/ 0 w 663588"/>
                <a:gd name="connsiteY18" fmla="*/ 331794 h 663588"/>
                <a:gd name="connsiteX19" fmla="*/ 331794 w 663588"/>
                <a:gd name="connsiteY19" fmla="*/ 0 h 66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3588" h="663588">
                  <a:moveTo>
                    <a:pt x="349985" y="142900"/>
                  </a:moveTo>
                  <a:cubicBezTo>
                    <a:pt x="399833" y="147041"/>
                    <a:pt x="448102" y="170198"/>
                    <a:pt x="482976" y="211390"/>
                  </a:cubicBezTo>
                  <a:cubicBezTo>
                    <a:pt x="552725" y="293774"/>
                    <a:pt x="542481" y="417101"/>
                    <a:pt x="460097" y="486849"/>
                  </a:cubicBezTo>
                  <a:lnTo>
                    <a:pt x="260810" y="655570"/>
                  </a:lnTo>
                  <a:lnTo>
                    <a:pt x="202645" y="637514"/>
                  </a:lnTo>
                  <a:cubicBezTo>
                    <a:pt x="103407" y="595540"/>
                    <a:pt x="28840" y="506657"/>
                    <a:pt x="6741" y="398662"/>
                  </a:cubicBezTo>
                  <a:lnTo>
                    <a:pt x="3010" y="361650"/>
                  </a:lnTo>
                  <a:lnTo>
                    <a:pt x="207517" y="188510"/>
                  </a:lnTo>
                  <a:cubicBezTo>
                    <a:pt x="248709" y="153636"/>
                    <a:pt x="300137" y="138760"/>
                    <a:pt x="349985" y="142900"/>
                  </a:cubicBezTo>
                  <a:close/>
                  <a:moveTo>
                    <a:pt x="331794" y="0"/>
                  </a:moveTo>
                  <a:cubicBezTo>
                    <a:pt x="515039" y="0"/>
                    <a:pt x="663588" y="148549"/>
                    <a:pt x="663588" y="331794"/>
                  </a:cubicBezTo>
                  <a:cubicBezTo>
                    <a:pt x="663588" y="515039"/>
                    <a:pt x="515039" y="663588"/>
                    <a:pt x="331794" y="663588"/>
                  </a:cubicBezTo>
                  <a:lnTo>
                    <a:pt x="278642" y="658230"/>
                  </a:lnTo>
                  <a:lnTo>
                    <a:pt x="471280" y="495139"/>
                  </a:lnTo>
                  <a:cubicBezTo>
                    <a:pt x="559376" y="420555"/>
                    <a:pt x="570330" y="288677"/>
                    <a:pt x="495745" y="200580"/>
                  </a:cubicBezTo>
                  <a:lnTo>
                    <a:pt x="495746" y="200580"/>
                  </a:lnTo>
                  <a:cubicBezTo>
                    <a:pt x="421162" y="112483"/>
                    <a:pt x="289283" y="101529"/>
                    <a:pt x="201187" y="176113"/>
                  </a:cubicBezTo>
                  <a:lnTo>
                    <a:pt x="1361" y="345290"/>
                  </a:lnTo>
                  <a:lnTo>
                    <a:pt x="0" y="331794"/>
                  </a:lnTo>
                  <a:cubicBezTo>
                    <a:pt x="0" y="148549"/>
                    <a:pt x="148549" y="0"/>
                    <a:pt x="33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80" dirty="0">
                  <a:solidFill>
                    <a:srgbClr val="FFFFFF"/>
                  </a:solidFill>
                </a:rPr>
                <a:t>02</a:t>
              </a:r>
              <a:endParaRPr lang="zh-CN" altLang="en-US" sz="1280" dirty="0">
                <a:solidFill>
                  <a:srgbClr val="FFFFFF"/>
                </a:solidFill>
              </a:endParaRPr>
            </a:p>
          </p:txBody>
        </p:sp>
        <p:sp>
          <p:nvSpPr>
            <p:cNvPr id="7" name="MH_SubTitle_2"/>
            <p:cNvSpPr/>
            <p:nvPr/>
          </p:nvSpPr>
          <p:spPr>
            <a:xfrm rot="19176637" flipH="1">
              <a:off x="3438526" y="4657725"/>
              <a:ext cx="1704975" cy="666750"/>
            </a:xfrm>
            <a:custGeom>
              <a:avLst/>
              <a:gdLst>
                <a:gd name="connsiteX0" fmla="*/ 302185 w 1423253"/>
                <a:gd name="connsiteY0" fmla="*/ 557176 h 557177"/>
                <a:gd name="connsiteX1" fmla="*/ 313708 w 1423253"/>
                <a:gd name="connsiteY1" fmla="*/ 539112 h 557177"/>
                <a:gd name="connsiteX2" fmla="*/ 1140428 w 1423253"/>
                <a:gd name="connsiteY2" fmla="*/ 539112 h 557177"/>
                <a:gd name="connsiteX3" fmla="*/ 1400952 w 1423253"/>
                <a:gd name="connsiteY3" fmla="*/ 278588 h 557177"/>
                <a:gd name="connsiteX4" fmla="*/ 1140428 w 1423253"/>
                <a:gd name="connsiteY4" fmla="*/ 18063 h 557177"/>
                <a:gd name="connsiteX5" fmla="*/ 0 w 1423253"/>
                <a:gd name="connsiteY5" fmla="*/ 18063 h 557177"/>
                <a:gd name="connsiteX6" fmla="*/ 1016 w 1423253"/>
                <a:gd name="connsiteY6" fmla="*/ 0 h 557177"/>
                <a:gd name="connsiteX7" fmla="*/ 1144665 w 1423253"/>
                <a:gd name="connsiteY7" fmla="*/ 0 h 557177"/>
                <a:gd name="connsiteX8" fmla="*/ 1423253 w 1423253"/>
                <a:gd name="connsiteY8" fmla="*/ 278589 h 557177"/>
                <a:gd name="connsiteX9" fmla="*/ 1423252 w 1423253"/>
                <a:gd name="connsiteY9" fmla="*/ 278589 h 557177"/>
                <a:gd name="connsiteX10" fmla="*/ 1144664 w 1423253"/>
                <a:gd name="connsiteY10" fmla="*/ 557177 h 55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3253" h="557177">
                  <a:moveTo>
                    <a:pt x="302185" y="557176"/>
                  </a:moveTo>
                  <a:lnTo>
                    <a:pt x="313708" y="539112"/>
                  </a:lnTo>
                  <a:lnTo>
                    <a:pt x="1140428" y="539112"/>
                  </a:lnTo>
                  <a:cubicBezTo>
                    <a:pt x="1284311" y="539112"/>
                    <a:pt x="1400952" y="422472"/>
                    <a:pt x="1400952" y="278588"/>
                  </a:cubicBezTo>
                  <a:cubicBezTo>
                    <a:pt x="1400952" y="134704"/>
                    <a:pt x="1284311" y="18063"/>
                    <a:pt x="1140428" y="18063"/>
                  </a:cubicBezTo>
                  <a:lnTo>
                    <a:pt x="0" y="18063"/>
                  </a:lnTo>
                  <a:lnTo>
                    <a:pt x="1016" y="0"/>
                  </a:lnTo>
                  <a:lnTo>
                    <a:pt x="1144665" y="0"/>
                  </a:lnTo>
                  <a:cubicBezTo>
                    <a:pt x="1298525" y="0"/>
                    <a:pt x="1423253" y="124728"/>
                    <a:pt x="1423253" y="278589"/>
                  </a:cubicBezTo>
                  <a:lnTo>
                    <a:pt x="1423252" y="278589"/>
                  </a:lnTo>
                  <a:cubicBezTo>
                    <a:pt x="1423252" y="432449"/>
                    <a:pt x="1298524" y="557177"/>
                    <a:pt x="1144664" y="557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73948" y="1942037"/>
            <a:ext cx="1321113" cy="1435372"/>
            <a:chOff x="5129213" y="3409950"/>
            <a:chExt cx="1762125" cy="1914525"/>
          </a:xfrm>
        </p:grpSpPr>
        <p:sp>
          <p:nvSpPr>
            <p:cNvPr id="8" name="MH_Other_3"/>
            <p:cNvSpPr/>
            <p:nvPr/>
          </p:nvSpPr>
          <p:spPr>
            <a:xfrm>
              <a:off x="6096000" y="3409950"/>
              <a:ext cx="795338" cy="795338"/>
            </a:xfrm>
            <a:custGeom>
              <a:avLst/>
              <a:gdLst>
                <a:gd name="connsiteX0" fmla="*/ 349985 w 663588"/>
                <a:gd name="connsiteY0" fmla="*/ 142900 h 663588"/>
                <a:gd name="connsiteX1" fmla="*/ 482976 w 663588"/>
                <a:gd name="connsiteY1" fmla="*/ 211390 h 663588"/>
                <a:gd name="connsiteX2" fmla="*/ 460097 w 663588"/>
                <a:gd name="connsiteY2" fmla="*/ 486849 h 663588"/>
                <a:gd name="connsiteX3" fmla="*/ 260810 w 663588"/>
                <a:gd name="connsiteY3" fmla="*/ 655570 h 663588"/>
                <a:gd name="connsiteX4" fmla="*/ 202645 w 663588"/>
                <a:gd name="connsiteY4" fmla="*/ 637514 h 663588"/>
                <a:gd name="connsiteX5" fmla="*/ 6741 w 663588"/>
                <a:gd name="connsiteY5" fmla="*/ 398662 h 663588"/>
                <a:gd name="connsiteX6" fmla="*/ 3010 w 663588"/>
                <a:gd name="connsiteY6" fmla="*/ 361650 h 663588"/>
                <a:gd name="connsiteX7" fmla="*/ 207517 w 663588"/>
                <a:gd name="connsiteY7" fmla="*/ 188510 h 663588"/>
                <a:gd name="connsiteX8" fmla="*/ 349985 w 663588"/>
                <a:gd name="connsiteY8" fmla="*/ 142900 h 663588"/>
                <a:gd name="connsiteX9" fmla="*/ 331794 w 663588"/>
                <a:gd name="connsiteY9" fmla="*/ 0 h 663588"/>
                <a:gd name="connsiteX10" fmla="*/ 663588 w 663588"/>
                <a:gd name="connsiteY10" fmla="*/ 331794 h 663588"/>
                <a:gd name="connsiteX11" fmla="*/ 331794 w 663588"/>
                <a:gd name="connsiteY11" fmla="*/ 663588 h 663588"/>
                <a:gd name="connsiteX12" fmla="*/ 278642 w 663588"/>
                <a:gd name="connsiteY12" fmla="*/ 658230 h 663588"/>
                <a:gd name="connsiteX13" fmla="*/ 471280 w 663588"/>
                <a:gd name="connsiteY13" fmla="*/ 495139 h 663588"/>
                <a:gd name="connsiteX14" fmla="*/ 495745 w 663588"/>
                <a:gd name="connsiteY14" fmla="*/ 200580 h 663588"/>
                <a:gd name="connsiteX15" fmla="*/ 495746 w 663588"/>
                <a:gd name="connsiteY15" fmla="*/ 200580 h 663588"/>
                <a:gd name="connsiteX16" fmla="*/ 201187 w 663588"/>
                <a:gd name="connsiteY16" fmla="*/ 176113 h 663588"/>
                <a:gd name="connsiteX17" fmla="*/ 1361 w 663588"/>
                <a:gd name="connsiteY17" fmla="*/ 345290 h 663588"/>
                <a:gd name="connsiteX18" fmla="*/ 0 w 663588"/>
                <a:gd name="connsiteY18" fmla="*/ 331794 h 663588"/>
                <a:gd name="connsiteX19" fmla="*/ 331794 w 663588"/>
                <a:gd name="connsiteY19" fmla="*/ 0 h 66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3588" h="663588">
                  <a:moveTo>
                    <a:pt x="349985" y="142900"/>
                  </a:moveTo>
                  <a:cubicBezTo>
                    <a:pt x="399833" y="147041"/>
                    <a:pt x="448102" y="170198"/>
                    <a:pt x="482976" y="211390"/>
                  </a:cubicBezTo>
                  <a:cubicBezTo>
                    <a:pt x="552725" y="293774"/>
                    <a:pt x="542481" y="417101"/>
                    <a:pt x="460097" y="486849"/>
                  </a:cubicBezTo>
                  <a:lnTo>
                    <a:pt x="260810" y="655570"/>
                  </a:lnTo>
                  <a:lnTo>
                    <a:pt x="202645" y="637514"/>
                  </a:lnTo>
                  <a:cubicBezTo>
                    <a:pt x="103407" y="595540"/>
                    <a:pt x="28840" y="506657"/>
                    <a:pt x="6741" y="398662"/>
                  </a:cubicBezTo>
                  <a:lnTo>
                    <a:pt x="3010" y="361650"/>
                  </a:lnTo>
                  <a:lnTo>
                    <a:pt x="207517" y="188510"/>
                  </a:lnTo>
                  <a:cubicBezTo>
                    <a:pt x="248709" y="153636"/>
                    <a:pt x="300137" y="138760"/>
                    <a:pt x="349985" y="142900"/>
                  </a:cubicBezTo>
                  <a:close/>
                  <a:moveTo>
                    <a:pt x="331794" y="0"/>
                  </a:moveTo>
                  <a:cubicBezTo>
                    <a:pt x="515039" y="0"/>
                    <a:pt x="663588" y="148549"/>
                    <a:pt x="663588" y="331794"/>
                  </a:cubicBezTo>
                  <a:cubicBezTo>
                    <a:pt x="663588" y="515039"/>
                    <a:pt x="515039" y="663588"/>
                    <a:pt x="331794" y="663588"/>
                  </a:cubicBezTo>
                  <a:lnTo>
                    <a:pt x="278642" y="658230"/>
                  </a:lnTo>
                  <a:lnTo>
                    <a:pt x="471280" y="495139"/>
                  </a:lnTo>
                  <a:cubicBezTo>
                    <a:pt x="559376" y="420555"/>
                    <a:pt x="570330" y="288677"/>
                    <a:pt x="495745" y="200580"/>
                  </a:cubicBezTo>
                  <a:lnTo>
                    <a:pt x="495746" y="200580"/>
                  </a:lnTo>
                  <a:cubicBezTo>
                    <a:pt x="421162" y="112483"/>
                    <a:pt x="289283" y="101529"/>
                    <a:pt x="201187" y="176113"/>
                  </a:cubicBezTo>
                  <a:lnTo>
                    <a:pt x="1361" y="345290"/>
                  </a:lnTo>
                  <a:lnTo>
                    <a:pt x="0" y="331794"/>
                  </a:lnTo>
                  <a:cubicBezTo>
                    <a:pt x="0" y="148549"/>
                    <a:pt x="148549" y="0"/>
                    <a:pt x="331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80" dirty="0">
                  <a:solidFill>
                    <a:srgbClr val="FFFFFF"/>
                  </a:solidFill>
                </a:rPr>
                <a:t>03</a:t>
              </a:r>
              <a:endParaRPr lang="zh-CN" altLang="en-US" sz="1280" dirty="0">
                <a:solidFill>
                  <a:srgbClr val="FFFFFF"/>
                </a:solidFill>
              </a:endParaRPr>
            </a:p>
          </p:txBody>
        </p:sp>
        <p:sp>
          <p:nvSpPr>
            <p:cNvPr id="9" name="MH_SubTitle_3"/>
            <p:cNvSpPr/>
            <p:nvPr/>
          </p:nvSpPr>
          <p:spPr>
            <a:xfrm rot="19176637" flipH="1">
              <a:off x="5129213" y="4657725"/>
              <a:ext cx="1706562" cy="666750"/>
            </a:xfrm>
            <a:custGeom>
              <a:avLst/>
              <a:gdLst>
                <a:gd name="connsiteX0" fmla="*/ 302185 w 1423253"/>
                <a:gd name="connsiteY0" fmla="*/ 557176 h 557177"/>
                <a:gd name="connsiteX1" fmla="*/ 313708 w 1423253"/>
                <a:gd name="connsiteY1" fmla="*/ 539112 h 557177"/>
                <a:gd name="connsiteX2" fmla="*/ 1140428 w 1423253"/>
                <a:gd name="connsiteY2" fmla="*/ 539112 h 557177"/>
                <a:gd name="connsiteX3" fmla="*/ 1400952 w 1423253"/>
                <a:gd name="connsiteY3" fmla="*/ 278588 h 557177"/>
                <a:gd name="connsiteX4" fmla="*/ 1140428 w 1423253"/>
                <a:gd name="connsiteY4" fmla="*/ 18063 h 557177"/>
                <a:gd name="connsiteX5" fmla="*/ 0 w 1423253"/>
                <a:gd name="connsiteY5" fmla="*/ 18063 h 557177"/>
                <a:gd name="connsiteX6" fmla="*/ 1016 w 1423253"/>
                <a:gd name="connsiteY6" fmla="*/ 0 h 557177"/>
                <a:gd name="connsiteX7" fmla="*/ 1144665 w 1423253"/>
                <a:gd name="connsiteY7" fmla="*/ 0 h 557177"/>
                <a:gd name="connsiteX8" fmla="*/ 1423253 w 1423253"/>
                <a:gd name="connsiteY8" fmla="*/ 278589 h 557177"/>
                <a:gd name="connsiteX9" fmla="*/ 1423252 w 1423253"/>
                <a:gd name="connsiteY9" fmla="*/ 278589 h 557177"/>
                <a:gd name="connsiteX10" fmla="*/ 1144664 w 1423253"/>
                <a:gd name="connsiteY10" fmla="*/ 557177 h 55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3253" h="557177">
                  <a:moveTo>
                    <a:pt x="302185" y="557176"/>
                  </a:moveTo>
                  <a:lnTo>
                    <a:pt x="313708" y="539112"/>
                  </a:lnTo>
                  <a:lnTo>
                    <a:pt x="1140428" y="539112"/>
                  </a:lnTo>
                  <a:cubicBezTo>
                    <a:pt x="1284311" y="539112"/>
                    <a:pt x="1400952" y="422472"/>
                    <a:pt x="1400952" y="278588"/>
                  </a:cubicBezTo>
                  <a:cubicBezTo>
                    <a:pt x="1400952" y="134704"/>
                    <a:pt x="1284311" y="18063"/>
                    <a:pt x="1140428" y="18063"/>
                  </a:cubicBezTo>
                  <a:lnTo>
                    <a:pt x="0" y="18063"/>
                  </a:lnTo>
                  <a:lnTo>
                    <a:pt x="1016" y="0"/>
                  </a:lnTo>
                  <a:lnTo>
                    <a:pt x="1144665" y="0"/>
                  </a:lnTo>
                  <a:cubicBezTo>
                    <a:pt x="1298525" y="0"/>
                    <a:pt x="1423253" y="124728"/>
                    <a:pt x="1423253" y="278589"/>
                  </a:cubicBezTo>
                  <a:lnTo>
                    <a:pt x="1423252" y="278589"/>
                  </a:lnTo>
                  <a:cubicBezTo>
                    <a:pt x="1423252" y="432449"/>
                    <a:pt x="1298524" y="557177"/>
                    <a:pt x="1144664" y="557177"/>
                  </a:cubicBezTo>
                  <a:close/>
                </a:path>
              </a:pathLst>
            </a:custGeom>
            <a:solidFill>
              <a:srgbClr val="57B395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>
                <a:buNone/>
              </a:pPr>
              <a:r>
                <a:rPr lang="zh-CN" altLang="en-US" sz="14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成功项目展示</a:t>
              </a:r>
              <a:endParaRPr lang="en-US" altLang="zh-CN" sz="14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642693" y="1942037"/>
            <a:ext cx="1319923" cy="1435372"/>
            <a:chOff x="6821489" y="3409950"/>
            <a:chExt cx="1760537" cy="1914525"/>
          </a:xfrm>
        </p:grpSpPr>
        <p:sp>
          <p:nvSpPr>
            <p:cNvPr id="10" name="MH_Other_4"/>
            <p:cNvSpPr/>
            <p:nvPr/>
          </p:nvSpPr>
          <p:spPr>
            <a:xfrm>
              <a:off x="7786689" y="3409950"/>
              <a:ext cx="795337" cy="795338"/>
            </a:xfrm>
            <a:custGeom>
              <a:avLst/>
              <a:gdLst>
                <a:gd name="connsiteX0" fmla="*/ 349985 w 663588"/>
                <a:gd name="connsiteY0" fmla="*/ 142900 h 663588"/>
                <a:gd name="connsiteX1" fmla="*/ 482976 w 663588"/>
                <a:gd name="connsiteY1" fmla="*/ 211390 h 663588"/>
                <a:gd name="connsiteX2" fmla="*/ 460097 w 663588"/>
                <a:gd name="connsiteY2" fmla="*/ 486849 h 663588"/>
                <a:gd name="connsiteX3" fmla="*/ 260810 w 663588"/>
                <a:gd name="connsiteY3" fmla="*/ 655570 h 663588"/>
                <a:gd name="connsiteX4" fmla="*/ 202645 w 663588"/>
                <a:gd name="connsiteY4" fmla="*/ 637514 h 663588"/>
                <a:gd name="connsiteX5" fmla="*/ 6741 w 663588"/>
                <a:gd name="connsiteY5" fmla="*/ 398662 h 663588"/>
                <a:gd name="connsiteX6" fmla="*/ 3010 w 663588"/>
                <a:gd name="connsiteY6" fmla="*/ 361650 h 663588"/>
                <a:gd name="connsiteX7" fmla="*/ 207517 w 663588"/>
                <a:gd name="connsiteY7" fmla="*/ 188510 h 663588"/>
                <a:gd name="connsiteX8" fmla="*/ 349985 w 663588"/>
                <a:gd name="connsiteY8" fmla="*/ 142900 h 663588"/>
                <a:gd name="connsiteX9" fmla="*/ 331794 w 663588"/>
                <a:gd name="connsiteY9" fmla="*/ 0 h 663588"/>
                <a:gd name="connsiteX10" fmla="*/ 663588 w 663588"/>
                <a:gd name="connsiteY10" fmla="*/ 331794 h 663588"/>
                <a:gd name="connsiteX11" fmla="*/ 331794 w 663588"/>
                <a:gd name="connsiteY11" fmla="*/ 663588 h 663588"/>
                <a:gd name="connsiteX12" fmla="*/ 278642 w 663588"/>
                <a:gd name="connsiteY12" fmla="*/ 658230 h 663588"/>
                <a:gd name="connsiteX13" fmla="*/ 471280 w 663588"/>
                <a:gd name="connsiteY13" fmla="*/ 495139 h 663588"/>
                <a:gd name="connsiteX14" fmla="*/ 495745 w 663588"/>
                <a:gd name="connsiteY14" fmla="*/ 200580 h 663588"/>
                <a:gd name="connsiteX15" fmla="*/ 495746 w 663588"/>
                <a:gd name="connsiteY15" fmla="*/ 200580 h 663588"/>
                <a:gd name="connsiteX16" fmla="*/ 201187 w 663588"/>
                <a:gd name="connsiteY16" fmla="*/ 176113 h 663588"/>
                <a:gd name="connsiteX17" fmla="*/ 1361 w 663588"/>
                <a:gd name="connsiteY17" fmla="*/ 345290 h 663588"/>
                <a:gd name="connsiteX18" fmla="*/ 0 w 663588"/>
                <a:gd name="connsiteY18" fmla="*/ 331794 h 663588"/>
                <a:gd name="connsiteX19" fmla="*/ 331794 w 663588"/>
                <a:gd name="connsiteY19" fmla="*/ 0 h 66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3588" h="663588">
                  <a:moveTo>
                    <a:pt x="349985" y="142900"/>
                  </a:moveTo>
                  <a:cubicBezTo>
                    <a:pt x="399833" y="147041"/>
                    <a:pt x="448102" y="170198"/>
                    <a:pt x="482976" y="211390"/>
                  </a:cubicBezTo>
                  <a:cubicBezTo>
                    <a:pt x="552725" y="293774"/>
                    <a:pt x="542481" y="417101"/>
                    <a:pt x="460097" y="486849"/>
                  </a:cubicBezTo>
                  <a:lnTo>
                    <a:pt x="260810" y="655570"/>
                  </a:lnTo>
                  <a:lnTo>
                    <a:pt x="202645" y="637514"/>
                  </a:lnTo>
                  <a:cubicBezTo>
                    <a:pt x="103407" y="595540"/>
                    <a:pt x="28840" y="506657"/>
                    <a:pt x="6741" y="398662"/>
                  </a:cubicBezTo>
                  <a:lnTo>
                    <a:pt x="3010" y="361650"/>
                  </a:lnTo>
                  <a:lnTo>
                    <a:pt x="207517" y="188510"/>
                  </a:lnTo>
                  <a:cubicBezTo>
                    <a:pt x="248709" y="153636"/>
                    <a:pt x="300137" y="138760"/>
                    <a:pt x="349985" y="142900"/>
                  </a:cubicBezTo>
                  <a:close/>
                  <a:moveTo>
                    <a:pt x="331794" y="0"/>
                  </a:moveTo>
                  <a:cubicBezTo>
                    <a:pt x="515039" y="0"/>
                    <a:pt x="663588" y="148549"/>
                    <a:pt x="663588" y="331794"/>
                  </a:cubicBezTo>
                  <a:cubicBezTo>
                    <a:pt x="663588" y="515039"/>
                    <a:pt x="515039" y="663588"/>
                    <a:pt x="331794" y="663588"/>
                  </a:cubicBezTo>
                  <a:lnTo>
                    <a:pt x="278642" y="658230"/>
                  </a:lnTo>
                  <a:lnTo>
                    <a:pt x="471280" y="495139"/>
                  </a:lnTo>
                  <a:cubicBezTo>
                    <a:pt x="559376" y="420555"/>
                    <a:pt x="570330" y="288677"/>
                    <a:pt x="495745" y="200580"/>
                  </a:cubicBezTo>
                  <a:lnTo>
                    <a:pt x="495746" y="200580"/>
                  </a:lnTo>
                  <a:cubicBezTo>
                    <a:pt x="421162" y="112483"/>
                    <a:pt x="289283" y="101529"/>
                    <a:pt x="201187" y="176113"/>
                  </a:cubicBezTo>
                  <a:lnTo>
                    <a:pt x="1361" y="345290"/>
                  </a:lnTo>
                  <a:lnTo>
                    <a:pt x="0" y="331794"/>
                  </a:lnTo>
                  <a:cubicBezTo>
                    <a:pt x="0" y="148549"/>
                    <a:pt x="148549" y="0"/>
                    <a:pt x="331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80" dirty="0">
                  <a:solidFill>
                    <a:srgbClr val="FFFFFF"/>
                  </a:solidFill>
                </a:rPr>
                <a:t>04</a:t>
              </a:r>
              <a:endParaRPr lang="zh-CN" altLang="en-US" sz="1280" dirty="0">
                <a:solidFill>
                  <a:srgbClr val="FFFFFF"/>
                </a:solidFill>
              </a:endParaRPr>
            </a:p>
          </p:txBody>
        </p:sp>
        <p:sp>
          <p:nvSpPr>
            <p:cNvPr id="11" name="MH_SubTitle_4"/>
            <p:cNvSpPr/>
            <p:nvPr/>
          </p:nvSpPr>
          <p:spPr>
            <a:xfrm rot="19176637" flipH="1">
              <a:off x="6821489" y="4657725"/>
              <a:ext cx="1704975" cy="666750"/>
            </a:xfrm>
            <a:custGeom>
              <a:avLst/>
              <a:gdLst>
                <a:gd name="connsiteX0" fmla="*/ 302185 w 1423253"/>
                <a:gd name="connsiteY0" fmla="*/ 557176 h 557177"/>
                <a:gd name="connsiteX1" fmla="*/ 313708 w 1423253"/>
                <a:gd name="connsiteY1" fmla="*/ 539112 h 557177"/>
                <a:gd name="connsiteX2" fmla="*/ 1140428 w 1423253"/>
                <a:gd name="connsiteY2" fmla="*/ 539112 h 557177"/>
                <a:gd name="connsiteX3" fmla="*/ 1400952 w 1423253"/>
                <a:gd name="connsiteY3" fmla="*/ 278588 h 557177"/>
                <a:gd name="connsiteX4" fmla="*/ 1140428 w 1423253"/>
                <a:gd name="connsiteY4" fmla="*/ 18063 h 557177"/>
                <a:gd name="connsiteX5" fmla="*/ 0 w 1423253"/>
                <a:gd name="connsiteY5" fmla="*/ 18063 h 557177"/>
                <a:gd name="connsiteX6" fmla="*/ 1016 w 1423253"/>
                <a:gd name="connsiteY6" fmla="*/ 0 h 557177"/>
                <a:gd name="connsiteX7" fmla="*/ 1144665 w 1423253"/>
                <a:gd name="connsiteY7" fmla="*/ 0 h 557177"/>
                <a:gd name="connsiteX8" fmla="*/ 1423253 w 1423253"/>
                <a:gd name="connsiteY8" fmla="*/ 278589 h 557177"/>
                <a:gd name="connsiteX9" fmla="*/ 1423252 w 1423253"/>
                <a:gd name="connsiteY9" fmla="*/ 278589 h 557177"/>
                <a:gd name="connsiteX10" fmla="*/ 1144664 w 1423253"/>
                <a:gd name="connsiteY10" fmla="*/ 557177 h 55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3253" h="557177">
                  <a:moveTo>
                    <a:pt x="302185" y="557176"/>
                  </a:moveTo>
                  <a:lnTo>
                    <a:pt x="313708" y="539112"/>
                  </a:lnTo>
                  <a:lnTo>
                    <a:pt x="1140428" y="539112"/>
                  </a:lnTo>
                  <a:cubicBezTo>
                    <a:pt x="1284311" y="539112"/>
                    <a:pt x="1400952" y="422472"/>
                    <a:pt x="1400952" y="278588"/>
                  </a:cubicBezTo>
                  <a:cubicBezTo>
                    <a:pt x="1400952" y="134704"/>
                    <a:pt x="1284311" y="18063"/>
                    <a:pt x="1140428" y="18063"/>
                  </a:cubicBezTo>
                  <a:lnTo>
                    <a:pt x="0" y="18063"/>
                  </a:lnTo>
                  <a:lnTo>
                    <a:pt x="1016" y="0"/>
                  </a:lnTo>
                  <a:lnTo>
                    <a:pt x="1144665" y="0"/>
                  </a:lnTo>
                  <a:cubicBezTo>
                    <a:pt x="1298525" y="0"/>
                    <a:pt x="1423253" y="124728"/>
                    <a:pt x="1423253" y="278589"/>
                  </a:cubicBezTo>
                  <a:lnTo>
                    <a:pt x="1423252" y="278589"/>
                  </a:lnTo>
                  <a:cubicBezTo>
                    <a:pt x="1423252" y="432449"/>
                    <a:pt x="1298524" y="557177"/>
                    <a:pt x="1144664" y="557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PA_淘宝店chenying0907 8"/>
          <p:cNvSpPr/>
          <p:nvPr/>
        </p:nvSpPr>
        <p:spPr>
          <a:xfrm>
            <a:off x="1" y="616029"/>
            <a:ext cx="2385392" cy="53401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4" name="PA_淘宝店chenying0907 10"/>
          <p:cNvSpPr txBox="1"/>
          <p:nvPr/>
        </p:nvSpPr>
        <p:spPr>
          <a:xfrm>
            <a:off x="261754" y="685602"/>
            <a:ext cx="20190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</a:rPr>
              <a:t>目录</a:t>
            </a:r>
            <a:r>
              <a:rPr lang="en-US" altLang="zh-CN" sz="2100" b="1" dirty="0">
                <a:solidFill>
                  <a:schemeClr val="bg1"/>
                </a:solidFill>
              </a:rPr>
              <a:t>/CONTENT</a:t>
            </a:r>
            <a:endParaRPr lang="en-US" altLang="zh-CN" sz="2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4294211" y="1261105"/>
            <a:ext cx="166859" cy="167900"/>
          </a:xfrm>
          <a:custGeom>
            <a:avLst/>
            <a:gdLst>
              <a:gd name="connsiteX0" fmla="*/ 0 w 222479"/>
              <a:gd name="connsiteY0" fmla="*/ 0 h 223836"/>
              <a:gd name="connsiteX1" fmla="*/ 222479 w 222479"/>
              <a:gd name="connsiteY1" fmla="*/ 223836 h 223836"/>
              <a:gd name="connsiteX2" fmla="*/ 0 w 222479"/>
              <a:gd name="connsiteY2" fmla="*/ 2707 h 223836"/>
              <a:gd name="connsiteX3" fmla="*/ 0 w 222479"/>
              <a:gd name="connsiteY3" fmla="*/ 0 h 22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479" h="223836">
                <a:moveTo>
                  <a:pt x="0" y="0"/>
                </a:moveTo>
                <a:lnTo>
                  <a:pt x="222479" y="223836"/>
                </a:lnTo>
                <a:lnTo>
                  <a:pt x="0" y="2707"/>
                </a:lnTo>
                <a:lnTo>
                  <a:pt x="0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461071" y="1429004"/>
            <a:ext cx="167876" cy="166881"/>
          </a:xfrm>
          <a:custGeom>
            <a:avLst/>
            <a:gdLst>
              <a:gd name="connsiteX0" fmla="*/ 0 w 223835"/>
              <a:gd name="connsiteY0" fmla="*/ 0 h 222478"/>
              <a:gd name="connsiteX1" fmla="*/ 223835 w 223835"/>
              <a:gd name="connsiteY1" fmla="*/ 222478 h 222478"/>
              <a:gd name="connsiteX2" fmla="*/ 221129 w 223835"/>
              <a:gd name="connsiteY2" fmla="*/ 222478 h 222478"/>
              <a:gd name="connsiteX3" fmla="*/ 0 w 223835"/>
              <a:gd name="connsiteY3" fmla="*/ 0 h 22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35" h="222478">
                <a:moveTo>
                  <a:pt x="0" y="0"/>
                </a:moveTo>
                <a:lnTo>
                  <a:pt x="223835" y="222478"/>
                </a:lnTo>
                <a:lnTo>
                  <a:pt x="221129" y="222478"/>
                </a:lnTo>
                <a:lnTo>
                  <a:pt x="0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3727501" y="2060587"/>
            <a:ext cx="1683885" cy="1686132"/>
            <a:chOff x="4970001" y="2746482"/>
            <a:chExt cx="2245179" cy="2247872"/>
          </a:xfrm>
          <a:solidFill>
            <a:schemeClr val="accent1"/>
          </a:solidFill>
        </p:grpSpPr>
        <p:sp>
          <p:nvSpPr>
            <p:cNvPr id="34" name="Freeform 33"/>
            <p:cNvSpPr/>
            <p:nvPr/>
          </p:nvSpPr>
          <p:spPr>
            <a:xfrm>
              <a:off x="5948093" y="3476794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725614" y="3699273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660102" y="2757788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6088879" y="4545333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4984510" y="2757788"/>
              <a:ext cx="675592" cy="446315"/>
            </a:xfrm>
            <a:custGeom>
              <a:avLst/>
              <a:gdLst>
                <a:gd name="connsiteX0" fmla="*/ 449036 w 675592"/>
                <a:gd name="connsiteY0" fmla="*/ 0 h 446315"/>
                <a:gd name="connsiteX1" fmla="*/ 675592 w 675592"/>
                <a:gd name="connsiteY1" fmla="*/ 0 h 446315"/>
                <a:gd name="connsiteX2" fmla="*/ 675592 w 675592"/>
                <a:gd name="connsiteY2" fmla="*/ 446314 h 446315"/>
                <a:gd name="connsiteX3" fmla="*/ 443592 w 675592"/>
                <a:gd name="connsiteY3" fmla="*/ 446314 h 446315"/>
                <a:gd name="connsiteX4" fmla="*/ 443592 w 675592"/>
                <a:gd name="connsiteY4" fmla="*/ 446315 h 446315"/>
                <a:gd name="connsiteX5" fmla="*/ 443591 w 675592"/>
                <a:gd name="connsiteY5" fmla="*/ 446315 h 446315"/>
                <a:gd name="connsiteX6" fmla="*/ 443591 w 675592"/>
                <a:gd name="connsiteY6" fmla="*/ 446314 h 446315"/>
                <a:gd name="connsiteX7" fmla="*/ 0 w 675592"/>
                <a:gd name="connsiteY7" fmla="*/ 446314 h 446315"/>
                <a:gd name="connsiteX8" fmla="*/ 443592 w 675592"/>
                <a:gd name="connsiteY8" fmla="*/ 5412 h 446315"/>
                <a:gd name="connsiteX9" fmla="*/ 443592 w 675592"/>
                <a:gd name="connsiteY9" fmla="*/ 5411 h 446315"/>
                <a:gd name="connsiteX10" fmla="*/ 449036 w 675592"/>
                <a:gd name="connsiteY10" fmla="*/ 0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5592" h="446315">
                  <a:moveTo>
                    <a:pt x="449036" y="0"/>
                  </a:moveTo>
                  <a:lnTo>
                    <a:pt x="675592" y="0"/>
                  </a:lnTo>
                  <a:lnTo>
                    <a:pt x="675592" y="446314"/>
                  </a:lnTo>
                  <a:lnTo>
                    <a:pt x="443592" y="446314"/>
                  </a:lnTo>
                  <a:lnTo>
                    <a:pt x="443592" y="446315"/>
                  </a:lnTo>
                  <a:lnTo>
                    <a:pt x="443591" y="446315"/>
                  </a:lnTo>
                  <a:lnTo>
                    <a:pt x="443591" y="446314"/>
                  </a:lnTo>
                  <a:lnTo>
                    <a:pt x="0" y="446314"/>
                  </a:lnTo>
                  <a:lnTo>
                    <a:pt x="443592" y="5412"/>
                  </a:lnTo>
                  <a:lnTo>
                    <a:pt x="443592" y="5411"/>
                  </a:lnTo>
                  <a:lnTo>
                    <a:pt x="44903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6094630" y="2749189"/>
              <a:ext cx="1120550" cy="1003423"/>
            </a:xfrm>
            <a:custGeom>
              <a:avLst/>
              <a:gdLst>
                <a:gd name="connsiteX0" fmla="*/ 0 w 1120550"/>
                <a:gd name="connsiteY0" fmla="*/ 0 h 1003423"/>
                <a:gd name="connsiteX1" fmla="*/ 671513 w 1120550"/>
                <a:gd name="connsiteY1" fmla="*/ 0 h 1003423"/>
                <a:gd name="connsiteX2" fmla="*/ 674236 w 1120550"/>
                <a:gd name="connsiteY2" fmla="*/ 2707 h 1003423"/>
                <a:gd name="connsiteX3" fmla="*/ 674236 w 1120550"/>
                <a:gd name="connsiteY3" fmla="*/ 2708 h 1003423"/>
                <a:gd name="connsiteX4" fmla="*/ 896715 w 1120550"/>
                <a:gd name="connsiteY4" fmla="*/ 223837 h 1003423"/>
                <a:gd name="connsiteX5" fmla="*/ 1117843 w 1120550"/>
                <a:gd name="connsiteY5" fmla="*/ 446314 h 1003423"/>
                <a:gd name="connsiteX6" fmla="*/ 1117844 w 1120550"/>
                <a:gd name="connsiteY6" fmla="*/ 446314 h 1003423"/>
                <a:gd name="connsiteX7" fmla="*/ 1120550 w 1120550"/>
                <a:gd name="connsiteY7" fmla="*/ 449037 h 1003423"/>
                <a:gd name="connsiteX8" fmla="*/ 1120550 w 1120550"/>
                <a:gd name="connsiteY8" fmla="*/ 1003423 h 1003423"/>
                <a:gd name="connsiteX9" fmla="*/ 674236 w 1120550"/>
                <a:gd name="connsiteY9" fmla="*/ 1003423 h 1003423"/>
                <a:gd name="connsiteX10" fmla="*/ 674236 w 1120550"/>
                <a:gd name="connsiteY10" fmla="*/ 446315 h 1003423"/>
                <a:gd name="connsiteX11" fmla="*/ 674236 w 1120550"/>
                <a:gd name="connsiteY11" fmla="*/ 446314 h 1003423"/>
                <a:gd name="connsiteX12" fmla="*/ 0 w 1120550"/>
                <a:gd name="connsiteY12" fmla="*/ 446314 h 1003423"/>
                <a:gd name="connsiteX13" fmla="*/ 0 w 1120550"/>
                <a:gd name="connsiteY13" fmla="*/ 0 h 100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50" h="1003423">
                  <a:moveTo>
                    <a:pt x="0" y="0"/>
                  </a:moveTo>
                  <a:lnTo>
                    <a:pt x="671513" y="0"/>
                  </a:lnTo>
                  <a:lnTo>
                    <a:pt x="674236" y="2707"/>
                  </a:lnTo>
                  <a:lnTo>
                    <a:pt x="674236" y="2708"/>
                  </a:lnTo>
                  <a:lnTo>
                    <a:pt x="896715" y="223837"/>
                  </a:lnTo>
                  <a:lnTo>
                    <a:pt x="1117843" y="446314"/>
                  </a:lnTo>
                  <a:lnTo>
                    <a:pt x="1117844" y="446314"/>
                  </a:lnTo>
                  <a:lnTo>
                    <a:pt x="1120550" y="449037"/>
                  </a:lnTo>
                  <a:lnTo>
                    <a:pt x="1120550" y="1003423"/>
                  </a:lnTo>
                  <a:lnTo>
                    <a:pt x="674236" y="1003423"/>
                  </a:lnTo>
                  <a:lnTo>
                    <a:pt x="674236" y="446315"/>
                  </a:lnTo>
                  <a:lnTo>
                    <a:pt x="674236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4981787" y="2757789"/>
              <a:ext cx="446314" cy="729501"/>
            </a:xfrm>
            <a:custGeom>
              <a:avLst/>
              <a:gdLst>
                <a:gd name="connsiteX0" fmla="*/ 446314 w 446314"/>
                <a:gd name="connsiteY0" fmla="*/ 0 h 729501"/>
                <a:gd name="connsiteX1" fmla="*/ 446314 w 446314"/>
                <a:gd name="connsiteY1" fmla="*/ 5410 h 729501"/>
                <a:gd name="connsiteX2" fmla="*/ 2721 w 446314"/>
                <a:gd name="connsiteY2" fmla="*/ 446313 h 729501"/>
                <a:gd name="connsiteX3" fmla="*/ 2723 w 446314"/>
                <a:gd name="connsiteY3" fmla="*/ 446313 h 729501"/>
                <a:gd name="connsiteX4" fmla="*/ 2722 w 446314"/>
                <a:gd name="connsiteY4" fmla="*/ 446314 h 729501"/>
                <a:gd name="connsiteX5" fmla="*/ 446314 w 446314"/>
                <a:gd name="connsiteY5" fmla="*/ 446314 h 729501"/>
                <a:gd name="connsiteX6" fmla="*/ 446314 w 446314"/>
                <a:gd name="connsiteY6" fmla="*/ 729501 h 729501"/>
                <a:gd name="connsiteX7" fmla="*/ 0 w 446314"/>
                <a:gd name="connsiteY7" fmla="*/ 729501 h 729501"/>
                <a:gd name="connsiteX8" fmla="*/ 0 w 446314"/>
                <a:gd name="connsiteY8" fmla="*/ 449037 h 729501"/>
                <a:gd name="connsiteX9" fmla="*/ 446314 w 446314"/>
                <a:gd name="connsiteY9" fmla="*/ 0 h 72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729501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2723" y="446313"/>
                  </a:lnTo>
                  <a:lnTo>
                    <a:pt x="2722" y="446314"/>
                  </a:lnTo>
                  <a:lnTo>
                    <a:pt x="446314" y="446314"/>
                  </a:lnTo>
                  <a:lnTo>
                    <a:pt x="446314" y="729501"/>
                  </a:lnTo>
                  <a:lnTo>
                    <a:pt x="0" y="729501"/>
                  </a:lnTo>
                  <a:lnTo>
                    <a:pt x="0" y="449037"/>
                  </a:lnTo>
                  <a:lnTo>
                    <a:pt x="4463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970001" y="3925005"/>
              <a:ext cx="446314" cy="1066642"/>
            </a:xfrm>
            <a:custGeom>
              <a:avLst/>
              <a:gdLst>
                <a:gd name="connsiteX0" fmla="*/ 0 w 446314"/>
                <a:gd name="connsiteY0" fmla="*/ 0 h 1066642"/>
                <a:gd name="connsiteX1" fmla="*/ 446314 w 446314"/>
                <a:gd name="connsiteY1" fmla="*/ 0 h 1066642"/>
                <a:gd name="connsiteX2" fmla="*/ 446314 w 446314"/>
                <a:gd name="connsiteY2" fmla="*/ 620327 h 1066642"/>
                <a:gd name="connsiteX3" fmla="*/ 2721 w 446314"/>
                <a:gd name="connsiteY3" fmla="*/ 620327 h 1066642"/>
                <a:gd name="connsiteX4" fmla="*/ 2722 w 446314"/>
                <a:gd name="connsiteY4" fmla="*/ 620328 h 1066642"/>
                <a:gd name="connsiteX5" fmla="*/ 446314 w 446314"/>
                <a:gd name="connsiteY5" fmla="*/ 620328 h 1066642"/>
                <a:gd name="connsiteX6" fmla="*/ 446314 w 446314"/>
                <a:gd name="connsiteY6" fmla="*/ 1061230 h 1066642"/>
                <a:gd name="connsiteX7" fmla="*/ 446314 w 446314"/>
                <a:gd name="connsiteY7" fmla="*/ 1061231 h 1066642"/>
                <a:gd name="connsiteX8" fmla="*/ 446314 w 446314"/>
                <a:gd name="connsiteY8" fmla="*/ 1066642 h 1066642"/>
                <a:gd name="connsiteX9" fmla="*/ 0 w 446314"/>
                <a:gd name="connsiteY9" fmla="*/ 617605 h 1066642"/>
                <a:gd name="connsiteX10" fmla="*/ 0 w 446314"/>
                <a:gd name="connsiteY10" fmla="*/ 0 h 106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314" h="1066642">
                  <a:moveTo>
                    <a:pt x="0" y="0"/>
                  </a:moveTo>
                  <a:lnTo>
                    <a:pt x="446314" y="0"/>
                  </a:lnTo>
                  <a:lnTo>
                    <a:pt x="446314" y="620327"/>
                  </a:lnTo>
                  <a:lnTo>
                    <a:pt x="2721" y="620327"/>
                  </a:lnTo>
                  <a:lnTo>
                    <a:pt x="2722" y="620328"/>
                  </a:lnTo>
                  <a:lnTo>
                    <a:pt x="446314" y="620328"/>
                  </a:lnTo>
                  <a:lnTo>
                    <a:pt x="446314" y="1061230"/>
                  </a:lnTo>
                  <a:lnTo>
                    <a:pt x="446314" y="1061231"/>
                  </a:lnTo>
                  <a:lnTo>
                    <a:pt x="446314" y="1066642"/>
                  </a:lnTo>
                  <a:lnTo>
                    <a:pt x="0" y="6176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6535193" y="4198927"/>
              <a:ext cx="668792" cy="792720"/>
            </a:xfrm>
            <a:custGeom>
              <a:avLst/>
              <a:gdLst>
                <a:gd name="connsiteX0" fmla="*/ 222478 w 668792"/>
                <a:gd name="connsiteY0" fmla="*/ 0 h 792720"/>
                <a:gd name="connsiteX1" fmla="*/ 668792 w 668792"/>
                <a:gd name="connsiteY1" fmla="*/ 0 h 792720"/>
                <a:gd name="connsiteX2" fmla="*/ 668792 w 668792"/>
                <a:gd name="connsiteY2" fmla="*/ 343683 h 792720"/>
                <a:gd name="connsiteX3" fmla="*/ 666086 w 668792"/>
                <a:gd name="connsiteY3" fmla="*/ 346406 h 792720"/>
                <a:gd name="connsiteX4" fmla="*/ 444957 w 668792"/>
                <a:gd name="connsiteY4" fmla="*/ 568885 h 792720"/>
                <a:gd name="connsiteX5" fmla="*/ 222478 w 668792"/>
                <a:gd name="connsiteY5" fmla="*/ 790014 h 792720"/>
                <a:gd name="connsiteX6" fmla="*/ 219755 w 668792"/>
                <a:gd name="connsiteY6" fmla="*/ 792720 h 792720"/>
                <a:gd name="connsiteX7" fmla="*/ 0 w 668792"/>
                <a:gd name="connsiteY7" fmla="*/ 792720 h 792720"/>
                <a:gd name="connsiteX8" fmla="*/ 0 w 668792"/>
                <a:gd name="connsiteY8" fmla="*/ 346406 h 792720"/>
                <a:gd name="connsiteX9" fmla="*/ 222478 w 668792"/>
                <a:gd name="connsiteY9" fmla="*/ 346406 h 792720"/>
                <a:gd name="connsiteX10" fmla="*/ 222478 w 668792"/>
                <a:gd name="connsiteY10" fmla="*/ 0 h 79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8792" h="792720">
                  <a:moveTo>
                    <a:pt x="222478" y="0"/>
                  </a:moveTo>
                  <a:lnTo>
                    <a:pt x="668792" y="0"/>
                  </a:lnTo>
                  <a:lnTo>
                    <a:pt x="668792" y="343683"/>
                  </a:lnTo>
                  <a:lnTo>
                    <a:pt x="666086" y="346406"/>
                  </a:lnTo>
                  <a:lnTo>
                    <a:pt x="444957" y="568885"/>
                  </a:lnTo>
                  <a:lnTo>
                    <a:pt x="222478" y="790014"/>
                  </a:lnTo>
                  <a:lnTo>
                    <a:pt x="219755" y="792720"/>
                  </a:lnTo>
                  <a:lnTo>
                    <a:pt x="0" y="792720"/>
                  </a:lnTo>
                  <a:lnTo>
                    <a:pt x="0" y="346406"/>
                  </a:lnTo>
                  <a:lnTo>
                    <a:pt x="222478" y="346406"/>
                  </a:lnTo>
                  <a:lnTo>
                    <a:pt x="22247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5416316" y="4545332"/>
              <a:ext cx="683758" cy="446314"/>
            </a:xfrm>
            <a:custGeom>
              <a:avLst/>
              <a:gdLst>
                <a:gd name="connsiteX0" fmla="*/ 0 w 683758"/>
                <a:gd name="connsiteY0" fmla="*/ 0 h 446314"/>
                <a:gd name="connsiteX1" fmla="*/ 683758 w 683758"/>
                <a:gd name="connsiteY1" fmla="*/ 0 h 446314"/>
                <a:gd name="connsiteX2" fmla="*/ 683758 w 683758"/>
                <a:gd name="connsiteY2" fmla="*/ 446314 h 446314"/>
                <a:gd name="connsiteX3" fmla="*/ 5444 w 683758"/>
                <a:gd name="connsiteY3" fmla="*/ 446314 h 446314"/>
                <a:gd name="connsiteX4" fmla="*/ 0 w 683758"/>
                <a:gd name="connsiteY4" fmla="*/ 440903 h 446314"/>
                <a:gd name="connsiteX5" fmla="*/ 0 w 683758"/>
                <a:gd name="connsiteY5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3758" h="446314">
                  <a:moveTo>
                    <a:pt x="0" y="0"/>
                  </a:moveTo>
                  <a:lnTo>
                    <a:pt x="683758" y="0"/>
                  </a:lnTo>
                  <a:lnTo>
                    <a:pt x="683758" y="446314"/>
                  </a:lnTo>
                  <a:lnTo>
                    <a:pt x="5444" y="446314"/>
                  </a:lnTo>
                  <a:lnTo>
                    <a:pt x="0" y="44090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6768866" y="2749189"/>
              <a:ext cx="222479" cy="223836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991345" y="2973025"/>
              <a:ext cx="223835" cy="222478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ight Triangle 51"/>
            <p:cNvSpPr/>
            <p:nvPr/>
          </p:nvSpPr>
          <p:spPr>
            <a:xfrm flipH="1">
              <a:off x="6653538" y="2746482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Right Triangle 52"/>
            <p:cNvSpPr/>
            <p:nvPr/>
          </p:nvSpPr>
          <p:spPr>
            <a:xfrm rot="5400000" flipH="1">
              <a:off x="6922487" y="4261127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Right Triangle 53"/>
            <p:cNvSpPr/>
            <p:nvPr/>
          </p:nvSpPr>
          <p:spPr>
            <a:xfrm rot="16200000" flipH="1">
              <a:off x="5143899" y="3036579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Right Triangle 54"/>
            <p:cNvSpPr/>
            <p:nvPr/>
          </p:nvSpPr>
          <p:spPr>
            <a:xfrm flipV="1">
              <a:off x="5416316" y="4548040"/>
              <a:ext cx="116681" cy="4463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57371" y="2813256"/>
            <a:ext cx="1685912" cy="1686132"/>
            <a:chOff x="7485495" y="3920401"/>
            <a:chExt cx="2247883" cy="2247872"/>
          </a:xfrm>
        </p:grpSpPr>
        <p:sp>
          <p:nvSpPr>
            <p:cNvPr id="83" name="Freeform 82"/>
            <p:cNvSpPr/>
            <p:nvPr/>
          </p:nvSpPr>
          <p:spPr>
            <a:xfrm>
              <a:off x="8156991" y="3923108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7490922" y="3923108"/>
              <a:ext cx="666069" cy="446315"/>
            </a:xfrm>
            <a:custGeom>
              <a:avLst/>
              <a:gdLst>
                <a:gd name="connsiteX0" fmla="*/ 449036 w 666069"/>
                <a:gd name="connsiteY0" fmla="*/ 0 h 446315"/>
                <a:gd name="connsiteX1" fmla="*/ 666069 w 666069"/>
                <a:gd name="connsiteY1" fmla="*/ 0 h 446315"/>
                <a:gd name="connsiteX2" fmla="*/ 666069 w 666069"/>
                <a:gd name="connsiteY2" fmla="*/ 446314 h 446315"/>
                <a:gd name="connsiteX3" fmla="*/ 443592 w 666069"/>
                <a:gd name="connsiteY3" fmla="*/ 446314 h 446315"/>
                <a:gd name="connsiteX4" fmla="*/ 443592 w 666069"/>
                <a:gd name="connsiteY4" fmla="*/ 446315 h 446315"/>
                <a:gd name="connsiteX5" fmla="*/ 443591 w 666069"/>
                <a:gd name="connsiteY5" fmla="*/ 446315 h 446315"/>
                <a:gd name="connsiteX6" fmla="*/ 443591 w 666069"/>
                <a:gd name="connsiteY6" fmla="*/ 446314 h 446315"/>
                <a:gd name="connsiteX7" fmla="*/ 0 w 666069"/>
                <a:gd name="connsiteY7" fmla="*/ 446314 h 446315"/>
                <a:gd name="connsiteX8" fmla="*/ 443592 w 666069"/>
                <a:gd name="connsiteY8" fmla="*/ 5412 h 446315"/>
                <a:gd name="connsiteX9" fmla="*/ 443592 w 666069"/>
                <a:gd name="connsiteY9" fmla="*/ 5411 h 446315"/>
                <a:gd name="connsiteX10" fmla="*/ 449036 w 666069"/>
                <a:gd name="connsiteY10" fmla="*/ 0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69" h="446315">
                  <a:moveTo>
                    <a:pt x="449036" y="0"/>
                  </a:moveTo>
                  <a:lnTo>
                    <a:pt x="666069" y="0"/>
                  </a:lnTo>
                  <a:lnTo>
                    <a:pt x="666069" y="446314"/>
                  </a:lnTo>
                  <a:lnTo>
                    <a:pt x="443592" y="446314"/>
                  </a:lnTo>
                  <a:lnTo>
                    <a:pt x="443592" y="446315"/>
                  </a:lnTo>
                  <a:lnTo>
                    <a:pt x="443591" y="446315"/>
                  </a:lnTo>
                  <a:lnTo>
                    <a:pt x="443591" y="446314"/>
                  </a:lnTo>
                  <a:lnTo>
                    <a:pt x="0" y="446314"/>
                  </a:lnTo>
                  <a:lnTo>
                    <a:pt x="443592" y="5412"/>
                  </a:lnTo>
                  <a:lnTo>
                    <a:pt x="443592" y="5411"/>
                  </a:lnTo>
                  <a:lnTo>
                    <a:pt x="4490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7934514" y="3923108"/>
              <a:ext cx="1798864" cy="2242457"/>
            </a:xfrm>
            <a:custGeom>
              <a:avLst/>
              <a:gdLst>
                <a:gd name="connsiteX0" fmla="*/ 668791 w 1798864"/>
                <a:gd name="connsiteY0" fmla="*/ 0 h 2242457"/>
                <a:gd name="connsiteX1" fmla="*/ 1349827 w 1798864"/>
                <a:gd name="connsiteY1" fmla="*/ 0 h 2242457"/>
                <a:gd name="connsiteX2" fmla="*/ 1352550 w 1798864"/>
                <a:gd name="connsiteY2" fmla="*/ 2707 h 2242457"/>
                <a:gd name="connsiteX3" fmla="*/ 1352550 w 1798864"/>
                <a:gd name="connsiteY3" fmla="*/ 2708 h 2242457"/>
                <a:gd name="connsiteX4" fmla="*/ 1575029 w 1798864"/>
                <a:gd name="connsiteY4" fmla="*/ 223837 h 2242457"/>
                <a:gd name="connsiteX5" fmla="*/ 1796157 w 1798864"/>
                <a:gd name="connsiteY5" fmla="*/ 446314 h 2242457"/>
                <a:gd name="connsiteX6" fmla="*/ 1796158 w 1798864"/>
                <a:gd name="connsiteY6" fmla="*/ 446314 h 2242457"/>
                <a:gd name="connsiteX7" fmla="*/ 1798864 w 1798864"/>
                <a:gd name="connsiteY7" fmla="*/ 449037 h 2242457"/>
                <a:gd name="connsiteX8" fmla="*/ 1798864 w 1798864"/>
                <a:gd name="connsiteY8" fmla="*/ 1793420 h 2242457"/>
                <a:gd name="connsiteX9" fmla="*/ 1796158 w 1798864"/>
                <a:gd name="connsiteY9" fmla="*/ 1796143 h 2242457"/>
                <a:gd name="connsiteX10" fmla="*/ 1575029 w 1798864"/>
                <a:gd name="connsiteY10" fmla="*/ 2018622 h 2242457"/>
                <a:gd name="connsiteX11" fmla="*/ 1352550 w 1798864"/>
                <a:gd name="connsiteY11" fmla="*/ 2239751 h 2242457"/>
                <a:gd name="connsiteX12" fmla="*/ 1349827 w 1798864"/>
                <a:gd name="connsiteY12" fmla="*/ 2242457 h 2242457"/>
                <a:gd name="connsiteX13" fmla="*/ 5444 w 1798864"/>
                <a:gd name="connsiteY13" fmla="*/ 2242457 h 2242457"/>
                <a:gd name="connsiteX14" fmla="*/ 0 w 1798864"/>
                <a:gd name="connsiteY14" fmla="*/ 2237046 h 2242457"/>
                <a:gd name="connsiteX15" fmla="*/ 0 w 1798864"/>
                <a:gd name="connsiteY15" fmla="*/ 1796143 h 2242457"/>
                <a:gd name="connsiteX16" fmla="*/ 1352550 w 1798864"/>
                <a:gd name="connsiteY16" fmla="*/ 1796143 h 2242457"/>
                <a:gd name="connsiteX17" fmla="*/ 1352550 w 1798864"/>
                <a:gd name="connsiteY17" fmla="*/ 446315 h 2242457"/>
                <a:gd name="connsiteX18" fmla="*/ 1352550 w 1798864"/>
                <a:gd name="connsiteY18" fmla="*/ 446314 h 2242457"/>
                <a:gd name="connsiteX19" fmla="*/ 668791 w 1798864"/>
                <a:gd name="connsiteY19" fmla="*/ 446314 h 2242457"/>
                <a:gd name="connsiteX20" fmla="*/ 668791 w 1798864"/>
                <a:gd name="connsiteY20" fmla="*/ 0 h 224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8864" h="2242457">
                  <a:moveTo>
                    <a:pt x="668791" y="0"/>
                  </a:moveTo>
                  <a:lnTo>
                    <a:pt x="1349827" y="0"/>
                  </a:lnTo>
                  <a:lnTo>
                    <a:pt x="1352550" y="2707"/>
                  </a:lnTo>
                  <a:lnTo>
                    <a:pt x="1352550" y="2708"/>
                  </a:lnTo>
                  <a:lnTo>
                    <a:pt x="1575029" y="223837"/>
                  </a:lnTo>
                  <a:lnTo>
                    <a:pt x="1796157" y="446314"/>
                  </a:lnTo>
                  <a:lnTo>
                    <a:pt x="1796158" y="446314"/>
                  </a:lnTo>
                  <a:lnTo>
                    <a:pt x="1798864" y="449037"/>
                  </a:lnTo>
                  <a:lnTo>
                    <a:pt x="1798864" y="1793420"/>
                  </a:lnTo>
                  <a:lnTo>
                    <a:pt x="1796158" y="1796143"/>
                  </a:lnTo>
                  <a:lnTo>
                    <a:pt x="1575029" y="2018622"/>
                  </a:lnTo>
                  <a:lnTo>
                    <a:pt x="1352550" y="2239751"/>
                  </a:lnTo>
                  <a:lnTo>
                    <a:pt x="1349827" y="2242457"/>
                  </a:lnTo>
                  <a:lnTo>
                    <a:pt x="5444" y="2242457"/>
                  </a:lnTo>
                  <a:lnTo>
                    <a:pt x="0" y="2237046"/>
                  </a:lnTo>
                  <a:lnTo>
                    <a:pt x="0" y="1796143"/>
                  </a:lnTo>
                  <a:lnTo>
                    <a:pt x="1352550" y="1796143"/>
                  </a:lnTo>
                  <a:lnTo>
                    <a:pt x="1352550" y="446315"/>
                  </a:lnTo>
                  <a:lnTo>
                    <a:pt x="1352550" y="446314"/>
                  </a:lnTo>
                  <a:lnTo>
                    <a:pt x="668791" y="446314"/>
                  </a:lnTo>
                  <a:lnTo>
                    <a:pt x="6687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7488199" y="3923109"/>
              <a:ext cx="446314" cy="792719"/>
            </a:xfrm>
            <a:custGeom>
              <a:avLst/>
              <a:gdLst>
                <a:gd name="connsiteX0" fmla="*/ 446314 w 446314"/>
                <a:gd name="connsiteY0" fmla="*/ 0 h 792719"/>
                <a:gd name="connsiteX1" fmla="*/ 446314 w 446314"/>
                <a:gd name="connsiteY1" fmla="*/ 5410 h 792719"/>
                <a:gd name="connsiteX2" fmla="*/ 2721 w 446314"/>
                <a:gd name="connsiteY2" fmla="*/ 446313 h 792719"/>
                <a:gd name="connsiteX3" fmla="*/ 2723 w 446314"/>
                <a:gd name="connsiteY3" fmla="*/ 446313 h 792719"/>
                <a:gd name="connsiteX4" fmla="*/ 2722 w 446314"/>
                <a:gd name="connsiteY4" fmla="*/ 446314 h 792719"/>
                <a:gd name="connsiteX5" fmla="*/ 446314 w 446314"/>
                <a:gd name="connsiteY5" fmla="*/ 446314 h 792719"/>
                <a:gd name="connsiteX6" fmla="*/ 446314 w 446314"/>
                <a:gd name="connsiteY6" fmla="*/ 792719 h 792719"/>
                <a:gd name="connsiteX7" fmla="*/ 0 w 446314"/>
                <a:gd name="connsiteY7" fmla="*/ 792719 h 792719"/>
                <a:gd name="connsiteX8" fmla="*/ 0 w 446314"/>
                <a:gd name="connsiteY8" fmla="*/ 449037 h 792719"/>
                <a:gd name="connsiteX9" fmla="*/ 446314 w 446314"/>
                <a:gd name="connsiteY9" fmla="*/ 0 h 79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792719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2723" y="446313"/>
                  </a:lnTo>
                  <a:lnTo>
                    <a:pt x="2722" y="446314"/>
                  </a:lnTo>
                  <a:lnTo>
                    <a:pt x="446314" y="446314"/>
                  </a:lnTo>
                  <a:lnTo>
                    <a:pt x="446314" y="792719"/>
                  </a:lnTo>
                  <a:lnTo>
                    <a:pt x="0" y="792719"/>
                  </a:lnTo>
                  <a:lnTo>
                    <a:pt x="0" y="449037"/>
                  </a:lnTo>
                  <a:lnTo>
                    <a:pt x="4463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7488199" y="5162142"/>
              <a:ext cx="446314" cy="1003424"/>
            </a:xfrm>
            <a:custGeom>
              <a:avLst/>
              <a:gdLst>
                <a:gd name="connsiteX0" fmla="*/ 0 w 446314"/>
                <a:gd name="connsiteY0" fmla="*/ 0 h 1003424"/>
                <a:gd name="connsiteX1" fmla="*/ 446314 w 446314"/>
                <a:gd name="connsiteY1" fmla="*/ 0 h 1003424"/>
                <a:gd name="connsiteX2" fmla="*/ 446314 w 446314"/>
                <a:gd name="connsiteY2" fmla="*/ 557109 h 1003424"/>
                <a:gd name="connsiteX3" fmla="*/ 2721 w 446314"/>
                <a:gd name="connsiteY3" fmla="*/ 557109 h 1003424"/>
                <a:gd name="connsiteX4" fmla="*/ 2722 w 446314"/>
                <a:gd name="connsiteY4" fmla="*/ 557110 h 1003424"/>
                <a:gd name="connsiteX5" fmla="*/ 446314 w 446314"/>
                <a:gd name="connsiteY5" fmla="*/ 557110 h 1003424"/>
                <a:gd name="connsiteX6" fmla="*/ 446314 w 446314"/>
                <a:gd name="connsiteY6" fmla="*/ 998012 h 1003424"/>
                <a:gd name="connsiteX7" fmla="*/ 446314 w 446314"/>
                <a:gd name="connsiteY7" fmla="*/ 998013 h 1003424"/>
                <a:gd name="connsiteX8" fmla="*/ 446314 w 446314"/>
                <a:gd name="connsiteY8" fmla="*/ 1003424 h 1003424"/>
                <a:gd name="connsiteX9" fmla="*/ 0 w 446314"/>
                <a:gd name="connsiteY9" fmla="*/ 554387 h 1003424"/>
                <a:gd name="connsiteX10" fmla="*/ 0 w 446314"/>
                <a:gd name="connsiteY10" fmla="*/ 0 h 100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314" h="1003424">
                  <a:moveTo>
                    <a:pt x="0" y="0"/>
                  </a:moveTo>
                  <a:lnTo>
                    <a:pt x="446314" y="0"/>
                  </a:lnTo>
                  <a:lnTo>
                    <a:pt x="446314" y="557109"/>
                  </a:lnTo>
                  <a:lnTo>
                    <a:pt x="2721" y="557109"/>
                  </a:lnTo>
                  <a:lnTo>
                    <a:pt x="2722" y="557110"/>
                  </a:lnTo>
                  <a:lnTo>
                    <a:pt x="446314" y="557110"/>
                  </a:lnTo>
                  <a:lnTo>
                    <a:pt x="446314" y="998012"/>
                  </a:lnTo>
                  <a:lnTo>
                    <a:pt x="446314" y="998013"/>
                  </a:lnTo>
                  <a:lnTo>
                    <a:pt x="446314" y="1003424"/>
                  </a:lnTo>
                  <a:lnTo>
                    <a:pt x="0" y="55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8379470" y="4715829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156991" y="4938308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9287064" y="3923108"/>
              <a:ext cx="222479" cy="223836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9509543" y="4146944"/>
              <a:ext cx="223835" cy="222478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9509543" y="5719252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9287064" y="5941731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Right Triangle 63"/>
            <p:cNvSpPr/>
            <p:nvPr/>
          </p:nvSpPr>
          <p:spPr>
            <a:xfrm flipH="1">
              <a:off x="9171736" y="3920401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Right Triangle 64"/>
            <p:cNvSpPr/>
            <p:nvPr/>
          </p:nvSpPr>
          <p:spPr>
            <a:xfrm rot="5400000" flipH="1">
              <a:off x="9451880" y="5435045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 rot="16200000" flipH="1">
              <a:off x="7650311" y="4201899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Right Triangle 66"/>
            <p:cNvSpPr/>
            <p:nvPr/>
          </p:nvSpPr>
          <p:spPr>
            <a:xfrm flipV="1">
              <a:off x="7934514" y="5721959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147486" y="1260498"/>
            <a:ext cx="1582633" cy="669308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6033" y="1306671"/>
            <a:ext cx="479940" cy="438641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01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150033" y="2547762"/>
            <a:ext cx="1582633" cy="669308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38580" y="2593936"/>
            <a:ext cx="479940" cy="438641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02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44431" y="3927373"/>
            <a:ext cx="1582633" cy="669308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32978" y="3973546"/>
            <a:ext cx="479940" cy="438641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03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81464" y="1260498"/>
            <a:ext cx="1959870" cy="83855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4" name="组合 1"/>
          <p:cNvGrpSpPr/>
          <p:nvPr/>
        </p:nvGrpSpPr>
        <p:grpSpPr>
          <a:xfrm>
            <a:off x="3049120" y="1260497"/>
            <a:ext cx="1689486" cy="1686132"/>
            <a:chOff x="4506017" y="2072139"/>
            <a:chExt cx="2252648" cy="2247872"/>
          </a:xfrm>
        </p:grpSpPr>
        <p:sp>
          <p:nvSpPr>
            <p:cNvPr id="56" name="Freeform 42"/>
            <p:cNvSpPr/>
            <p:nvPr/>
          </p:nvSpPr>
          <p:spPr>
            <a:xfrm>
              <a:off x="4508721" y="2074847"/>
              <a:ext cx="446314" cy="2242457"/>
            </a:xfrm>
            <a:custGeom>
              <a:avLst/>
              <a:gdLst>
                <a:gd name="connsiteX0" fmla="*/ 446314 w 446314"/>
                <a:gd name="connsiteY0" fmla="*/ 0 h 2242457"/>
                <a:gd name="connsiteX1" fmla="*/ 446314 w 446314"/>
                <a:gd name="connsiteY1" fmla="*/ 5410 h 2242457"/>
                <a:gd name="connsiteX2" fmla="*/ 2721 w 446314"/>
                <a:gd name="connsiteY2" fmla="*/ 446313 h 2242457"/>
                <a:gd name="connsiteX3" fmla="*/ 446314 w 446314"/>
                <a:gd name="connsiteY3" fmla="*/ 446313 h 2242457"/>
                <a:gd name="connsiteX4" fmla="*/ 446314 w 446314"/>
                <a:gd name="connsiteY4" fmla="*/ 1796142 h 2242457"/>
                <a:gd name="connsiteX5" fmla="*/ 2721 w 446314"/>
                <a:gd name="connsiteY5" fmla="*/ 1796142 h 2242457"/>
                <a:gd name="connsiteX6" fmla="*/ 2722 w 446314"/>
                <a:gd name="connsiteY6" fmla="*/ 1796143 h 2242457"/>
                <a:gd name="connsiteX7" fmla="*/ 446314 w 446314"/>
                <a:gd name="connsiteY7" fmla="*/ 1796143 h 2242457"/>
                <a:gd name="connsiteX8" fmla="*/ 446314 w 446314"/>
                <a:gd name="connsiteY8" fmla="*/ 2237045 h 2242457"/>
                <a:gd name="connsiteX9" fmla="*/ 446314 w 446314"/>
                <a:gd name="connsiteY9" fmla="*/ 2237046 h 2242457"/>
                <a:gd name="connsiteX10" fmla="*/ 446314 w 446314"/>
                <a:gd name="connsiteY10" fmla="*/ 2242457 h 2242457"/>
                <a:gd name="connsiteX11" fmla="*/ 0 w 446314"/>
                <a:gd name="connsiteY11" fmla="*/ 1793420 h 2242457"/>
                <a:gd name="connsiteX12" fmla="*/ 0 w 446314"/>
                <a:gd name="connsiteY12" fmla="*/ 449037 h 224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6314" h="2242457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446314" y="446313"/>
                  </a:lnTo>
                  <a:lnTo>
                    <a:pt x="446314" y="1796142"/>
                  </a:lnTo>
                  <a:lnTo>
                    <a:pt x="2721" y="1796142"/>
                  </a:lnTo>
                  <a:lnTo>
                    <a:pt x="2722" y="1796143"/>
                  </a:lnTo>
                  <a:lnTo>
                    <a:pt x="446314" y="1796143"/>
                  </a:lnTo>
                  <a:lnTo>
                    <a:pt x="446314" y="2237045"/>
                  </a:lnTo>
                  <a:lnTo>
                    <a:pt x="446314" y="2237046"/>
                  </a:lnTo>
                  <a:lnTo>
                    <a:pt x="446314" y="2242457"/>
                  </a:lnTo>
                  <a:lnTo>
                    <a:pt x="0" y="1793420"/>
                  </a:lnTo>
                  <a:lnTo>
                    <a:pt x="0" y="4490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39"/>
            <p:cNvSpPr/>
            <p:nvPr/>
          </p:nvSpPr>
          <p:spPr>
            <a:xfrm>
              <a:off x="4511443" y="2074846"/>
              <a:ext cx="1796143" cy="446315"/>
            </a:xfrm>
            <a:custGeom>
              <a:avLst/>
              <a:gdLst>
                <a:gd name="connsiteX0" fmla="*/ 449037 w 1796143"/>
                <a:gd name="connsiteY0" fmla="*/ 0 h 446315"/>
                <a:gd name="connsiteX1" fmla="*/ 1793420 w 1796143"/>
                <a:gd name="connsiteY1" fmla="*/ 0 h 446315"/>
                <a:gd name="connsiteX2" fmla="*/ 1796143 w 1796143"/>
                <a:gd name="connsiteY2" fmla="*/ 2707 h 446315"/>
                <a:gd name="connsiteX3" fmla="*/ 1796143 w 1796143"/>
                <a:gd name="connsiteY3" fmla="*/ 446314 h 446315"/>
                <a:gd name="connsiteX4" fmla="*/ 443593 w 1796143"/>
                <a:gd name="connsiteY4" fmla="*/ 446314 h 446315"/>
                <a:gd name="connsiteX5" fmla="*/ 443593 w 1796143"/>
                <a:gd name="connsiteY5" fmla="*/ 446315 h 446315"/>
                <a:gd name="connsiteX6" fmla="*/ 0 w 1796143"/>
                <a:gd name="connsiteY6" fmla="*/ 446315 h 446315"/>
                <a:gd name="connsiteX7" fmla="*/ 443593 w 1796143"/>
                <a:gd name="connsiteY7" fmla="*/ 5412 h 446315"/>
                <a:gd name="connsiteX8" fmla="*/ 443593 w 1796143"/>
                <a:gd name="connsiteY8" fmla="*/ 5411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143" h="446315">
                  <a:moveTo>
                    <a:pt x="449037" y="0"/>
                  </a:moveTo>
                  <a:lnTo>
                    <a:pt x="1793420" y="0"/>
                  </a:lnTo>
                  <a:lnTo>
                    <a:pt x="1796143" y="2707"/>
                  </a:lnTo>
                  <a:lnTo>
                    <a:pt x="1796143" y="446314"/>
                  </a:lnTo>
                  <a:lnTo>
                    <a:pt x="443593" y="446314"/>
                  </a:lnTo>
                  <a:lnTo>
                    <a:pt x="443593" y="446315"/>
                  </a:lnTo>
                  <a:lnTo>
                    <a:pt x="0" y="446315"/>
                  </a:lnTo>
                  <a:lnTo>
                    <a:pt x="443593" y="5412"/>
                  </a:lnTo>
                  <a:lnTo>
                    <a:pt x="443593" y="54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28"/>
            <p:cNvSpPr/>
            <p:nvPr/>
          </p:nvSpPr>
          <p:spPr>
            <a:xfrm>
              <a:off x="6307586" y="2074846"/>
              <a:ext cx="222479" cy="223836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30"/>
            <p:cNvSpPr/>
            <p:nvPr/>
          </p:nvSpPr>
          <p:spPr>
            <a:xfrm>
              <a:off x="6530065" y="2298682"/>
              <a:ext cx="223835" cy="222478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33"/>
            <p:cNvSpPr/>
            <p:nvPr/>
          </p:nvSpPr>
          <p:spPr>
            <a:xfrm>
              <a:off x="6530065" y="3870990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34"/>
            <p:cNvSpPr/>
            <p:nvPr/>
          </p:nvSpPr>
          <p:spPr>
            <a:xfrm>
              <a:off x="6307586" y="4093469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ight Triangle 35"/>
            <p:cNvSpPr/>
            <p:nvPr/>
          </p:nvSpPr>
          <p:spPr>
            <a:xfrm flipH="1">
              <a:off x="6192258" y="2072139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Right Triangle 36"/>
            <p:cNvSpPr/>
            <p:nvPr/>
          </p:nvSpPr>
          <p:spPr>
            <a:xfrm rot="5400000" flipH="1">
              <a:off x="6472402" y="3586783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Right Triangle 37"/>
            <p:cNvSpPr/>
            <p:nvPr/>
          </p:nvSpPr>
          <p:spPr>
            <a:xfrm rot="16200000" flipH="1">
              <a:off x="4670833" y="2353637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ight Triangle 38"/>
            <p:cNvSpPr/>
            <p:nvPr/>
          </p:nvSpPr>
          <p:spPr>
            <a:xfrm flipV="1">
              <a:off x="4955036" y="3873697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Freeform 83"/>
            <p:cNvSpPr/>
            <p:nvPr/>
          </p:nvSpPr>
          <p:spPr>
            <a:xfrm>
              <a:off x="5629271" y="3870989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reeform 79"/>
            <p:cNvSpPr/>
            <p:nvPr/>
          </p:nvSpPr>
          <p:spPr>
            <a:xfrm>
              <a:off x="6307586" y="2077554"/>
              <a:ext cx="446314" cy="1063933"/>
            </a:xfrm>
            <a:custGeom>
              <a:avLst/>
              <a:gdLst>
                <a:gd name="connsiteX0" fmla="*/ 0 w 446314"/>
                <a:gd name="connsiteY0" fmla="*/ 0 h 1063933"/>
                <a:gd name="connsiteX1" fmla="*/ 222479 w 446314"/>
                <a:gd name="connsiteY1" fmla="*/ 221129 h 1063933"/>
                <a:gd name="connsiteX2" fmla="*/ 443607 w 446314"/>
                <a:gd name="connsiteY2" fmla="*/ 443606 h 1063933"/>
                <a:gd name="connsiteX3" fmla="*/ 443608 w 446314"/>
                <a:gd name="connsiteY3" fmla="*/ 443606 h 1063933"/>
                <a:gd name="connsiteX4" fmla="*/ 446314 w 446314"/>
                <a:gd name="connsiteY4" fmla="*/ 446329 h 1063933"/>
                <a:gd name="connsiteX5" fmla="*/ 446314 w 446314"/>
                <a:gd name="connsiteY5" fmla="*/ 1063933 h 1063933"/>
                <a:gd name="connsiteX6" fmla="*/ 0 w 446314"/>
                <a:gd name="connsiteY6" fmla="*/ 1063933 h 1063933"/>
                <a:gd name="connsiteX7" fmla="*/ 0 w 446314"/>
                <a:gd name="connsiteY7" fmla="*/ 443607 h 1063933"/>
                <a:gd name="connsiteX8" fmla="*/ 0 w 446314"/>
                <a:gd name="connsiteY8" fmla="*/ 443606 h 1063933"/>
                <a:gd name="connsiteX9" fmla="*/ 0 w 446314"/>
                <a:gd name="connsiteY9" fmla="*/ 0 h 106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1063933">
                  <a:moveTo>
                    <a:pt x="0" y="0"/>
                  </a:moveTo>
                  <a:lnTo>
                    <a:pt x="222479" y="221129"/>
                  </a:lnTo>
                  <a:lnTo>
                    <a:pt x="443607" y="443606"/>
                  </a:lnTo>
                  <a:lnTo>
                    <a:pt x="443608" y="443606"/>
                  </a:lnTo>
                  <a:lnTo>
                    <a:pt x="446314" y="446329"/>
                  </a:lnTo>
                  <a:lnTo>
                    <a:pt x="446314" y="1063933"/>
                  </a:lnTo>
                  <a:lnTo>
                    <a:pt x="0" y="1063933"/>
                  </a:lnTo>
                  <a:lnTo>
                    <a:pt x="0" y="443607"/>
                  </a:lnTo>
                  <a:lnTo>
                    <a:pt x="0" y="443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Freeform 75"/>
            <p:cNvSpPr/>
            <p:nvPr/>
          </p:nvSpPr>
          <p:spPr>
            <a:xfrm>
              <a:off x="6075585" y="3587801"/>
              <a:ext cx="678315" cy="729502"/>
            </a:xfrm>
            <a:custGeom>
              <a:avLst/>
              <a:gdLst>
                <a:gd name="connsiteX0" fmla="*/ 232001 w 678315"/>
                <a:gd name="connsiteY0" fmla="*/ 0 h 729502"/>
                <a:gd name="connsiteX1" fmla="*/ 678315 w 678315"/>
                <a:gd name="connsiteY1" fmla="*/ 0 h 729502"/>
                <a:gd name="connsiteX2" fmla="*/ 678315 w 678315"/>
                <a:gd name="connsiteY2" fmla="*/ 280465 h 729502"/>
                <a:gd name="connsiteX3" fmla="*/ 675609 w 678315"/>
                <a:gd name="connsiteY3" fmla="*/ 283188 h 729502"/>
                <a:gd name="connsiteX4" fmla="*/ 454480 w 678315"/>
                <a:gd name="connsiteY4" fmla="*/ 505667 h 729502"/>
                <a:gd name="connsiteX5" fmla="*/ 232001 w 678315"/>
                <a:gd name="connsiteY5" fmla="*/ 726796 h 729502"/>
                <a:gd name="connsiteX6" fmla="*/ 229278 w 678315"/>
                <a:gd name="connsiteY6" fmla="*/ 729502 h 729502"/>
                <a:gd name="connsiteX7" fmla="*/ 0 w 678315"/>
                <a:gd name="connsiteY7" fmla="*/ 729502 h 729502"/>
                <a:gd name="connsiteX8" fmla="*/ 0 w 678315"/>
                <a:gd name="connsiteY8" fmla="*/ 283188 h 729502"/>
                <a:gd name="connsiteX9" fmla="*/ 232001 w 678315"/>
                <a:gd name="connsiteY9" fmla="*/ 283188 h 729502"/>
                <a:gd name="connsiteX10" fmla="*/ 232001 w 678315"/>
                <a:gd name="connsiteY10" fmla="*/ 0 h 72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315" h="729502">
                  <a:moveTo>
                    <a:pt x="232001" y="0"/>
                  </a:moveTo>
                  <a:lnTo>
                    <a:pt x="678315" y="0"/>
                  </a:lnTo>
                  <a:lnTo>
                    <a:pt x="678315" y="280465"/>
                  </a:lnTo>
                  <a:lnTo>
                    <a:pt x="675609" y="283188"/>
                  </a:lnTo>
                  <a:lnTo>
                    <a:pt x="454480" y="505667"/>
                  </a:lnTo>
                  <a:lnTo>
                    <a:pt x="232001" y="726796"/>
                  </a:lnTo>
                  <a:lnTo>
                    <a:pt x="229278" y="729502"/>
                  </a:lnTo>
                  <a:lnTo>
                    <a:pt x="0" y="729502"/>
                  </a:lnTo>
                  <a:lnTo>
                    <a:pt x="0" y="283188"/>
                  </a:lnTo>
                  <a:lnTo>
                    <a:pt x="232001" y="283188"/>
                  </a:lnTo>
                  <a:lnTo>
                    <a:pt x="2320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reeform 74"/>
            <p:cNvSpPr/>
            <p:nvPr/>
          </p:nvSpPr>
          <p:spPr>
            <a:xfrm>
              <a:off x="4955036" y="3870989"/>
              <a:ext cx="674235" cy="446314"/>
            </a:xfrm>
            <a:custGeom>
              <a:avLst/>
              <a:gdLst>
                <a:gd name="connsiteX0" fmla="*/ 0 w 674235"/>
                <a:gd name="connsiteY0" fmla="*/ 0 h 446314"/>
                <a:gd name="connsiteX1" fmla="*/ 674235 w 674235"/>
                <a:gd name="connsiteY1" fmla="*/ 0 h 446314"/>
                <a:gd name="connsiteX2" fmla="*/ 674235 w 674235"/>
                <a:gd name="connsiteY2" fmla="*/ 446314 h 446314"/>
                <a:gd name="connsiteX3" fmla="*/ 5444 w 674235"/>
                <a:gd name="connsiteY3" fmla="*/ 446314 h 446314"/>
                <a:gd name="connsiteX4" fmla="*/ 0 w 674235"/>
                <a:gd name="connsiteY4" fmla="*/ 440903 h 446314"/>
                <a:gd name="connsiteX5" fmla="*/ 0 w 674235"/>
                <a:gd name="connsiteY5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235" h="446314">
                  <a:moveTo>
                    <a:pt x="0" y="0"/>
                  </a:moveTo>
                  <a:lnTo>
                    <a:pt x="674235" y="0"/>
                  </a:lnTo>
                  <a:lnTo>
                    <a:pt x="674235" y="446314"/>
                  </a:lnTo>
                  <a:lnTo>
                    <a:pt x="5444" y="446314"/>
                  </a:lnTo>
                  <a:lnTo>
                    <a:pt x="0" y="440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Right Triangle 86"/>
            <p:cNvSpPr/>
            <p:nvPr/>
          </p:nvSpPr>
          <p:spPr>
            <a:xfrm rot="5400000" flipH="1">
              <a:off x="6477167" y="3578532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Right Triangle 87"/>
            <p:cNvSpPr/>
            <p:nvPr/>
          </p:nvSpPr>
          <p:spPr>
            <a:xfrm flipV="1">
              <a:off x="4944159" y="3870989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/>
          <p:cNvGrpSpPr/>
          <p:nvPr/>
        </p:nvGrpSpPr>
        <p:grpSpPr>
          <a:xfrm>
            <a:off x="2295493" y="1372846"/>
            <a:ext cx="1403790" cy="1404590"/>
            <a:chOff x="1677608" y="2996952"/>
            <a:chExt cx="1395643" cy="1395643"/>
          </a:xfrm>
        </p:grpSpPr>
        <p:sp>
          <p:nvSpPr>
            <p:cNvPr id="4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29"/>
            <p:cNvSpPr/>
            <p:nvPr/>
          </p:nvSpPr>
          <p:spPr>
            <a:xfrm>
              <a:off x="1763402" y="3083095"/>
              <a:ext cx="1224055" cy="1223357"/>
            </a:xfrm>
            <a:prstGeom prst="ellipse">
              <a:avLst/>
            </a:prstGeom>
            <a:blipFill>
              <a:blip r:embed="rId1"/>
              <a:srcRect/>
              <a:stretch>
                <a:fillRect l="-101980" t="-13479" r="-127524" b="-120759"/>
              </a:stretch>
            </a:blipFill>
            <a:ln w="12065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47" name="圆角矩形 46"/>
          <p:cNvSpPr/>
          <p:nvPr/>
        </p:nvSpPr>
        <p:spPr>
          <a:xfrm>
            <a:off x="2574298" y="2890492"/>
            <a:ext cx="809880" cy="2763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sp>
        <p:nvSpPr>
          <p:cNvPr id="48" name="文本框 9"/>
          <p:cNvSpPr txBox="1"/>
          <p:nvPr/>
        </p:nvSpPr>
        <p:spPr>
          <a:xfrm>
            <a:off x="2602594" y="2912012"/>
            <a:ext cx="781584" cy="236596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Rectangle 60"/>
          <p:cNvSpPr/>
          <p:nvPr/>
        </p:nvSpPr>
        <p:spPr>
          <a:xfrm>
            <a:off x="2304339" y="3436640"/>
            <a:ext cx="1387469" cy="34623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Straight Connector 2"/>
          <p:cNvCxnSpPr/>
          <p:nvPr/>
        </p:nvCxnSpPr>
        <p:spPr>
          <a:xfrm>
            <a:off x="2344221" y="3364632"/>
            <a:ext cx="1307704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3978088" y="1708181"/>
            <a:ext cx="2969557" cy="10804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3978088" y="1708181"/>
            <a:ext cx="1831870" cy="1080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文本框 9"/>
          <p:cNvSpPr txBox="1"/>
          <p:nvPr/>
        </p:nvSpPr>
        <p:spPr>
          <a:xfrm>
            <a:off x="3978088" y="1816226"/>
            <a:ext cx="1025847" cy="236596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54"/>
          <p:cNvGrpSpPr/>
          <p:nvPr/>
        </p:nvGrpSpPr>
        <p:grpSpPr>
          <a:xfrm>
            <a:off x="5699511" y="1475207"/>
            <a:ext cx="269960" cy="192360"/>
            <a:chOff x="4909455" y="1331912"/>
            <a:chExt cx="360040" cy="256402"/>
          </a:xfrm>
          <a:effectLst/>
        </p:grpSpPr>
        <p:sp>
          <p:nvSpPr>
            <p:cNvPr id="56" name="矩形标注 55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9"/>
            <p:cNvSpPr txBox="1"/>
            <p:nvPr/>
          </p:nvSpPr>
          <p:spPr>
            <a:xfrm>
              <a:off x="4909455" y="1331912"/>
              <a:ext cx="360040" cy="25640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圆角矩形 57"/>
          <p:cNvSpPr/>
          <p:nvPr/>
        </p:nvSpPr>
        <p:spPr>
          <a:xfrm>
            <a:off x="3978088" y="2128817"/>
            <a:ext cx="2969557" cy="10804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>
            <a:off x="3978088" y="2128817"/>
            <a:ext cx="2410355" cy="1080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3978088" y="2236863"/>
            <a:ext cx="1025847" cy="236596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60"/>
          <p:cNvGrpSpPr/>
          <p:nvPr/>
        </p:nvGrpSpPr>
        <p:grpSpPr>
          <a:xfrm>
            <a:off x="6282260" y="1912132"/>
            <a:ext cx="269960" cy="192360"/>
            <a:chOff x="4886153" y="1291762"/>
            <a:chExt cx="360041" cy="256402"/>
          </a:xfrm>
          <a:effectLst/>
        </p:grpSpPr>
        <p:sp>
          <p:nvSpPr>
            <p:cNvPr id="62" name="矩形标注 61"/>
            <p:cNvSpPr/>
            <p:nvPr/>
          </p:nvSpPr>
          <p:spPr>
            <a:xfrm>
              <a:off x="4945459" y="1308214"/>
              <a:ext cx="288032" cy="216024"/>
            </a:xfrm>
            <a:prstGeom prst="wedgeRectCallou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9"/>
            <p:cNvSpPr txBox="1"/>
            <p:nvPr/>
          </p:nvSpPr>
          <p:spPr>
            <a:xfrm>
              <a:off x="4886153" y="1291762"/>
              <a:ext cx="360041" cy="25640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圆角矩形 63"/>
          <p:cNvSpPr/>
          <p:nvPr/>
        </p:nvSpPr>
        <p:spPr>
          <a:xfrm>
            <a:off x="3978088" y="2544116"/>
            <a:ext cx="2969557" cy="10804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>
            <a:off x="3978088" y="2544116"/>
            <a:ext cx="2699597" cy="10804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9"/>
          <p:cNvSpPr txBox="1"/>
          <p:nvPr/>
        </p:nvSpPr>
        <p:spPr>
          <a:xfrm>
            <a:off x="3978088" y="2652161"/>
            <a:ext cx="1025847" cy="205819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6"/>
          <p:cNvGrpSpPr/>
          <p:nvPr/>
        </p:nvGrpSpPr>
        <p:grpSpPr>
          <a:xfrm>
            <a:off x="6569701" y="2331133"/>
            <a:ext cx="269960" cy="199113"/>
            <a:chOff x="4919214" y="1331913"/>
            <a:chExt cx="360040" cy="265401"/>
          </a:xfrm>
          <a:effectLst/>
        </p:grpSpPr>
        <p:sp>
          <p:nvSpPr>
            <p:cNvPr id="68" name="矩形标注 67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9"/>
            <p:cNvSpPr txBox="1"/>
            <p:nvPr/>
          </p:nvSpPr>
          <p:spPr>
            <a:xfrm>
              <a:off x="4919214" y="1340914"/>
              <a:ext cx="360040" cy="256400"/>
            </a:xfrm>
            <a:prstGeom prst="rect">
              <a:avLst/>
            </a:prstGeom>
            <a:solidFill>
              <a:schemeClr val="accent3"/>
            </a:solidFill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95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TextBox 7"/>
          <p:cNvSpPr>
            <a:spLocks noChangeArrowheads="1"/>
          </p:cNvSpPr>
          <p:nvPr/>
        </p:nvSpPr>
        <p:spPr bwMode="auto">
          <a:xfrm>
            <a:off x="3978088" y="3168535"/>
            <a:ext cx="3293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0" grpId="0"/>
      <p:bldP spid="52" grpId="0" animBg="1"/>
      <p:bldP spid="53" grpId="0" animBg="1"/>
      <p:bldP spid="54" grpId="0"/>
      <p:bldP spid="58" grpId="0" animBg="1"/>
      <p:bldP spid="59" grpId="0" animBg="1"/>
      <p:bldP spid="60" grpId="0"/>
      <p:bldP spid="64" grpId="0" animBg="1"/>
      <p:bldP spid="65" grpId="0" animBg="1"/>
      <p:bldP spid="66" grpId="0"/>
      <p:bldP spid="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5"/>
          <p:cNvGrpSpPr/>
          <p:nvPr/>
        </p:nvGrpSpPr>
        <p:grpSpPr>
          <a:xfrm>
            <a:off x="1120271" y="1861441"/>
            <a:ext cx="3680804" cy="2121155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79"/>
          <p:cNvGrpSpPr/>
          <p:nvPr/>
        </p:nvGrpSpPr>
        <p:grpSpPr>
          <a:xfrm>
            <a:off x="1442530" y="2258519"/>
            <a:ext cx="482633" cy="482721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79"/>
          <p:cNvGrpSpPr/>
          <p:nvPr/>
        </p:nvGrpSpPr>
        <p:grpSpPr>
          <a:xfrm>
            <a:off x="2004983" y="1591302"/>
            <a:ext cx="482633" cy="482721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79"/>
          <p:cNvGrpSpPr/>
          <p:nvPr/>
        </p:nvGrpSpPr>
        <p:grpSpPr>
          <a:xfrm>
            <a:off x="2666692" y="1351387"/>
            <a:ext cx="482633" cy="482721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456441" y="4084323"/>
            <a:ext cx="461585" cy="1661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72892" y="4084323"/>
            <a:ext cx="461585" cy="1661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689342" y="4084323"/>
            <a:ext cx="461585" cy="1661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1594657" y="2153576"/>
            <a:ext cx="1296080" cy="182033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2843286" y="2153576"/>
            <a:ext cx="1296080" cy="182033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193487" y="2836200"/>
            <a:ext cx="987490" cy="113770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2180978" y="1926036"/>
            <a:ext cx="1458090" cy="2047873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3504995" y="2469723"/>
            <a:ext cx="1296080" cy="150418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279"/>
          <p:cNvGrpSpPr/>
          <p:nvPr/>
        </p:nvGrpSpPr>
        <p:grpSpPr>
          <a:xfrm>
            <a:off x="3255406" y="1588408"/>
            <a:ext cx="482633" cy="482720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915671" y="1877962"/>
            <a:ext cx="482633" cy="482720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3305792" y="4084323"/>
            <a:ext cx="461585" cy="1661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922244" y="4084323"/>
            <a:ext cx="461585" cy="1661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7360602" y="3697666"/>
            <a:ext cx="512872" cy="3692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Rectangle 165"/>
          <p:cNvSpPr/>
          <p:nvPr/>
        </p:nvSpPr>
        <p:spPr>
          <a:xfrm>
            <a:off x="7360602" y="3035831"/>
            <a:ext cx="512872" cy="3692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Group 87"/>
          <p:cNvGrpSpPr/>
          <p:nvPr/>
        </p:nvGrpSpPr>
        <p:grpSpPr>
          <a:xfrm>
            <a:off x="4984209" y="3625870"/>
            <a:ext cx="2228438" cy="468897"/>
            <a:chOff x="609600" y="2841943"/>
            <a:chExt cx="2660838" cy="559774"/>
          </a:xfrm>
        </p:grpSpPr>
        <p:grpSp>
          <p:nvGrpSpPr>
            <p:cNvPr id="9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212"/>
          <p:cNvGrpSpPr/>
          <p:nvPr/>
        </p:nvGrpSpPr>
        <p:grpSpPr>
          <a:xfrm>
            <a:off x="5016213" y="2969646"/>
            <a:ext cx="2155141" cy="496242"/>
            <a:chOff x="5932686" y="2855964"/>
            <a:chExt cx="2449314" cy="563870"/>
          </a:xfrm>
        </p:grpSpPr>
        <p:grpSp>
          <p:nvGrpSpPr>
            <p:cNvPr id="20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45" tIns="55822" rIns="111645" bIns="5582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5591326" y="1812336"/>
            <a:ext cx="2508454" cy="332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375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添加适当的文字添添加适当的文字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5001711" y="1563006"/>
            <a:ext cx="1339490" cy="2215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4986281" y="1805480"/>
            <a:ext cx="512872" cy="3692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TextBox 231"/>
          <p:cNvSpPr txBox="1"/>
          <p:nvPr/>
        </p:nvSpPr>
        <p:spPr>
          <a:xfrm>
            <a:off x="4986281" y="2320560"/>
            <a:ext cx="3033182" cy="4985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375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添加适当的文字添添加适当的文字，一页的文字最好不要超过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添加适当的文字添添加适当的文字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"/>
          <p:cNvGrpSpPr/>
          <p:nvPr/>
        </p:nvGrpSpPr>
        <p:grpSpPr>
          <a:xfrm>
            <a:off x="3167661" y="1006521"/>
            <a:ext cx="2970717" cy="2993186"/>
            <a:chOff x="2916382" y="1447509"/>
            <a:chExt cx="3055938" cy="3079750"/>
          </a:xfrm>
        </p:grpSpPr>
        <p:sp>
          <p:nvSpPr>
            <p:cNvPr id="7" name="Freeform 5"/>
            <p:cNvSpPr/>
            <p:nvPr/>
          </p:nvSpPr>
          <p:spPr bwMode="auto">
            <a:xfrm>
              <a:off x="2916382" y="1447509"/>
              <a:ext cx="3055938" cy="2982913"/>
            </a:xfrm>
            <a:custGeom>
              <a:avLst/>
              <a:gdLst/>
              <a:ahLst/>
              <a:cxnLst>
                <a:cxn ang="0">
                  <a:pos x="277" y="130"/>
                </a:cxn>
                <a:cxn ang="0">
                  <a:pos x="278" y="103"/>
                </a:cxn>
                <a:cxn ang="0">
                  <a:pos x="261" y="81"/>
                </a:cxn>
                <a:cxn ang="0">
                  <a:pos x="256" y="57"/>
                </a:cxn>
                <a:cxn ang="0">
                  <a:pos x="239" y="44"/>
                </a:cxn>
                <a:cxn ang="0">
                  <a:pos x="231" y="29"/>
                </a:cxn>
                <a:cxn ang="0">
                  <a:pos x="209" y="18"/>
                </a:cxn>
                <a:cxn ang="0">
                  <a:pos x="171" y="0"/>
                </a:cxn>
                <a:cxn ang="0">
                  <a:pos x="152" y="4"/>
                </a:cxn>
                <a:cxn ang="0">
                  <a:pos x="139" y="14"/>
                </a:cxn>
                <a:cxn ang="0">
                  <a:pos x="133" y="9"/>
                </a:cxn>
                <a:cxn ang="0">
                  <a:pos x="112" y="2"/>
                </a:cxn>
                <a:cxn ang="0">
                  <a:pos x="79" y="18"/>
                </a:cxn>
                <a:cxn ang="0">
                  <a:pos x="56" y="29"/>
                </a:cxn>
                <a:cxn ang="0">
                  <a:pos x="47" y="44"/>
                </a:cxn>
                <a:cxn ang="0">
                  <a:pos x="30" y="57"/>
                </a:cxn>
                <a:cxn ang="0">
                  <a:pos x="25" y="81"/>
                </a:cxn>
                <a:cxn ang="0">
                  <a:pos x="8" y="103"/>
                </a:cxn>
                <a:cxn ang="0">
                  <a:pos x="9" y="130"/>
                </a:cxn>
                <a:cxn ang="0">
                  <a:pos x="1" y="167"/>
                </a:cxn>
                <a:cxn ang="0">
                  <a:pos x="22" y="207"/>
                </a:cxn>
                <a:cxn ang="0">
                  <a:pos x="29" y="233"/>
                </a:cxn>
                <a:cxn ang="0">
                  <a:pos x="50" y="246"/>
                </a:cxn>
                <a:cxn ang="0">
                  <a:pos x="58" y="262"/>
                </a:cxn>
                <a:cxn ang="0">
                  <a:pos x="84" y="273"/>
                </a:cxn>
                <a:cxn ang="0">
                  <a:pos x="90" y="272"/>
                </a:cxn>
                <a:cxn ang="0">
                  <a:pos x="114" y="280"/>
                </a:cxn>
                <a:cxn ang="0">
                  <a:pos x="146" y="260"/>
                </a:cxn>
                <a:cxn ang="0">
                  <a:pos x="159" y="274"/>
                </a:cxn>
                <a:cxn ang="0">
                  <a:pos x="175" y="279"/>
                </a:cxn>
                <a:cxn ang="0">
                  <a:pos x="196" y="272"/>
                </a:cxn>
                <a:cxn ang="0">
                  <a:pos x="203" y="273"/>
                </a:cxn>
                <a:cxn ang="0">
                  <a:pos x="225" y="265"/>
                </a:cxn>
                <a:cxn ang="0">
                  <a:pos x="237" y="246"/>
                </a:cxn>
                <a:cxn ang="0">
                  <a:pos x="257" y="233"/>
                </a:cxn>
                <a:cxn ang="0">
                  <a:pos x="265" y="207"/>
                </a:cxn>
                <a:cxn ang="0">
                  <a:pos x="286" y="167"/>
                </a:cxn>
                <a:cxn ang="0">
                  <a:pos x="277" y="130"/>
                </a:cxn>
              </a:cxnLst>
              <a:rect l="0" t="0" r="r" b="b"/>
              <a:pathLst>
                <a:path w="287" h="280">
                  <a:moveTo>
                    <a:pt x="277" y="130"/>
                  </a:moveTo>
                  <a:cubicBezTo>
                    <a:pt x="281" y="122"/>
                    <a:pt x="281" y="112"/>
                    <a:pt x="278" y="103"/>
                  </a:cubicBezTo>
                  <a:cubicBezTo>
                    <a:pt x="275" y="93"/>
                    <a:pt x="269" y="85"/>
                    <a:pt x="261" y="81"/>
                  </a:cubicBezTo>
                  <a:cubicBezTo>
                    <a:pt x="262" y="73"/>
                    <a:pt x="261" y="64"/>
                    <a:pt x="256" y="57"/>
                  </a:cubicBezTo>
                  <a:cubicBezTo>
                    <a:pt x="252" y="51"/>
                    <a:pt x="246" y="46"/>
                    <a:pt x="239" y="44"/>
                  </a:cubicBezTo>
                  <a:cubicBezTo>
                    <a:pt x="238" y="38"/>
                    <a:pt x="235" y="33"/>
                    <a:pt x="231" y="29"/>
                  </a:cubicBezTo>
                  <a:cubicBezTo>
                    <a:pt x="225" y="22"/>
                    <a:pt x="217" y="19"/>
                    <a:pt x="209" y="18"/>
                  </a:cubicBezTo>
                  <a:cubicBezTo>
                    <a:pt x="201" y="7"/>
                    <a:pt x="187" y="0"/>
                    <a:pt x="171" y="0"/>
                  </a:cubicBezTo>
                  <a:cubicBezTo>
                    <a:pt x="164" y="0"/>
                    <a:pt x="158" y="1"/>
                    <a:pt x="152" y="4"/>
                  </a:cubicBezTo>
                  <a:cubicBezTo>
                    <a:pt x="146" y="7"/>
                    <a:pt x="142" y="10"/>
                    <a:pt x="139" y="14"/>
                  </a:cubicBezTo>
                  <a:cubicBezTo>
                    <a:pt x="137" y="12"/>
                    <a:pt x="135" y="11"/>
                    <a:pt x="133" y="9"/>
                  </a:cubicBezTo>
                  <a:cubicBezTo>
                    <a:pt x="127" y="4"/>
                    <a:pt x="120" y="2"/>
                    <a:pt x="112" y="2"/>
                  </a:cubicBezTo>
                  <a:cubicBezTo>
                    <a:pt x="100" y="2"/>
                    <a:pt x="89" y="8"/>
                    <a:pt x="79" y="18"/>
                  </a:cubicBezTo>
                  <a:cubicBezTo>
                    <a:pt x="71" y="18"/>
                    <a:pt x="62" y="22"/>
                    <a:pt x="56" y="29"/>
                  </a:cubicBezTo>
                  <a:cubicBezTo>
                    <a:pt x="52" y="33"/>
                    <a:pt x="49" y="38"/>
                    <a:pt x="47" y="44"/>
                  </a:cubicBezTo>
                  <a:cubicBezTo>
                    <a:pt x="40" y="46"/>
                    <a:pt x="34" y="51"/>
                    <a:pt x="30" y="57"/>
                  </a:cubicBezTo>
                  <a:cubicBezTo>
                    <a:pt x="26" y="64"/>
                    <a:pt x="24" y="73"/>
                    <a:pt x="25" y="81"/>
                  </a:cubicBezTo>
                  <a:cubicBezTo>
                    <a:pt x="17" y="85"/>
                    <a:pt x="11" y="93"/>
                    <a:pt x="8" y="103"/>
                  </a:cubicBezTo>
                  <a:cubicBezTo>
                    <a:pt x="5" y="112"/>
                    <a:pt x="6" y="122"/>
                    <a:pt x="9" y="130"/>
                  </a:cubicBezTo>
                  <a:cubicBezTo>
                    <a:pt x="0" y="143"/>
                    <a:pt x="0" y="161"/>
                    <a:pt x="1" y="167"/>
                  </a:cubicBezTo>
                  <a:cubicBezTo>
                    <a:pt x="2" y="185"/>
                    <a:pt x="10" y="199"/>
                    <a:pt x="22" y="207"/>
                  </a:cubicBezTo>
                  <a:cubicBezTo>
                    <a:pt x="21" y="216"/>
                    <a:pt x="24" y="225"/>
                    <a:pt x="29" y="233"/>
                  </a:cubicBezTo>
                  <a:cubicBezTo>
                    <a:pt x="35" y="240"/>
                    <a:pt x="42" y="245"/>
                    <a:pt x="50" y="246"/>
                  </a:cubicBezTo>
                  <a:cubicBezTo>
                    <a:pt x="51" y="252"/>
                    <a:pt x="54" y="258"/>
                    <a:pt x="58" y="262"/>
                  </a:cubicBezTo>
                  <a:cubicBezTo>
                    <a:pt x="65" y="269"/>
                    <a:pt x="74" y="273"/>
                    <a:pt x="84" y="273"/>
                  </a:cubicBezTo>
                  <a:cubicBezTo>
                    <a:pt x="86" y="273"/>
                    <a:pt x="88" y="273"/>
                    <a:pt x="90" y="272"/>
                  </a:cubicBezTo>
                  <a:cubicBezTo>
                    <a:pt x="98" y="278"/>
                    <a:pt x="106" y="280"/>
                    <a:pt x="114" y="280"/>
                  </a:cubicBezTo>
                  <a:cubicBezTo>
                    <a:pt x="127" y="280"/>
                    <a:pt x="139" y="273"/>
                    <a:pt x="146" y="260"/>
                  </a:cubicBezTo>
                  <a:cubicBezTo>
                    <a:pt x="149" y="266"/>
                    <a:pt x="153" y="271"/>
                    <a:pt x="159" y="274"/>
                  </a:cubicBezTo>
                  <a:cubicBezTo>
                    <a:pt x="164" y="277"/>
                    <a:pt x="169" y="279"/>
                    <a:pt x="175" y="279"/>
                  </a:cubicBezTo>
                  <a:cubicBezTo>
                    <a:pt x="183" y="279"/>
                    <a:pt x="190" y="277"/>
                    <a:pt x="196" y="272"/>
                  </a:cubicBezTo>
                  <a:cubicBezTo>
                    <a:pt x="198" y="273"/>
                    <a:pt x="201" y="273"/>
                    <a:pt x="203" y="273"/>
                  </a:cubicBezTo>
                  <a:cubicBezTo>
                    <a:pt x="211" y="273"/>
                    <a:pt x="219" y="270"/>
                    <a:pt x="225" y="265"/>
                  </a:cubicBezTo>
                  <a:cubicBezTo>
                    <a:pt x="231" y="260"/>
                    <a:pt x="235" y="254"/>
                    <a:pt x="237" y="246"/>
                  </a:cubicBezTo>
                  <a:cubicBezTo>
                    <a:pt x="245" y="245"/>
                    <a:pt x="252" y="240"/>
                    <a:pt x="257" y="233"/>
                  </a:cubicBezTo>
                  <a:cubicBezTo>
                    <a:pt x="263" y="225"/>
                    <a:pt x="265" y="216"/>
                    <a:pt x="265" y="207"/>
                  </a:cubicBezTo>
                  <a:cubicBezTo>
                    <a:pt x="276" y="199"/>
                    <a:pt x="284" y="185"/>
                    <a:pt x="286" y="167"/>
                  </a:cubicBezTo>
                  <a:cubicBezTo>
                    <a:pt x="287" y="156"/>
                    <a:pt x="285" y="141"/>
                    <a:pt x="277" y="13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en-US">
                <a:cs typeface="+mn-ea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011632" y="1501484"/>
              <a:ext cx="2865438" cy="3025775"/>
            </a:xfrm>
            <a:custGeom>
              <a:avLst/>
              <a:gdLst/>
              <a:ahLst/>
              <a:cxnLst>
                <a:cxn ang="0">
                  <a:pos x="124" y="67"/>
                </a:cxn>
                <a:cxn ang="0">
                  <a:pos x="124" y="212"/>
                </a:cxn>
                <a:cxn ang="0">
                  <a:pos x="23" y="197"/>
                </a:cxn>
                <a:cxn ang="0">
                  <a:pos x="27" y="81"/>
                </a:cxn>
                <a:cxn ang="0">
                  <a:pos x="150" y="13"/>
                </a:cxn>
                <a:cxn ang="0">
                  <a:pos x="151" y="135"/>
                </a:cxn>
                <a:cxn ang="0">
                  <a:pos x="187" y="88"/>
                </a:cxn>
                <a:cxn ang="0">
                  <a:pos x="160" y="72"/>
                </a:cxn>
                <a:cxn ang="0">
                  <a:pos x="178" y="75"/>
                </a:cxn>
                <a:cxn ang="0">
                  <a:pos x="150" y="13"/>
                </a:cxn>
                <a:cxn ang="0">
                  <a:pos x="158" y="255"/>
                </a:cxn>
                <a:cxn ang="0">
                  <a:pos x="211" y="225"/>
                </a:cxn>
                <a:cxn ang="0">
                  <a:pos x="252" y="131"/>
                </a:cxn>
                <a:cxn ang="0">
                  <a:pos x="220" y="166"/>
                </a:cxn>
                <a:cxn ang="0">
                  <a:pos x="214" y="192"/>
                </a:cxn>
                <a:cxn ang="0">
                  <a:pos x="211" y="147"/>
                </a:cxn>
                <a:cxn ang="0">
                  <a:pos x="171" y="133"/>
                </a:cxn>
                <a:cxn ang="0">
                  <a:pos x="188" y="236"/>
                </a:cxn>
                <a:cxn ang="0">
                  <a:pos x="160" y="214"/>
                </a:cxn>
                <a:cxn ang="0">
                  <a:pos x="154" y="141"/>
                </a:cxn>
                <a:cxn ang="0">
                  <a:pos x="237" y="128"/>
                </a:cxn>
                <a:cxn ang="0">
                  <a:pos x="211" y="63"/>
                </a:cxn>
                <a:cxn ang="0">
                  <a:pos x="195" y="23"/>
                </a:cxn>
                <a:cxn ang="0">
                  <a:pos x="144" y="91"/>
                </a:cxn>
                <a:cxn ang="0">
                  <a:pos x="143" y="234"/>
                </a:cxn>
                <a:cxn ang="0">
                  <a:pos x="210" y="253"/>
                </a:cxn>
                <a:cxn ang="0">
                  <a:pos x="267" y="161"/>
                </a:cxn>
                <a:cxn ang="0">
                  <a:pos x="222" y="46"/>
                </a:cxn>
                <a:cxn ang="0">
                  <a:pos x="90" y="120"/>
                </a:cxn>
                <a:cxn ang="0">
                  <a:pos x="96" y="119"/>
                </a:cxn>
                <a:cxn ang="0">
                  <a:pos x="92" y="126"/>
                </a:cxn>
                <a:cxn ang="0">
                  <a:pos x="52" y="139"/>
                </a:cxn>
                <a:cxn ang="0">
                  <a:pos x="118" y="163"/>
                </a:cxn>
                <a:cxn ang="0">
                  <a:pos x="115" y="17"/>
                </a:cxn>
                <a:cxn ang="0">
                  <a:pos x="97" y="56"/>
                </a:cxn>
                <a:cxn ang="0">
                  <a:pos x="111" y="40"/>
                </a:cxn>
                <a:cxn ang="0">
                  <a:pos x="79" y="76"/>
                </a:cxn>
                <a:cxn ang="0">
                  <a:pos x="98" y="171"/>
                </a:cxn>
                <a:cxn ang="0">
                  <a:pos x="97" y="195"/>
                </a:cxn>
                <a:cxn ang="0">
                  <a:pos x="94" y="237"/>
                </a:cxn>
                <a:cxn ang="0">
                  <a:pos x="77" y="162"/>
                </a:cxn>
                <a:cxn ang="0">
                  <a:pos x="8" y="161"/>
                </a:cxn>
                <a:cxn ang="0">
                  <a:pos x="85" y="249"/>
                </a:cxn>
                <a:cxn ang="0">
                  <a:pos x="98" y="171"/>
                </a:cxn>
                <a:cxn ang="0">
                  <a:pos x="62" y="99"/>
                </a:cxn>
                <a:cxn ang="0">
                  <a:pos x="38" y="86"/>
                </a:cxn>
              </a:cxnLst>
              <a:rect l="0" t="0" r="r" b="b"/>
              <a:pathLst>
                <a:path w="269" h="284">
                  <a:moveTo>
                    <a:pt x="74" y="23"/>
                  </a:moveTo>
                  <a:cubicBezTo>
                    <a:pt x="85" y="9"/>
                    <a:pt x="103" y="0"/>
                    <a:pt x="119" y="12"/>
                  </a:cubicBezTo>
                  <a:cubicBezTo>
                    <a:pt x="136" y="25"/>
                    <a:pt x="135" y="50"/>
                    <a:pt x="124" y="67"/>
                  </a:cubicBezTo>
                  <a:cubicBezTo>
                    <a:pt x="135" y="81"/>
                    <a:pt x="134" y="105"/>
                    <a:pt x="121" y="117"/>
                  </a:cubicBezTo>
                  <a:cubicBezTo>
                    <a:pt x="132" y="130"/>
                    <a:pt x="133" y="153"/>
                    <a:pt x="123" y="167"/>
                  </a:cubicBezTo>
                  <a:cubicBezTo>
                    <a:pt x="135" y="179"/>
                    <a:pt x="135" y="200"/>
                    <a:pt x="124" y="212"/>
                  </a:cubicBezTo>
                  <a:cubicBezTo>
                    <a:pt x="149" y="245"/>
                    <a:pt x="113" y="284"/>
                    <a:pt x="84" y="257"/>
                  </a:cubicBezTo>
                  <a:cubicBezTo>
                    <a:pt x="67" y="263"/>
                    <a:pt x="49" y="251"/>
                    <a:pt x="49" y="233"/>
                  </a:cubicBezTo>
                  <a:cubicBezTo>
                    <a:pt x="31" y="233"/>
                    <a:pt x="18" y="215"/>
                    <a:pt x="23" y="197"/>
                  </a:cubicBezTo>
                  <a:cubicBezTo>
                    <a:pt x="9" y="191"/>
                    <a:pt x="2" y="176"/>
                    <a:pt x="1" y="161"/>
                  </a:cubicBezTo>
                  <a:cubicBezTo>
                    <a:pt x="0" y="149"/>
                    <a:pt x="3" y="134"/>
                    <a:pt x="12" y="126"/>
                  </a:cubicBezTo>
                  <a:cubicBezTo>
                    <a:pt x="0" y="111"/>
                    <a:pt x="9" y="86"/>
                    <a:pt x="27" y="81"/>
                  </a:cubicBezTo>
                  <a:cubicBezTo>
                    <a:pt x="21" y="66"/>
                    <a:pt x="30" y="47"/>
                    <a:pt x="47" y="46"/>
                  </a:cubicBezTo>
                  <a:cubicBezTo>
                    <a:pt x="46" y="33"/>
                    <a:pt x="61" y="20"/>
                    <a:pt x="74" y="23"/>
                  </a:cubicBezTo>
                  <a:close/>
                  <a:moveTo>
                    <a:pt x="150" y="13"/>
                  </a:moveTo>
                  <a:cubicBezTo>
                    <a:pt x="132" y="21"/>
                    <a:pt x="147" y="40"/>
                    <a:pt x="155" y="49"/>
                  </a:cubicBezTo>
                  <a:cubicBezTo>
                    <a:pt x="135" y="59"/>
                    <a:pt x="137" y="80"/>
                    <a:pt x="156" y="91"/>
                  </a:cubicBezTo>
                  <a:cubicBezTo>
                    <a:pt x="140" y="101"/>
                    <a:pt x="133" y="124"/>
                    <a:pt x="151" y="135"/>
                  </a:cubicBezTo>
                  <a:cubicBezTo>
                    <a:pt x="155" y="133"/>
                    <a:pt x="160" y="132"/>
                    <a:pt x="164" y="132"/>
                  </a:cubicBezTo>
                  <a:cubicBezTo>
                    <a:pt x="164" y="120"/>
                    <a:pt x="171" y="111"/>
                    <a:pt x="183" y="108"/>
                  </a:cubicBezTo>
                  <a:cubicBezTo>
                    <a:pt x="181" y="101"/>
                    <a:pt x="183" y="94"/>
                    <a:pt x="187" y="88"/>
                  </a:cubicBezTo>
                  <a:cubicBezTo>
                    <a:pt x="182" y="87"/>
                    <a:pt x="177" y="84"/>
                    <a:pt x="173" y="78"/>
                  </a:cubicBezTo>
                  <a:cubicBezTo>
                    <a:pt x="168" y="81"/>
                    <a:pt x="162" y="81"/>
                    <a:pt x="157" y="78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7" y="77"/>
                    <a:pt x="180" y="69"/>
                    <a:pt x="179" y="60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186" y="65"/>
                    <a:pt x="183" y="71"/>
                    <a:pt x="178" y="75"/>
                  </a:cubicBezTo>
                  <a:cubicBezTo>
                    <a:pt x="188" y="88"/>
                    <a:pt x="211" y="82"/>
                    <a:pt x="204" y="59"/>
                  </a:cubicBezTo>
                  <a:cubicBezTo>
                    <a:pt x="229" y="47"/>
                    <a:pt x="206" y="22"/>
                    <a:pt x="191" y="32"/>
                  </a:cubicBezTo>
                  <a:cubicBezTo>
                    <a:pt x="189" y="15"/>
                    <a:pt x="166" y="6"/>
                    <a:pt x="150" y="13"/>
                  </a:cubicBezTo>
                  <a:close/>
                  <a:moveTo>
                    <a:pt x="155" y="192"/>
                  </a:moveTo>
                  <a:cubicBezTo>
                    <a:pt x="136" y="197"/>
                    <a:pt x="135" y="223"/>
                    <a:pt x="151" y="231"/>
                  </a:cubicBezTo>
                  <a:cubicBezTo>
                    <a:pt x="148" y="241"/>
                    <a:pt x="149" y="250"/>
                    <a:pt x="158" y="255"/>
                  </a:cubicBezTo>
                  <a:cubicBezTo>
                    <a:pt x="168" y="261"/>
                    <a:pt x="176" y="256"/>
                    <a:pt x="183" y="249"/>
                  </a:cubicBezTo>
                  <a:cubicBezTo>
                    <a:pt x="191" y="253"/>
                    <a:pt x="199" y="253"/>
                    <a:pt x="206" y="248"/>
                  </a:cubicBezTo>
                  <a:cubicBezTo>
                    <a:pt x="214" y="241"/>
                    <a:pt x="213" y="234"/>
                    <a:pt x="211" y="225"/>
                  </a:cubicBezTo>
                  <a:cubicBezTo>
                    <a:pt x="230" y="232"/>
                    <a:pt x="246" y="212"/>
                    <a:pt x="237" y="194"/>
                  </a:cubicBezTo>
                  <a:cubicBezTo>
                    <a:pt x="253" y="188"/>
                    <a:pt x="259" y="177"/>
                    <a:pt x="261" y="161"/>
                  </a:cubicBezTo>
                  <a:cubicBezTo>
                    <a:pt x="262" y="151"/>
                    <a:pt x="260" y="137"/>
                    <a:pt x="252" y="131"/>
                  </a:cubicBezTo>
                  <a:cubicBezTo>
                    <a:pt x="248" y="133"/>
                    <a:pt x="245" y="134"/>
                    <a:pt x="241" y="135"/>
                  </a:cubicBezTo>
                  <a:cubicBezTo>
                    <a:pt x="236" y="144"/>
                    <a:pt x="228" y="150"/>
                    <a:pt x="218" y="149"/>
                  </a:cubicBezTo>
                  <a:cubicBezTo>
                    <a:pt x="216" y="154"/>
                    <a:pt x="217" y="161"/>
                    <a:pt x="220" y="166"/>
                  </a:cubicBezTo>
                  <a:cubicBezTo>
                    <a:pt x="226" y="163"/>
                    <a:pt x="234" y="165"/>
                    <a:pt x="241" y="169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24" y="166"/>
                    <a:pt x="212" y="176"/>
                    <a:pt x="214" y="192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07" y="184"/>
                    <a:pt x="208" y="176"/>
                    <a:pt x="214" y="170"/>
                  </a:cubicBezTo>
                  <a:cubicBezTo>
                    <a:pt x="210" y="163"/>
                    <a:pt x="210" y="154"/>
                    <a:pt x="211" y="147"/>
                  </a:cubicBezTo>
                  <a:cubicBezTo>
                    <a:pt x="202" y="143"/>
                    <a:pt x="197" y="134"/>
                    <a:pt x="198" y="124"/>
                  </a:cubicBezTo>
                  <a:cubicBezTo>
                    <a:pt x="192" y="123"/>
                    <a:pt x="188" y="119"/>
                    <a:pt x="185" y="114"/>
                  </a:cubicBezTo>
                  <a:cubicBezTo>
                    <a:pt x="175" y="116"/>
                    <a:pt x="170" y="124"/>
                    <a:pt x="171" y="133"/>
                  </a:cubicBezTo>
                  <a:cubicBezTo>
                    <a:pt x="189" y="140"/>
                    <a:pt x="193" y="161"/>
                    <a:pt x="182" y="176"/>
                  </a:cubicBezTo>
                  <a:cubicBezTo>
                    <a:pt x="195" y="186"/>
                    <a:pt x="195" y="206"/>
                    <a:pt x="184" y="218"/>
                  </a:cubicBezTo>
                  <a:cubicBezTo>
                    <a:pt x="189" y="223"/>
                    <a:pt x="190" y="230"/>
                    <a:pt x="188" y="236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85" y="221"/>
                    <a:pt x="173" y="216"/>
                    <a:pt x="163" y="220"/>
                  </a:cubicBezTo>
                  <a:cubicBezTo>
                    <a:pt x="160" y="214"/>
                    <a:pt x="160" y="214"/>
                    <a:pt x="160" y="214"/>
                  </a:cubicBezTo>
                  <a:cubicBezTo>
                    <a:pt x="166" y="212"/>
                    <a:pt x="173" y="211"/>
                    <a:pt x="179" y="214"/>
                  </a:cubicBezTo>
                  <a:cubicBezTo>
                    <a:pt x="191" y="203"/>
                    <a:pt x="185" y="182"/>
                    <a:pt x="171" y="179"/>
                  </a:cubicBezTo>
                  <a:cubicBezTo>
                    <a:pt x="195" y="157"/>
                    <a:pt x="173" y="131"/>
                    <a:pt x="154" y="141"/>
                  </a:cubicBezTo>
                  <a:cubicBezTo>
                    <a:pt x="135" y="152"/>
                    <a:pt x="139" y="182"/>
                    <a:pt x="155" y="192"/>
                  </a:cubicBezTo>
                  <a:close/>
                  <a:moveTo>
                    <a:pt x="231" y="86"/>
                  </a:moveTo>
                  <a:cubicBezTo>
                    <a:pt x="262" y="88"/>
                    <a:pt x="262" y="128"/>
                    <a:pt x="237" y="128"/>
                  </a:cubicBezTo>
                  <a:cubicBezTo>
                    <a:pt x="227" y="152"/>
                    <a:pt x="202" y="144"/>
                    <a:pt x="204" y="119"/>
                  </a:cubicBezTo>
                  <a:cubicBezTo>
                    <a:pt x="187" y="115"/>
                    <a:pt x="183" y="100"/>
                    <a:pt x="196" y="88"/>
                  </a:cubicBezTo>
                  <a:cubicBezTo>
                    <a:pt x="207" y="85"/>
                    <a:pt x="214" y="74"/>
                    <a:pt x="211" y="63"/>
                  </a:cubicBezTo>
                  <a:cubicBezTo>
                    <a:pt x="215" y="60"/>
                    <a:pt x="218" y="57"/>
                    <a:pt x="220" y="53"/>
                  </a:cubicBezTo>
                  <a:cubicBezTo>
                    <a:pt x="238" y="53"/>
                    <a:pt x="241" y="76"/>
                    <a:pt x="231" y="86"/>
                  </a:cubicBezTo>
                  <a:close/>
                  <a:moveTo>
                    <a:pt x="195" y="23"/>
                  </a:moveTo>
                  <a:cubicBezTo>
                    <a:pt x="188" y="6"/>
                    <a:pt x="163" y="0"/>
                    <a:pt x="147" y="7"/>
                  </a:cubicBezTo>
                  <a:cubicBezTo>
                    <a:pt x="128" y="16"/>
                    <a:pt x="134" y="34"/>
                    <a:pt x="145" y="47"/>
                  </a:cubicBezTo>
                  <a:cubicBezTo>
                    <a:pt x="132" y="57"/>
                    <a:pt x="132" y="80"/>
                    <a:pt x="144" y="91"/>
                  </a:cubicBezTo>
                  <a:cubicBezTo>
                    <a:pt x="131" y="103"/>
                    <a:pt x="131" y="128"/>
                    <a:pt x="145" y="139"/>
                  </a:cubicBezTo>
                  <a:cubicBezTo>
                    <a:pt x="131" y="152"/>
                    <a:pt x="131" y="177"/>
                    <a:pt x="143" y="190"/>
                  </a:cubicBezTo>
                  <a:cubicBezTo>
                    <a:pt x="131" y="200"/>
                    <a:pt x="131" y="225"/>
                    <a:pt x="143" y="234"/>
                  </a:cubicBezTo>
                  <a:cubicBezTo>
                    <a:pt x="141" y="245"/>
                    <a:pt x="145" y="255"/>
                    <a:pt x="154" y="261"/>
                  </a:cubicBezTo>
                  <a:cubicBezTo>
                    <a:pt x="165" y="267"/>
                    <a:pt x="176" y="265"/>
                    <a:pt x="185" y="257"/>
                  </a:cubicBezTo>
                  <a:cubicBezTo>
                    <a:pt x="193" y="260"/>
                    <a:pt x="203" y="259"/>
                    <a:pt x="210" y="253"/>
                  </a:cubicBezTo>
                  <a:cubicBezTo>
                    <a:pt x="216" y="248"/>
                    <a:pt x="219" y="241"/>
                    <a:pt x="219" y="233"/>
                  </a:cubicBezTo>
                  <a:cubicBezTo>
                    <a:pt x="237" y="233"/>
                    <a:pt x="250" y="215"/>
                    <a:pt x="245" y="197"/>
                  </a:cubicBezTo>
                  <a:cubicBezTo>
                    <a:pt x="259" y="191"/>
                    <a:pt x="266" y="176"/>
                    <a:pt x="267" y="161"/>
                  </a:cubicBezTo>
                  <a:cubicBezTo>
                    <a:pt x="268" y="149"/>
                    <a:pt x="266" y="134"/>
                    <a:pt x="256" y="126"/>
                  </a:cubicBezTo>
                  <a:cubicBezTo>
                    <a:pt x="269" y="111"/>
                    <a:pt x="260" y="86"/>
                    <a:pt x="241" y="81"/>
                  </a:cubicBezTo>
                  <a:cubicBezTo>
                    <a:pt x="247" y="66"/>
                    <a:pt x="238" y="47"/>
                    <a:pt x="222" y="46"/>
                  </a:cubicBezTo>
                  <a:cubicBezTo>
                    <a:pt x="222" y="33"/>
                    <a:pt x="208" y="20"/>
                    <a:pt x="195" y="23"/>
                  </a:cubicBezTo>
                  <a:close/>
                  <a:moveTo>
                    <a:pt x="70" y="116"/>
                  </a:moveTo>
                  <a:cubicBezTo>
                    <a:pt x="75" y="124"/>
                    <a:pt x="83" y="125"/>
                    <a:pt x="90" y="120"/>
                  </a:cubicBezTo>
                  <a:cubicBezTo>
                    <a:pt x="89" y="111"/>
                    <a:pt x="93" y="103"/>
                    <a:pt x="100" y="98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99" y="107"/>
                    <a:pt x="96" y="112"/>
                    <a:pt x="96" y="119"/>
                  </a:cubicBezTo>
                  <a:cubicBezTo>
                    <a:pt x="97" y="124"/>
                    <a:pt x="100" y="130"/>
                    <a:pt x="105" y="132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98" y="136"/>
                    <a:pt x="94" y="132"/>
                    <a:pt x="92" y="126"/>
                  </a:cubicBezTo>
                  <a:cubicBezTo>
                    <a:pt x="83" y="132"/>
                    <a:pt x="72" y="130"/>
                    <a:pt x="66" y="122"/>
                  </a:cubicBezTo>
                  <a:cubicBezTo>
                    <a:pt x="61" y="126"/>
                    <a:pt x="55" y="128"/>
                    <a:pt x="49" y="128"/>
                  </a:cubicBezTo>
                  <a:cubicBezTo>
                    <a:pt x="51" y="132"/>
                    <a:pt x="52" y="135"/>
                    <a:pt x="52" y="139"/>
                  </a:cubicBezTo>
                  <a:cubicBezTo>
                    <a:pt x="67" y="136"/>
                    <a:pt x="79" y="143"/>
                    <a:pt x="83" y="159"/>
                  </a:cubicBezTo>
                  <a:cubicBezTo>
                    <a:pt x="88" y="158"/>
                    <a:pt x="94" y="159"/>
                    <a:pt x="98" y="163"/>
                  </a:cubicBezTo>
                  <a:cubicBezTo>
                    <a:pt x="104" y="160"/>
                    <a:pt x="112" y="160"/>
                    <a:pt x="118" y="163"/>
                  </a:cubicBezTo>
                  <a:cubicBezTo>
                    <a:pt x="128" y="148"/>
                    <a:pt x="124" y="129"/>
                    <a:pt x="111" y="117"/>
                  </a:cubicBezTo>
                  <a:cubicBezTo>
                    <a:pt x="127" y="104"/>
                    <a:pt x="130" y="84"/>
                    <a:pt x="116" y="68"/>
                  </a:cubicBezTo>
                  <a:cubicBezTo>
                    <a:pt x="127" y="55"/>
                    <a:pt x="132" y="29"/>
                    <a:pt x="115" y="17"/>
                  </a:cubicBezTo>
                  <a:cubicBezTo>
                    <a:pt x="100" y="6"/>
                    <a:pt x="85" y="19"/>
                    <a:pt x="77" y="31"/>
                  </a:cubicBezTo>
                  <a:cubicBezTo>
                    <a:pt x="62" y="25"/>
                    <a:pt x="48" y="41"/>
                    <a:pt x="57" y="56"/>
                  </a:cubicBezTo>
                  <a:cubicBezTo>
                    <a:pt x="67" y="73"/>
                    <a:pt x="95" y="76"/>
                    <a:pt x="97" y="56"/>
                  </a:cubicBezTo>
                  <a:cubicBezTo>
                    <a:pt x="90" y="55"/>
                    <a:pt x="85" y="52"/>
                    <a:pt x="80" y="47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93" y="52"/>
                    <a:pt x="107" y="52"/>
                    <a:pt x="111" y="40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5" y="48"/>
                    <a:pt x="110" y="53"/>
                    <a:pt x="103" y="55"/>
                  </a:cubicBezTo>
                  <a:cubicBezTo>
                    <a:pt x="103" y="69"/>
                    <a:pt x="92" y="77"/>
                    <a:pt x="79" y="76"/>
                  </a:cubicBezTo>
                  <a:cubicBezTo>
                    <a:pt x="84" y="86"/>
                    <a:pt x="82" y="98"/>
                    <a:pt x="72" y="103"/>
                  </a:cubicBezTo>
                  <a:cubicBezTo>
                    <a:pt x="73" y="107"/>
                    <a:pt x="72" y="112"/>
                    <a:pt x="70" y="116"/>
                  </a:cubicBezTo>
                  <a:close/>
                  <a:moveTo>
                    <a:pt x="98" y="171"/>
                  </a:moveTo>
                  <a:cubicBezTo>
                    <a:pt x="86" y="160"/>
                    <a:pt x="73" y="165"/>
                    <a:pt x="77" y="181"/>
                  </a:cubicBezTo>
                  <a:cubicBezTo>
                    <a:pt x="59" y="189"/>
                    <a:pt x="61" y="209"/>
                    <a:pt x="79" y="211"/>
                  </a:cubicBezTo>
                  <a:cubicBezTo>
                    <a:pt x="81" y="202"/>
                    <a:pt x="88" y="197"/>
                    <a:pt x="97" y="195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81" y="205"/>
                    <a:pt x="82" y="225"/>
                    <a:pt x="96" y="231"/>
                  </a:cubicBezTo>
                  <a:cubicBezTo>
                    <a:pt x="94" y="237"/>
                    <a:pt x="94" y="237"/>
                    <a:pt x="94" y="237"/>
                  </a:cubicBezTo>
                  <a:cubicBezTo>
                    <a:pt x="86" y="234"/>
                    <a:pt x="80" y="227"/>
                    <a:pt x="79" y="218"/>
                  </a:cubicBezTo>
                  <a:cubicBezTo>
                    <a:pt x="56" y="215"/>
                    <a:pt x="51" y="189"/>
                    <a:pt x="69" y="177"/>
                  </a:cubicBezTo>
                  <a:cubicBezTo>
                    <a:pt x="69" y="171"/>
                    <a:pt x="72" y="165"/>
                    <a:pt x="77" y="162"/>
                  </a:cubicBezTo>
                  <a:cubicBezTo>
                    <a:pt x="73" y="142"/>
                    <a:pt x="55" y="143"/>
                    <a:pt x="43" y="149"/>
                  </a:cubicBezTo>
                  <a:cubicBezTo>
                    <a:pt x="48" y="139"/>
                    <a:pt x="47" y="126"/>
                    <a:pt x="31" y="125"/>
                  </a:cubicBezTo>
                  <a:cubicBezTo>
                    <a:pt x="13" y="125"/>
                    <a:pt x="6" y="145"/>
                    <a:pt x="8" y="161"/>
                  </a:cubicBezTo>
                  <a:cubicBezTo>
                    <a:pt x="9" y="177"/>
                    <a:pt x="16" y="188"/>
                    <a:pt x="31" y="194"/>
                  </a:cubicBezTo>
                  <a:cubicBezTo>
                    <a:pt x="25" y="214"/>
                    <a:pt x="37" y="230"/>
                    <a:pt x="57" y="225"/>
                  </a:cubicBezTo>
                  <a:cubicBezTo>
                    <a:pt x="54" y="245"/>
                    <a:pt x="67" y="256"/>
                    <a:pt x="85" y="249"/>
                  </a:cubicBezTo>
                  <a:cubicBezTo>
                    <a:pt x="111" y="276"/>
                    <a:pt x="141" y="242"/>
                    <a:pt x="116" y="212"/>
                  </a:cubicBezTo>
                  <a:cubicBezTo>
                    <a:pt x="127" y="202"/>
                    <a:pt x="130" y="184"/>
                    <a:pt x="119" y="172"/>
                  </a:cubicBezTo>
                  <a:cubicBezTo>
                    <a:pt x="113" y="166"/>
                    <a:pt x="104" y="166"/>
                    <a:pt x="98" y="171"/>
                  </a:cubicBezTo>
                  <a:close/>
                  <a:moveTo>
                    <a:pt x="18" y="122"/>
                  </a:moveTo>
                  <a:cubicBezTo>
                    <a:pt x="26" y="118"/>
                    <a:pt x="32" y="118"/>
                    <a:pt x="41" y="121"/>
                  </a:cubicBezTo>
                  <a:cubicBezTo>
                    <a:pt x="54" y="125"/>
                    <a:pt x="75" y="113"/>
                    <a:pt x="62" y="99"/>
                  </a:cubicBezTo>
                  <a:cubicBezTo>
                    <a:pt x="75" y="100"/>
                    <a:pt x="80" y="83"/>
                    <a:pt x="70" y="75"/>
                  </a:cubicBezTo>
                  <a:cubicBezTo>
                    <a:pt x="60" y="72"/>
                    <a:pt x="52" y="63"/>
                    <a:pt x="48" y="53"/>
                  </a:cubicBezTo>
                  <a:cubicBezTo>
                    <a:pt x="30" y="53"/>
                    <a:pt x="28" y="76"/>
                    <a:pt x="38" y="86"/>
                  </a:cubicBezTo>
                  <a:cubicBezTo>
                    <a:pt x="19" y="85"/>
                    <a:pt x="6" y="108"/>
                    <a:pt x="18" y="122"/>
                  </a:cubicBezTo>
                  <a:close/>
                </a:path>
              </a:pathLst>
            </a:custGeom>
            <a:solidFill>
              <a:srgbClr val="FFFFFF"/>
            </a:solidFill>
            <a:ln w="27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en-US">
                <a:cs typeface="+mn-ea"/>
              </a:endParaRPr>
            </a:p>
          </p:txBody>
        </p:sp>
      </p:grpSp>
      <p:grpSp>
        <p:nvGrpSpPr>
          <p:cNvPr id="6" name="组合 8"/>
          <p:cNvGrpSpPr/>
          <p:nvPr/>
        </p:nvGrpSpPr>
        <p:grpSpPr>
          <a:xfrm>
            <a:off x="824362" y="958721"/>
            <a:ext cx="2355409" cy="816176"/>
            <a:chOff x="658459" y="1183830"/>
            <a:chExt cx="3140137" cy="1088343"/>
          </a:xfrm>
        </p:grpSpPr>
        <p:grpSp>
          <p:nvGrpSpPr>
            <p:cNvPr id="9" name="组合 9"/>
            <p:cNvGrpSpPr/>
            <p:nvPr/>
          </p:nvGrpSpPr>
          <p:grpSpPr>
            <a:xfrm>
              <a:off x="658459" y="1183830"/>
              <a:ext cx="3140137" cy="1088343"/>
              <a:chOff x="694606" y="1600991"/>
              <a:chExt cx="3140137" cy="1088343"/>
            </a:xfrm>
          </p:grpSpPr>
          <p:sp>
            <p:nvSpPr>
              <p:cNvPr id="12" name="椭圆 11"/>
              <p:cNvSpPr/>
              <p:nvPr/>
            </p:nvSpPr>
            <p:spPr>
              <a:xfrm rot="2700000">
                <a:off x="1129081" y="1607192"/>
                <a:ext cx="302626" cy="29022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2159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grpSp>
            <p:nvGrpSpPr>
              <p:cNvPr id="10" name="Group 59"/>
              <p:cNvGrpSpPr/>
              <p:nvPr/>
            </p:nvGrpSpPr>
            <p:grpSpPr>
              <a:xfrm>
                <a:off x="694606" y="1640890"/>
                <a:ext cx="3140137" cy="1048444"/>
                <a:chOff x="7141343" y="3112710"/>
                <a:chExt cx="1568224" cy="786153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7141343" y="3483493"/>
                  <a:ext cx="1568224" cy="4153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/>
                  <a:r>
                    <a:rPr lang="zh-CN" alt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单击此处添加文字阐述，添加简短问题说明文字，具体说明文字在此处。单击此处添加文字阐述，添加简短问题</a:t>
                  </a:r>
                  <a:endPara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15" name="Rectangle 62"/>
                <p:cNvSpPr/>
                <p:nvPr/>
              </p:nvSpPr>
              <p:spPr>
                <a:xfrm>
                  <a:off x="7583876" y="3112710"/>
                  <a:ext cx="512202" cy="184610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文本标题一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</p:grpSp>
        <p:cxnSp>
          <p:nvCxnSpPr>
            <p:cNvPr id="11" name="直接连接符 10"/>
            <p:cNvCxnSpPr/>
            <p:nvPr/>
          </p:nvCxnSpPr>
          <p:spPr>
            <a:xfrm>
              <a:off x="766614" y="1616755"/>
              <a:ext cx="2634389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5"/>
          <p:cNvGrpSpPr/>
          <p:nvPr/>
        </p:nvGrpSpPr>
        <p:grpSpPr>
          <a:xfrm>
            <a:off x="478573" y="2437841"/>
            <a:ext cx="2355409" cy="816183"/>
            <a:chOff x="658459" y="1183830"/>
            <a:chExt cx="3140137" cy="1088350"/>
          </a:xfrm>
        </p:grpSpPr>
        <p:grpSp>
          <p:nvGrpSpPr>
            <p:cNvPr id="16" name="组合 16"/>
            <p:cNvGrpSpPr/>
            <p:nvPr/>
          </p:nvGrpSpPr>
          <p:grpSpPr>
            <a:xfrm>
              <a:off x="658459" y="1183830"/>
              <a:ext cx="3140137" cy="1088350"/>
              <a:chOff x="694606" y="1600991"/>
              <a:chExt cx="3140137" cy="1088350"/>
            </a:xfrm>
          </p:grpSpPr>
          <p:sp>
            <p:nvSpPr>
              <p:cNvPr id="19" name="椭圆 18"/>
              <p:cNvSpPr/>
              <p:nvPr/>
            </p:nvSpPr>
            <p:spPr>
              <a:xfrm rot="2700000">
                <a:off x="1129081" y="1607192"/>
                <a:ext cx="302626" cy="29022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2159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grpSp>
            <p:nvGrpSpPr>
              <p:cNvPr id="17" name="Group 59"/>
              <p:cNvGrpSpPr/>
              <p:nvPr/>
            </p:nvGrpSpPr>
            <p:grpSpPr>
              <a:xfrm>
                <a:off x="694606" y="1614703"/>
                <a:ext cx="3140137" cy="1074638"/>
                <a:chOff x="7141343" y="3093070"/>
                <a:chExt cx="1568224" cy="805793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7141343" y="3483493"/>
                  <a:ext cx="1568224" cy="4153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/>
                  <a:r>
                    <a:rPr lang="zh-CN" alt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单击此处添加文字阐述，添加简短问题说明文字，具体说明文字在此处。单击此处添加文字阐述，添加简短问题</a:t>
                  </a:r>
                  <a:endPara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22" name="Rectangle 62"/>
                <p:cNvSpPr/>
                <p:nvPr/>
              </p:nvSpPr>
              <p:spPr>
                <a:xfrm>
                  <a:off x="7583876" y="3093070"/>
                  <a:ext cx="448177" cy="1615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CN" altLang="en-US" sz="105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文本标题二</a:t>
                  </a:r>
                  <a:endParaRPr lang="en-US" sz="105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</p:grpSp>
        <p:cxnSp>
          <p:nvCxnSpPr>
            <p:cNvPr id="18" name="直接连接符 17"/>
            <p:cNvCxnSpPr/>
            <p:nvPr/>
          </p:nvCxnSpPr>
          <p:spPr>
            <a:xfrm>
              <a:off x="766614" y="1616755"/>
              <a:ext cx="2634389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22"/>
          <p:cNvGrpSpPr/>
          <p:nvPr/>
        </p:nvGrpSpPr>
        <p:grpSpPr>
          <a:xfrm>
            <a:off x="1143239" y="3847771"/>
            <a:ext cx="2355409" cy="816181"/>
            <a:chOff x="658459" y="1183830"/>
            <a:chExt cx="3140137" cy="1088348"/>
          </a:xfrm>
        </p:grpSpPr>
        <p:grpSp>
          <p:nvGrpSpPr>
            <p:cNvPr id="23" name="组合 23"/>
            <p:cNvGrpSpPr/>
            <p:nvPr/>
          </p:nvGrpSpPr>
          <p:grpSpPr>
            <a:xfrm>
              <a:off x="658459" y="1183830"/>
              <a:ext cx="3140137" cy="1088348"/>
              <a:chOff x="694606" y="1600991"/>
              <a:chExt cx="3140137" cy="1088348"/>
            </a:xfrm>
          </p:grpSpPr>
          <p:sp>
            <p:nvSpPr>
              <p:cNvPr id="26" name="椭圆 25"/>
              <p:cNvSpPr/>
              <p:nvPr/>
            </p:nvSpPr>
            <p:spPr>
              <a:xfrm rot="2700000">
                <a:off x="1129081" y="1607192"/>
                <a:ext cx="302626" cy="29022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2159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grpSp>
            <p:nvGrpSpPr>
              <p:cNvPr id="24" name="Group 59"/>
              <p:cNvGrpSpPr/>
              <p:nvPr/>
            </p:nvGrpSpPr>
            <p:grpSpPr>
              <a:xfrm>
                <a:off x="694606" y="1670394"/>
                <a:ext cx="3140137" cy="1018945"/>
                <a:chOff x="7141343" y="3134830"/>
                <a:chExt cx="1568224" cy="764033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7141343" y="3483493"/>
                  <a:ext cx="1568224" cy="4153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/>
                  <a:r>
                    <a:rPr lang="zh-CN" alt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单击此处添加文字阐述，添加简短问题说明文字，具体说明文字在此处。单击此处添加文字阐述，添加简短问题</a:t>
                  </a:r>
                  <a:endPara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29" name="Rectangle 62"/>
                <p:cNvSpPr/>
                <p:nvPr/>
              </p:nvSpPr>
              <p:spPr>
                <a:xfrm>
                  <a:off x="7583876" y="3134830"/>
                  <a:ext cx="512202" cy="184610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文本标题三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</p:grpSp>
        <p:cxnSp>
          <p:nvCxnSpPr>
            <p:cNvPr id="25" name="直接连接符 24"/>
            <p:cNvCxnSpPr/>
            <p:nvPr/>
          </p:nvCxnSpPr>
          <p:spPr>
            <a:xfrm>
              <a:off x="766614" y="1616755"/>
              <a:ext cx="2634389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9"/>
          <p:cNvGrpSpPr/>
          <p:nvPr/>
        </p:nvGrpSpPr>
        <p:grpSpPr>
          <a:xfrm>
            <a:off x="6300417" y="994741"/>
            <a:ext cx="2355409" cy="827965"/>
            <a:chOff x="658459" y="1168120"/>
            <a:chExt cx="3140137" cy="1104060"/>
          </a:xfrm>
        </p:grpSpPr>
        <p:grpSp>
          <p:nvGrpSpPr>
            <p:cNvPr id="30" name="组合 30"/>
            <p:cNvGrpSpPr/>
            <p:nvPr/>
          </p:nvGrpSpPr>
          <p:grpSpPr>
            <a:xfrm>
              <a:off x="658459" y="1168120"/>
              <a:ext cx="3140137" cy="1104060"/>
              <a:chOff x="694606" y="1585281"/>
              <a:chExt cx="3140137" cy="1104060"/>
            </a:xfrm>
          </p:grpSpPr>
          <p:sp>
            <p:nvSpPr>
              <p:cNvPr id="33" name="椭圆 32"/>
              <p:cNvSpPr/>
              <p:nvPr/>
            </p:nvSpPr>
            <p:spPr>
              <a:xfrm rot="2700000">
                <a:off x="2978808" y="1591482"/>
                <a:ext cx="302626" cy="29022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2159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grpSp>
            <p:nvGrpSpPr>
              <p:cNvPr id="31" name="Group 59"/>
              <p:cNvGrpSpPr/>
              <p:nvPr/>
            </p:nvGrpSpPr>
            <p:grpSpPr>
              <a:xfrm>
                <a:off x="694606" y="1666957"/>
                <a:ext cx="3140137" cy="1022384"/>
                <a:chOff x="7141343" y="3132252"/>
                <a:chExt cx="1568224" cy="766612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7141343" y="3483494"/>
                  <a:ext cx="1568224" cy="4153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/>
                  <a:r>
                    <a:rPr lang="zh-CN" alt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单击此处添加文字阐述，添加简短问题说明文字，具体说明文字在此处。单击此处添加文字阐述，添加简短问题</a:t>
                  </a:r>
                  <a:endPara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36" name="Rectangle 62"/>
                <p:cNvSpPr/>
                <p:nvPr/>
              </p:nvSpPr>
              <p:spPr>
                <a:xfrm>
                  <a:off x="7583876" y="3132252"/>
                  <a:ext cx="512202" cy="18460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文本标题四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</p:grpSp>
        <p:cxnSp>
          <p:nvCxnSpPr>
            <p:cNvPr id="32" name="直接连接符 31"/>
            <p:cNvCxnSpPr/>
            <p:nvPr/>
          </p:nvCxnSpPr>
          <p:spPr>
            <a:xfrm>
              <a:off x="766614" y="1616755"/>
              <a:ext cx="2634389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6"/>
          <p:cNvGrpSpPr/>
          <p:nvPr/>
        </p:nvGrpSpPr>
        <p:grpSpPr>
          <a:xfrm>
            <a:off x="6435558" y="2529341"/>
            <a:ext cx="2355409" cy="816188"/>
            <a:chOff x="658459" y="1183829"/>
            <a:chExt cx="3140137" cy="1088357"/>
          </a:xfrm>
        </p:grpSpPr>
        <p:grpSp>
          <p:nvGrpSpPr>
            <p:cNvPr id="37" name="组合 37"/>
            <p:cNvGrpSpPr/>
            <p:nvPr/>
          </p:nvGrpSpPr>
          <p:grpSpPr>
            <a:xfrm>
              <a:off x="658459" y="1183829"/>
              <a:ext cx="3140137" cy="1088357"/>
              <a:chOff x="694606" y="1600990"/>
              <a:chExt cx="3140137" cy="1088357"/>
            </a:xfrm>
          </p:grpSpPr>
          <p:sp>
            <p:nvSpPr>
              <p:cNvPr id="40" name="椭圆 39"/>
              <p:cNvSpPr/>
              <p:nvPr/>
            </p:nvSpPr>
            <p:spPr>
              <a:xfrm rot="2700000">
                <a:off x="3008248" y="1607191"/>
                <a:ext cx="302626" cy="29022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2159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grpSp>
            <p:nvGrpSpPr>
              <p:cNvPr id="38" name="Group 59"/>
              <p:cNvGrpSpPr/>
              <p:nvPr/>
            </p:nvGrpSpPr>
            <p:grpSpPr>
              <a:xfrm>
                <a:off x="694606" y="1614708"/>
                <a:ext cx="3140137" cy="1074639"/>
                <a:chOff x="7141343" y="3093075"/>
                <a:chExt cx="1568224" cy="805794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7141343" y="3483498"/>
                  <a:ext cx="1568224" cy="41537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/>
                  <a:r>
                    <a:rPr lang="zh-CN" alt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单击此处添加文字阐述，添加简短问题说明文字，具体说明文字在此处。单击此处添加文字阐述，添加简短问题</a:t>
                  </a:r>
                  <a:endPara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43" name="Rectangle 62"/>
                <p:cNvSpPr/>
                <p:nvPr/>
              </p:nvSpPr>
              <p:spPr>
                <a:xfrm>
                  <a:off x="7583876" y="3093075"/>
                  <a:ext cx="512202" cy="18460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文本标题二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</p:grpSp>
        <p:cxnSp>
          <p:nvCxnSpPr>
            <p:cNvPr id="39" name="直接连接符 38"/>
            <p:cNvCxnSpPr/>
            <p:nvPr/>
          </p:nvCxnSpPr>
          <p:spPr>
            <a:xfrm>
              <a:off x="766614" y="1616755"/>
              <a:ext cx="2634389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3"/>
          <p:cNvGrpSpPr/>
          <p:nvPr/>
        </p:nvGrpSpPr>
        <p:grpSpPr>
          <a:xfrm>
            <a:off x="5727438" y="3932123"/>
            <a:ext cx="2355409" cy="806617"/>
            <a:chOff x="658459" y="1196581"/>
            <a:chExt cx="3140137" cy="1075595"/>
          </a:xfrm>
        </p:grpSpPr>
        <p:grpSp>
          <p:nvGrpSpPr>
            <p:cNvPr id="44" name="组合 44"/>
            <p:cNvGrpSpPr/>
            <p:nvPr/>
          </p:nvGrpSpPr>
          <p:grpSpPr>
            <a:xfrm>
              <a:off x="658459" y="1196581"/>
              <a:ext cx="3140137" cy="1075595"/>
              <a:chOff x="694606" y="1613742"/>
              <a:chExt cx="3140137" cy="1075595"/>
            </a:xfrm>
          </p:grpSpPr>
          <p:sp>
            <p:nvSpPr>
              <p:cNvPr id="47" name="椭圆 46"/>
              <p:cNvSpPr/>
              <p:nvPr/>
            </p:nvSpPr>
            <p:spPr>
              <a:xfrm rot="2700000">
                <a:off x="2979831" y="1619943"/>
                <a:ext cx="302626" cy="29022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2159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grpSp>
            <p:nvGrpSpPr>
              <p:cNvPr id="45" name="Group 59"/>
              <p:cNvGrpSpPr/>
              <p:nvPr/>
            </p:nvGrpSpPr>
            <p:grpSpPr>
              <a:xfrm>
                <a:off x="694606" y="1614709"/>
                <a:ext cx="3140137" cy="1074628"/>
                <a:chOff x="7141343" y="3093077"/>
                <a:chExt cx="1568224" cy="805786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7141343" y="3483493"/>
                  <a:ext cx="1568224" cy="4153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/>
                  <a:r>
                    <a:rPr lang="zh-CN" alt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单击此处添加文字阐述，添加简短问题说明文字，具体说明文字在此处。单击此处添加文字阐述，添加简短问题</a:t>
                  </a:r>
                  <a:endPara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50" name="Rectangle 62"/>
                <p:cNvSpPr/>
                <p:nvPr/>
              </p:nvSpPr>
              <p:spPr>
                <a:xfrm>
                  <a:off x="7583876" y="3093077"/>
                  <a:ext cx="512202" cy="184610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文本标题三</a:t>
                  </a:r>
                  <a:endPara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</p:grpSp>
        <p:cxnSp>
          <p:nvCxnSpPr>
            <p:cNvPr id="46" name="直接连接符 45"/>
            <p:cNvCxnSpPr/>
            <p:nvPr/>
          </p:nvCxnSpPr>
          <p:spPr>
            <a:xfrm>
              <a:off x="766614" y="1616755"/>
              <a:ext cx="2634389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2443" y="1702"/>
            <a:ext cx="9131557" cy="5148082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3481187">
            <a:off x="750925" y="828457"/>
            <a:ext cx="3828992" cy="3828992"/>
          </a:xfrm>
          <a:prstGeom prst="ellipse">
            <a:avLst/>
          </a:prstGeom>
          <a:noFill/>
          <a:ln w="19050">
            <a:gradFill>
              <a:gsLst>
                <a:gs pos="17000">
                  <a:schemeClr val="accent1">
                    <a:lumMod val="5000"/>
                    <a:lumOff val="95000"/>
                    <a:alpha val="22000"/>
                  </a:schemeClr>
                </a:gs>
                <a:gs pos="36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原创设计师QQ598969553                 _16"/>
          <p:cNvSpPr txBox="1"/>
          <p:nvPr/>
        </p:nvSpPr>
        <p:spPr>
          <a:xfrm>
            <a:off x="2728717" y="484137"/>
            <a:ext cx="1666983" cy="1152303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2019</a:t>
            </a:r>
            <a:endParaRPr lang="en-US" altLang="zh-CN" sz="540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499057" y="2284512"/>
            <a:ext cx="318095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600" cap="all" dirty="0">
                <a:solidFill>
                  <a:schemeClr val="accent1"/>
                </a:solidFill>
                <a:cs typeface="Arial" panose="020B0604020202020204" pitchFamily="34" charset="0"/>
              </a:rPr>
              <a:t>谢谢您的聆听</a:t>
            </a:r>
            <a:endParaRPr lang="en-US" altLang="zh-CN" sz="3600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4" name="原创设计师QQ598969553                 _15"/>
          <p:cNvSpPr/>
          <p:nvPr/>
        </p:nvSpPr>
        <p:spPr>
          <a:xfrm>
            <a:off x="1407351" y="3034616"/>
            <a:ext cx="2978540" cy="510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原创设计师QQ598969553                 _16"/>
          <p:cNvSpPr txBox="1"/>
          <p:nvPr/>
        </p:nvSpPr>
        <p:spPr>
          <a:xfrm>
            <a:off x="1654899" y="1786168"/>
            <a:ext cx="2844316" cy="35432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单击此处添加您所在公司名称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fallOve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3" grpId="1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1681163" y="2856548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858135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  <a:endParaRPr lang="en-US" altLang="zh-CN" sz="21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83460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413" y="2280285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2940685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8" y="634048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/>
        </p:nvGrpSpPr>
        <p:grpSpPr>
          <a:xfrm>
            <a:off x="967256" y="3543240"/>
            <a:ext cx="317303" cy="304024"/>
            <a:chOff x="1231900" y="3257535"/>
            <a:chExt cx="423070" cy="405365"/>
          </a:xfrm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231900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320428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2"/>
                    <a:pt x="10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10820" y="3375883"/>
              <a:ext cx="68027" cy="68959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496552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3511270" y="3537649"/>
            <a:ext cx="305421" cy="262788"/>
            <a:chOff x="4623918" y="3250080"/>
            <a:chExt cx="407228" cy="350384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623918" y="3250080"/>
              <a:ext cx="407228" cy="350384"/>
            </a:xfrm>
            <a:custGeom>
              <a:avLst/>
              <a:gdLst>
                <a:gd name="T0" fmla="*/ 22 w 185"/>
                <a:gd name="T1" fmla="*/ 159 h 159"/>
                <a:gd name="T2" fmla="*/ 13 w 185"/>
                <a:gd name="T3" fmla="*/ 152 h 159"/>
                <a:gd name="T4" fmla="*/ 13 w 185"/>
                <a:gd name="T5" fmla="*/ 152 h 159"/>
                <a:gd name="T6" fmla="*/ 16 w 185"/>
                <a:gd name="T7" fmla="*/ 144 h 159"/>
                <a:gd name="T8" fmla="*/ 17 w 185"/>
                <a:gd name="T9" fmla="*/ 143 h 159"/>
                <a:gd name="T10" fmla="*/ 19 w 185"/>
                <a:gd name="T11" fmla="*/ 140 h 159"/>
                <a:gd name="T12" fmla="*/ 33 w 185"/>
                <a:gd name="T13" fmla="*/ 118 h 159"/>
                <a:gd name="T14" fmla="*/ 0 w 185"/>
                <a:gd name="T15" fmla="*/ 67 h 159"/>
                <a:gd name="T16" fmla="*/ 93 w 185"/>
                <a:gd name="T17" fmla="*/ 0 h 159"/>
                <a:gd name="T18" fmla="*/ 185 w 185"/>
                <a:gd name="T19" fmla="*/ 67 h 159"/>
                <a:gd name="T20" fmla="*/ 93 w 185"/>
                <a:gd name="T21" fmla="*/ 134 h 159"/>
                <a:gd name="T22" fmla="*/ 80 w 185"/>
                <a:gd name="T23" fmla="*/ 133 h 159"/>
                <a:gd name="T24" fmla="*/ 34 w 185"/>
                <a:gd name="T25" fmla="*/ 157 h 159"/>
                <a:gd name="T26" fmla="*/ 22 w 185"/>
                <a:gd name="T27" fmla="*/ 159 h 159"/>
                <a:gd name="T28" fmla="*/ 21 w 185"/>
                <a:gd name="T29" fmla="*/ 151 h 159"/>
                <a:gd name="T30" fmla="*/ 22 w 185"/>
                <a:gd name="T31" fmla="*/ 151 h 159"/>
                <a:gd name="T32" fmla="*/ 32 w 185"/>
                <a:gd name="T33" fmla="*/ 149 h 159"/>
                <a:gd name="T34" fmla="*/ 76 w 185"/>
                <a:gd name="T35" fmla="*/ 126 h 159"/>
                <a:gd name="T36" fmla="*/ 77 w 185"/>
                <a:gd name="T37" fmla="*/ 125 h 159"/>
                <a:gd name="T38" fmla="*/ 79 w 185"/>
                <a:gd name="T39" fmla="*/ 125 h 159"/>
                <a:gd name="T40" fmla="*/ 93 w 185"/>
                <a:gd name="T41" fmla="*/ 126 h 159"/>
                <a:gd name="T42" fmla="*/ 177 w 185"/>
                <a:gd name="T43" fmla="*/ 67 h 159"/>
                <a:gd name="T44" fmla="*/ 93 w 185"/>
                <a:gd name="T45" fmla="*/ 8 h 159"/>
                <a:gd name="T46" fmla="*/ 8 w 185"/>
                <a:gd name="T47" fmla="*/ 67 h 159"/>
                <a:gd name="T48" fmla="*/ 40 w 185"/>
                <a:gd name="T49" fmla="*/ 113 h 159"/>
                <a:gd name="T50" fmla="*/ 42 w 185"/>
                <a:gd name="T51" fmla="*/ 114 h 159"/>
                <a:gd name="T52" fmla="*/ 42 w 185"/>
                <a:gd name="T53" fmla="*/ 118 h 159"/>
                <a:gd name="T54" fmla="*/ 25 w 185"/>
                <a:gd name="T55" fmla="*/ 146 h 159"/>
                <a:gd name="T56" fmla="*/ 23 w 185"/>
                <a:gd name="T57" fmla="*/ 148 h 159"/>
                <a:gd name="T58" fmla="*/ 22 w 185"/>
                <a:gd name="T59" fmla="*/ 149 h 159"/>
                <a:gd name="T60" fmla="*/ 21 w 185"/>
                <a:gd name="T61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159">
                  <a:moveTo>
                    <a:pt x="22" y="159"/>
                  </a:moveTo>
                  <a:cubicBezTo>
                    <a:pt x="18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9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3" y="0"/>
                  </a:cubicBezTo>
                  <a:cubicBezTo>
                    <a:pt x="143" y="0"/>
                    <a:pt x="185" y="30"/>
                    <a:pt x="185" y="67"/>
                  </a:cubicBezTo>
                  <a:cubicBezTo>
                    <a:pt x="185" y="104"/>
                    <a:pt x="143" y="134"/>
                    <a:pt x="93" y="134"/>
                  </a:cubicBezTo>
                  <a:cubicBezTo>
                    <a:pt x="88" y="134"/>
                    <a:pt x="84" y="134"/>
                    <a:pt x="80" y="133"/>
                  </a:cubicBezTo>
                  <a:cubicBezTo>
                    <a:pt x="67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2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9" y="145"/>
                    <a:pt x="63" y="137"/>
                    <a:pt x="76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3" y="126"/>
                  </a:cubicBezTo>
                  <a:cubicBezTo>
                    <a:pt x="139" y="126"/>
                    <a:pt x="177" y="100"/>
                    <a:pt x="177" y="67"/>
                  </a:cubicBezTo>
                  <a:cubicBezTo>
                    <a:pt x="177" y="35"/>
                    <a:pt x="139" y="8"/>
                    <a:pt x="93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4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4696604" y="3367496"/>
              <a:ext cx="68027" cy="68027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786995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1" y="27"/>
                    <a:pt x="27" y="22"/>
                    <a:pt x="27" y="16"/>
                  </a:cubicBezTo>
                  <a:cubicBezTo>
                    <a:pt x="27" y="9"/>
                    <a:pt x="21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4872728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601862" y="3543240"/>
            <a:ext cx="317303" cy="304024"/>
            <a:chOff x="2078041" y="3257535"/>
            <a:chExt cx="423070" cy="405365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078041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218753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284916" y="3333949"/>
              <a:ext cx="8387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4143779" y="3537649"/>
            <a:ext cx="304024" cy="262788"/>
            <a:chOff x="5467263" y="3250080"/>
            <a:chExt cx="405365" cy="350384"/>
          </a:xfrm>
        </p:grpSpPr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467263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7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9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40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3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60238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667615" y="3333949"/>
              <a:ext cx="9319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2235768" y="3543240"/>
            <a:ext cx="317303" cy="304024"/>
            <a:chOff x="2923249" y="3257535"/>
            <a:chExt cx="423070" cy="405365"/>
          </a:xfrm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2923249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06489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2882255" y="1615661"/>
            <a:ext cx="292142" cy="315905"/>
          </a:xfrm>
          <a:custGeom>
            <a:avLst/>
            <a:gdLst>
              <a:gd name="T0" fmla="*/ 39 w 177"/>
              <a:gd name="T1" fmla="*/ 191 h 191"/>
              <a:gd name="T2" fmla="*/ 0 w 177"/>
              <a:gd name="T3" fmla="*/ 166 h 191"/>
              <a:gd name="T4" fmla="*/ 39 w 177"/>
              <a:gd name="T5" fmla="*/ 141 h 191"/>
              <a:gd name="T6" fmla="*/ 56 w 177"/>
              <a:gd name="T7" fmla="*/ 143 h 191"/>
              <a:gd name="T8" fmla="*/ 56 w 177"/>
              <a:gd name="T9" fmla="*/ 43 h 191"/>
              <a:gd name="T10" fmla="*/ 67 w 177"/>
              <a:gd name="T11" fmla="*/ 29 h 191"/>
              <a:gd name="T12" fmla="*/ 158 w 177"/>
              <a:gd name="T13" fmla="*/ 1 h 191"/>
              <a:gd name="T14" fmla="*/ 162 w 177"/>
              <a:gd name="T15" fmla="*/ 0 h 191"/>
              <a:gd name="T16" fmla="*/ 177 w 177"/>
              <a:gd name="T17" fmla="*/ 15 h 191"/>
              <a:gd name="T18" fmla="*/ 177 w 177"/>
              <a:gd name="T19" fmla="*/ 138 h 191"/>
              <a:gd name="T20" fmla="*/ 138 w 177"/>
              <a:gd name="T21" fmla="*/ 163 h 191"/>
              <a:gd name="T22" fmla="*/ 98 w 177"/>
              <a:gd name="T23" fmla="*/ 138 h 191"/>
              <a:gd name="T24" fmla="*/ 138 w 177"/>
              <a:gd name="T25" fmla="*/ 113 h 191"/>
              <a:gd name="T26" fmla="*/ 155 w 177"/>
              <a:gd name="T27" fmla="*/ 115 h 191"/>
              <a:gd name="T28" fmla="*/ 155 w 177"/>
              <a:gd name="T29" fmla="*/ 68 h 191"/>
              <a:gd name="T30" fmla="*/ 78 w 177"/>
              <a:gd name="T31" fmla="*/ 91 h 191"/>
              <a:gd name="T32" fmla="*/ 78 w 177"/>
              <a:gd name="T33" fmla="*/ 166 h 191"/>
              <a:gd name="T34" fmla="*/ 39 w 177"/>
              <a:gd name="T35" fmla="*/ 191 h 191"/>
              <a:gd name="T36" fmla="*/ 39 w 177"/>
              <a:gd name="T37" fmla="*/ 149 h 191"/>
              <a:gd name="T38" fmla="*/ 8 w 177"/>
              <a:gd name="T39" fmla="*/ 166 h 191"/>
              <a:gd name="T40" fmla="*/ 39 w 177"/>
              <a:gd name="T41" fmla="*/ 183 h 191"/>
              <a:gd name="T42" fmla="*/ 70 w 177"/>
              <a:gd name="T43" fmla="*/ 166 h 191"/>
              <a:gd name="T44" fmla="*/ 70 w 177"/>
              <a:gd name="T45" fmla="*/ 85 h 191"/>
              <a:gd name="T46" fmla="*/ 163 w 177"/>
              <a:gd name="T47" fmla="*/ 57 h 191"/>
              <a:gd name="T48" fmla="*/ 163 w 177"/>
              <a:gd name="T49" fmla="*/ 127 h 191"/>
              <a:gd name="T50" fmla="*/ 157 w 177"/>
              <a:gd name="T51" fmla="*/ 125 h 191"/>
              <a:gd name="T52" fmla="*/ 138 w 177"/>
              <a:gd name="T53" fmla="*/ 121 h 191"/>
              <a:gd name="T54" fmla="*/ 106 w 177"/>
              <a:gd name="T55" fmla="*/ 138 h 191"/>
              <a:gd name="T56" fmla="*/ 138 w 177"/>
              <a:gd name="T57" fmla="*/ 155 h 191"/>
              <a:gd name="T58" fmla="*/ 169 w 177"/>
              <a:gd name="T59" fmla="*/ 138 h 191"/>
              <a:gd name="T60" fmla="*/ 169 w 177"/>
              <a:gd name="T61" fmla="*/ 15 h 191"/>
              <a:gd name="T62" fmla="*/ 162 w 177"/>
              <a:gd name="T63" fmla="*/ 8 h 191"/>
              <a:gd name="T64" fmla="*/ 160 w 177"/>
              <a:gd name="T65" fmla="*/ 9 h 191"/>
              <a:gd name="T66" fmla="*/ 69 w 177"/>
              <a:gd name="T67" fmla="*/ 37 h 191"/>
              <a:gd name="T68" fmla="*/ 64 w 177"/>
              <a:gd name="T69" fmla="*/ 43 h 191"/>
              <a:gd name="T70" fmla="*/ 64 w 177"/>
              <a:gd name="T71" fmla="*/ 155 h 191"/>
              <a:gd name="T72" fmla="*/ 59 w 177"/>
              <a:gd name="T73" fmla="*/ 153 h 191"/>
              <a:gd name="T74" fmla="*/ 39 w 177"/>
              <a:gd name="T75" fmla="*/ 14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" h="191">
                <a:moveTo>
                  <a:pt x="39" y="191"/>
                </a:moveTo>
                <a:cubicBezTo>
                  <a:pt x="27" y="191"/>
                  <a:pt x="0" y="185"/>
                  <a:pt x="0" y="166"/>
                </a:cubicBezTo>
                <a:cubicBezTo>
                  <a:pt x="0" y="147"/>
                  <a:pt x="27" y="141"/>
                  <a:pt x="39" y="141"/>
                </a:cubicBezTo>
                <a:cubicBezTo>
                  <a:pt x="45" y="141"/>
                  <a:pt x="51" y="142"/>
                  <a:pt x="56" y="1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37"/>
                  <a:pt x="60" y="31"/>
                  <a:pt x="67" y="29"/>
                </a:cubicBezTo>
                <a:cubicBezTo>
                  <a:pt x="158" y="1"/>
                  <a:pt x="158" y="1"/>
                  <a:pt x="158" y="1"/>
                </a:cubicBezTo>
                <a:cubicBezTo>
                  <a:pt x="159" y="1"/>
                  <a:pt x="160" y="0"/>
                  <a:pt x="162" y="0"/>
                </a:cubicBezTo>
                <a:cubicBezTo>
                  <a:pt x="170" y="0"/>
                  <a:pt x="177" y="7"/>
                  <a:pt x="177" y="15"/>
                </a:cubicBezTo>
                <a:cubicBezTo>
                  <a:pt x="177" y="138"/>
                  <a:pt x="177" y="138"/>
                  <a:pt x="177" y="138"/>
                </a:cubicBezTo>
                <a:cubicBezTo>
                  <a:pt x="177" y="157"/>
                  <a:pt x="150" y="163"/>
                  <a:pt x="138" y="163"/>
                </a:cubicBezTo>
                <a:cubicBezTo>
                  <a:pt x="125" y="163"/>
                  <a:pt x="98" y="157"/>
                  <a:pt x="98" y="138"/>
                </a:cubicBezTo>
                <a:cubicBezTo>
                  <a:pt x="98" y="119"/>
                  <a:pt x="125" y="113"/>
                  <a:pt x="138" y="113"/>
                </a:cubicBezTo>
                <a:cubicBezTo>
                  <a:pt x="144" y="113"/>
                  <a:pt x="149" y="114"/>
                  <a:pt x="155" y="115"/>
                </a:cubicBezTo>
                <a:cubicBezTo>
                  <a:pt x="155" y="68"/>
                  <a:pt x="155" y="68"/>
                  <a:pt x="155" y="68"/>
                </a:cubicBezTo>
                <a:cubicBezTo>
                  <a:pt x="78" y="91"/>
                  <a:pt x="78" y="91"/>
                  <a:pt x="78" y="91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78" y="185"/>
                  <a:pt x="52" y="191"/>
                  <a:pt x="39" y="191"/>
                </a:cubicBezTo>
                <a:close/>
                <a:moveTo>
                  <a:pt x="39" y="149"/>
                </a:moveTo>
                <a:cubicBezTo>
                  <a:pt x="28" y="149"/>
                  <a:pt x="8" y="154"/>
                  <a:pt x="8" y="166"/>
                </a:cubicBezTo>
                <a:cubicBezTo>
                  <a:pt x="8" y="178"/>
                  <a:pt x="28" y="183"/>
                  <a:pt x="39" y="183"/>
                </a:cubicBezTo>
                <a:cubicBezTo>
                  <a:pt x="50" y="183"/>
                  <a:pt x="70" y="178"/>
                  <a:pt x="70" y="166"/>
                </a:cubicBezTo>
                <a:cubicBezTo>
                  <a:pt x="70" y="85"/>
                  <a:pt x="70" y="85"/>
                  <a:pt x="70" y="85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127"/>
                  <a:pt x="163" y="127"/>
                  <a:pt x="163" y="127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51" y="122"/>
                  <a:pt x="145" y="121"/>
                  <a:pt x="138" y="121"/>
                </a:cubicBezTo>
                <a:cubicBezTo>
                  <a:pt x="127" y="121"/>
                  <a:pt x="106" y="126"/>
                  <a:pt x="106" y="138"/>
                </a:cubicBezTo>
                <a:cubicBezTo>
                  <a:pt x="106" y="150"/>
                  <a:pt x="127" y="155"/>
                  <a:pt x="138" y="155"/>
                </a:cubicBezTo>
                <a:cubicBezTo>
                  <a:pt x="148" y="155"/>
                  <a:pt x="169" y="150"/>
                  <a:pt x="169" y="138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69" y="11"/>
                  <a:pt x="166" y="8"/>
                  <a:pt x="162" y="8"/>
                </a:cubicBezTo>
                <a:cubicBezTo>
                  <a:pt x="161" y="8"/>
                  <a:pt x="161" y="8"/>
                  <a:pt x="160" y="9"/>
                </a:cubicBezTo>
                <a:cubicBezTo>
                  <a:pt x="69" y="37"/>
                  <a:pt x="69" y="37"/>
                  <a:pt x="69" y="37"/>
                </a:cubicBezTo>
                <a:cubicBezTo>
                  <a:pt x="66" y="38"/>
                  <a:pt x="64" y="40"/>
                  <a:pt x="64" y="43"/>
                </a:cubicBezTo>
                <a:cubicBezTo>
                  <a:pt x="64" y="155"/>
                  <a:pt x="64" y="155"/>
                  <a:pt x="64" y="155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53" y="150"/>
                  <a:pt x="46" y="149"/>
                  <a:pt x="39" y="14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973547" y="1654101"/>
            <a:ext cx="315905" cy="234832"/>
          </a:xfrm>
          <a:custGeom>
            <a:avLst/>
            <a:gdLst>
              <a:gd name="T0" fmla="*/ 151 w 191"/>
              <a:gd name="T1" fmla="*/ 142 h 142"/>
              <a:gd name="T2" fmla="*/ 47 w 191"/>
              <a:gd name="T3" fmla="*/ 142 h 142"/>
              <a:gd name="T4" fmla="*/ 0 w 191"/>
              <a:gd name="T5" fmla="*/ 95 h 142"/>
              <a:gd name="T6" fmla="*/ 25 w 191"/>
              <a:gd name="T7" fmla="*/ 54 h 142"/>
              <a:gd name="T8" fmla="*/ 25 w 191"/>
              <a:gd name="T9" fmla="*/ 53 h 142"/>
              <a:gd name="T10" fmla="*/ 78 w 191"/>
              <a:gd name="T11" fmla="*/ 0 h 142"/>
              <a:gd name="T12" fmla="*/ 124 w 191"/>
              <a:gd name="T13" fmla="*/ 28 h 142"/>
              <a:gd name="T14" fmla="*/ 139 w 191"/>
              <a:gd name="T15" fmla="*/ 24 h 142"/>
              <a:gd name="T16" fmla="*/ 167 w 191"/>
              <a:gd name="T17" fmla="*/ 53 h 142"/>
              <a:gd name="T18" fmla="*/ 165 w 191"/>
              <a:gd name="T19" fmla="*/ 63 h 142"/>
              <a:gd name="T20" fmla="*/ 191 w 191"/>
              <a:gd name="T21" fmla="*/ 101 h 142"/>
              <a:gd name="T22" fmla="*/ 151 w 191"/>
              <a:gd name="T23" fmla="*/ 142 h 142"/>
              <a:gd name="T24" fmla="*/ 78 w 191"/>
              <a:gd name="T25" fmla="*/ 8 h 142"/>
              <a:gd name="T26" fmla="*/ 33 w 191"/>
              <a:gd name="T27" fmla="*/ 53 h 142"/>
              <a:gd name="T28" fmla="*/ 33 w 191"/>
              <a:gd name="T29" fmla="*/ 56 h 142"/>
              <a:gd name="T30" fmla="*/ 33 w 191"/>
              <a:gd name="T31" fmla="*/ 59 h 142"/>
              <a:gd name="T32" fmla="*/ 31 w 191"/>
              <a:gd name="T33" fmla="*/ 60 h 142"/>
              <a:gd name="T34" fmla="*/ 8 w 191"/>
              <a:gd name="T35" fmla="*/ 95 h 142"/>
              <a:gd name="T36" fmla="*/ 47 w 191"/>
              <a:gd name="T37" fmla="*/ 134 h 142"/>
              <a:gd name="T38" fmla="*/ 151 w 191"/>
              <a:gd name="T39" fmla="*/ 134 h 142"/>
              <a:gd name="T40" fmla="*/ 183 w 191"/>
              <a:gd name="T41" fmla="*/ 101 h 142"/>
              <a:gd name="T42" fmla="*/ 158 w 191"/>
              <a:gd name="T43" fmla="*/ 70 h 142"/>
              <a:gd name="T44" fmla="*/ 153 w 191"/>
              <a:gd name="T45" fmla="*/ 68 h 142"/>
              <a:gd name="T46" fmla="*/ 156 w 191"/>
              <a:gd name="T47" fmla="*/ 64 h 142"/>
              <a:gd name="T48" fmla="*/ 159 w 191"/>
              <a:gd name="T49" fmla="*/ 53 h 142"/>
              <a:gd name="T50" fmla="*/ 139 w 191"/>
              <a:gd name="T51" fmla="*/ 32 h 142"/>
              <a:gd name="T52" fmla="*/ 125 w 191"/>
              <a:gd name="T53" fmla="*/ 37 h 142"/>
              <a:gd name="T54" fmla="*/ 121 w 191"/>
              <a:gd name="T55" fmla="*/ 41 h 142"/>
              <a:gd name="T56" fmla="*/ 119 w 191"/>
              <a:gd name="T57" fmla="*/ 36 h 142"/>
              <a:gd name="T58" fmla="*/ 78 w 191"/>
              <a:gd name="T59" fmla="*/ 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1" h="142">
                <a:moveTo>
                  <a:pt x="151" y="142"/>
                </a:moveTo>
                <a:cubicBezTo>
                  <a:pt x="47" y="142"/>
                  <a:pt x="47" y="142"/>
                  <a:pt x="47" y="142"/>
                </a:cubicBezTo>
                <a:cubicBezTo>
                  <a:pt x="21" y="142"/>
                  <a:pt x="0" y="121"/>
                  <a:pt x="0" y="95"/>
                </a:cubicBezTo>
                <a:cubicBezTo>
                  <a:pt x="0" y="78"/>
                  <a:pt x="10" y="62"/>
                  <a:pt x="25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24"/>
                  <a:pt x="49" y="0"/>
                  <a:pt x="78" y="0"/>
                </a:cubicBezTo>
                <a:cubicBezTo>
                  <a:pt x="97" y="0"/>
                  <a:pt x="115" y="11"/>
                  <a:pt x="124" y="28"/>
                </a:cubicBezTo>
                <a:cubicBezTo>
                  <a:pt x="129" y="26"/>
                  <a:pt x="134" y="24"/>
                  <a:pt x="139" y="24"/>
                </a:cubicBezTo>
                <a:cubicBezTo>
                  <a:pt x="154" y="24"/>
                  <a:pt x="167" y="37"/>
                  <a:pt x="167" y="53"/>
                </a:cubicBezTo>
                <a:cubicBezTo>
                  <a:pt x="167" y="56"/>
                  <a:pt x="166" y="60"/>
                  <a:pt x="165" y="63"/>
                </a:cubicBezTo>
                <a:cubicBezTo>
                  <a:pt x="181" y="69"/>
                  <a:pt x="191" y="84"/>
                  <a:pt x="191" y="101"/>
                </a:cubicBezTo>
                <a:cubicBezTo>
                  <a:pt x="191" y="124"/>
                  <a:pt x="173" y="142"/>
                  <a:pt x="151" y="142"/>
                </a:cubicBezTo>
                <a:close/>
                <a:moveTo>
                  <a:pt x="78" y="8"/>
                </a:moveTo>
                <a:cubicBezTo>
                  <a:pt x="53" y="8"/>
                  <a:pt x="33" y="28"/>
                  <a:pt x="33" y="53"/>
                </a:cubicBezTo>
                <a:cubicBezTo>
                  <a:pt x="33" y="54"/>
                  <a:pt x="33" y="55"/>
                  <a:pt x="33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31" y="60"/>
                  <a:pt x="31" y="60"/>
                  <a:pt x="31" y="60"/>
                </a:cubicBezTo>
                <a:cubicBezTo>
                  <a:pt x="17" y="67"/>
                  <a:pt x="8" y="80"/>
                  <a:pt x="8" y="95"/>
                </a:cubicBezTo>
                <a:cubicBezTo>
                  <a:pt x="8" y="117"/>
                  <a:pt x="26" y="134"/>
                  <a:pt x="47" y="134"/>
                </a:cubicBezTo>
                <a:cubicBezTo>
                  <a:pt x="151" y="134"/>
                  <a:pt x="151" y="134"/>
                  <a:pt x="151" y="134"/>
                </a:cubicBezTo>
                <a:cubicBezTo>
                  <a:pt x="169" y="134"/>
                  <a:pt x="183" y="119"/>
                  <a:pt x="183" y="101"/>
                </a:cubicBezTo>
                <a:cubicBezTo>
                  <a:pt x="183" y="86"/>
                  <a:pt x="173" y="73"/>
                  <a:pt x="158" y="70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58" y="60"/>
                  <a:pt x="159" y="57"/>
                  <a:pt x="159" y="53"/>
                </a:cubicBezTo>
                <a:cubicBezTo>
                  <a:pt x="159" y="41"/>
                  <a:pt x="150" y="32"/>
                  <a:pt x="139" y="32"/>
                </a:cubicBezTo>
                <a:cubicBezTo>
                  <a:pt x="134" y="32"/>
                  <a:pt x="129" y="34"/>
                  <a:pt x="125" y="37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2" y="19"/>
                  <a:pt x="96" y="8"/>
                  <a:pt x="78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1626323" y="1657595"/>
            <a:ext cx="266283" cy="262089"/>
          </a:xfrm>
          <a:custGeom>
            <a:avLst/>
            <a:gdLst>
              <a:gd name="T0" fmla="*/ 81 w 161"/>
              <a:gd name="T1" fmla="*/ 159 h 159"/>
              <a:gd name="T2" fmla="*/ 78 w 161"/>
              <a:gd name="T3" fmla="*/ 158 h 159"/>
              <a:gd name="T4" fmla="*/ 70 w 161"/>
              <a:gd name="T5" fmla="*/ 148 h 159"/>
              <a:gd name="T6" fmla="*/ 70 w 161"/>
              <a:gd name="T7" fmla="*/ 90 h 159"/>
              <a:gd name="T8" fmla="*/ 12 w 161"/>
              <a:gd name="T9" fmla="*/ 90 h 159"/>
              <a:gd name="T10" fmla="*/ 2 w 161"/>
              <a:gd name="T11" fmla="*/ 82 h 159"/>
              <a:gd name="T12" fmla="*/ 7 w 161"/>
              <a:gd name="T13" fmla="*/ 70 h 159"/>
              <a:gd name="T14" fmla="*/ 144 w 161"/>
              <a:gd name="T15" fmla="*/ 1 h 159"/>
              <a:gd name="T16" fmla="*/ 149 w 161"/>
              <a:gd name="T17" fmla="*/ 0 h 159"/>
              <a:gd name="T18" fmla="*/ 157 w 161"/>
              <a:gd name="T19" fmla="*/ 3 h 159"/>
              <a:gd name="T20" fmla="*/ 159 w 161"/>
              <a:gd name="T21" fmla="*/ 16 h 159"/>
              <a:gd name="T22" fmla="*/ 90 w 161"/>
              <a:gd name="T23" fmla="*/ 153 h 159"/>
              <a:gd name="T24" fmla="*/ 81 w 161"/>
              <a:gd name="T25" fmla="*/ 159 h 159"/>
              <a:gd name="T26" fmla="*/ 149 w 161"/>
              <a:gd name="T27" fmla="*/ 8 h 159"/>
              <a:gd name="T28" fmla="*/ 148 w 161"/>
              <a:gd name="T29" fmla="*/ 8 h 159"/>
              <a:gd name="T30" fmla="*/ 11 w 161"/>
              <a:gd name="T31" fmla="*/ 77 h 159"/>
              <a:gd name="T32" fmla="*/ 9 w 161"/>
              <a:gd name="T33" fmla="*/ 80 h 159"/>
              <a:gd name="T34" fmla="*/ 12 w 161"/>
              <a:gd name="T35" fmla="*/ 82 h 159"/>
              <a:gd name="T36" fmla="*/ 78 w 161"/>
              <a:gd name="T37" fmla="*/ 82 h 159"/>
              <a:gd name="T38" fmla="*/ 78 w 161"/>
              <a:gd name="T39" fmla="*/ 148 h 159"/>
              <a:gd name="T40" fmla="*/ 80 w 161"/>
              <a:gd name="T41" fmla="*/ 151 h 159"/>
              <a:gd name="T42" fmla="*/ 81 w 161"/>
              <a:gd name="T43" fmla="*/ 151 h 159"/>
              <a:gd name="T44" fmla="*/ 83 w 161"/>
              <a:gd name="T45" fmla="*/ 149 h 159"/>
              <a:gd name="T46" fmla="*/ 152 w 161"/>
              <a:gd name="T47" fmla="*/ 12 h 159"/>
              <a:gd name="T48" fmla="*/ 151 w 161"/>
              <a:gd name="T49" fmla="*/ 9 h 159"/>
              <a:gd name="T50" fmla="*/ 149 w 161"/>
              <a:gd name="T51" fmla="*/ 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1" h="159">
                <a:moveTo>
                  <a:pt x="81" y="159"/>
                </a:moveTo>
                <a:cubicBezTo>
                  <a:pt x="80" y="159"/>
                  <a:pt x="79" y="159"/>
                  <a:pt x="78" y="158"/>
                </a:cubicBezTo>
                <a:cubicBezTo>
                  <a:pt x="73" y="157"/>
                  <a:pt x="70" y="153"/>
                  <a:pt x="70" y="148"/>
                </a:cubicBezTo>
                <a:cubicBezTo>
                  <a:pt x="70" y="90"/>
                  <a:pt x="70" y="90"/>
                  <a:pt x="70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7" y="90"/>
                  <a:pt x="3" y="87"/>
                  <a:pt x="2" y="82"/>
                </a:cubicBezTo>
                <a:cubicBezTo>
                  <a:pt x="0" y="77"/>
                  <a:pt x="3" y="72"/>
                  <a:pt x="7" y="70"/>
                </a:cubicBezTo>
                <a:cubicBezTo>
                  <a:pt x="144" y="1"/>
                  <a:pt x="144" y="1"/>
                  <a:pt x="144" y="1"/>
                </a:cubicBezTo>
                <a:cubicBezTo>
                  <a:pt x="145" y="0"/>
                  <a:pt x="147" y="0"/>
                  <a:pt x="149" y="0"/>
                </a:cubicBezTo>
                <a:cubicBezTo>
                  <a:pt x="152" y="0"/>
                  <a:pt x="155" y="1"/>
                  <a:pt x="157" y="3"/>
                </a:cubicBezTo>
                <a:cubicBezTo>
                  <a:pt x="160" y="6"/>
                  <a:pt x="161" y="12"/>
                  <a:pt x="159" y="16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88" y="156"/>
                  <a:pt x="85" y="159"/>
                  <a:pt x="81" y="159"/>
                </a:cubicBezTo>
                <a:close/>
                <a:moveTo>
                  <a:pt x="149" y="8"/>
                </a:moveTo>
                <a:cubicBezTo>
                  <a:pt x="149" y="8"/>
                  <a:pt x="148" y="8"/>
                  <a:pt x="148" y="8"/>
                </a:cubicBezTo>
                <a:cubicBezTo>
                  <a:pt x="11" y="77"/>
                  <a:pt x="11" y="77"/>
                  <a:pt x="11" y="77"/>
                </a:cubicBezTo>
                <a:cubicBezTo>
                  <a:pt x="10" y="77"/>
                  <a:pt x="9" y="79"/>
                  <a:pt x="9" y="80"/>
                </a:cubicBezTo>
                <a:cubicBezTo>
                  <a:pt x="10" y="81"/>
                  <a:pt x="11" y="82"/>
                  <a:pt x="12" y="82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148"/>
                  <a:pt x="78" y="148"/>
                  <a:pt x="78" y="148"/>
                </a:cubicBezTo>
                <a:cubicBezTo>
                  <a:pt x="78" y="149"/>
                  <a:pt x="79" y="150"/>
                  <a:pt x="80" y="151"/>
                </a:cubicBezTo>
                <a:cubicBezTo>
                  <a:pt x="80" y="151"/>
                  <a:pt x="80" y="151"/>
                  <a:pt x="81" y="151"/>
                </a:cubicBezTo>
                <a:cubicBezTo>
                  <a:pt x="82" y="151"/>
                  <a:pt x="83" y="150"/>
                  <a:pt x="83" y="149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1"/>
                  <a:pt x="152" y="10"/>
                  <a:pt x="151" y="9"/>
                </a:cubicBezTo>
                <a:cubicBezTo>
                  <a:pt x="150" y="8"/>
                  <a:pt x="150" y="8"/>
                  <a:pt x="14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3524549" y="1617758"/>
            <a:ext cx="295637" cy="307518"/>
          </a:xfrm>
          <a:custGeom>
            <a:avLst/>
            <a:gdLst>
              <a:gd name="T0" fmla="*/ 137 w 179"/>
              <a:gd name="T1" fmla="*/ 186 h 186"/>
              <a:gd name="T2" fmla="*/ 42 w 179"/>
              <a:gd name="T3" fmla="*/ 186 h 186"/>
              <a:gd name="T4" fmla="*/ 31 w 179"/>
              <a:gd name="T5" fmla="*/ 175 h 186"/>
              <a:gd name="T6" fmla="*/ 42 w 179"/>
              <a:gd name="T7" fmla="*/ 164 h 186"/>
              <a:gd name="T8" fmla="*/ 72 w 179"/>
              <a:gd name="T9" fmla="*/ 164 h 186"/>
              <a:gd name="T10" fmla="*/ 72 w 179"/>
              <a:gd name="T11" fmla="*/ 88 h 186"/>
              <a:gd name="T12" fmla="*/ 6 w 179"/>
              <a:gd name="T13" fmla="*/ 22 h 186"/>
              <a:gd name="T14" fmla="*/ 0 w 179"/>
              <a:gd name="T15" fmla="*/ 11 h 186"/>
              <a:gd name="T16" fmla="*/ 14 w 179"/>
              <a:gd name="T17" fmla="*/ 0 h 186"/>
              <a:gd name="T18" fmla="*/ 165 w 179"/>
              <a:gd name="T19" fmla="*/ 0 h 186"/>
              <a:gd name="T20" fmla="*/ 179 w 179"/>
              <a:gd name="T21" fmla="*/ 11 h 186"/>
              <a:gd name="T22" fmla="*/ 173 w 179"/>
              <a:gd name="T23" fmla="*/ 22 h 186"/>
              <a:gd name="T24" fmla="*/ 107 w 179"/>
              <a:gd name="T25" fmla="*/ 88 h 186"/>
              <a:gd name="T26" fmla="*/ 107 w 179"/>
              <a:gd name="T27" fmla="*/ 164 h 186"/>
              <a:gd name="T28" fmla="*/ 137 w 179"/>
              <a:gd name="T29" fmla="*/ 164 h 186"/>
              <a:gd name="T30" fmla="*/ 148 w 179"/>
              <a:gd name="T31" fmla="*/ 175 h 186"/>
              <a:gd name="T32" fmla="*/ 137 w 179"/>
              <a:gd name="T33" fmla="*/ 186 h 186"/>
              <a:gd name="T34" fmla="*/ 42 w 179"/>
              <a:gd name="T35" fmla="*/ 172 h 186"/>
              <a:gd name="T36" fmla="*/ 39 w 179"/>
              <a:gd name="T37" fmla="*/ 175 h 186"/>
              <a:gd name="T38" fmla="*/ 42 w 179"/>
              <a:gd name="T39" fmla="*/ 178 h 186"/>
              <a:gd name="T40" fmla="*/ 137 w 179"/>
              <a:gd name="T41" fmla="*/ 178 h 186"/>
              <a:gd name="T42" fmla="*/ 140 w 179"/>
              <a:gd name="T43" fmla="*/ 175 h 186"/>
              <a:gd name="T44" fmla="*/ 137 w 179"/>
              <a:gd name="T45" fmla="*/ 172 h 186"/>
              <a:gd name="T46" fmla="*/ 99 w 179"/>
              <a:gd name="T47" fmla="*/ 172 h 186"/>
              <a:gd name="T48" fmla="*/ 99 w 179"/>
              <a:gd name="T49" fmla="*/ 85 h 186"/>
              <a:gd name="T50" fmla="*/ 168 w 179"/>
              <a:gd name="T51" fmla="*/ 16 h 186"/>
              <a:gd name="T52" fmla="*/ 171 w 179"/>
              <a:gd name="T53" fmla="*/ 11 h 186"/>
              <a:gd name="T54" fmla="*/ 165 w 179"/>
              <a:gd name="T55" fmla="*/ 8 h 186"/>
              <a:gd name="T56" fmla="*/ 14 w 179"/>
              <a:gd name="T57" fmla="*/ 8 h 186"/>
              <a:gd name="T58" fmla="*/ 8 w 179"/>
              <a:gd name="T59" fmla="*/ 11 h 186"/>
              <a:gd name="T60" fmla="*/ 11 w 179"/>
              <a:gd name="T61" fmla="*/ 16 h 186"/>
              <a:gd name="T62" fmla="*/ 80 w 179"/>
              <a:gd name="T63" fmla="*/ 85 h 186"/>
              <a:gd name="T64" fmla="*/ 80 w 179"/>
              <a:gd name="T65" fmla="*/ 172 h 186"/>
              <a:gd name="T66" fmla="*/ 42 w 179"/>
              <a:gd name="T67" fmla="*/ 17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9" h="186">
                <a:moveTo>
                  <a:pt x="137" y="186"/>
                </a:moveTo>
                <a:cubicBezTo>
                  <a:pt x="42" y="186"/>
                  <a:pt x="42" y="186"/>
                  <a:pt x="42" y="186"/>
                </a:cubicBezTo>
                <a:cubicBezTo>
                  <a:pt x="36" y="186"/>
                  <a:pt x="31" y="181"/>
                  <a:pt x="31" y="175"/>
                </a:cubicBezTo>
                <a:cubicBezTo>
                  <a:pt x="31" y="169"/>
                  <a:pt x="36" y="164"/>
                  <a:pt x="42" y="164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2" y="88"/>
                  <a:pt x="72" y="88"/>
                  <a:pt x="72" y="88"/>
                </a:cubicBezTo>
                <a:cubicBezTo>
                  <a:pt x="6" y="22"/>
                  <a:pt x="6" y="22"/>
                  <a:pt x="6" y="22"/>
                </a:cubicBezTo>
                <a:cubicBezTo>
                  <a:pt x="2" y="18"/>
                  <a:pt x="0" y="14"/>
                  <a:pt x="0" y="11"/>
                </a:cubicBezTo>
                <a:cubicBezTo>
                  <a:pt x="0" y="4"/>
                  <a:pt x="5" y="0"/>
                  <a:pt x="14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74" y="0"/>
                  <a:pt x="179" y="4"/>
                  <a:pt x="179" y="11"/>
                </a:cubicBezTo>
                <a:cubicBezTo>
                  <a:pt x="179" y="14"/>
                  <a:pt x="177" y="18"/>
                  <a:pt x="173" y="22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7" y="164"/>
                  <a:pt x="107" y="164"/>
                  <a:pt x="107" y="164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43" y="164"/>
                  <a:pt x="148" y="169"/>
                  <a:pt x="148" y="175"/>
                </a:cubicBezTo>
                <a:cubicBezTo>
                  <a:pt x="148" y="181"/>
                  <a:pt x="143" y="186"/>
                  <a:pt x="137" y="186"/>
                </a:cubicBezTo>
                <a:close/>
                <a:moveTo>
                  <a:pt x="42" y="172"/>
                </a:moveTo>
                <a:cubicBezTo>
                  <a:pt x="40" y="172"/>
                  <a:pt x="39" y="174"/>
                  <a:pt x="39" y="175"/>
                </a:cubicBezTo>
                <a:cubicBezTo>
                  <a:pt x="39" y="177"/>
                  <a:pt x="40" y="178"/>
                  <a:pt x="42" y="178"/>
                </a:cubicBezTo>
                <a:cubicBezTo>
                  <a:pt x="137" y="178"/>
                  <a:pt x="137" y="178"/>
                  <a:pt x="137" y="178"/>
                </a:cubicBezTo>
                <a:cubicBezTo>
                  <a:pt x="139" y="178"/>
                  <a:pt x="140" y="177"/>
                  <a:pt x="140" y="175"/>
                </a:cubicBezTo>
                <a:cubicBezTo>
                  <a:pt x="140" y="174"/>
                  <a:pt x="139" y="172"/>
                  <a:pt x="137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85"/>
                  <a:pt x="99" y="85"/>
                  <a:pt x="99" y="85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71" y="13"/>
                  <a:pt x="171" y="11"/>
                  <a:pt x="171" y="11"/>
                </a:cubicBezTo>
                <a:cubicBezTo>
                  <a:pt x="171" y="9"/>
                  <a:pt x="167" y="8"/>
                  <a:pt x="165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2" y="8"/>
                  <a:pt x="8" y="9"/>
                  <a:pt x="8" y="11"/>
                </a:cubicBezTo>
                <a:cubicBezTo>
                  <a:pt x="8" y="11"/>
                  <a:pt x="8" y="13"/>
                  <a:pt x="11" y="16"/>
                </a:cubicBezTo>
                <a:cubicBezTo>
                  <a:pt x="80" y="85"/>
                  <a:pt x="80" y="85"/>
                  <a:pt x="80" y="85"/>
                </a:cubicBezTo>
                <a:cubicBezTo>
                  <a:pt x="80" y="172"/>
                  <a:pt x="80" y="172"/>
                  <a:pt x="80" y="172"/>
                </a:cubicBezTo>
                <a:lnTo>
                  <a:pt x="42" y="172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4143779" y="1628941"/>
            <a:ext cx="307518" cy="266283"/>
          </a:xfrm>
          <a:custGeom>
            <a:avLst/>
            <a:gdLst>
              <a:gd name="T0" fmla="*/ 93 w 186"/>
              <a:gd name="T1" fmla="*/ 161 h 161"/>
              <a:gd name="T2" fmla="*/ 86 w 186"/>
              <a:gd name="T3" fmla="*/ 158 h 161"/>
              <a:gd name="T4" fmla="*/ 24 w 186"/>
              <a:gd name="T5" fmla="*/ 98 h 161"/>
              <a:gd name="T6" fmla="*/ 0 w 186"/>
              <a:gd name="T7" fmla="*/ 51 h 161"/>
              <a:gd name="T8" fmla="*/ 52 w 186"/>
              <a:gd name="T9" fmla="*/ 0 h 161"/>
              <a:gd name="T10" fmla="*/ 93 w 186"/>
              <a:gd name="T11" fmla="*/ 20 h 161"/>
              <a:gd name="T12" fmla="*/ 135 w 186"/>
              <a:gd name="T13" fmla="*/ 0 h 161"/>
              <a:gd name="T14" fmla="*/ 186 w 186"/>
              <a:gd name="T15" fmla="*/ 51 h 161"/>
              <a:gd name="T16" fmla="*/ 162 w 186"/>
              <a:gd name="T17" fmla="*/ 98 h 161"/>
              <a:gd name="T18" fmla="*/ 100 w 186"/>
              <a:gd name="T19" fmla="*/ 158 h 161"/>
              <a:gd name="T20" fmla="*/ 93 w 186"/>
              <a:gd name="T21" fmla="*/ 161 h 161"/>
              <a:gd name="T22" fmla="*/ 52 w 186"/>
              <a:gd name="T23" fmla="*/ 8 h 161"/>
              <a:gd name="T24" fmla="*/ 8 w 186"/>
              <a:gd name="T25" fmla="*/ 51 h 161"/>
              <a:gd name="T26" fmla="*/ 30 w 186"/>
              <a:gd name="T27" fmla="*/ 92 h 161"/>
              <a:gd name="T28" fmla="*/ 92 w 186"/>
              <a:gd name="T29" fmla="*/ 152 h 161"/>
              <a:gd name="T30" fmla="*/ 93 w 186"/>
              <a:gd name="T31" fmla="*/ 153 h 161"/>
              <a:gd name="T32" fmla="*/ 95 w 186"/>
              <a:gd name="T33" fmla="*/ 152 h 161"/>
              <a:gd name="T34" fmla="*/ 157 w 186"/>
              <a:gd name="T35" fmla="*/ 93 h 161"/>
              <a:gd name="T36" fmla="*/ 178 w 186"/>
              <a:gd name="T37" fmla="*/ 51 h 161"/>
              <a:gd name="T38" fmla="*/ 135 w 186"/>
              <a:gd name="T39" fmla="*/ 8 h 161"/>
              <a:gd name="T40" fmla="*/ 96 w 186"/>
              <a:gd name="T41" fmla="*/ 29 h 161"/>
              <a:gd name="T42" fmla="*/ 93 w 186"/>
              <a:gd name="T43" fmla="*/ 31 h 161"/>
              <a:gd name="T44" fmla="*/ 90 w 186"/>
              <a:gd name="T45" fmla="*/ 29 h 161"/>
              <a:gd name="T46" fmla="*/ 52 w 186"/>
              <a:gd name="T47" fmla="*/ 8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6" h="161">
                <a:moveTo>
                  <a:pt x="93" y="161"/>
                </a:moveTo>
                <a:cubicBezTo>
                  <a:pt x="91" y="161"/>
                  <a:pt x="88" y="160"/>
                  <a:pt x="86" y="158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8"/>
                  <a:pt x="0" y="77"/>
                  <a:pt x="0" y="51"/>
                </a:cubicBezTo>
                <a:cubicBezTo>
                  <a:pt x="0" y="20"/>
                  <a:pt x="20" y="0"/>
                  <a:pt x="52" y="0"/>
                </a:cubicBezTo>
                <a:cubicBezTo>
                  <a:pt x="69" y="0"/>
                  <a:pt x="84" y="12"/>
                  <a:pt x="93" y="20"/>
                </a:cubicBezTo>
                <a:cubicBezTo>
                  <a:pt x="102" y="12"/>
                  <a:pt x="118" y="0"/>
                  <a:pt x="135" y="0"/>
                </a:cubicBezTo>
                <a:cubicBezTo>
                  <a:pt x="166" y="0"/>
                  <a:pt x="186" y="20"/>
                  <a:pt x="186" y="51"/>
                </a:cubicBezTo>
                <a:cubicBezTo>
                  <a:pt x="186" y="74"/>
                  <a:pt x="168" y="93"/>
                  <a:pt x="162" y="98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99" y="160"/>
                  <a:pt x="96" y="161"/>
                  <a:pt x="93" y="161"/>
                </a:cubicBezTo>
                <a:close/>
                <a:moveTo>
                  <a:pt x="52" y="8"/>
                </a:moveTo>
                <a:cubicBezTo>
                  <a:pt x="24" y="8"/>
                  <a:pt x="8" y="24"/>
                  <a:pt x="8" y="51"/>
                </a:cubicBezTo>
                <a:cubicBezTo>
                  <a:pt x="8" y="73"/>
                  <a:pt x="29" y="92"/>
                  <a:pt x="30" y="92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3"/>
                  <a:pt x="93" y="153"/>
                  <a:pt x="93" y="153"/>
                </a:cubicBezTo>
                <a:cubicBezTo>
                  <a:pt x="94" y="153"/>
                  <a:pt x="94" y="153"/>
                  <a:pt x="95" y="152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2" y="88"/>
                  <a:pt x="178" y="71"/>
                  <a:pt x="178" y="51"/>
                </a:cubicBezTo>
                <a:cubicBezTo>
                  <a:pt x="178" y="24"/>
                  <a:pt x="162" y="8"/>
                  <a:pt x="135" y="8"/>
                </a:cubicBezTo>
                <a:cubicBezTo>
                  <a:pt x="119" y="8"/>
                  <a:pt x="104" y="21"/>
                  <a:pt x="96" y="29"/>
                </a:cubicBezTo>
                <a:cubicBezTo>
                  <a:pt x="93" y="31"/>
                  <a:pt x="93" y="31"/>
                  <a:pt x="93" y="31"/>
                </a:cubicBezTo>
                <a:cubicBezTo>
                  <a:pt x="90" y="29"/>
                  <a:pt x="90" y="29"/>
                  <a:pt x="90" y="29"/>
                </a:cubicBezTo>
                <a:cubicBezTo>
                  <a:pt x="83" y="21"/>
                  <a:pt x="68" y="8"/>
                  <a:pt x="5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7337074" y="4214188"/>
            <a:ext cx="266283" cy="209672"/>
          </a:xfrm>
          <a:custGeom>
            <a:avLst/>
            <a:gdLst>
              <a:gd name="T0" fmla="*/ 63 w 161"/>
              <a:gd name="T1" fmla="*/ 127 h 127"/>
              <a:gd name="T2" fmla="*/ 53 w 161"/>
              <a:gd name="T3" fmla="*/ 123 h 127"/>
              <a:gd name="T4" fmla="*/ 3 w 161"/>
              <a:gd name="T5" fmla="*/ 74 h 127"/>
              <a:gd name="T6" fmla="*/ 0 w 161"/>
              <a:gd name="T7" fmla="*/ 64 h 127"/>
              <a:gd name="T8" fmla="*/ 3 w 161"/>
              <a:gd name="T9" fmla="*/ 54 h 127"/>
              <a:gd name="T10" fmla="*/ 17 w 161"/>
              <a:gd name="T11" fmla="*/ 41 h 127"/>
              <a:gd name="T12" fmla="*/ 36 w 161"/>
              <a:gd name="T13" fmla="*/ 41 h 127"/>
              <a:gd name="T14" fmla="*/ 63 w 161"/>
              <a:gd name="T15" fmla="*/ 67 h 127"/>
              <a:gd name="T16" fmla="*/ 125 w 161"/>
              <a:gd name="T17" fmla="*/ 5 h 127"/>
              <a:gd name="T18" fmla="*/ 144 w 161"/>
              <a:gd name="T19" fmla="*/ 5 h 127"/>
              <a:gd name="T20" fmla="*/ 158 w 161"/>
              <a:gd name="T21" fmla="*/ 19 h 127"/>
              <a:gd name="T22" fmla="*/ 161 w 161"/>
              <a:gd name="T23" fmla="*/ 28 h 127"/>
              <a:gd name="T24" fmla="*/ 158 w 161"/>
              <a:gd name="T25" fmla="*/ 38 h 127"/>
              <a:gd name="T26" fmla="*/ 72 w 161"/>
              <a:gd name="T27" fmla="*/ 123 h 127"/>
              <a:gd name="T28" fmla="*/ 63 w 161"/>
              <a:gd name="T29" fmla="*/ 127 h 127"/>
              <a:gd name="T30" fmla="*/ 27 w 161"/>
              <a:gd name="T31" fmla="*/ 45 h 127"/>
              <a:gd name="T32" fmla="*/ 23 w 161"/>
              <a:gd name="T33" fmla="*/ 47 h 127"/>
              <a:gd name="T34" fmla="*/ 9 w 161"/>
              <a:gd name="T35" fmla="*/ 60 h 127"/>
              <a:gd name="T36" fmla="*/ 8 w 161"/>
              <a:gd name="T37" fmla="*/ 64 h 127"/>
              <a:gd name="T38" fmla="*/ 9 w 161"/>
              <a:gd name="T39" fmla="*/ 68 h 127"/>
              <a:gd name="T40" fmla="*/ 59 w 161"/>
              <a:gd name="T41" fmla="*/ 117 h 127"/>
              <a:gd name="T42" fmla="*/ 66 w 161"/>
              <a:gd name="T43" fmla="*/ 117 h 127"/>
              <a:gd name="T44" fmla="*/ 152 w 161"/>
              <a:gd name="T45" fmla="*/ 32 h 127"/>
              <a:gd name="T46" fmla="*/ 153 w 161"/>
              <a:gd name="T47" fmla="*/ 28 h 127"/>
              <a:gd name="T48" fmla="*/ 152 w 161"/>
              <a:gd name="T49" fmla="*/ 24 h 127"/>
              <a:gd name="T50" fmla="*/ 138 w 161"/>
              <a:gd name="T51" fmla="*/ 11 h 127"/>
              <a:gd name="T52" fmla="*/ 130 w 161"/>
              <a:gd name="T53" fmla="*/ 11 h 127"/>
              <a:gd name="T54" fmla="*/ 63 w 161"/>
              <a:gd name="T55" fmla="*/ 79 h 127"/>
              <a:gd name="T56" fmla="*/ 30 w 161"/>
              <a:gd name="T57" fmla="*/ 47 h 127"/>
              <a:gd name="T58" fmla="*/ 27 w 161"/>
              <a:gd name="T59" fmla="*/ 4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1" h="127">
                <a:moveTo>
                  <a:pt x="63" y="127"/>
                </a:moveTo>
                <a:cubicBezTo>
                  <a:pt x="59" y="127"/>
                  <a:pt x="55" y="126"/>
                  <a:pt x="53" y="123"/>
                </a:cubicBezTo>
                <a:cubicBezTo>
                  <a:pt x="3" y="74"/>
                  <a:pt x="3" y="74"/>
                  <a:pt x="3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0"/>
                  <a:pt x="1" y="57"/>
                  <a:pt x="3" y="54"/>
                </a:cubicBezTo>
                <a:cubicBezTo>
                  <a:pt x="17" y="41"/>
                  <a:pt x="17" y="41"/>
                  <a:pt x="17" y="41"/>
                </a:cubicBezTo>
                <a:cubicBezTo>
                  <a:pt x="22" y="36"/>
                  <a:pt x="31" y="36"/>
                  <a:pt x="36" y="41"/>
                </a:cubicBezTo>
                <a:cubicBezTo>
                  <a:pt x="63" y="67"/>
                  <a:pt x="63" y="67"/>
                  <a:pt x="63" y="67"/>
                </a:cubicBezTo>
                <a:cubicBezTo>
                  <a:pt x="125" y="5"/>
                  <a:pt x="125" y="5"/>
                  <a:pt x="125" y="5"/>
                </a:cubicBezTo>
                <a:cubicBezTo>
                  <a:pt x="130" y="0"/>
                  <a:pt x="139" y="0"/>
                  <a:pt x="144" y="5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60" y="21"/>
                  <a:pt x="161" y="25"/>
                  <a:pt x="161" y="28"/>
                </a:cubicBezTo>
                <a:cubicBezTo>
                  <a:pt x="161" y="32"/>
                  <a:pt x="160" y="35"/>
                  <a:pt x="158" y="38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0" y="126"/>
                  <a:pt x="66" y="127"/>
                  <a:pt x="63" y="127"/>
                </a:cubicBezTo>
                <a:close/>
                <a:moveTo>
                  <a:pt x="27" y="45"/>
                </a:moveTo>
                <a:cubicBezTo>
                  <a:pt x="25" y="45"/>
                  <a:pt x="24" y="46"/>
                  <a:pt x="23" y="47"/>
                </a:cubicBezTo>
                <a:cubicBezTo>
                  <a:pt x="9" y="60"/>
                  <a:pt x="9" y="60"/>
                  <a:pt x="9" y="60"/>
                </a:cubicBezTo>
                <a:cubicBezTo>
                  <a:pt x="8" y="61"/>
                  <a:pt x="8" y="63"/>
                  <a:pt x="8" y="64"/>
                </a:cubicBezTo>
                <a:cubicBezTo>
                  <a:pt x="8" y="65"/>
                  <a:pt x="8" y="67"/>
                  <a:pt x="9" y="68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61" y="119"/>
                  <a:pt x="64" y="119"/>
                  <a:pt x="66" y="117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3" y="31"/>
                  <a:pt x="153" y="30"/>
                  <a:pt x="153" y="28"/>
                </a:cubicBezTo>
                <a:cubicBezTo>
                  <a:pt x="153" y="27"/>
                  <a:pt x="153" y="25"/>
                  <a:pt x="152" y="24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6" y="9"/>
                  <a:pt x="133" y="9"/>
                  <a:pt x="130" y="11"/>
                </a:cubicBezTo>
                <a:cubicBezTo>
                  <a:pt x="63" y="79"/>
                  <a:pt x="63" y="79"/>
                  <a:pt x="63" y="79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6"/>
                  <a:pt x="28" y="45"/>
                  <a:pt x="2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7350353" y="1620553"/>
            <a:ext cx="243219" cy="294239"/>
          </a:xfrm>
          <a:custGeom>
            <a:avLst/>
            <a:gdLst>
              <a:gd name="T0" fmla="*/ 132 w 147"/>
              <a:gd name="T1" fmla="*/ 178 h 178"/>
              <a:gd name="T2" fmla="*/ 16 w 147"/>
              <a:gd name="T3" fmla="*/ 178 h 178"/>
              <a:gd name="T4" fmla="*/ 0 w 147"/>
              <a:gd name="T5" fmla="*/ 162 h 178"/>
              <a:gd name="T6" fmla="*/ 0 w 147"/>
              <a:gd name="T7" fmla="*/ 93 h 178"/>
              <a:gd name="T8" fmla="*/ 15 w 147"/>
              <a:gd name="T9" fmla="*/ 77 h 178"/>
              <a:gd name="T10" fmla="*/ 15 w 147"/>
              <a:gd name="T11" fmla="*/ 58 h 178"/>
              <a:gd name="T12" fmla="*/ 74 w 147"/>
              <a:gd name="T13" fmla="*/ 0 h 178"/>
              <a:gd name="T14" fmla="*/ 132 w 147"/>
              <a:gd name="T15" fmla="*/ 58 h 178"/>
              <a:gd name="T16" fmla="*/ 132 w 147"/>
              <a:gd name="T17" fmla="*/ 77 h 178"/>
              <a:gd name="T18" fmla="*/ 147 w 147"/>
              <a:gd name="T19" fmla="*/ 93 h 178"/>
              <a:gd name="T20" fmla="*/ 147 w 147"/>
              <a:gd name="T21" fmla="*/ 162 h 178"/>
              <a:gd name="T22" fmla="*/ 132 w 147"/>
              <a:gd name="T23" fmla="*/ 178 h 178"/>
              <a:gd name="T24" fmla="*/ 16 w 147"/>
              <a:gd name="T25" fmla="*/ 85 h 178"/>
              <a:gd name="T26" fmla="*/ 8 w 147"/>
              <a:gd name="T27" fmla="*/ 93 h 178"/>
              <a:gd name="T28" fmla="*/ 8 w 147"/>
              <a:gd name="T29" fmla="*/ 162 h 178"/>
              <a:gd name="T30" fmla="*/ 16 w 147"/>
              <a:gd name="T31" fmla="*/ 170 h 178"/>
              <a:gd name="T32" fmla="*/ 132 w 147"/>
              <a:gd name="T33" fmla="*/ 170 h 178"/>
              <a:gd name="T34" fmla="*/ 139 w 147"/>
              <a:gd name="T35" fmla="*/ 162 h 178"/>
              <a:gd name="T36" fmla="*/ 139 w 147"/>
              <a:gd name="T37" fmla="*/ 93 h 178"/>
              <a:gd name="T38" fmla="*/ 132 w 147"/>
              <a:gd name="T39" fmla="*/ 85 h 178"/>
              <a:gd name="T40" fmla="*/ 124 w 147"/>
              <a:gd name="T41" fmla="*/ 85 h 178"/>
              <a:gd name="T42" fmla="*/ 124 w 147"/>
              <a:gd name="T43" fmla="*/ 58 h 178"/>
              <a:gd name="T44" fmla="*/ 74 w 147"/>
              <a:gd name="T45" fmla="*/ 8 h 178"/>
              <a:gd name="T46" fmla="*/ 23 w 147"/>
              <a:gd name="T47" fmla="*/ 58 h 178"/>
              <a:gd name="T48" fmla="*/ 23 w 147"/>
              <a:gd name="T49" fmla="*/ 85 h 178"/>
              <a:gd name="T50" fmla="*/ 16 w 147"/>
              <a:gd name="T51" fmla="*/ 85 h 178"/>
              <a:gd name="T52" fmla="*/ 109 w 147"/>
              <a:gd name="T53" fmla="*/ 85 h 178"/>
              <a:gd name="T54" fmla="*/ 39 w 147"/>
              <a:gd name="T55" fmla="*/ 85 h 178"/>
              <a:gd name="T56" fmla="*/ 39 w 147"/>
              <a:gd name="T57" fmla="*/ 58 h 178"/>
              <a:gd name="T58" fmla="*/ 74 w 147"/>
              <a:gd name="T59" fmla="*/ 23 h 178"/>
              <a:gd name="T60" fmla="*/ 109 w 147"/>
              <a:gd name="T61" fmla="*/ 58 h 178"/>
              <a:gd name="T62" fmla="*/ 109 w 147"/>
              <a:gd name="T63" fmla="*/ 85 h 178"/>
              <a:gd name="T64" fmla="*/ 47 w 147"/>
              <a:gd name="T65" fmla="*/ 77 h 178"/>
              <a:gd name="T66" fmla="*/ 101 w 147"/>
              <a:gd name="T67" fmla="*/ 77 h 178"/>
              <a:gd name="T68" fmla="*/ 101 w 147"/>
              <a:gd name="T69" fmla="*/ 58 h 178"/>
              <a:gd name="T70" fmla="*/ 74 w 147"/>
              <a:gd name="T71" fmla="*/ 31 h 178"/>
              <a:gd name="T72" fmla="*/ 47 w 147"/>
              <a:gd name="T73" fmla="*/ 58 h 178"/>
              <a:gd name="T74" fmla="*/ 47 w 147"/>
              <a:gd name="T75" fmla="*/ 7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7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5" y="77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26"/>
                  <a:pt x="42" y="0"/>
                  <a:pt x="74" y="0"/>
                </a:cubicBezTo>
                <a:cubicBezTo>
                  <a:pt x="106" y="0"/>
                  <a:pt x="132" y="26"/>
                  <a:pt x="132" y="58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0" y="77"/>
                  <a:pt x="147" y="84"/>
                  <a:pt x="147" y="93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71"/>
                  <a:pt x="140" y="178"/>
                  <a:pt x="132" y="178"/>
                </a:cubicBezTo>
                <a:close/>
                <a:moveTo>
                  <a:pt x="16" y="85"/>
                </a:moveTo>
                <a:cubicBezTo>
                  <a:pt x="11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1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39" y="167"/>
                  <a:pt x="139" y="162"/>
                </a:cubicBezTo>
                <a:cubicBezTo>
                  <a:pt x="139" y="93"/>
                  <a:pt x="139" y="93"/>
                  <a:pt x="139" y="93"/>
                </a:cubicBezTo>
                <a:cubicBezTo>
                  <a:pt x="139" y="89"/>
                  <a:pt x="136" y="85"/>
                  <a:pt x="132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4" y="30"/>
                  <a:pt x="101" y="8"/>
                  <a:pt x="74" y="8"/>
                </a:cubicBezTo>
                <a:cubicBezTo>
                  <a:pt x="46" y="8"/>
                  <a:pt x="23" y="30"/>
                  <a:pt x="23" y="58"/>
                </a:cubicBezTo>
                <a:cubicBezTo>
                  <a:pt x="23" y="85"/>
                  <a:pt x="23" y="85"/>
                  <a:pt x="23" y="85"/>
                </a:cubicBezTo>
                <a:lnTo>
                  <a:pt x="16" y="85"/>
                </a:lnTo>
                <a:close/>
                <a:moveTo>
                  <a:pt x="109" y="85"/>
                </a:moveTo>
                <a:cubicBezTo>
                  <a:pt x="39" y="85"/>
                  <a:pt x="39" y="85"/>
                  <a:pt x="39" y="85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39"/>
                  <a:pt x="54" y="23"/>
                  <a:pt x="74" y="23"/>
                </a:cubicBezTo>
                <a:cubicBezTo>
                  <a:pt x="93" y="23"/>
                  <a:pt x="109" y="39"/>
                  <a:pt x="109" y="58"/>
                </a:cubicBezTo>
                <a:lnTo>
                  <a:pt x="109" y="85"/>
                </a:lnTo>
                <a:close/>
                <a:moveTo>
                  <a:pt x="47" y="77"/>
                </a:moveTo>
                <a:cubicBezTo>
                  <a:pt x="101" y="77"/>
                  <a:pt x="101" y="77"/>
                  <a:pt x="101" y="77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43"/>
                  <a:pt x="88" y="31"/>
                  <a:pt x="74" y="31"/>
                </a:cubicBezTo>
                <a:cubicBezTo>
                  <a:pt x="59" y="31"/>
                  <a:pt x="47" y="43"/>
                  <a:pt x="47" y="58"/>
                </a:cubicBezTo>
                <a:lnTo>
                  <a:pt x="47" y="7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7989851" y="1617758"/>
            <a:ext cx="227843" cy="300529"/>
          </a:xfrm>
          <a:custGeom>
            <a:avLst/>
            <a:gdLst>
              <a:gd name="T0" fmla="*/ 123 w 138"/>
              <a:gd name="T1" fmla="*/ 182 h 182"/>
              <a:gd name="T2" fmla="*/ 15 w 138"/>
              <a:gd name="T3" fmla="*/ 182 h 182"/>
              <a:gd name="T4" fmla="*/ 0 w 138"/>
              <a:gd name="T5" fmla="*/ 167 h 182"/>
              <a:gd name="T6" fmla="*/ 0 w 138"/>
              <a:gd name="T7" fmla="*/ 102 h 182"/>
              <a:gd name="T8" fmla="*/ 14 w 138"/>
              <a:gd name="T9" fmla="*/ 87 h 182"/>
              <a:gd name="T10" fmla="*/ 14 w 138"/>
              <a:gd name="T11" fmla="*/ 55 h 182"/>
              <a:gd name="T12" fmla="*/ 69 w 138"/>
              <a:gd name="T13" fmla="*/ 0 h 182"/>
              <a:gd name="T14" fmla="*/ 123 w 138"/>
              <a:gd name="T15" fmla="*/ 55 h 182"/>
              <a:gd name="T16" fmla="*/ 112 w 138"/>
              <a:gd name="T17" fmla="*/ 66 h 182"/>
              <a:gd name="T18" fmla="*/ 105 w 138"/>
              <a:gd name="T19" fmla="*/ 66 h 182"/>
              <a:gd name="T20" fmla="*/ 94 w 138"/>
              <a:gd name="T21" fmla="*/ 55 h 182"/>
              <a:gd name="T22" fmla="*/ 69 w 138"/>
              <a:gd name="T23" fmla="*/ 30 h 182"/>
              <a:gd name="T24" fmla="*/ 44 w 138"/>
              <a:gd name="T25" fmla="*/ 55 h 182"/>
              <a:gd name="T26" fmla="*/ 44 w 138"/>
              <a:gd name="T27" fmla="*/ 87 h 182"/>
              <a:gd name="T28" fmla="*/ 123 w 138"/>
              <a:gd name="T29" fmla="*/ 87 h 182"/>
              <a:gd name="T30" fmla="*/ 138 w 138"/>
              <a:gd name="T31" fmla="*/ 102 h 182"/>
              <a:gd name="T32" fmla="*/ 138 w 138"/>
              <a:gd name="T33" fmla="*/ 167 h 182"/>
              <a:gd name="T34" fmla="*/ 123 w 138"/>
              <a:gd name="T35" fmla="*/ 182 h 182"/>
              <a:gd name="T36" fmla="*/ 15 w 138"/>
              <a:gd name="T37" fmla="*/ 95 h 182"/>
              <a:gd name="T38" fmla="*/ 8 w 138"/>
              <a:gd name="T39" fmla="*/ 102 h 182"/>
              <a:gd name="T40" fmla="*/ 8 w 138"/>
              <a:gd name="T41" fmla="*/ 167 h 182"/>
              <a:gd name="T42" fmla="*/ 15 w 138"/>
              <a:gd name="T43" fmla="*/ 174 h 182"/>
              <a:gd name="T44" fmla="*/ 123 w 138"/>
              <a:gd name="T45" fmla="*/ 174 h 182"/>
              <a:gd name="T46" fmla="*/ 130 w 138"/>
              <a:gd name="T47" fmla="*/ 167 h 182"/>
              <a:gd name="T48" fmla="*/ 130 w 138"/>
              <a:gd name="T49" fmla="*/ 102 h 182"/>
              <a:gd name="T50" fmla="*/ 123 w 138"/>
              <a:gd name="T51" fmla="*/ 95 h 182"/>
              <a:gd name="T52" fmla="*/ 36 w 138"/>
              <a:gd name="T53" fmla="*/ 95 h 182"/>
              <a:gd name="T54" fmla="*/ 36 w 138"/>
              <a:gd name="T55" fmla="*/ 55 h 182"/>
              <a:gd name="T56" fmla="*/ 69 w 138"/>
              <a:gd name="T57" fmla="*/ 22 h 182"/>
              <a:gd name="T58" fmla="*/ 102 w 138"/>
              <a:gd name="T59" fmla="*/ 55 h 182"/>
              <a:gd name="T60" fmla="*/ 105 w 138"/>
              <a:gd name="T61" fmla="*/ 58 h 182"/>
              <a:gd name="T62" fmla="*/ 112 w 138"/>
              <a:gd name="T63" fmla="*/ 58 h 182"/>
              <a:gd name="T64" fmla="*/ 115 w 138"/>
              <a:gd name="T65" fmla="*/ 55 h 182"/>
              <a:gd name="T66" fmla="*/ 69 w 138"/>
              <a:gd name="T67" fmla="*/ 8 h 182"/>
              <a:gd name="T68" fmla="*/ 22 w 138"/>
              <a:gd name="T69" fmla="*/ 55 h 182"/>
              <a:gd name="T70" fmla="*/ 22 w 138"/>
              <a:gd name="T71" fmla="*/ 95 h 182"/>
              <a:gd name="T72" fmla="*/ 15 w 138"/>
              <a:gd name="T73" fmla="*/ 95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8" h="182">
                <a:moveTo>
                  <a:pt x="123" y="182"/>
                </a:moveTo>
                <a:cubicBezTo>
                  <a:pt x="15" y="182"/>
                  <a:pt x="15" y="182"/>
                  <a:pt x="15" y="182"/>
                </a:cubicBezTo>
                <a:cubicBezTo>
                  <a:pt x="6" y="182"/>
                  <a:pt x="0" y="175"/>
                  <a:pt x="0" y="16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4"/>
                  <a:pt x="6" y="87"/>
                  <a:pt x="14" y="87"/>
                </a:cubicBezTo>
                <a:cubicBezTo>
                  <a:pt x="14" y="55"/>
                  <a:pt x="14" y="55"/>
                  <a:pt x="14" y="55"/>
                </a:cubicBezTo>
                <a:cubicBezTo>
                  <a:pt x="14" y="25"/>
                  <a:pt x="39" y="0"/>
                  <a:pt x="69" y="0"/>
                </a:cubicBezTo>
                <a:cubicBezTo>
                  <a:pt x="99" y="0"/>
                  <a:pt x="123" y="25"/>
                  <a:pt x="123" y="55"/>
                </a:cubicBezTo>
                <a:cubicBezTo>
                  <a:pt x="123" y="61"/>
                  <a:pt x="118" y="66"/>
                  <a:pt x="112" y="66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99" y="66"/>
                  <a:pt x="94" y="61"/>
                  <a:pt x="94" y="55"/>
                </a:cubicBezTo>
                <a:cubicBezTo>
                  <a:pt x="94" y="41"/>
                  <a:pt x="83" y="30"/>
                  <a:pt x="69" y="30"/>
                </a:cubicBezTo>
                <a:cubicBezTo>
                  <a:pt x="55" y="30"/>
                  <a:pt x="44" y="41"/>
                  <a:pt x="44" y="55"/>
                </a:cubicBezTo>
                <a:cubicBezTo>
                  <a:pt x="44" y="87"/>
                  <a:pt x="44" y="87"/>
                  <a:pt x="44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31" y="87"/>
                  <a:pt x="138" y="94"/>
                  <a:pt x="138" y="102"/>
                </a:cubicBezTo>
                <a:cubicBezTo>
                  <a:pt x="138" y="167"/>
                  <a:pt x="138" y="167"/>
                  <a:pt x="138" y="167"/>
                </a:cubicBezTo>
                <a:cubicBezTo>
                  <a:pt x="138" y="175"/>
                  <a:pt x="131" y="182"/>
                  <a:pt x="123" y="182"/>
                </a:cubicBezTo>
                <a:close/>
                <a:moveTo>
                  <a:pt x="15" y="95"/>
                </a:moveTo>
                <a:cubicBezTo>
                  <a:pt x="11" y="95"/>
                  <a:pt x="8" y="98"/>
                  <a:pt x="8" y="102"/>
                </a:cubicBezTo>
                <a:cubicBezTo>
                  <a:pt x="8" y="167"/>
                  <a:pt x="8" y="167"/>
                  <a:pt x="8" y="167"/>
                </a:cubicBezTo>
                <a:cubicBezTo>
                  <a:pt x="8" y="171"/>
                  <a:pt x="11" y="174"/>
                  <a:pt x="15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7" y="174"/>
                  <a:pt x="130" y="171"/>
                  <a:pt x="130" y="167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0" y="98"/>
                  <a:pt x="127" y="95"/>
                  <a:pt x="123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37"/>
                  <a:pt x="51" y="22"/>
                  <a:pt x="69" y="22"/>
                </a:cubicBezTo>
                <a:cubicBezTo>
                  <a:pt x="87" y="22"/>
                  <a:pt x="102" y="37"/>
                  <a:pt x="102" y="55"/>
                </a:cubicBezTo>
                <a:cubicBezTo>
                  <a:pt x="102" y="57"/>
                  <a:pt x="103" y="58"/>
                  <a:pt x="105" y="58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4" y="58"/>
                  <a:pt x="115" y="57"/>
                  <a:pt x="115" y="55"/>
                </a:cubicBezTo>
                <a:cubicBezTo>
                  <a:pt x="115" y="29"/>
                  <a:pt x="95" y="8"/>
                  <a:pt x="69" y="8"/>
                </a:cubicBezTo>
                <a:cubicBezTo>
                  <a:pt x="43" y="8"/>
                  <a:pt x="22" y="29"/>
                  <a:pt x="22" y="55"/>
                </a:cubicBezTo>
                <a:cubicBezTo>
                  <a:pt x="22" y="95"/>
                  <a:pt x="22" y="95"/>
                  <a:pt x="22" y="95"/>
                </a:cubicBezTo>
                <a:lnTo>
                  <a:pt x="15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6678007" y="1620553"/>
            <a:ext cx="345259" cy="294239"/>
          </a:xfrm>
          <a:custGeom>
            <a:avLst/>
            <a:gdLst>
              <a:gd name="T0" fmla="*/ 132 w 209"/>
              <a:gd name="T1" fmla="*/ 178 h 178"/>
              <a:gd name="T2" fmla="*/ 16 w 209"/>
              <a:gd name="T3" fmla="*/ 178 h 178"/>
              <a:gd name="T4" fmla="*/ 0 w 209"/>
              <a:gd name="T5" fmla="*/ 162 h 178"/>
              <a:gd name="T6" fmla="*/ 0 w 209"/>
              <a:gd name="T7" fmla="*/ 93 h 178"/>
              <a:gd name="T8" fmla="*/ 16 w 209"/>
              <a:gd name="T9" fmla="*/ 77 h 178"/>
              <a:gd name="T10" fmla="*/ 93 w 209"/>
              <a:gd name="T11" fmla="*/ 77 h 178"/>
              <a:gd name="T12" fmla="*/ 93 w 209"/>
              <a:gd name="T13" fmla="*/ 58 h 178"/>
              <a:gd name="T14" fmla="*/ 151 w 209"/>
              <a:gd name="T15" fmla="*/ 0 h 178"/>
              <a:gd name="T16" fmla="*/ 209 w 209"/>
              <a:gd name="T17" fmla="*/ 58 h 178"/>
              <a:gd name="T18" fmla="*/ 209 w 209"/>
              <a:gd name="T19" fmla="*/ 89 h 178"/>
              <a:gd name="T20" fmla="*/ 198 w 209"/>
              <a:gd name="T21" fmla="*/ 101 h 178"/>
              <a:gd name="T22" fmla="*/ 190 w 209"/>
              <a:gd name="T23" fmla="*/ 101 h 178"/>
              <a:gd name="T24" fmla="*/ 178 w 209"/>
              <a:gd name="T25" fmla="*/ 89 h 178"/>
              <a:gd name="T26" fmla="*/ 178 w 209"/>
              <a:gd name="T27" fmla="*/ 58 h 178"/>
              <a:gd name="T28" fmla="*/ 151 w 209"/>
              <a:gd name="T29" fmla="*/ 31 h 178"/>
              <a:gd name="T30" fmla="*/ 124 w 209"/>
              <a:gd name="T31" fmla="*/ 58 h 178"/>
              <a:gd name="T32" fmla="*/ 124 w 209"/>
              <a:gd name="T33" fmla="*/ 77 h 178"/>
              <a:gd name="T34" fmla="*/ 132 w 209"/>
              <a:gd name="T35" fmla="*/ 77 h 178"/>
              <a:gd name="T36" fmla="*/ 148 w 209"/>
              <a:gd name="T37" fmla="*/ 93 h 178"/>
              <a:gd name="T38" fmla="*/ 148 w 209"/>
              <a:gd name="T39" fmla="*/ 162 h 178"/>
              <a:gd name="T40" fmla="*/ 132 w 209"/>
              <a:gd name="T41" fmla="*/ 178 h 178"/>
              <a:gd name="T42" fmla="*/ 16 w 209"/>
              <a:gd name="T43" fmla="*/ 85 h 178"/>
              <a:gd name="T44" fmla="*/ 8 w 209"/>
              <a:gd name="T45" fmla="*/ 93 h 178"/>
              <a:gd name="T46" fmla="*/ 8 w 209"/>
              <a:gd name="T47" fmla="*/ 162 h 178"/>
              <a:gd name="T48" fmla="*/ 16 w 209"/>
              <a:gd name="T49" fmla="*/ 170 h 178"/>
              <a:gd name="T50" fmla="*/ 132 w 209"/>
              <a:gd name="T51" fmla="*/ 170 h 178"/>
              <a:gd name="T52" fmla="*/ 140 w 209"/>
              <a:gd name="T53" fmla="*/ 162 h 178"/>
              <a:gd name="T54" fmla="*/ 140 w 209"/>
              <a:gd name="T55" fmla="*/ 93 h 178"/>
              <a:gd name="T56" fmla="*/ 132 w 209"/>
              <a:gd name="T57" fmla="*/ 85 h 178"/>
              <a:gd name="T58" fmla="*/ 116 w 209"/>
              <a:gd name="T59" fmla="*/ 85 h 178"/>
              <a:gd name="T60" fmla="*/ 116 w 209"/>
              <a:gd name="T61" fmla="*/ 58 h 178"/>
              <a:gd name="T62" fmla="*/ 151 w 209"/>
              <a:gd name="T63" fmla="*/ 23 h 178"/>
              <a:gd name="T64" fmla="*/ 186 w 209"/>
              <a:gd name="T65" fmla="*/ 58 h 178"/>
              <a:gd name="T66" fmla="*/ 186 w 209"/>
              <a:gd name="T67" fmla="*/ 89 h 178"/>
              <a:gd name="T68" fmla="*/ 190 w 209"/>
              <a:gd name="T69" fmla="*/ 93 h 178"/>
              <a:gd name="T70" fmla="*/ 198 w 209"/>
              <a:gd name="T71" fmla="*/ 93 h 178"/>
              <a:gd name="T72" fmla="*/ 201 w 209"/>
              <a:gd name="T73" fmla="*/ 89 h 178"/>
              <a:gd name="T74" fmla="*/ 201 w 209"/>
              <a:gd name="T75" fmla="*/ 58 h 178"/>
              <a:gd name="T76" fmla="*/ 151 w 209"/>
              <a:gd name="T77" fmla="*/ 8 h 178"/>
              <a:gd name="T78" fmla="*/ 101 w 209"/>
              <a:gd name="T79" fmla="*/ 58 h 178"/>
              <a:gd name="T80" fmla="*/ 101 w 209"/>
              <a:gd name="T81" fmla="*/ 85 h 178"/>
              <a:gd name="T82" fmla="*/ 16 w 209"/>
              <a:gd name="T83" fmla="*/ 8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9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6" y="77"/>
                </a:cubicBezTo>
                <a:cubicBezTo>
                  <a:pt x="93" y="77"/>
                  <a:pt x="93" y="77"/>
                  <a:pt x="93" y="7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26"/>
                  <a:pt x="119" y="0"/>
                  <a:pt x="151" y="0"/>
                </a:cubicBezTo>
                <a:cubicBezTo>
                  <a:pt x="183" y="0"/>
                  <a:pt x="209" y="26"/>
                  <a:pt x="209" y="58"/>
                </a:cubicBezTo>
                <a:cubicBezTo>
                  <a:pt x="209" y="89"/>
                  <a:pt x="209" y="89"/>
                  <a:pt x="209" y="89"/>
                </a:cubicBezTo>
                <a:cubicBezTo>
                  <a:pt x="209" y="95"/>
                  <a:pt x="204" y="101"/>
                  <a:pt x="198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183" y="101"/>
                  <a:pt x="178" y="95"/>
                  <a:pt x="178" y="89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8" y="43"/>
                  <a:pt x="166" y="31"/>
                  <a:pt x="151" y="31"/>
                </a:cubicBezTo>
                <a:cubicBezTo>
                  <a:pt x="136" y="31"/>
                  <a:pt x="124" y="43"/>
                  <a:pt x="124" y="58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1" y="77"/>
                  <a:pt x="148" y="84"/>
                  <a:pt x="148" y="93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48" y="171"/>
                  <a:pt x="141" y="178"/>
                  <a:pt x="132" y="178"/>
                </a:cubicBezTo>
                <a:close/>
                <a:moveTo>
                  <a:pt x="16" y="85"/>
                </a:moveTo>
                <a:cubicBezTo>
                  <a:pt x="12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2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40" y="167"/>
                  <a:pt x="140" y="162"/>
                </a:cubicBezTo>
                <a:cubicBezTo>
                  <a:pt x="140" y="93"/>
                  <a:pt x="140" y="93"/>
                  <a:pt x="140" y="93"/>
                </a:cubicBezTo>
                <a:cubicBezTo>
                  <a:pt x="140" y="89"/>
                  <a:pt x="136" y="85"/>
                  <a:pt x="132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39"/>
                  <a:pt x="132" y="23"/>
                  <a:pt x="151" y="23"/>
                </a:cubicBezTo>
                <a:cubicBezTo>
                  <a:pt x="171" y="23"/>
                  <a:pt x="186" y="39"/>
                  <a:pt x="186" y="58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91"/>
                  <a:pt x="188" y="93"/>
                  <a:pt x="190" y="93"/>
                </a:cubicBezTo>
                <a:cubicBezTo>
                  <a:pt x="198" y="93"/>
                  <a:pt x="198" y="93"/>
                  <a:pt x="198" y="93"/>
                </a:cubicBezTo>
                <a:cubicBezTo>
                  <a:pt x="200" y="93"/>
                  <a:pt x="201" y="91"/>
                  <a:pt x="201" y="89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01" y="30"/>
                  <a:pt x="179" y="8"/>
                  <a:pt x="151" y="8"/>
                </a:cubicBezTo>
                <a:cubicBezTo>
                  <a:pt x="124" y="8"/>
                  <a:pt x="101" y="30"/>
                  <a:pt x="101" y="58"/>
                </a:cubicBezTo>
                <a:cubicBezTo>
                  <a:pt x="101" y="85"/>
                  <a:pt x="101" y="85"/>
                  <a:pt x="101" y="85"/>
                </a:cubicBezTo>
                <a:lnTo>
                  <a:pt x="16" y="8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1023169" y="4164566"/>
            <a:ext cx="193597" cy="299132"/>
          </a:xfrm>
          <a:custGeom>
            <a:avLst/>
            <a:gdLst>
              <a:gd name="T0" fmla="*/ 104 w 117"/>
              <a:gd name="T1" fmla="*/ 181 h 181"/>
              <a:gd name="T2" fmla="*/ 95 w 117"/>
              <a:gd name="T3" fmla="*/ 177 h 181"/>
              <a:gd name="T4" fmla="*/ 48 w 117"/>
              <a:gd name="T5" fmla="*/ 131 h 181"/>
              <a:gd name="T6" fmla="*/ 13 w 117"/>
              <a:gd name="T7" fmla="*/ 131 h 181"/>
              <a:gd name="T8" fmla="*/ 0 w 117"/>
              <a:gd name="T9" fmla="*/ 118 h 181"/>
              <a:gd name="T10" fmla="*/ 0 w 117"/>
              <a:gd name="T11" fmla="*/ 63 h 181"/>
              <a:gd name="T12" fmla="*/ 13 w 117"/>
              <a:gd name="T13" fmla="*/ 50 h 181"/>
              <a:gd name="T14" fmla="*/ 48 w 117"/>
              <a:gd name="T15" fmla="*/ 50 h 181"/>
              <a:gd name="T16" fmla="*/ 95 w 117"/>
              <a:gd name="T17" fmla="*/ 4 h 181"/>
              <a:gd name="T18" fmla="*/ 104 w 117"/>
              <a:gd name="T19" fmla="*/ 0 h 181"/>
              <a:gd name="T20" fmla="*/ 117 w 117"/>
              <a:gd name="T21" fmla="*/ 13 h 181"/>
              <a:gd name="T22" fmla="*/ 117 w 117"/>
              <a:gd name="T23" fmla="*/ 168 h 181"/>
              <a:gd name="T24" fmla="*/ 104 w 117"/>
              <a:gd name="T25" fmla="*/ 181 h 181"/>
              <a:gd name="T26" fmla="*/ 13 w 117"/>
              <a:gd name="T27" fmla="*/ 58 h 181"/>
              <a:gd name="T28" fmla="*/ 8 w 117"/>
              <a:gd name="T29" fmla="*/ 63 h 181"/>
              <a:gd name="T30" fmla="*/ 8 w 117"/>
              <a:gd name="T31" fmla="*/ 118 h 181"/>
              <a:gd name="T32" fmla="*/ 13 w 117"/>
              <a:gd name="T33" fmla="*/ 123 h 181"/>
              <a:gd name="T34" fmla="*/ 52 w 117"/>
              <a:gd name="T35" fmla="*/ 123 h 181"/>
              <a:gd name="T36" fmla="*/ 100 w 117"/>
              <a:gd name="T37" fmla="*/ 172 h 181"/>
              <a:gd name="T38" fmla="*/ 104 w 117"/>
              <a:gd name="T39" fmla="*/ 173 h 181"/>
              <a:gd name="T40" fmla="*/ 109 w 117"/>
              <a:gd name="T41" fmla="*/ 168 h 181"/>
              <a:gd name="T42" fmla="*/ 109 w 117"/>
              <a:gd name="T43" fmla="*/ 13 h 181"/>
              <a:gd name="T44" fmla="*/ 104 w 117"/>
              <a:gd name="T45" fmla="*/ 8 h 181"/>
              <a:gd name="T46" fmla="*/ 100 w 117"/>
              <a:gd name="T47" fmla="*/ 10 h 181"/>
              <a:gd name="T48" fmla="*/ 52 w 117"/>
              <a:gd name="T49" fmla="*/ 58 h 181"/>
              <a:gd name="T50" fmla="*/ 13 w 117"/>
              <a:gd name="T51" fmla="*/ 5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7" h="181">
                <a:moveTo>
                  <a:pt x="104" y="181"/>
                </a:moveTo>
                <a:cubicBezTo>
                  <a:pt x="100" y="181"/>
                  <a:pt x="97" y="180"/>
                  <a:pt x="95" y="177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13" y="131"/>
                  <a:pt x="13" y="131"/>
                  <a:pt x="13" y="131"/>
                </a:cubicBezTo>
                <a:cubicBezTo>
                  <a:pt x="6" y="131"/>
                  <a:pt x="0" y="125"/>
                  <a:pt x="0" y="11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6"/>
                  <a:pt x="6" y="50"/>
                  <a:pt x="13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95" y="4"/>
                  <a:pt x="95" y="4"/>
                  <a:pt x="95" y="4"/>
                </a:cubicBezTo>
                <a:cubicBezTo>
                  <a:pt x="97" y="2"/>
                  <a:pt x="100" y="0"/>
                  <a:pt x="104" y="0"/>
                </a:cubicBezTo>
                <a:cubicBezTo>
                  <a:pt x="111" y="0"/>
                  <a:pt x="117" y="6"/>
                  <a:pt x="117" y="13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7" y="175"/>
                  <a:pt x="111" y="181"/>
                  <a:pt x="104" y="181"/>
                </a:cubicBezTo>
                <a:close/>
                <a:moveTo>
                  <a:pt x="13" y="58"/>
                </a:moveTo>
                <a:cubicBezTo>
                  <a:pt x="10" y="58"/>
                  <a:pt x="8" y="61"/>
                  <a:pt x="8" y="63"/>
                </a:cubicBezTo>
                <a:cubicBezTo>
                  <a:pt x="8" y="118"/>
                  <a:pt x="8" y="118"/>
                  <a:pt x="8" y="118"/>
                </a:cubicBezTo>
                <a:cubicBezTo>
                  <a:pt x="8" y="121"/>
                  <a:pt x="10" y="123"/>
                  <a:pt x="13" y="123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100" y="172"/>
                  <a:pt x="100" y="172"/>
                  <a:pt x="100" y="172"/>
                </a:cubicBezTo>
                <a:cubicBezTo>
                  <a:pt x="101" y="173"/>
                  <a:pt x="102" y="173"/>
                  <a:pt x="104" y="173"/>
                </a:cubicBezTo>
                <a:cubicBezTo>
                  <a:pt x="107" y="173"/>
                  <a:pt x="109" y="171"/>
                  <a:pt x="109" y="168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1"/>
                  <a:pt x="107" y="8"/>
                  <a:pt x="104" y="8"/>
                </a:cubicBezTo>
                <a:cubicBezTo>
                  <a:pt x="102" y="8"/>
                  <a:pt x="101" y="9"/>
                  <a:pt x="100" y="10"/>
                </a:cubicBezTo>
                <a:cubicBezTo>
                  <a:pt x="52" y="58"/>
                  <a:pt x="52" y="58"/>
                  <a:pt x="52" y="58"/>
                </a:cubicBezTo>
                <a:lnTo>
                  <a:pt x="13" y="5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6076949" y="1617758"/>
            <a:ext cx="260692" cy="307518"/>
          </a:xfrm>
          <a:custGeom>
            <a:avLst/>
            <a:gdLst>
              <a:gd name="T0" fmla="*/ 17 w 158"/>
              <a:gd name="T1" fmla="*/ 186 h 186"/>
              <a:gd name="T2" fmla="*/ 10 w 158"/>
              <a:gd name="T3" fmla="*/ 185 h 186"/>
              <a:gd name="T4" fmla="*/ 0 w 158"/>
              <a:gd name="T5" fmla="*/ 169 h 186"/>
              <a:gd name="T6" fmla="*/ 0 w 158"/>
              <a:gd name="T7" fmla="*/ 17 h 186"/>
              <a:gd name="T8" fmla="*/ 11 w 158"/>
              <a:gd name="T9" fmla="*/ 1 h 186"/>
              <a:gd name="T10" fmla="*/ 17 w 158"/>
              <a:gd name="T11" fmla="*/ 0 h 186"/>
              <a:gd name="T12" fmla="*/ 141 w 158"/>
              <a:gd name="T13" fmla="*/ 0 h 186"/>
              <a:gd name="T14" fmla="*/ 147 w 158"/>
              <a:gd name="T15" fmla="*/ 2 h 186"/>
              <a:gd name="T16" fmla="*/ 158 w 158"/>
              <a:gd name="T17" fmla="*/ 17 h 186"/>
              <a:gd name="T18" fmla="*/ 158 w 158"/>
              <a:gd name="T19" fmla="*/ 169 h 186"/>
              <a:gd name="T20" fmla="*/ 147 w 158"/>
              <a:gd name="T21" fmla="*/ 185 h 186"/>
              <a:gd name="T22" fmla="*/ 141 w 158"/>
              <a:gd name="T23" fmla="*/ 186 h 186"/>
              <a:gd name="T24" fmla="*/ 128 w 158"/>
              <a:gd name="T25" fmla="*/ 181 h 186"/>
              <a:gd name="T26" fmla="*/ 79 w 158"/>
              <a:gd name="T27" fmla="*/ 134 h 186"/>
              <a:gd name="T28" fmla="*/ 30 w 158"/>
              <a:gd name="T29" fmla="*/ 181 h 186"/>
              <a:gd name="T30" fmla="*/ 17 w 158"/>
              <a:gd name="T31" fmla="*/ 186 h 186"/>
              <a:gd name="T32" fmla="*/ 17 w 158"/>
              <a:gd name="T33" fmla="*/ 8 h 186"/>
              <a:gd name="T34" fmla="*/ 14 w 158"/>
              <a:gd name="T35" fmla="*/ 9 h 186"/>
              <a:gd name="T36" fmla="*/ 8 w 158"/>
              <a:gd name="T37" fmla="*/ 17 h 186"/>
              <a:gd name="T38" fmla="*/ 8 w 158"/>
              <a:gd name="T39" fmla="*/ 169 h 186"/>
              <a:gd name="T40" fmla="*/ 13 w 158"/>
              <a:gd name="T41" fmla="*/ 177 h 186"/>
              <a:gd name="T42" fmla="*/ 24 w 158"/>
              <a:gd name="T43" fmla="*/ 175 h 186"/>
              <a:gd name="T44" fmla="*/ 79 w 158"/>
              <a:gd name="T45" fmla="*/ 123 h 186"/>
              <a:gd name="T46" fmla="*/ 134 w 158"/>
              <a:gd name="T47" fmla="*/ 175 h 186"/>
              <a:gd name="T48" fmla="*/ 141 w 158"/>
              <a:gd name="T49" fmla="*/ 178 h 186"/>
              <a:gd name="T50" fmla="*/ 144 w 158"/>
              <a:gd name="T51" fmla="*/ 177 h 186"/>
              <a:gd name="T52" fmla="*/ 150 w 158"/>
              <a:gd name="T53" fmla="*/ 169 h 186"/>
              <a:gd name="T54" fmla="*/ 150 w 158"/>
              <a:gd name="T55" fmla="*/ 17 h 186"/>
              <a:gd name="T56" fmla="*/ 144 w 158"/>
              <a:gd name="T57" fmla="*/ 9 h 186"/>
              <a:gd name="T58" fmla="*/ 141 w 158"/>
              <a:gd name="T59" fmla="*/ 8 h 186"/>
              <a:gd name="T60" fmla="*/ 17 w 158"/>
              <a:gd name="T61" fmla="*/ 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8" h="186">
                <a:moveTo>
                  <a:pt x="17" y="186"/>
                </a:moveTo>
                <a:cubicBezTo>
                  <a:pt x="15" y="186"/>
                  <a:pt x="13" y="186"/>
                  <a:pt x="10" y="185"/>
                </a:cubicBezTo>
                <a:cubicBezTo>
                  <a:pt x="4" y="182"/>
                  <a:pt x="0" y="176"/>
                  <a:pt x="0" y="169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0"/>
                  <a:pt x="4" y="4"/>
                  <a:pt x="11" y="1"/>
                </a:cubicBezTo>
                <a:cubicBezTo>
                  <a:pt x="13" y="1"/>
                  <a:pt x="15" y="0"/>
                  <a:pt x="17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3" y="0"/>
                  <a:pt x="145" y="1"/>
                  <a:pt x="147" y="2"/>
                </a:cubicBezTo>
                <a:cubicBezTo>
                  <a:pt x="154" y="4"/>
                  <a:pt x="158" y="10"/>
                  <a:pt x="158" y="17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58" y="176"/>
                  <a:pt x="154" y="182"/>
                  <a:pt x="147" y="185"/>
                </a:cubicBezTo>
                <a:cubicBezTo>
                  <a:pt x="145" y="186"/>
                  <a:pt x="143" y="186"/>
                  <a:pt x="141" y="186"/>
                </a:cubicBezTo>
                <a:cubicBezTo>
                  <a:pt x="136" y="186"/>
                  <a:pt x="131" y="184"/>
                  <a:pt x="128" y="181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26" y="184"/>
                  <a:pt x="22" y="186"/>
                  <a:pt x="17" y="186"/>
                </a:cubicBezTo>
                <a:close/>
                <a:moveTo>
                  <a:pt x="17" y="8"/>
                </a:moveTo>
                <a:cubicBezTo>
                  <a:pt x="16" y="8"/>
                  <a:pt x="15" y="8"/>
                  <a:pt x="14" y="9"/>
                </a:cubicBezTo>
                <a:cubicBezTo>
                  <a:pt x="10" y="10"/>
                  <a:pt x="8" y="14"/>
                  <a:pt x="8" y="17"/>
                </a:cubicBezTo>
                <a:cubicBezTo>
                  <a:pt x="8" y="169"/>
                  <a:pt x="8" y="169"/>
                  <a:pt x="8" y="169"/>
                </a:cubicBezTo>
                <a:cubicBezTo>
                  <a:pt x="8" y="173"/>
                  <a:pt x="10" y="176"/>
                  <a:pt x="13" y="177"/>
                </a:cubicBezTo>
                <a:cubicBezTo>
                  <a:pt x="17" y="179"/>
                  <a:pt x="21" y="178"/>
                  <a:pt x="24" y="175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5" y="177"/>
                  <a:pt x="138" y="178"/>
                  <a:pt x="141" y="178"/>
                </a:cubicBezTo>
                <a:cubicBezTo>
                  <a:pt x="142" y="178"/>
                  <a:pt x="143" y="178"/>
                  <a:pt x="144" y="177"/>
                </a:cubicBezTo>
                <a:cubicBezTo>
                  <a:pt x="148" y="176"/>
                  <a:pt x="150" y="173"/>
                  <a:pt x="150" y="169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50" y="14"/>
                  <a:pt x="148" y="10"/>
                  <a:pt x="144" y="9"/>
                </a:cubicBezTo>
                <a:cubicBezTo>
                  <a:pt x="143" y="8"/>
                  <a:pt x="142" y="8"/>
                  <a:pt x="141" y="8"/>
                </a:cubicBezTo>
                <a:lnTo>
                  <a:pt x="17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5415785" y="1617758"/>
            <a:ext cx="304024" cy="305421"/>
          </a:xfrm>
          <a:custGeom>
            <a:avLst/>
            <a:gdLst>
              <a:gd name="T0" fmla="*/ 108 w 184"/>
              <a:gd name="T1" fmla="*/ 185 h 185"/>
              <a:gd name="T2" fmla="*/ 95 w 184"/>
              <a:gd name="T3" fmla="*/ 179 h 185"/>
              <a:gd name="T4" fmla="*/ 11 w 184"/>
              <a:gd name="T5" fmla="*/ 96 h 185"/>
              <a:gd name="T6" fmla="*/ 0 w 184"/>
              <a:gd name="T7" fmla="*/ 67 h 185"/>
              <a:gd name="T8" fmla="*/ 0 w 184"/>
              <a:gd name="T9" fmla="*/ 19 h 185"/>
              <a:gd name="T10" fmla="*/ 19 w 184"/>
              <a:gd name="T11" fmla="*/ 0 h 185"/>
              <a:gd name="T12" fmla="*/ 67 w 184"/>
              <a:gd name="T13" fmla="*/ 0 h 185"/>
              <a:gd name="T14" fmla="*/ 96 w 184"/>
              <a:gd name="T15" fmla="*/ 12 h 185"/>
              <a:gd name="T16" fmla="*/ 179 w 184"/>
              <a:gd name="T17" fmla="*/ 95 h 185"/>
              <a:gd name="T18" fmla="*/ 184 w 184"/>
              <a:gd name="T19" fmla="*/ 108 h 185"/>
              <a:gd name="T20" fmla="*/ 179 w 184"/>
              <a:gd name="T21" fmla="*/ 122 h 185"/>
              <a:gd name="T22" fmla="*/ 122 w 184"/>
              <a:gd name="T23" fmla="*/ 179 h 185"/>
              <a:gd name="T24" fmla="*/ 108 w 184"/>
              <a:gd name="T25" fmla="*/ 185 h 185"/>
              <a:gd name="T26" fmla="*/ 19 w 184"/>
              <a:gd name="T27" fmla="*/ 8 h 185"/>
              <a:gd name="T28" fmla="*/ 8 w 184"/>
              <a:gd name="T29" fmla="*/ 19 h 185"/>
              <a:gd name="T30" fmla="*/ 8 w 184"/>
              <a:gd name="T31" fmla="*/ 67 h 185"/>
              <a:gd name="T32" fmla="*/ 17 w 184"/>
              <a:gd name="T33" fmla="*/ 90 h 185"/>
              <a:gd name="T34" fmla="*/ 101 w 184"/>
              <a:gd name="T35" fmla="*/ 173 h 185"/>
              <a:gd name="T36" fmla="*/ 116 w 184"/>
              <a:gd name="T37" fmla="*/ 173 h 185"/>
              <a:gd name="T38" fmla="*/ 173 w 184"/>
              <a:gd name="T39" fmla="*/ 116 h 185"/>
              <a:gd name="T40" fmla="*/ 176 w 184"/>
              <a:gd name="T41" fmla="*/ 108 h 185"/>
              <a:gd name="T42" fmla="*/ 173 w 184"/>
              <a:gd name="T43" fmla="*/ 101 h 185"/>
              <a:gd name="T44" fmla="*/ 90 w 184"/>
              <a:gd name="T45" fmla="*/ 17 h 185"/>
              <a:gd name="T46" fmla="*/ 67 w 184"/>
              <a:gd name="T47" fmla="*/ 8 h 185"/>
              <a:gd name="T48" fmla="*/ 19 w 184"/>
              <a:gd name="T49" fmla="*/ 8 h 185"/>
              <a:gd name="T50" fmla="*/ 41 w 184"/>
              <a:gd name="T51" fmla="*/ 60 h 185"/>
              <a:gd name="T52" fmla="*/ 22 w 184"/>
              <a:gd name="T53" fmla="*/ 41 h 185"/>
              <a:gd name="T54" fmla="*/ 41 w 184"/>
              <a:gd name="T55" fmla="*/ 22 h 185"/>
              <a:gd name="T56" fmla="*/ 60 w 184"/>
              <a:gd name="T57" fmla="*/ 41 h 185"/>
              <a:gd name="T58" fmla="*/ 41 w 184"/>
              <a:gd name="T59" fmla="*/ 60 h 185"/>
              <a:gd name="T60" fmla="*/ 41 w 184"/>
              <a:gd name="T61" fmla="*/ 30 h 185"/>
              <a:gd name="T62" fmla="*/ 30 w 184"/>
              <a:gd name="T63" fmla="*/ 41 h 185"/>
              <a:gd name="T64" fmla="*/ 41 w 184"/>
              <a:gd name="T65" fmla="*/ 52 h 185"/>
              <a:gd name="T66" fmla="*/ 52 w 184"/>
              <a:gd name="T67" fmla="*/ 41 h 185"/>
              <a:gd name="T68" fmla="*/ 41 w 184"/>
              <a:gd name="T69" fmla="*/ 3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85">
                <a:moveTo>
                  <a:pt x="108" y="185"/>
                </a:moveTo>
                <a:cubicBezTo>
                  <a:pt x="103" y="185"/>
                  <a:pt x="98" y="183"/>
                  <a:pt x="95" y="179"/>
                </a:cubicBezTo>
                <a:cubicBezTo>
                  <a:pt x="11" y="96"/>
                  <a:pt x="11" y="96"/>
                  <a:pt x="11" y="96"/>
                </a:cubicBezTo>
                <a:cubicBezTo>
                  <a:pt x="5" y="89"/>
                  <a:pt x="0" y="77"/>
                  <a:pt x="0" y="6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7" y="0"/>
                  <a:pt x="89" y="5"/>
                  <a:pt x="96" y="12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82" y="99"/>
                  <a:pt x="184" y="103"/>
                  <a:pt x="184" y="108"/>
                </a:cubicBezTo>
                <a:cubicBezTo>
                  <a:pt x="184" y="113"/>
                  <a:pt x="182" y="118"/>
                  <a:pt x="179" y="122"/>
                </a:cubicBezTo>
                <a:cubicBezTo>
                  <a:pt x="122" y="179"/>
                  <a:pt x="122" y="179"/>
                  <a:pt x="122" y="179"/>
                </a:cubicBezTo>
                <a:cubicBezTo>
                  <a:pt x="118" y="183"/>
                  <a:pt x="113" y="185"/>
                  <a:pt x="108" y="185"/>
                </a:cubicBezTo>
                <a:close/>
                <a:moveTo>
                  <a:pt x="19" y="8"/>
                </a:moveTo>
                <a:cubicBezTo>
                  <a:pt x="13" y="8"/>
                  <a:pt x="8" y="13"/>
                  <a:pt x="8" y="19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75"/>
                  <a:pt x="12" y="85"/>
                  <a:pt x="17" y="90"/>
                </a:cubicBezTo>
                <a:cubicBezTo>
                  <a:pt x="101" y="173"/>
                  <a:pt x="101" y="173"/>
                  <a:pt x="101" y="173"/>
                </a:cubicBezTo>
                <a:cubicBezTo>
                  <a:pt x="104" y="177"/>
                  <a:pt x="112" y="177"/>
                  <a:pt x="116" y="173"/>
                </a:cubicBezTo>
                <a:cubicBezTo>
                  <a:pt x="173" y="116"/>
                  <a:pt x="173" y="116"/>
                  <a:pt x="173" y="116"/>
                </a:cubicBezTo>
                <a:cubicBezTo>
                  <a:pt x="175" y="114"/>
                  <a:pt x="176" y="111"/>
                  <a:pt x="176" y="108"/>
                </a:cubicBezTo>
                <a:cubicBezTo>
                  <a:pt x="176" y="105"/>
                  <a:pt x="175" y="103"/>
                  <a:pt x="173" y="101"/>
                </a:cubicBezTo>
                <a:cubicBezTo>
                  <a:pt x="90" y="17"/>
                  <a:pt x="90" y="17"/>
                  <a:pt x="90" y="17"/>
                </a:cubicBezTo>
                <a:cubicBezTo>
                  <a:pt x="85" y="12"/>
                  <a:pt x="74" y="8"/>
                  <a:pt x="67" y="8"/>
                </a:cubicBezTo>
                <a:lnTo>
                  <a:pt x="19" y="8"/>
                </a:lnTo>
                <a:close/>
                <a:moveTo>
                  <a:pt x="41" y="60"/>
                </a:moveTo>
                <a:cubicBezTo>
                  <a:pt x="31" y="60"/>
                  <a:pt x="22" y="52"/>
                  <a:pt x="22" y="41"/>
                </a:cubicBezTo>
                <a:cubicBezTo>
                  <a:pt x="22" y="31"/>
                  <a:pt x="31" y="22"/>
                  <a:pt x="41" y="22"/>
                </a:cubicBezTo>
                <a:cubicBezTo>
                  <a:pt x="51" y="22"/>
                  <a:pt x="60" y="31"/>
                  <a:pt x="60" y="41"/>
                </a:cubicBezTo>
                <a:cubicBezTo>
                  <a:pt x="60" y="52"/>
                  <a:pt x="51" y="60"/>
                  <a:pt x="41" y="60"/>
                </a:cubicBezTo>
                <a:close/>
                <a:moveTo>
                  <a:pt x="41" y="30"/>
                </a:moveTo>
                <a:cubicBezTo>
                  <a:pt x="35" y="30"/>
                  <a:pt x="30" y="35"/>
                  <a:pt x="30" y="41"/>
                </a:cubicBezTo>
                <a:cubicBezTo>
                  <a:pt x="30" y="47"/>
                  <a:pt x="35" y="52"/>
                  <a:pt x="41" y="52"/>
                </a:cubicBezTo>
                <a:cubicBezTo>
                  <a:pt x="47" y="52"/>
                  <a:pt x="52" y="47"/>
                  <a:pt x="52" y="41"/>
                </a:cubicBezTo>
                <a:cubicBezTo>
                  <a:pt x="52" y="35"/>
                  <a:pt x="47" y="30"/>
                  <a:pt x="41" y="3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5406000" y="3567702"/>
            <a:ext cx="302626" cy="220155"/>
          </a:xfrm>
          <a:custGeom>
            <a:avLst/>
            <a:gdLst>
              <a:gd name="T0" fmla="*/ 101 w 183"/>
              <a:gd name="T1" fmla="*/ 133 h 133"/>
              <a:gd name="T2" fmla="*/ 32 w 183"/>
              <a:gd name="T3" fmla="*/ 133 h 133"/>
              <a:gd name="T4" fmla="*/ 0 w 183"/>
              <a:gd name="T5" fmla="*/ 101 h 133"/>
              <a:gd name="T6" fmla="*/ 0 w 183"/>
              <a:gd name="T7" fmla="*/ 32 h 133"/>
              <a:gd name="T8" fmla="*/ 32 w 183"/>
              <a:gd name="T9" fmla="*/ 0 h 133"/>
              <a:gd name="T10" fmla="*/ 101 w 183"/>
              <a:gd name="T11" fmla="*/ 0 h 133"/>
              <a:gd name="T12" fmla="*/ 133 w 183"/>
              <a:gd name="T13" fmla="*/ 32 h 133"/>
              <a:gd name="T14" fmla="*/ 133 w 183"/>
              <a:gd name="T15" fmla="*/ 39 h 133"/>
              <a:gd name="T16" fmla="*/ 165 w 183"/>
              <a:gd name="T17" fmla="*/ 6 h 133"/>
              <a:gd name="T18" fmla="*/ 173 w 183"/>
              <a:gd name="T19" fmla="*/ 3 h 133"/>
              <a:gd name="T20" fmla="*/ 177 w 183"/>
              <a:gd name="T21" fmla="*/ 4 h 133"/>
              <a:gd name="T22" fmla="*/ 183 w 183"/>
              <a:gd name="T23" fmla="*/ 14 h 133"/>
              <a:gd name="T24" fmla="*/ 183 w 183"/>
              <a:gd name="T25" fmla="*/ 120 h 133"/>
              <a:gd name="T26" fmla="*/ 177 w 183"/>
              <a:gd name="T27" fmla="*/ 129 h 133"/>
              <a:gd name="T28" fmla="*/ 173 w 183"/>
              <a:gd name="T29" fmla="*/ 130 h 133"/>
              <a:gd name="T30" fmla="*/ 165 w 183"/>
              <a:gd name="T31" fmla="*/ 127 h 133"/>
              <a:gd name="T32" fmla="*/ 133 w 183"/>
              <a:gd name="T33" fmla="*/ 94 h 133"/>
              <a:gd name="T34" fmla="*/ 133 w 183"/>
              <a:gd name="T35" fmla="*/ 101 h 133"/>
              <a:gd name="T36" fmla="*/ 101 w 183"/>
              <a:gd name="T37" fmla="*/ 133 h 133"/>
              <a:gd name="T38" fmla="*/ 32 w 183"/>
              <a:gd name="T39" fmla="*/ 8 h 133"/>
              <a:gd name="T40" fmla="*/ 8 w 183"/>
              <a:gd name="T41" fmla="*/ 32 h 133"/>
              <a:gd name="T42" fmla="*/ 8 w 183"/>
              <a:gd name="T43" fmla="*/ 101 h 133"/>
              <a:gd name="T44" fmla="*/ 32 w 183"/>
              <a:gd name="T45" fmla="*/ 125 h 133"/>
              <a:gd name="T46" fmla="*/ 101 w 183"/>
              <a:gd name="T47" fmla="*/ 125 h 133"/>
              <a:gd name="T48" fmla="*/ 125 w 183"/>
              <a:gd name="T49" fmla="*/ 101 h 133"/>
              <a:gd name="T50" fmla="*/ 125 w 183"/>
              <a:gd name="T51" fmla="*/ 75 h 133"/>
              <a:gd name="T52" fmla="*/ 171 w 183"/>
              <a:gd name="T53" fmla="*/ 121 h 133"/>
              <a:gd name="T54" fmla="*/ 173 w 183"/>
              <a:gd name="T55" fmla="*/ 122 h 133"/>
              <a:gd name="T56" fmla="*/ 174 w 183"/>
              <a:gd name="T57" fmla="*/ 122 h 133"/>
              <a:gd name="T58" fmla="*/ 175 w 183"/>
              <a:gd name="T59" fmla="*/ 120 h 133"/>
              <a:gd name="T60" fmla="*/ 175 w 183"/>
              <a:gd name="T61" fmla="*/ 14 h 133"/>
              <a:gd name="T62" fmla="*/ 174 w 183"/>
              <a:gd name="T63" fmla="*/ 11 h 133"/>
              <a:gd name="T64" fmla="*/ 171 w 183"/>
              <a:gd name="T65" fmla="*/ 12 h 133"/>
              <a:gd name="T66" fmla="*/ 125 w 183"/>
              <a:gd name="T67" fmla="*/ 58 h 133"/>
              <a:gd name="T68" fmla="*/ 125 w 183"/>
              <a:gd name="T69" fmla="*/ 32 h 133"/>
              <a:gd name="T70" fmla="*/ 101 w 183"/>
              <a:gd name="T71" fmla="*/ 8 h 133"/>
              <a:gd name="T72" fmla="*/ 32 w 183"/>
              <a:gd name="T73" fmla="*/ 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3" h="133">
                <a:moveTo>
                  <a:pt x="101" y="133"/>
                </a:moveTo>
                <a:cubicBezTo>
                  <a:pt x="32" y="133"/>
                  <a:pt x="32" y="133"/>
                  <a:pt x="32" y="133"/>
                </a:cubicBezTo>
                <a:cubicBezTo>
                  <a:pt x="15" y="133"/>
                  <a:pt x="0" y="119"/>
                  <a:pt x="0" y="10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5" y="0"/>
                  <a:pt x="32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9" y="0"/>
                  <a:pt x="133" y="15"/>
                  <a:pt x="133" y="32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65" y="6"/>
                  <a:pt x="165" y="6"/>
                  <a:pt x="165" y="6"/>
                </a:cubicBezTo>
                <a:cubicBezTo>
                  <a:pt x="167" y="4"/>
                  <a:pt x="170" y="3"/>
                  <a:pt x="173" y="3"/>
                </a:cubicBezTo>
                <a:cubicBezTo>
                  <a:pt x="174" y="3"/>
                  <a:pt x="176" y="4"/>
                  <a:pt x="177" y="4"/>
                </a:cubicBezTo>
                <a:cubicBezTo>
                  <a:pt x="180" y="6"/>
                  <a:pt x="183" y="9"/>
                  <a:pt x="183" y="14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4"/>
                  <a:pt x="180" y="127"/>
                  <a:pt x="177" y="129"/>
                </a:cubicBezTo>
                <a:cubicBezTo>
                  <a:pt x="176" y="130"/>
                  <a:pt x="174" y="130"/>
                  <a:pt x="173" y="130"/>
                </a:cubicBezTo>
                <a:cubicBezTo>
                  <a:pt x="170" y="130"/>
                  <a:pt x="167" y="129"/>
                  <a:pt x="165" y="127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19"/>
                  <a:pt x="119" y="133"/>
                  <a:pt x="101" y="133"/>
                </a:cubicBezTo>
                <a:close/>
                <a:moveTo>
                  <a:pt x="32" y="8"/>
                </a:moveTo>
                <a:cubicBezTo>
                  <a:pt x="19" y="8"/>
                  <a:pt x="8" y="19"/>
                  <a:pt x="8" y="32"/>
                </a:cubicBezTo>
                <a:cubicBezTo>
                  <a:pt x="8" y="101"/>
                  <a:pt x="8" y="101"/>
                  <a:pt x="8" y="101"/>
                </a:cubicBezTo>
                <a:cubicBezTo>
                  <a:pt x="8" y="114"/>
                  <a:pt x="19" y="125"/>
                  <a:pt x="32" y="125"/>
                </a:cubicBezTo>
                <a:cubicBezTo>
                  <a:pt x="101" y="125"/>
                  <a:pt x="101" y="125"/>
                  <a:pt x="101" y="125"/>
                </a:cubicBezTo>
                <a:cubicBezTo>
                  <a:pt x="114" y="125"/>
                  <a:pt x="125" y="114"/>
                  <a:pt x="125" y="101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71" y="121"/>
                  <a:pt x="171" y="121"/>
                  <a:pt x="171" y="121"/>
                </a:cubicBezTo>
                <a:cubicBezTo>
                  <a:pt x="171" y="122"/>
                  <a:pt x="172" y="122"/>
                  <a:pt x="173" y="122"/>
                </a:cubicBezTo>
                <a:cubicBezTo>
                  <a:pt x="173" y="122"/>
                  <a:pt x="173" y="122"/>
                  <a:pt x="174" y="122"/>
                </a:cubicBezTo>
                <a:cubicBezTo>
                  <a:pt x="174" y="121"/>
                  <a:pt x="175" y="121"/>
                  <a:pt x="175" y="120"/>
                </a:cubicBezTo>
                <a:cubicBezTo>
                  <a:pt x="175" y="14"/>
                  <a:pt x="175" y="14"/>
                  <a:pt x="175" y="14"/>
                </a:cubicBezTo>
                <a:cubicBezTo>
                  <a:pt x="175" y="13"/>
                  <a:pt x="174" y="12"/>
                  <a:pt x="174" y="11"/>
                </a:cubicBezTo>
                <a:cubicBezTo>
                  <a:pt x="172" y="11"/>
                  <a:pt x="171" y="12"/>
                  <a:pt x="171" y="12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5" y="19"/>
                  <a:pt x="114" y="8"/>
                  <a:pt x="101" y="8"/>
                </a:cubicBezTo>
                <a:lnTo>
                  <a:pt x="3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6740908" y="2255858"/>
            <a:ext cx="198489" cy="290744"/>
          </a:xfrm>
          <a:custGeom>
            <a:avLst/>
            <a:gdLst>
              <a:gd name="T0" fmla="*/ 60 w 120"/>
              <a:gd name="T1" fmla="*/ 176 h 176"/>
              <a:gd name="T2" fmla="*/ 44 w 120"/>
              <a:gd name="T3" fmla="*/ 166 h 176"/>
              <a:gd name="T4" fmla="*/ 4 w 120"/>
              <a:gd name="T5" fmla="*/ 81 h 176"/>
              <a:gd name="T6" fmla="*/ 0 w 120"/>
              <a:gd name="T7" fmla="*/ 60 h 176"/>
              <a:gd name="T8" fmla="*/ 60 w 120"/>
              <a:gd name="T9" fmla="*/ 0 h 176"/>
              <a:gd name="T10" fmla="*/ 120 w 120"/>
              <a:gd name="T11" fmla="*/ 60 h 176"/>
              <a:gd name="T12" fmla="*/ 116 w 120"/>
              <a:gd name="T13" fmla="*/ 81 h 176"/>
              <a:gd name="T14" fmla="*/ 76 w 120"/>
              <a:gd name="T15" fmla="*/ 166 h 176"/>
              <a:gd name="T16" fmla="*/ 60 w 120"/>
              <a:gd name="T17" fmla="*/ 176 h 176"/>
              <a:gd name="T18" fmla="*/ 60 w 120"/>
              <a:gd name="T19" fmla="*/ 8 h 176"/>
              <a:gd name="T20" fmla="*/ 8 w 120"/>
              <a:gd name="T21" fmla="*/ 60 h 176"/>
              <a:gd name="T22" fmla="*/ 11 w 120"/>
              <a:gd name="T23" fmla="*/ 78 h 176"/>
              <a:gd name="T24" fmla="*/ 51 w 120"/>
              <a:gd name="T25" fmla="*/ 163 h 176"/>
              <a:gd name="T26" fmla="*/ 60 w 120"/>
              <a:gd name="T27" fmla="*/ 168 h 176"/>
              <a:gd name="T28" fmla="*/ 69 w 120"/>
              <a:gd name="T29" fmla="*/ 163 h 176"/>
              <a:gd name="T30" fmla="*/ 108 w 120"/>
              <a:gd name="T31" fmla="*/ 78 h 176"/>
              <a:gd name="T32" fmla="*/ 112 w 120"/>
              <a:gd name="T33" fmla="*/ 60 h 176"/>
              <a:gd name="T34" fmla="*/ 60 w 120"/>
              <a:gd name="T35" fmla="*/ 8 h 176"/>
              <a:gd name="T36" fmla="*/ 60 w 120"/>
              <a:gd name="T37" fmla="*/ 92 h 176"/>
              <a:gd name="T38" fmla="*/ 28 w 120"/>
              <a:gd name="T39" fmla="*/ 60 h 176"/>
              <a:gd name="T40" fmla="*/ 60 w 120"/>
              <a:gd name="T41" fmla="*/ 28 h 176"/>
              <a:gd name="T42" fmla="*/ 92 w 120"/>
              <a:gd name="T43" fmla="*/ 60 h 176"/>
              <a:gd name="T44" fmla="*/ 60 w 120"/>
              <a:gd name="T45" fmla="*/ 92 h 176"/>
              <a:gd name="T46" fmla="*/ 60 w 120"/>
              <a:gd name="T47" fmla="*/ 36 h 176"/>
              <a:gd name="T48" fmla="*/ 36 w 120"/>
              <a:gd name="T49" fmla="*/ 60 h 176"/>
              <a:gd name="T50" fmla="*/ 60 w 120"/>
              <a:gd name="T51" fmla="*/ 84 h 176"/>
              <a:gd name="T52" fmla="*/ 84 w 120"/>
              <a:gd name="T53" fmla="*/ 60 h 176"/>
              <a:gd name="T54" fmla="*/ 60 w 120"/>
              <a:gd name="T55" fmla="*/ 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0" h="176">
                <a:moveTo>
                  <a:pt x="60" y="176"/>
                </a:moveTo>
                <a:cubicBezTo>
                  <a:pt x="53" y="176"/>
                  <a:pt x="46" y="172"/>
                  <a:pt x="44" y="166"/>
                </a:cubicBezTo>
                <a:cubicBezTo>
                  <a:pt x="4" y="81"/>
                  <a:pt x="4" y="81"/>
                  <a:pt x="4" y="81"/>
                </a:cubicBezTo>
                <a:cubicBezTo>
                  <a:pt x="1" y="76"/>
                  <a:pt x="0" y="69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69"/>
                  <a:pt x="118" y="76"/>
                  <a:pt x="116" y="81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73" y="172"/>
                  <a:pt x="67" y="176"/>
                  <a:pt x="60" y="176"/>
                </a:cubicBezTo>
                <a:close/>
                <a:moveTo>
                  <a:pt x="60" y="8"/>
                </a:moveTo>
                <a:cubicBezTo>
                  <a:pt x="31" y="8"/>
                  <a:pt x="8" y="32"/>
                  <a:pt x="8" y="60"/>
                </a:cubicBezTo>
                <a:cubicBezTo>
                  <a:pt x="8" y="68"/>
                  <a:pt x="9" y="73"/>
                  <a:pt x="11" y="78"/>
                </a:cubicBezTo>
                <a:cubicBezTo>
                  <a:pt x="51" y="163"/>
                  <a:pt x="51" y="163"/>
                  <a:pt x="51" y="163"/>
                </a:cubicBezTo>
                <a:cubicBezTo>
                  <a:pt x="52" y="166"/>
                  <a:pt x="56" y="168"/>
                  <a:pt x="60" y="168"/>
                </a:cubicBezTo>
                <a:cubicBezTo>
                  <a:pt x="64" y="168"/>
                  <a:pt x="67" y="166"/>
                  <a:pt x="69" y="163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11" y="73"/>
                  <a:pt x="112" y="68"/>
                  <a:pt x="112" y="60"/>
                </a:cubicBezTo>
                <a:cubicBezTo>
                  <a:pt x="112" y="32"/>
                  <a:pt x="88" y="8"/>
                  <a:pt x="60" y="8"/>
                </a:cubicBezTo>
                <a:close/>
                <a:moveTo>
                  <a:pt x="60" y="92"/>
                </a:moveTo>
                <a:cubicBezTo>
                  <a:pt x="42" y="92"/>
                  <a:pt x="28" y="78"/>
                  <a:pt x="28" y="60"/>
                </a:cubicBezTo>
                <a:cubicBezTo>
                  <a:pt x="28" y="43"/>
                  <a:pt x="42" y="28"/>
                  <a:pt x="60" y="28"/>
                </a:cubicBezTo>
                <a:cubicBezTo>
                  <a:pt x="77" y="28"/>
                  <a:pt x="92" y="43"/>
                  <a:pt x="92" y="60"/>
                </a:cubicBezTo>
                <a:cubicBezTo>
                  <a:pt x="92" y="78"/>
                  <a:pt x="77" y="92"/>
                  <a:pt x="60" y="92"/>
                </a:cubicBezTo>
                <a:close/>
                <a:moveTo>
                  <a:pt x="60" y="36"/>
                </a:moveTo>
                <a:cubicBezTo>
                  <a:pt x="46" y="36"/>
                  <a:pt x="36" y="47"/>
                  <a:pt x="36" y="60"/>
                </a:cubicBezTo>
                <a:cubicBezTo>
                  <a:pt x="36" y="73"/>
                  <a:pt x="46" y="84"/>
                  <a:pt x="60" y="84"/>
                </a:cubicBezTo>
                <a:cubicBezTo>
                  <a:pt x="73" y="84"/>
                  <a:pt x="84" y="73"/>
                  <a:pt x="84" y="60"/>
                </a:cubicBezTo>
                <a:cubicBezTo>
                  <a:pt x="84" y="47"/>
                  <a:pt x="73" y="36"/>
                  <a:pt x="60" y="3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6696178" y="3536251"/>
            <a:ext cx="267680" cy="266283"/>
          </a:xfrm>
          <a:custGeom>
            <a:avLst/>
            <a:gdLst>
              <a:gd name="T0" fmla="*/ 56 w 162"/>
              <a:gd name="T1" fmla="*/ 161 h 161"/>
              <a:gd name="T2" fmla="*/ 56 w 162"/>
              <a:gd name="T3" fmla="*/ 161 h 161"/>
              <a:gd name="T4" fmla="*/ 50 w 162"/>
              <a:gd name="T5" fmla="*/ 158 h 161"/>
              <a:gd name="T6" fmla="*/ 30 w 162"/>
              <a:gd name="T7" fmla="*/ 131 h 161"/>
              <a:gd name="T8" fmla="*/ 3 w 162"/>
              <a:gd name="T9" fmla="*/ 111 h 161"/>
              <a:gd name="T10" fmla="*/ 0 w 162"/>
              <a:gd name="T11" fmla="*/ 105 h 161"/>
              <a:gd name="T12" fmla="*/ 2 w 162"/>
              <a:gd name="T13" fmla="*/ 100 h 161"/>
              <a:gd name="T14" fmla="*/ 13 w 162"/>
              <a:gd name="T15" fmla="*/ 89 h 161"/>
              <a:gd name="T16" fmla="*/ 18 w 162"/>
              <a:gd name="T17" fmla="*/ 87 h 161"/>
              <a:gd name="T18" fmla="*/ 20 w 162"/>
              <a:gd name="T19" fmla="*/ 87 h 161"/>
              <a:gd name="T20" fmla="*/ 39 w 162"/>
              <a:gd name="T21" fmla="*/ 92 h 161"/>
              <a:gd name="T22" fmla="*/ 62 w 162"/>
              <a:gd name="T23" fmla="*/ 69 h 161"/>
              <a:gd name="T24" fmla="*/ 11 w 162"/>
              <a:gd name="T25" fmla="*/ 41 h 161"/>
              <a:gd name="T26" fmla="*/ 7 w 162"/>
              <a:gd name="T27" fmla="*/ 36 h 161"/>
              <a:gd name="T28" fmla="*/ 9 w 162"/>
              <a:gd name="T29" fmla="*/ 29 h 161"/>
              <a:gd name="T30" fmla="*/ 23 w 162"/>
              <a:gd name="T31" fmla="*/ 15 h 161"/>
              <a:gd name="T32" fmla="*/ 30 w 162"/>
              <a:gd name="T33" fmla="*/ 13 h 161"/>
              <a:gd name="T34" fmla="*/ 101 w 162"/>
              <a:gd name="T35" fmla="*/ 30 h 161"/>
              <a:gd name="T36" fmla="*/ 116 w 162"/>
              <a:gd name="T37" fmla="*/ 14 h 161"/>
              <a:gd name="T38" fmla="*/ 146 w 162"/>
              <a:gd name="T39" fmla="*/ 0 h 161"/>
              <a:gd name="T40" fmla="*/ 157 w 162"/>
              <a:gd name="T41" fmla="*/ 4 h 161"/>
              <a:gd name="T42" fmla="*/ 159 w 162"/>
              <a:gd name="T43" fmla="*/ 24 h 161"/>
              <a:gd name="T44" fmla="*/ 147 w 162"/>
              <a:gd name="T45" fmla="*/ 44 h 161"/>
              <a:gd name="T46" fmla="*/ 131 w 162"/>
              <a:gd name="T47" fmla="*/ 61 h 161"/>
              <a:gd name="T48" fmla="*/ 148 w 162"/>
              <a:gd name="T49" fmla="*/ 134 h 161"/>
              <a:gd name="T50" fmla="*/ 145 w 162"/>
              <a:gd name="T51" fmla="*/ 142 h 161"/>
              <a:gd name="T52" fmla="*/ 131 w 162"/>
              <a:gd name="T53" fmla="*/ 153 h 161"/>
              <a:gd name="T54" fmla="*/ 126 w 162"/>
              <a:gd name="T55" fmla="*/ 154 h 161"/>
              <a:gd name="T56" fmla="*/ 124 w 162"/>
              <a:gd name="T57" fmla="*/ 154 h 161"/>
              <a:gd name="T58" fmla="*/ 120 w 162"/>
              <a:gd name="T59" fmla="*/ 150 h 161"/>
              <a:gd name="T60" fmla="*/ 92 w 162"/>
              <a:gd name="T61" fmla="*/ 99 h 161"/>
              <a:gd name="T62" fmla="*/ 69 w 162"/>
              <a:gd name="T63" fmla="*/ 122 h 161"/>
              <a:gd name="T64" fmla="*/ 74 w 162"/>
              <a:gd name="T65" fmla="*/ 141 h 161"/>
              <a:gd name="T66" fmla="*/ 72 w 162"/>
              <a:gd name="T67" fmla="*/ 148 h 161"/>
              <a:gd name="T68" fmla="*/ 62 w 162"/>
              <a:gd name="T69" fmla="*/ 159 h 161"/>
              <a:gd name="T70" fmla="*/ 56 w 162"/>
              <a:gd name="T71" fmla="*/ 161 h 161"/>
              <a:gd name="T72" fmla="*/ 8 w 162"/>
              <a:gd name="T73" fmla="*/ 105 h 161"/>
              <a:gd name="T74" fmla="*/ 36 w 162"/>
              <a:gd name="T75" fmla="*/ 126 h 161"/>
              <a:gd name="T76" fmla="*/ 56 w 162"/>
              <a:gd name="T77" fmla="*/ 153 h 161"/>
              <a:gd name="T78" fmla="*/ 66 w 162"/>
              <a:gd name="T79" fmla="*/ 143 h 161"/>
              <a:gd name="T80" fmla="*/ 60 w 162"/>
              <a:gd name="T81" fmla="*/ 120 h 161"/>
              <a:gd name="T82" fmla="*/ 94 w 162"/>
              <a:gd name="T83" fmla="*/ 86 h 161"/>
              <a:gd name="T84" fmla="*/ 126 w 162"/>
              <a:gd name="T85" fmla="*/ 146 h 161"/>
              <a:gd name="T86" fmla="*/ 140 w 162"/>
              <a:gd name="T87" fmla="*/ 136 h 161"/>
              <a:gd name="T88" fmla="*/ 122 w 162"/>
              <a:gd name="T89" fmla="*/ 58 h 161"/>
              <a:gd name="T90" fmla="*/ 141 w 162"/>
              <a:gd name="T91" fmla="*/ 39 h 161"/>
              <a:gd name="T92" fmla="*/ 152 w 162"/>
              <a:gd name="T93" fmla="*/ 22 h 161"/>
              <a:gd name="T94" fmla="*/ 151 w 162"/>
              <a:gd name="T95" fmla="*/ 10 h 161"/>
              <a:gd name="T96" fmla="*/ 146 w 162"/>
              <a:gd name="T97" fmla="*/ 8 h 161"/>
              <a:gd name="T98" fmla="*/ 122 w 162"/>
              <a:gd name="T99" fmla="*/ 20 h 161"/>
              <a:gd name="T100" fmla="*/ 103 w 162"/>
              <a:gd name="T101" fmla="*/ 39 h 161"/>
              <a:gd name="T102" fmla="*/ 28 w 162"/>
              <a:gd name="T103" fmla="*/ 21 h 161"/>
              <a:gd name="T104" fmla="*/ 15 w 162"/>
              <a:gd name="T105" fmla="*/ 35 h 161"/>
              <a:gd name="T106" fmla="*/ 75 w 162"/>
              <a:gd name="T107" fmla="*/ 67 h 161"/>
              <a:gd name="T108" fmla="*/ 41 w 162"/>
              <a:gd name="T109" fmla="*/ 101 h 161"/>
              <a:gd name="T110" fmla="*/ 18 w 162"/>
              <a:gd name="T111" fmla="*/ 95 h 161"/>
              <a:gd name="T112" fmla="*/ 8 w 162"/>
              <a:gd name="T113" fmla="*/ 10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" h="161">
                <a:moveTo>
                  <a:pt x="56" y="161"/>
                </a:moveTo>
                <a:cubicBezTo>
                  <a:pt x="56" y="161"/>
                  <a:pt x="56" y="161"/>
                  <a:pt x="56" y="161"/>
                </a:cubicBezTo>
                <a:cubicBezTo>
                  <a:pt x="53" y="161"/>
                  <a:pt x="52" y="160"/>
                  <a:pt x="50" y="158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3" y="111"/>
                  <a:pt x="3" y="111"/>
                  <a:pt x="3" y="111"/>
                </a:cubicBezTo>
                <a:cubicBezTo>
                  <a:pt x="1" y="110"/>
                  <a:pt x="0" y="108"/>
                  <a:pt x="0" y="105"/>
                </a:cubicBezTo>
                <a:cubicBezTo>
                  <a:pt x="0" y="103"/>
                  <a:pt x="0" y="101"/>
                  <a:pt x="2" y="10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7"/>
                  <a:pt x="16" y="87"/>
                  <a:pt x="18" y="87"/>
                </a:cubicBezTo>
                <a:cubicBezTo>
                  <a:pt x="18" y="87"/>
                  <a:pt x="19" y="87"/>
                  <a:pt x="2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62" y="69"/>
                  <a:pt x="62" y="69"/>
                  <a:pt x="62" y="69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0"/>
                  <a:pt x="7" y="38"/>
                  <a:pt x="7" y="36"/>
                </a:cubicBezTo>
                <a:cubicBezTo>
                  <a:pt x="7" y="33"/>
                  <a:pt x="7" y="31"/>
                  <a:pt x="9" y="29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3"/>
                  <a:pt x="28" y="13"/>
                  <a:pt x="30" y="13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25" y="6"/>
                  <a:pt x="137" y="0"/>
                  <a:pt x="146" y="0"/>
                </a:cubicBezTo>
                <a:cubicBezTo>
                  <a:pt x="151" y="0"/>
                  <a:pt x="154" y="1"/>
                  <a:pt x="157" y="4"/>
                </a:cubicBezTo>
                <a:cubicBezTo>
                  <a:pt x="161" y="8"/>
                  <a:pt x="162" y="15"/>
                  <a:pt x="159" y="24"/>
                </a:cubicBezTo>
                <a:cubicBezTo>
                  <a:pt x="157" y="31"/>
                  <a:pt x="152" y="39"/>
                  <a:pt x="147" y="44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48" y="134"/>
                  <a:pt x="148" y="134"/>
                  <a:pt x="148" y="134"/>
                </a:cubicBezTo>
                <a:cubicBezTo>
                  <a:pt x="148" y="137"/>
                  <a:pt x="147" y="140"/>
                  <a:pt x="145" y="142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30" y="154"/>
                  <a:pt x="128" y="154"/>
                  <a:pt x="126" y="154"/>
                </a:cubicBezTo>
                <a:cubicBezTo>
                  <a:pt x="126" y="154"/>
                  <a:pt x="125" y="154"/>
                  <a:pt x="124" y="154"/>
                </a:cubicBezTo>
                <a:cubicBezTo>
                  <a:pt x="122" y="153"/>
                  <a:pt x="120" y="152"/>
                  <a:pt x="120" y="150"/>
                </a:cubicBezTo>
                <a:cubicBezTo>
                  <a:pt x="92" y="99"/>
                  <a:pt x="92" y="99"/>
                  <a:pt x="92" y="99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5" y="144"/>
                  <a:pt x="74" y="146"/>
                  <a:pt x="72" y="148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60" y="160"/>
                  <a:pt x="58" y="161"/>
                  <a:pt x="56" y="161"/>
                </a:cubicBezTo>
                <a:close/>
                <a:moveTo>
                  <a:pt x="8" y="105"/>
                </a:moveTo>
                <a:cubicBezTo>
                  <a:pt x="36" y="126"/>
                  <a:pt x="36" y="126"/>
                  <a:pt x="36" y="126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94" y="86"/>
                  <a:pt x="94" y="86"/>
                  <a:pt x="94" y="8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6" y="34"/>
                  <a:pt x="150" y="28"/>
                  <a:pt x="152" y="22"/>
                </a:cubicBezTo>
                <a:cubicBezTo>
                  <a:pt x="154" y="16"/>
                  <a:pt x="153" y="12"/>
                  <a:pt x="151" y="10"/>
                </a:cubicBezTo>
                <a:cubicBezTo>
                  <a:pt x="150" y="8"/>
                  <a:pt x="149" y="8"/>
                  <a:pt x="146" y="8"/>
                </a:cubicBezTo>
                <a:cubicBezTo>
                  <a:pt x="139" y="8"/>
                  <a:pt x="129" y="13"/>
                  <a:pt x="122" y="20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15" y="35"/>
                  <a:pt x="15" y="35"/>
                  <a:pt x="15" y="35"/>
                </a:cubicBezTo>
                <a:cubicBezTo>
                  <a:pt x="75" y="67"/>
                  <a:pt x="75" y="67"/>
                  <a:pt x="75" y="67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18" y="95"/>
                  <a:pt x="18" y="95"/>
                  <a:pt x="18" y="95"/>
                </a:cubicBezTo>
                <a:lnTo>
                  <a:pt x="8" y="10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2882255" y="3537649"/>
            <a:ext cx="303325" cy="262788"/>
          </a:xfrm>
          <a:custGeom>
            <a:avLst/>
            <a:gdLst>
              <a:gd name="T0" fmla="*/ 21 w 184"/>
              <a:gd name="T1" fmla="*/ 159 h 159"/>
              <a:gd name="T2" fmla="*/ 13 w 184"/>
              <a:gd name="T3" fmla="*/ 152 h 159"/>
              <a:gd name="T4" fmla="*/ 13 w 184"/>
              <a:gd name="T5" fmla="*/ 152 h 159"/>
              <a:gd name="T6" fmla="*/ 16 w 184"/>
              <a:gd name="T7" fmla="*/ 144 h 159"/>
              <a:gd name="T8" fmla="*/ 16 w 184"/>
              <a:gd name="T9" fmla="*/ 143 h 159"/>
              <a:gd name="T10" fmla="*/ 19 w 184"/>
              <a:gd name="T11" fmla="*/ 140 h 159"/>
              <a:gd name="T12" fmla="*/ 33 w 184"/>
              <a:gd name="T13" fmla="*/ 118 h 159"/>
              <a:gd name="T14" fmla="*/ 0 w 184"/>
              <a:gd name="T15" fmla="*/ 67 h 159"/>
              <a:gd name="T16" fmla="*/ 92 w 184"/>
              <a:gd name="T17" fmla="*/ 0 h 159"/>
              <a:gd name="T18" fmla="*/ 184 w 184"/>
              <a:gd name="T19" fmla="*/ 67 h 159"/>
              <a:gd name="T20" fmla="*/ 92 w 184"/>
              <a:gd name="T21" fmla="*/ 134 h 159"/>
              <a:gd name="T22" fmla="*/ 79 w 184"/>
              <a:gd name="T23" fmla="*/ 133 h 159"/>
              <a:gd name="T24" fmla="*/ 34 w 184"/>
              <a:gd name="T25" fmla="*/ 157 h 159"/>
              <a:gd name="T26" fmla="*/ 22 w 184"/>
              <a:gd name="T27" fmla="*/ 159 h 159"/>
              <a:gd name="T28" fmla="*/ 21 w 184"/>
              <a:gd name="T29" fmla="*/ 159 h 159"/>
              <a:gd name="T30" fmla="*/ 21 w 184"/>
              <a:gd name="T31" fmla="*/ 151 h 159"/>
              <a:gd name="T32" fmla="*/ 21 w 184"/>
              <a:gd name="T33" fmla="*/ 151 h 159"/>
              <a:gd name="T34" fmla="*/ 32 w 184"/>
              <a:gd name="T35" fmla="*/ 149 h 159"/>
              <a:gd name="T36" fmla="*/ 75 w 184"/>
              <a:gd name="T37" fmla="*/ 126 h 159"/>
              <a:gd name="T38" fmla="*/ 77 w 184"/>
              <a:gd name="T39" fmla="*/ 125 h 159"/>
              <a:gd name="T40" fmla="*/ 78 w 184"/>
              <a:gd name="T41" fmla="*/ 125 h 159"/>
              <a:gd name="T42" fmla="*/ 92 w 184"/>
              <a:gd name="T43" fmla="*/ 126 h 159"/>
              <a:gd name="T44" fmla="*/ 176 w 184"/>
              <a:gd name="T45" fmla="*/ 67 h 159"/>
              <a:gd name="T46" fmla="*/ 92 w 184"/>
              <a:gd name="T47" fmla="*/ 8 h 159"/>
              <a:gd name="T48" fmla="*/ 8 w 184"/>
              <a:gd name="T49" fmla="*/ 67 h 159"/>
              <a:gd name="T50" fmla="*/ 39 w 184"/>
              <a:gd name="T51" fmla="*/ 113 h 159"/>
              <a:gd name="T52" fmla="*/ 42 w 184"/>
              <a:gd name="T53" fmla="*/ 114 h 159"/>
              <a:gd name="T54" fmla="*/ 41 w 184"/>
              <a:gd name="T55" fmla="*/ 118 h 159"/>
              <a:gd name="T56" fmla="*/ 25 w 184"/>
              <a:gd name="T57" fmla="*/ 146 h 159"/>
              <a:gd name="T58" fmla="*/ 22 w 184"/>
              <a:gd name="T59" fmla="*/ 148 h 159"/>
              <a:gd name="T60" fmla="*/ 22 w 184"/>
              <a:gd name="T61" fmla="*/ 149 h 159"/>
              <a:gd name="T62" fmla="*/ 21 w 184"/>
              <a:gd name="T63" fmla="*/ 15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59">
                <a:moveTo>
                  <a:pt x="21" y="159"/>
                </a:moveTo>
                <a:cubicBezTo>
                  <a:pt x="17" y="159"/>
                  <a:pt x="14" y="156"/>
                  <a:pt x="13" y="152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12" y="148"/>
                  <a:pt x="14" y="145"/>
                  <a:pt x="16" y="144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7" y="142"/>
                  <a:pt x="18" y="141"/>
                  <a:pt x="19" y="140"/>
                </a:cubicBezTo>
                <a:cubicBezTo>
                  <a:pt x="24" y="135"/>
                  <a:pt x="29" y="130"/>
                  <a:pt x="33" y="118"/>
                </a:cubicBezTo>
                <a:cubicBezTo>
                  <a:pt x="12" y="106"/>
                  <a:pt x="0" y="87"/>
                  <a:pt x="0" y="67"/>
                </a:cubicBezTo>
                <a:cubicBezTo>
                  <a:pt x="0" y="30"/>
                  <a:pt x="41" y="0"/>
                  <a:pt x="92" y="0"/>
                </a:cubicBezTo>
                <a:cubicBezTo>
                  <a:pt x="143" y="0"/>
                  <a:pt x="184" y="30"/>
                  <a:pt x="184" y="67"/>
                </a:cubicBezTo>
                <a:cubicBezTo>
                  <a:pt x="184" y="104"/>
                  <a:pt x="143" y="134"/>
                  <a:pt x="92" y="134"/>
                </a:cubicBezTo>
                <a:cubicBezTo>
                  <a:pt x="88" y="134"/>
                  <a:pt x="84" y="134"/>
                  <a:pt x="79" y="133"/>
                </a:cubicBezTo>
                <a:cubicBezTo>
                  <a:pt x="66" y="145"/>
                  <a:pt x="51" y="153"/>
                  <a:pt x="34" y="157"/>
                </a:cubicBezTo>
                <a:cubicBezTo>
                  <a:pt x="30" y="158"/>
                  <a:pt x="27" y="159"/>
                  <a:pt x="22" y="159"/>
                </a:cubicBezTo>
                <a:lnTo>
                  <a:pt x="21" y="159"/>
                </a:lnTo>
                <a:close/>
                <a:moveTo>
                  <a:pt x="21" y="151"/>
                </a:moveTo>
                <a:cubicBezTo>
                  <a:pt x="21" y="151"/>
                  <a:pt x="21" y="151"/>
                  <a:pt x="21" y="151"/>
                </a:cubicBezTo>
                <a:cubicBezTo>
                  <a:pt x="25" y="151"/>
                  <a:pt x="29" y="150"/>
                  <a:pt x="32" y="149"/>
                </a:cubicBezTo>
                <a:cubicBezTo>
                  <a:pt x="48" y="145"/>
                  <a:pt x="63" y="137"/>
                  <a:pt x="75" y="126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8" y="125"/>
                  <a:pt x="78" y="125"/>
                  <a:pt x="78" y="125"/>
                </a:cubicBezTo>
                <a:cubicBezTo>
                  <a:pt x="83" y="126"/>
                  <a:pt x="88" y="126"/>
                  <a:pt x="92" y="126"/>
                </a:cubicBezTo>
                <a:cubicBezTo>
                  <a:pt x="139" y="126"/>
                  <a:pt x="176" y="100"/>
                  <a:pt x="176" y="67"/>
                </a:cubicBezTo>
                <a:cubicBezTo>
                  <a:pt x="176" y="35"/>
                  <a:pt x="139" y="8"/>
                  <a:pt x="92" y="8"/>
                </a:cubicBezTo>
                <a:cubicBezTo>
                  <a:pt x="46" y="8"/>
                  <a:pt x="8" y="35"/>
                  <a:pt x="8" y="67"/>
                </a:cubicBezTo>
                <a:cubicBezTo>
                  <a:pt x="8" y="85"/>
                  <a:pt x="20" y="102"/>
                  <a:pt x="39" y="113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37" y="133"/>
                  <a:pt x="31" y="140"/>
                  <a:pt x="25" y="146"/>
                </a:cubicBezTo>
                <a:cubicBezTo>
                  <a:pt x="24" y="147"/>
                  <a:pt x="23" y="147"/>
                  <a:pt x="22" y="148"/>
                </a:cubicBezTo>
                <a:cubicBezTo>
                  <a:pt x="22" y="149"/>
                  <a:pt x="22" y="149"/>
                  <a:pt x="22" y="149"/>
                </a:cubicBezTo>
                <a:cubicBezTo>
                  <a:pt x="21" y="150"/>
                  <a:pt x="21" y="150"/>
                  <a:pt x="21" y="1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72" name="组合 171"/>
          <p:cNvGrpSpPr/>
          <p:nvPr/>
        </p:nvGrpSpPr>
        <p:grpSpPr>
          <a:xfrm>
            <a:off x="4779782" y="3537649"/>
            <a:ext cx="304024" cy="262788"/>
            <a:chOff x="6315267" y="3250080"/>
            <a:chExt cx="405365" cy="350384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315267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6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8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39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2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4" y="145"/>
                    <a:pt x="16" y="144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7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1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0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39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2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1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6450388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4779782" y="4205802"/>
            <a:ext cx="284454" cy="241122"/>
          </a:xfrm>
          <a:custGeom>
            <a:avLst/>
            <a:gdLst>
              <a:gd name="T0" fmla="*/ 126 w 172"/>
              <a:gd name="T1" fmla="*/ 129 h 146"/>
              <a:gd name="T2" fmla="*/ 69 w 172"/>
              <a:gd name="T3" fmla="*/ 121 h 146"/>
              <a:gd name="T4" fmla="*/ 54 w 172"/>
              <a:gd name="T5" fmla="*/ 146 h 146"/>
              <a:gd name="T6" fmla="*/ 42 w 172"/>
              <a:gd name="T7" fmla="*/ 119 h 146"/>
              <a:gd name="T8" fmla="*/ 43 w 172"/>
              <a:gd name="T9" fmla="*/ 98 h 146"/>
              <a:gd name="T10" fmla="*/ 27 w 172"/>
              <a:gd name="T11" fmla="*/ 20 h 146"/>
              <a:gd name="T12" fmla="*/ 0 w 172"/>
              <a:gd name="T13" fmla="*/ 10 h 146"/>
              <a:gd name="T14" fmla="*/ 36 w 172"/>
              <a:gd name="T15" fmla="*/ 0 h 146"/>
              <a:gd name="T16" fmla="*/ 161 w 172"/>
              <a:gd name="T17" fmla="*/ 12 h 146"/>
              <a:gd name="T18" fmla="*/ 172 w 172"/>
              <a:gd name="T19" fmla="*/ 73 h 146"/>
              <a:gd name="T20" fmla="*/ 64 w 172"/>
              <a:gd name="T21" fmla="*/ 95 h 146"/>
              <a:gd name="T22" fmla="*/ 64 w 172"/>
              <a:gd name="T23" fmla="*/ 100 h 146"/>
              <a:gd name="T24" fmla="*/ 159 w 172"/>
              <a:gd name="T25" fmla="*/ 111 h 146"/>
              <a:gd name="T26" fmla="*/ 159 w 172"/>
              <a:gd name="T27" fmla="*/ 129 h 146"/>
              <a:gd name="T28" fmla="*/ 143 w 172"/>
              <a:gd name="T29" fmla="*/ 121 h 146"/>
              <a:gd name="T30" fmla="*/ 143 w 172"/>
              <a:gd name="T31" fmla="*/ 138 h 146"/>
              <a:gd name="T32" fmla="*/ 143 w 172"/>
              <a:gd name="T33" fmla="*/ 121 h 146"/>
              <a:gd name="T34" fmla="*/ 46 w 172"/>
              <a:gd name="T35" fmla="*/ 129 h 146"/>
              <a:gd name="T36" fmla="*/ 63 w 172"/>
              <a:gd name="T37" fmla="*/ 129 h 146"/>
              <a:gd name="T38" fmla="*/ 143 w 172"/>
              <a:gd name="T39" fmla="*/ 113 h 146"/>
              <a:gd name="T40" fmla="*/ 151 w 172"/>
              <a:gd name="T41" fmla="*/ 111 h 146"/>
              <a:gd name="T42" fmla="*/ 52 w 172"/>
              <a:gd name="T43" fmla="*/ 108 h 146"/>
              <a:gd name="T44" fmla="*/ 57 w 172"/>
              <a:gd name="T45" fmla="*/ 98 h 146"/>
              <a:gd name="T46" fmla="*/ 56 w 172"/>
              <a:gd name="T47" fmla="*/ 92 h 146"/>
              <a:gd name="T48" fmla="*/ 162 w 172"/>
              <a:gd name="T49" fmla="*/ 75 h 146"/>
              <a:gd name="T50" fmla="*/ 164 w 172"/>
              <a:gd name="T51" fmla="*/ 22 h 146"/>
              <a:gd name="T52" fmla="*/ 40 w 172"/>
              <a:gd name="T53" fmla="*/ 20 h 146"/>
              <a:gd name="T54" fmla="*/ 39 w 172"/>
              <a:gd name="T55" fmla="*/ 15 h 146"/>
              <a:gd name="T56" fmla="*/ 10 w 172"/>
              <a:gd name="T57" fmla="*/ 8 h 146"/>
              <a:gd name="T58" fmla="*/ 10 w 172"/>
              <a:gd name="T59" fmla="*/ 12 h 146"/>
              <a:gd name="T60" fmla="*/ 52 w 172"/>
              <a:gd name="T61" fmla="*/ 98 h 146"/>
              <a:gd name="T62" fmla="*/ 50 w 172"/>
              <a:gd name="T63" fmla="*/ 102 h 146"/>
              <a:gd name="T64" fmla="*/ 48 w 172"/>
              <a:gd name="T65" fmla="*/ 11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46">
                <a:moveTo>
                  <a:pt x="143" y="146"/>
                </a:moveTo>
                <a:cubicBezTo>
                  <a:pt x="133" y="146"/>
                  <a:pt x="126" y="139"/>
                  <a:pt x="126" y="129"/>
                </a:cubicBezTo>
                <a:cubicBezTo>
                  <a:pt x="126" y="126"/>
                  <a:pt x="127" y="123"/>
                  <a:pt x="128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3"/>
                  <a:pt x="71" y="126"/>
                  <a:pt x="71" y="129"/>
                </a:cubicBezTo>
                <a:cubicBezTo>
                  <a:pt x="71" y="139"/>
                  <a:pt x="64" y="146"/>
                  <a:pt x="54" y="146"/>
                </a:cubicBezTo>
                <a:cubicBezTo>
                  <a:pt x="45" y="146"/>
                  <a:pt x="38" y="139"/>
                  <a:pt x="38" y="129"/>
                </a:cubicBezTo>
                <a:cubicBezTo>
                  <a:pt x="38" y="125"/>
                  <a:pt x="39" y="122"/>
                  <a:pt x="42" y="119"/>
                </a:cubicBezTo>
                <a:cubicBezTo>
                  <a:pt x="39" y="117"/>
                  <a:pt x="38" y="114"/>
                  <a:pt x="38" y="111"/>
                </a:cubicBezTo>
                <a:cubicBezTo>
                  <a:pt x="38" y="107"/>
                  <a:pt x="40" y="103"/>
                  <a:pt x="43" y="98"/>
                </a:cubicBezTo>
                <a:cubicBezTo>
                  <a:pt x="43" y="97"/>
                  <a:pt x="43" y="97"/>
                  <a:pt x="44" y="97"/>
                </a:cubicBezTo>
                <a:cubicBezTo>
                  <a:pt x="27" y="20"/>
                  <a:pt x="27" y="20"/>
                  <a:pt x="27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44" y="0"/>
                  <a:pt x="46" y="7"/>
                  <a:pt x="47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7" y="12"/>
                  <a:pt x="172" y="17"/>
                  <a:pt x="172" y="22"/>
                </a:cubicBezTo>
                <a:cubicBezTo>
                  <a:pt x="172" y="73"/>
                  <a:pt x="172" y="73"/>
                  <a:pt x="172" y="73"/>
                </a:cubicBezTo>
                <a:cubicBezTo>
                  <a:pt x="172" y="78"/>
                  <a:pt x="168" y="82"/>
                  <a:pt x="163" y="83"/>
                </a:cubicBezTo>
                <a:cubicBezTo>
                  <a:pt x="64" y="95"/>
                  <a:pt x="64" y="95"/>
                  <a:pt x="64" y="95"/>
                </a:cubicBezTo>
                <a:cubicBezTo>
                  <a:pt x="65" y="96"/>
                  <a:pt x="65" y="97"/>
                  <a:pt x="65" y="98"/>
                </a:cubicBezTo>
                <a:cubicBezTo>
                  <a:pt x="65" y="99"/>
                  <a:pt x="65" y="100"/>
                  <a:pt x="64" y="100"/>
                </a:cubicBezTo>
                <a:cubicBezTo>
                  <a:pt x="149" y="100"/>
                  <a:pt x="149" y="100"/>
                  <a:pt x="149" y="100"/>
                </a:cubicBezTo>
                <a:cubicBezTo>
                  <a:pt x="154" y="100"/>
                  <a:pt x="159" y="105"/>
                  <a:pt x="159" y="111"/>
                </a:cubicBezTo>
                <a:cubicBezTo>
                  <a:pt x="159" y="114"/>
                  <a:pt x="158" y="117"/>
                  <a:pt x="155" y="119"/>
                </a:cubicBezTo>
                <a:cubicBezTo>
                  <a:pt x="158" y="122"/>
                  <a:pt x="159" y="125"/>
                  <a:pt x="159" y="129"/>
                </a:cubicBezTo>
                <a:cubicBezTo>
                  <a:pt x="159" y="139"/>
                  <a:pt x="152" y="146"/>
                  <a:pt x="143" y="146"/>
                </a:cubicBezTo>
                <a:close/>
                <a:moveTo>
                  <a:pt x="143" y="121"/>
                </a:moveTo>
                <a:cubicBezTo>
                  <a:pt x="138" y="121"/>
                  <a:pt x="134" y="125"/>
                  <a:pt x="134" y="129"/>
                </a:cubicBezTo>
                <a:cubicBezTo>
                  <a:pt x="134" y="134"/>
                  <a:pt x="138" y="138"/>
                  <a:pt x="143" y="138"/>
                </a:cubicBezTo>
                <a:cubicBezTo>
                  <a:pt x="147" y="138"/>
                  <a:pt x="151" y="134"/>
                  <a:pt x="151" y="129"/>
                </a:cubicBezTo>
                <a:cubicBezTo>
                  <a:pt x="151" y="125"/>
                  <a:pt x="147" y="121"/>
                  <a:pt x="143" y="121"/>
                </a:cubicBezTo>
                <a:close/>
                <a:moveTo>
                  <a:pt x="54" y="121"/>
                </a:moveTo>
                <a:cubicBezTo>
                  <a:pt x="50" y="121"/>
                  <a:pt x="46" y="125"/>
                  <a:pt x="46" y="129"/>
                </a:cubicBezTo>
                <a:cubicBezTo>
                  <a:pt x="46" y="134"/>
                  <a:pt x="50" y="138"/>
                  <a:pt x="54" y="138"/>
                </a:cubicBezTo>
                <a:cubicBezTo>
                  <a:pt x="59" y="138"/>
                  <a:pt x="63" y="134"/>
                  <a:pt x="63" y="129"/>
                </a:cubicBezTo>
                <a:cubicBezTo>
                  <a:pt x="63" y="125"/>
                  <a:pt x="59" y="121"/>
                  <a:pt x="54" y="121"/>
                </a:cubicBezTo>
                <a:close/>
                <a:moveTo>
                  <a:pt x="143" y="113"/>
                </a:moveTo>
                <a:cubicBezTo>
                  <a:pt x="149" y="113"/>
                  <a:pt x="149" y="113"/>
                  <a:pt x="149" y="113"/>
                </a:cubicBezTo>
                <a:cubicBezTo>
                  <a:pt x="150" y="113"/>
                  <a:pt x="151" y="112"/>
                  <a:pt x="151" y="111"/>
                </a:cubicBezTo>
                <a:cubicBezTo>
                  <a:pt x="151" y="109"/>
                  <a:pt x="150" y="108"/>
                  <a:pt x="149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6" y="100"/>
                  <a:pt x="57" y="99"/>
                  <a:pt x="57" y="98"/>
                </a:cubicBezTo>
                <a:cubicBezTo>
                  <a:pt x="57" y="97"/>
                  <a:pt x="56" y="96"/>
                  <a:pt x="56" y="94"/>
                </a:cubicBezTo>
                <a:cubicBezTo>
                  <a:pt x="56" y="93"/>
                  <a:pt x="56" y="93"/>
                  <a:pt x="56" y="92"/>
                </a:cubicBezTo>
                <a:cubicBezTo>
                  <a:pt x="55" y="88"/>
                  <a:pt x="55" y="88"/>
                  <a:pt x="55" y="88"/>
                </a:cubicBezTo>
                <a:cubicBezTo>
                  <a:pt x="162" y="75"/>
                  <a:pt x="162" y="75"/>
                  <a:pt x="162" y="75"/>
                </a:cubicBezTo>
                <a:cubicBezTo>
                  <a:pt x="163" y="75"/>
                  <a:pt x="164" y="74"/>
                  <a:pt x="164" y="73"/>
                </a:cubicBezTo>
                <a:cubicBezTo>
                  <a:pt x="164" y="22"/>
                  <a:pt x="164" y="22"/>
                  <a:pt x="164" y="22"/>
                </a:cubicBezTo>
                <a:cubicBezTo>
                  <a:pt x="164" y="21"/>
                  <a:pt x="163" y="20"/>
                  <a:pt x="161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6"/>
                  <a:pt x="39" y="15"/>
                  <a:pt x="39" y="15"/>
                </a:cubicBezTo>
                <a:cubicBezTo>
                  <a:pt x="38" y="9"/>
                  <a:pt x="37" y="8"/>
                  <a:pt x="36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8" y="9"/>
                  <a:pt x="8" y="10"/>
                </a:cubicBezTo>
                <a:cubicBezTo>
                  <a:pt x="8" y="11"/>
                  <a:pt x="9" y="12"/>
                  <a:pt x="10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52" y="98"/>
                  <a:pt x="52" y="98"/>
                  <a:pt x="52" y="98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100"/>
                  <a:pt x="51" y="101"/>
                  <a:pt x="50" y="102"/>
                </a:cubicBezTo>
                <a:cubicBezTo>
                  <a:pt x="49" y="104"/>
                  <a:pt x="46" y="109"/>
                  <a:pt x="46" y="111"/>
                </a:cubicBezTo>
                <a:cubicBezTo>
                  <a:pt x="46" y="112"/>
                  <a:pt x="47" y="113"/>
                  <a:pt x="48" y="113"/>
                </a:cubicBezTo>
                <a:lnTo>
                  <a:pt x="1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5426268" y="4197415"/>
            <a:ext cx="283755" cy="241122"/>
          </a:xfrm>
          <a:custGeom>
            <a:avLst/>
            <a:gdLst>
              <a:gd name="T0" fmla="*/ 146 w 172"/>
              <a:gd name="T1" fmla="*/ 146 h 146"/>
              <a:gd name="T2" fmla="*/ 26 w 172"/>
              <a:gd name="T3" fmla="*/ 146 h 146"/>
              <a:gd name="T4" fmla="*/ 0 w 172"/>
              <a:gd name="T5" fmla="*/ 120 h 146"/>
              <a:gd name="T6" fmla="*/ 0 w 172"/>
              <a:gd name="T7" fmla="*/ 26 h 146"/>
              <a:gd name="T8" fmla="*/ 26 w 172"/>
              <a:gd name="T9" fmla="*/ 0 h 146"/>
              <a:gd name="T10" fmla="*/ 58 w 172"/>
              <a:gd name="T11" fmla="*/ 0 h 146"/>
              <a:gd name="T12" fmla="*/ 84 w 172"/>
              <a:gd name="T13" fmla="*/ 25 h 146"/>
              <a:gd name="T14" fmla="*/ 146 w 172"/>
              <a:gd name="T15" fmla="*/ 25 h 146"/>
              <a:gd name="T16" fmla="*/ 172 w 172"/>
              <a:gd name="T17" fmla="*/ 51 h 146"/>
              <a:gd name="T18" fmla="*/ 172 w 172"/>
              <a:gd name="T19" fmla="*/ 120 h 146"/>
              <a:gd name="T20" fmla="*/ 146 w 172"/>
              <a:gd name="T21" fmla="*/ 146 h 146"/>
              <a:gd name="T22" fmla="*/ 26 w 172"/>
              <a:gd name="T23" fmla="*/ 8 h 146"/>
              <a:gd name="T24" fmla="*/ 8 w 172"/>
              <a:gd name="T25" fmla="*/ 26 h 146"/>
              <a:gd name="T26" fmla="*/ 8 w 172"/>
              <a:gd name="T27" fmla="*/ 120 h 146"/>
              <a:gd name="T28" fmla="*/ 26 w 172"/>
              <a:gd name="T29" fmla="*/ 138 h 146"/>
              <a:gd name="T30" fmla="*/ 146 w 172"/>
              <a:gd name="T31" fmla="*/ 138 h 146"/>
              <a:gd name="T32" fmla="*/ 164 w 172"/>
              <a:gd name="T33" fmla="*/ 120 h 146"/>
              <a:gd name="T34" fmla="*/ 164 w 172"/>
              <a:gd name="T35" fmla="*/ 51 h 146"/>
              <a:gd name="T36" fmla="*/ 146 w 172"/>
              <a:gd name="T37" fmla="*/ 33 h 146"/>
              <a:gd name="T38" fmla="*/ 76 w 172"/>
              <a:gd name="T39" fmla="*/ 33 h 146"/>
              <a:gd name="T40" fmla="*/ 76 w 172"/>
              <a:gd name="T41" fmla="*/ 26 h 146"/>
              <a:gd name="T42" fmla="*/ 58 w 172"/>
              <a:gd name="T43" fmla="*/ 8 h 146"/>
              <a:gd name="T44" fmla="*/ 26 w 172"/>
              <a:gd name="T45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2" h="146">
                <a:moveTo>
                  <a:pt x="146" y="146"/>
                </a:moveTo>
                <a:cubicBezTo>
                  <a:pt x="26" y="146"/>
                  <a:pt x="26" y="146"/>
                  <a:pt x="26" y="146"/>
                </a:cubicBezTo>
                <a:cubicBezTo>
                  <a:pt x="12" y="146"/>
                  <a:pt x="0" y="135"/>
                  <a:pt x="0" y="12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2" y="0"/>
                  <a:pt x="83" y="11"/>
                  <a:pt x="84" y="25"/>
                </a:cubicBezTo>
                <a:cubicBezTo>
                  <a:pt x="146" y="25"/>
                  <a:pt x="146" y="25"/>
                  <a:pt x="146" y="25"/>
                </a:cubicBezTo>
                <a:cubicBezTo>
                  <a:pt x="160" y="25"/>
                  <a:pt x="172" y="37"/>
                  <a:pt x="172" y="51"/>
                </a:cubicBezTo>
                <a:cubicBezTo>
                  <a:pt x="172" y="120"/>
                  <a:pt x="172" y="120"/>
                  <a:pt x="172" y="120"/>
                </a:cubicBezTo>
                <a:cubicBezTo>
                  <a:pt x="172" y="135"/>
                  <a:pt x="160" y="146"/>
                  <a:pt x="146" y="146"/>
                </a:cubicBezTo>
                <a:close/>
                <a:moveTo>
                  <a:pt x="26" y="8"/>
                </a:moveTo>
                <a:cubicBezTo>
                  <a:pt x="16" y="8"/>
                  <a:pt x="8" y="16"/>
                  <a:pt x="8" y="26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130"/>
                  <a:pt x="16" y="138"/>
                  <a:pt x="26" y="138"/>
                </a:cubicBezTo>
                <a:cubicBezTo>
                  <a:pt x="146" y="138"/>
                  <a:pt x="146" y="138"/>
                  <a:pt x="146" y="138"/>
                </a:cubicBezTo>
                <a:cubicBezTo>
                  <a:pt x="156" y="138"/>
                  <a:pt x="164" y="130"/>
                  <a:pt x="164" y="120"/>
                </a:cubicBezTo>
                <a:cubicBezTo>
                  <a:pt x="164" y="51"/>
                  <a:pt x="164" y="51"/>
                  <a:pt x="164" y="51"/>
                </a:cubicBezTo>
                <a:cubicBezTo>
                  <a:pt x="164" y="41"/>
                  <a:pt x="156" y="33"/>
                  <a:pt x="14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16"/>
                  <a:pt x="68" y="8"/>
                  <a:pt x="58" y="8"/>
                </a:cubicBezTo>
                <a:lnTo>
                  <a:pt x="2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8560157" y="1620553"/>
            <a:ext cx="296336" cy="296336"/>
          </a:xfrm>
          <a:custGeom>
            <a:avLst/>
            <a:gdLst>
              <a:gd name="T0" fmla="*/ 140 w 179"/>
              <a:gd name="T1" fmla="*/ 174 h 179"/>
              <a:gd name="T2" fmla="*/ 99 w 179"/>
              <a:gd name="T3" fmla="*/ 126 h 179"/>
              <a:gd name="T4" fmla="*/ 82 w 179"/>
              <a:gd name="T5" fmla="*/ 97 h 179"/>
              <a:gd name="T6" fmla="*/ 72 w 179"/>
              <a:gd name="T7" fmla="*/ 108 h 179"/>
              <a:gd name="T8" fmla="*/ 69 w 179"/>
              <a:gd name="T9" fmla="*/ 123 h 179"/>
              <a:gd name="T10" fmla="*/ 54 w 179"/>
              <a:gd name="T11" fmla="*/ 133 h 179"/>
              <a:gd name="T12" fmla="*/ 4 w 179"/>
              <a:gd name="T13" fmla="*/ 89 h 179"/>
              <a:gd name="T14" fmla="*/ 9 w 179"/>
              <a:gd name="T15" fmla="*/ 65 h 179"/>
              <a:gd name="T16" fmla="*/ 19 w 179"/>
              <a:gd name="T17" fmla="*/ 60 h 179"/>
              <a:gd name="T18" fmla="*/ 26 w 179"/>
              <a:gd name="T19" fmla="*/ 60 h 179"/>
              <a:gd name="T20" fmla="*/ 62 w 179"/>
              <a:gd name="T21" fmla="*/ 25 h 179"/>
              <a:gd name="T22" fmla="*/ 64 w 179"/>
              <a:gd name="T23" fmla="*/ 10 h 179"/>
              <a:gd name="T24" fmla="*/ 79 w 179"/>
              <a:gd name="T25" fmla="*/ 0 h 179"/>
              <a:gd name="T26" fmla="*/ 129 w 179"/>
              <a:gd name="T27" fmla="*/ 44 h 179"/>
              <a:gd name="T28" fmla="*/ 124 w 179"/>
              <a:gd name="T29" fmla="*/ 68 h 179"/>
              <a:gd name="T30" fmla="*/ 114 w 179"/>
              <a:gd name="T31" fmla="*/ 73 h 179"/>
              <a:gd name="T32" fmla="*/ 107 w 179"/>
              <a:gd name="T33" fmla="*/ 73 h 179"/>
              <a:gd name="T34" fmla="*/ 117 w 179"/>
              <a:gd name="T35" fmla="*/ 102 h 179"/>
              <a:gd name="T36" fmla="*/ 174 w 179"/>
              <a:gd name="T37" fmla="*/ 140 h 179"/>
              <a:gd name="T38" fmla="*/ 174 w 179"/>
              <a:gd name="T39" fmla="*/ 163 h 179"/>
              <a:gd name="T40" fmla="*/ 151 w 179"/>
              <a:gd name="T41" fmla="*/ 179 h 179"/>
              <a:gd name="T42" fmla="*/ 113 w 179"/>
              <a:gd name="T43" fmla="*/ 117 h 179"/>
              <a:gd name="T44" fmla="*/ 107 w 179"/>
              <a:gd name="T45" fmla="*/ 126 h 179"/>
              <a:gd name="T46" fmla="*/ 145 w 179"/>
              <a:gd name="T47" fmla="*/ 168 h 179"/>
              <a:gd name="T48" fmla="*/ 168 w 179"/>
              <a:gd name="T49" fmla="*/ 157 h 179"/>
              <a:gd name="T50" fmla="*/ 168 w 179"/>
              <a:gd name="T51" fmla="*/ 145 h 179"/>
              <a:gd name="T52" fmla="*/ 126 w 179"/>
              <a:gd name="T53" fmla="*/ 107 h 179"/>
              <a:gd name="T54" fmla="*/ 117 w 179"/>
              <a:gd name="T55" fmla="*/ 113 h 179"/>
              <a:gd name="T56" fmla="*/ 101 w 179"/>
              <a:gd name="T57" fmla="*/ 67 h 179"/>
              <a:gd name="T58" fmla="*/ 101 w 179"/>
              <a:gd name="T59" fmla="*/ 66 h 179"/>
              <a:gd name="T60" fmla="*/ 107 w 179"/>
              <a:gd name="T61" fmla="*/ 60 h 179"/>
              <a:gd name="T62" fmla="*/ 107 w 179"/>
              <a:gd name="T63" fmla="*/ 60 h 179"/>
              <a:gd name="T64" fmla="*/ 108 w 179"/>
              <a:gd name="T65" fmla="*/ 61 h 179"/>
              <a:gd name="T66" fmla="*/ 118 w 179"/>
              <a:gd name="T67" fmla="*/ 63 h 179"/>
              <a:gd name="T68" fmla="*/ 125 w 179"/>
              <a:gd name="T69" fmla="*/ 54 h 179"/>
              <a:gd name="T70" fmla="*/ 83 w 179"/>
              <a:gd name="T71" fmla="*/ 10 h 179"/>
              <a:gd name="T72" fmla="*/ 71 w 179"/>
              <a:gd name="T73" fmla="*/ 14 h 179"/>
              <a:gd name="T74" fmla="*/ 68 w 179"/>
              <a:gd name="T75" fmla="*/ 19 h 179"/>
              <a:gd name="T76" fmla="*/ 73 w 179"/>
              <a:gd name="T77" fmla="*/ 26 h 179"/>
              <a:gd name="T78" fmla="*/ 73 w 179"/>
              <a:gd name="T79" fmla="*/ 26 h 179"/>
              <a:gd name="T80" fmla="*/ 67 w 179"/>
              <a:gd name="T81" fmla="*/ 32 h 179"/>
              <a:gd name="T82" fmla="*/ 66 w 179"/>
              <a:gd name="T83" fmla="*/ 32 h 179"/>
              <a:gd name="T84" fmla="*/ 32 w 179"/>
              <a:gd name="T85" fmla="*/ 67 h 179"/>
              <a:gd name="T86" fmla="*/ 26 w 179"/>
              <a:gd name="T87" fmla="*/ 73 h 179"/>
              <a:gd name="T88" fmla="*/ 26 w 179"/>
              <a:gd name="T89" fmla="*/ 73 h 179"/>
              <a:gd name="T90" fmla="*/ 19 w 179"/>
              <a:gd name="T91" fmla="*/ 68 h 179"/>
              <a:gd name="T92" fmla="*/ 14 w 179"/>
              <a:gd name="T93" fmla="*/ 71 h 179"/>
              <a:gd name="T94" fmla="*/ 10 w 179"/>
              <a:gd name="T95" fmla="*/ 83 h 179"/>
              <a:gd name="T96" fmla="*/ 54 w 179"/>
              <a:gd name="T97" fmla="*/ 125 h 179"/>
              <a:gd name="T98" fmla="*/ 63 w 179"/>
              <a:gd name="T99" fmla="*/ 118 h 179"/>
              <a:gd name="T100" fmla="*/ 61 w 179"/>
              <a:gd name="T101" fmla="*/ 108 h 179"/>
              <a:gd name="T102" fmla="*/ 60 w 179"/>
              <a:gd name="T103" fmla="*/ 107 h 179"/>
              <a:gd name="T104" fmla="*/ 66 w 179"/>
              <a:gd name="T105" fmla="*/ 101 h 179"/>
              <a:gd name="T106" fmla="*/ 82 w 179"/>
              <a:gd name="T107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9" h="179">
                <a:moveTo>
                  <a:pt x="151" y="179"/>
                </a:moveTo>
                <a:cubicBezTo>
                  <a:pt x="147" y="179"/>
                  <a:pt x="143" y="177"/>
                  <a:pt x="140" y="174"/>
                </a:cubicBezTo>
                <a:cubicBezTo>
                  <a:pt x="104" y="138"/>
                  <a:pt x="104" y="138"/>
                  <a:pt x="104" y="138"/>
                </a:cubicBezTo>
                <a:cubicBezTo>
                  <a:pt x="101" y="135"/>
                  <a:pt x="99" y="131"/>
                  <a:pt x="99" y="126"/>
                </a:cubicBezTo>
                <a:cubicBezTo>
                  <a:pt x="99" y="123"/>
                  <a:pt x="100" y="120"/>
                  <a:pt x="102" y="117"/>
                </a:cubicBezTo>
                <a:cubicBezTo>
                  <a:pt x="82" y="97"/>
                  <a:pt x="82" y="97"/>
                  <a:pt x="82" y="97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72" y="107"/>
                  <a:pt x="72" y="108"/>
                  <a:pt x="72" y="108"/>
                </a:cubicBezTo>
                <a:cubicBezTo>
                  <a:pt x="72" y="109"/>
                  <a:pt x="73" y="111"/>
                  <a:pt x="73" y="114"/>
                </a:cubicBezTo>
                <a:cubicBezTo>
                  <a:pt x="73" y="117"/>
                  <a:pt x="72" y="120"/>
                  <a:pt x="69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5" y="128"/>
                  <a:pt x="60" y="133"/>
                  <a:pt x="54" y="133"/>
                </a:cubicBezTo>
                <a:cubicBezTo>
                  <a:pt x="50" y="133"/>
                  <a:pt x="47" y="131"/>
                  <a:pt x="44" y="129"/>
                </a:cubicBezTo>
                <a:cubicBezTo>
                  <a:pt x="4" y="89"/>
                  <a:pt x="4" y="89"/>
                  <a:pt x="4" y="89"/>
                </a:cubicBezTo>
                <a:cubicBezTo>
                  <a:pt x="2" y="86"/>
                  <a:pt x="0" y="83"/>
                  <a:pt x="0" y="79"/>
                </a:cubicBezTo>
                <a:cubicBezTo>
                  <a:pt x="0" y="73"/>
                  <a:pt x="5" y="69"/>
                  <a:pt x="9" y="65"/>
                </a:cubicBezTo>
                <a:cubicBezTo>
                  <a:pt x="10" y="64"/>
                  <a:pt x="10" y="64"/>
                  <a:pt x="10" y="64"/>
                </a:cubicBezTo>
                <a:cubicBezTo>
                  <a:pt x="13" y="61"/>
                  <a:pt x="16" y="60"/>
                  <a:pt x="19" y="60"/>
                </a:cubicBezTo>
                <a:cubicBezTo>
                  <a:pt x="22" y="60"/>
                  <a:pt x="24" y="61"/>
                  <a:pt x="25" y="61"/>
                </a:cubicBezTo>
                <a:cubicBezTo>
                  <a:pt x="26" y="61"/>
                  <a:pt x="26" y="61"/>
                  <a:pt x="26" y="6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5"/>
                  <a:pt x="62" y="25"/>
                </a:cubicBezTo>
                <a:cubicBezTo>
                  <a:pt x="61" y="24"/>
                  <a:pt x="60" y="22"/>
                  <a:pt x="60" y="19"/>
                </a:cubicBezTo>
                <a:cubicBezTo>
                  <a:pt x="60" y="16"/>
                  <a:pt x="62" y="13"/>
                  <a:pt x="64" y="10"/>
                </a:cubicBezTo>
                <a:cubicBezTo>
                  <a:pt x="65" y="9"/>
                  <a:pt x="65" y="9"/>
                  <a:pt x="65" y="9"/>
                </a:cubicBezTo>
                <a:cubicBezTo>
                  <a:pt x="69" y="5"/>
                  <a:pt x="73" y="0"/>
                  <a:pt x="79" y="0"/>
                </a:cubicBezTo>
                <a:cubicBezTo>
                  <a:pt x="83" y="0"/>
                  <a:pt x="86" y="2"/>
                  <a:pt x="89" y="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1" y="47"/>
                  <a:pt x="133" y="50"/>
                  <a:pt x="133" y="54"/>
                </a:cubicBezTo>
                <a:cubicBezTo>
                  <a:pt x="133" y="60"/>
                  <a:pt x="128" y="64"/>
                  <a:pt x="124" y="68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1" y="72"/>
                  <a:pt x="117" y="73"/>
                  <a:pt x="114" y="73"/>
                </a:cubicBezTo>
                <a:cubicBezTo>
                  <a:pt x="111" y="73"/>
                  <a:pt x="110" y="72"/>
                  <a:pt x="108" y="72"/>
                </a:cubicBezTo>
                <a:cubicBezTo>
                  <a:pt x="108" y="72"/>
                  <a:pt x="107" y="72"/>
                  <a:pt x="107" y="73"/>
                </a:cubicBezTo>
                <a:cubicBezTo>
                  <a:pt x="97" y="82"/>
                  <a:pt x="97" y="82"/>
                  <a:pt x="97" y="8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24" y="98"/>
                  <a:pt x="132" y="99"/>
                  <a:pt x="138" y="104"/>
                </a:cubicBezTo>
                <a:cubicBezTo>
                  <a:pt x="174" y="140"/>
                  <a:pt x="174" y="140"/>
                  <a:pt x="174" y="140"/>
                </a:cubicBezTo>
                <a:cubicBezTo>
                  <a:pt x="177" y="143"/>
                  <a:pt x="179" y="147"/>
                  <a:pt x="179" y="151"/>
                </a:cubicBezTo>
                <a:cubicBezTo>
                  <a:pt x="179" y="156"/>
                  <a:pt x="177" y="160"/>
                  <a:pt x="174" y="163"/>
                </a:cubicBezTo>
                <a:cubicBezTo>
                  <a:pt x="163" y="174"/>
                  <a:pt x="163" y="174"/>
                  <a:pt x="163" y="174"/>
                </a:cubicBezTo>
                <a:cubicBezTo>
                  <a:pt x="160" y="177"/>
                  <a:pt x="156" y="179"/>
                  <a:pt x="151" y="179"/>
                </a:cubicBezTo>
                <a:close/>
                <a:moveTo>
                  <a:pt x="82" y="86"/>
                </a:moveTo>
                <a:cubicBezTo>
                  <a:pt x="113" y="117"/>
                  <a:pt x="113" y="117"/>
                  <a:pt x="113" y="117"/>
                </a:cubicBezTo>
                <a:cubicBezTo>
                  <a:pt x="110" y="120"/>
                  <a:pt x="110" y="120"/>
                  <a:pt x="110" y="120"/>
                </a:cubicBezTo>
                <a:cubicBezTo>
                  <a:pt x="108" y="122"/>
                  <a:pt x="107" y="124"/>
                  <a:pt x="107" y="126"/>
                </a:cubicBezTo>
                <a:cubicBezTo>
                  <a:pt x="107" y="128"/>
                  <a:pt x="108" y="131"/>
                  <a:pt x="110" y="132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9" y="171"/>
                  <a:pt x="154" y="171"/>
                  <a:pt x="158" y="168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70" y="156"/>
                  <a:pt x="171" y="154"/>
                  <a:pt x="171" y="151"/>
                </a:cubicBezTo>
                <a:cubicBezTo>
                  <a:pt x="171" y="149"/>
                  <a:pt x="170" y="147"/>
                  <a:pt x="168" y="145"/>
                </a:cubicBezTo>
                <a:cubicBezTo>
                  <a:pt x="132" y="110"/>
                  <a:pt x="132" y="110"/>
                  <a:pt x="132" y="110"/>
                </a:cubicBezTo>
                <a:cubicBezTo>
                  <a:pt x="131" y="108"/>
                  <a:pt x="129" y="107"/>
                  <a:pt x="126" y="107"/>
                </a:cubicBezTo>
                <a:cubicBezTo>
                  <a:pt x="124" y="107"/>
                  <a:pt x="122" y="108"/>
                  <a:pt x="120" y="110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86" y="82"/>
                  <a:pt x="86" y="82"/>
                  <a:pt x="86" y="82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10" y="64"/>
                  <a:pt x="111" y="65"/>
                  <a:pt x="114" y="65"/>
                </a:cubicBezTo>
                <a:cubicBezTo>
                  <a:pt x="115" y="65"/>
                  <a:pt x="116" y="64"/>
                  <a:pt x="118" y="6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2" y="59"/>
                  <a:pt x="125" y="57"/>
                  <a:pt x="125" y="54"/>
                </a:cubicBezTo>
                <a:cubicBezTo>
                  <a:pt x="125" y="53"/>
                  <a:pt x="124" y="51"/>
                  <a:pt x="123" y="50"/>
                </a:cubicBezTo>
                <a:cubicBezTo>
                  <a:pt x="83" y="10"/>
                  <a:pt x="83" y="10"/>
                  <a:pt x="83" y="10"/>
                </a:cubicBezTo>
                <a:cubicBezTo>
                  <a:pt x="82" y="9"/>
                  <a:pt x="81" y="8"/>
                  <a:pt x="79" y="8"/>
                </a:cubicBezTo>
                <a:cubicBezTo>
                  <a:pt x="76" y="8"/>
                  <a:pt x="74" y="11"/>
                  <a:pt x="71" y="14"/>
                </a:cubicBezTo>
                <a:cubicBezTo>
                  <a:pt x="70" y="15"/>
                  <a:pt x="70" y="15"/>
                  <a:pt x="70" y="15"/>
                </a:cubicBezTo>
                <a:cubicBezTo>
                  <a:pt x="69" y="17"/>
                  <a:pt x="68" y="18"/>
                  <a:pt x="68" y="19"/>
                </a:cubicBezTo>
                <a:cubicBezTo>
                  <a:pt x="68" y="22"/>
                  <a:pt x="69" y="23"/>
                  <a:pt x="72" y="25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6" y="32"/>
                  <a:pt x="66" y="32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7"/>
                </a:cubicBezTo>
                <a:cubicBezTo>
                  <a:pt x="32" y="67"/>
                  <a:pt x="32" y="67"/>
                  <a:pt x="32" y="67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5" y="72"/>
                  <a:pt x="25" y="72"/>
                  <a:pt x="25" y="72"/>
                </a:cubicBezTo>
                <a:cubicBezTo>
                  <a:pt x="23" y="69"/>
                  <a:pt x="22" y="68"/>
                  <a:pt x="19" y="68"/>
                </a:cubicBezTo>
                <a:cubicBezTo>
                  <a:pt x="18" y="68"/>
                  <a:pt x="17" y="69"/>
                  <a:pt x="15" y="70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4"/>
                  <a:pt x="8" y="76"/>
                  <a:pt x="8" y="79"/>
                </a:cubicBezTo>
                <a:cubicBezTo>
                  <a:pt x="8" y="81"/>
                  <a:pt x="9" y="82"/>
                  <a:pt x="10" y="8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4"/>
                  <a:pt x="53" y="125"/>
                  <a:pt x="54" y="125"/>
                </a:cubicBezTo>
                <a:cubicBezTo>
                  <a:pt x="57" y="125"/>
                  <a:pt x="59" y="122"/>
                  <a:pt x="62" y="119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4" y="116"/>
                  <a:pt x="65" y="115"/>
                  <a:pt x="65" y="114"/>
                </a:cubicBezTo>
                <a:cubicBezTo>
                  <a:pt x="65" y="111"/>
                  <a:pt x="64" y="110"/>
                  <a:pt x="61" y="108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66" y="102"/>
                  <a:pt x="67" y="101"/>
                  <a:pt x="67" y="101"/>
                </a:cubicBezTo>
                <a:lnTo>
                  <a:pt x="82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6166409" y="4203705"/>
            <a:ext cx="85266" cy="241821"/>
          </a:xfrm>
          <a:custGeom>
            <a:avLst/>
            <a:gdLst>
              <a:gd name="T0" fmla="*/ 39 w 52"/>
              <a:gd name="T1" fmla="*/ 146 h 146"/>
              <a:gd name="T2" fmla="*/ 13 w 52"/>
              <a:gd name="T3" fmla="*/ 146 h 146"/>
              <a:gd name="T4" fmla="*/ 3 w 52"/>
              <a:gd name="T5" fmla="*/ 136 h 146"/>
              <a:gd name="T6" fmla="*/ 3 w 52"/>
              <a:gd name="T7" fmla="*/ 114 h 146"/>
              <a:gd name="T8" fmla="*/ 13 w 52"/>
              <a:gd name="T9" fmla="*/ 104 h 146"/>
              <a:gd name="T10" fmla="*/ 39 w 52"/>
              <a:gd name="T11" fmla="*/ 104 h 146"/>
              <a:gd name="T12" fmla="*/ 49 w 52"/>
              <a:gd name="T13" fmla="*/ 114 h 146"/>
              <a:gd name="T14" fmla="*/ 49 w 52"/>
              <a:gd name="T15" fmla="*/ 136 h 146"/>
              <a:gd name="T16" fmla="*/ 39 w 52"/>
              <a:gd name="T17" fmla="*/ 146 h 146"/>
              <a:gd name="T18" fmla="*/ 13 w 52"/>
              <a:gd name="T19" fmla="*/ 112 h 146"/>
              <a:gd name="T20" fmla="*/ 11 w 52"/>
              <a:gd name="T21" fmla="*/ 114 h 146"/>
              <a:gd name="T22" fmla="*/ 11 w 52"/>
              <a:gd name="T23" fmla="*/ 136 h 146"/>
              <a:gd name="T24" fmla="*/ 13 w 52"/>
              <a:gd name="T25" fmla="*/ 138 h 146"/>
              <a:gd name="T26" fmla="*/ 39 w 52"/>
              <a:gd name="T27" fmla="*/ 138 h 146"/>
              <a:gd name="T28" fmla="*/ 41 w 52"/>
              <a:gd name="T29" fmla="*/ 136 h 146"/>
              <a:gd name="T30" fmla="*/ 41 w 52"/>
              <a:gd name="T31" fmla="*/ 114 h 146"/>
              <a:gd name="T32" fmla="*/ 39 w 52"/>
              <a:gd name="T33" fmla="*/ 112 h 146"/>
              <a:gd name="T34" fmla="*/ 13 w 52"/>
              <a:gd name="T35" fmla="*/ 112 h 146"/>
              <a:gd name="T36" fmla="*/ 39 w 52"/>
              <a:gd name="T37" fmla="*/ 96 h 146"/>
              <a:gd name="T38" fmla="*/ 13 w 52"/>
              <a:gd name="T39" fmla="*/ 96 h 146"/>
              <a:gd name="T40" fmla="*/ 3 w 52"/>
              <a:gd name="T41" fmla="*/ 86 h 146"/>
              <a:gd name="T42" fmla="*/ 0 w 52"/>
              <a:gd name="T43" fmla="*/ 10 h 146"/>
              <a:gd name="T44" fmla="*/ 3 w 52"/>
              <a:gd name="T45" fmla="*/ 3 h 146"/>
              <a:gd name="T46" fmla="*/ 10 w 52"/>
              <a:gd name="T47" fmla="*/ 0 h 146"/>
              <a:gd name="T48" fmla="*/ 42 w 52"/>
              <a:gd name="T49" fmla="*/ 0 h 146"/>
              <a:gd name="T50" fmla="*/ 49 w 52"/>
              <a:gd name="T51" fmla="*/ 3 h 146"/>
              <a:gd name="T52" fmla="*/ 52 w 52"/>
              <a:gd name="T53" fmla="*/ 10 h 146"/>
              <a:gd name="T54" fmla="*/ 49 w 52"/>
              <a:gd name="T55" fmla="*/ 86 h 146"/>
              <a:gd name="T56" fmla="*/ 39 w 52"/>
              <a:gd name="T57" fmla="*/ 96 h 146"/>
              <a:gd name="T58" fmla="*/ 10 w 52"/>
              <a:gd name="T59" fmla="*/ 8 h 146"/>
              <a:gd name="T60" fmla="*/ 9 w 52"/>
              <a:gd name="T61" fmla="*/ 9 h 146"/>
              <a:gd name="T62" fmla="*/ 8 w 52"/>
              <a:gd name="T63" fmla="*/ 10 h 146"/>
              <a:gd name="T64" fmla="*/ 11 w 52"/>
              <a:gd name="T65" fmla="*/ 86 h 146"/>
              <a:gd name="T66" fmla="*/ 13 w 52"/>
              <a:gd name="T67" fmla="*/ 88 h 146"/>
              <a:gd name="T68" fmla="*/ 39 w 52"/>
              <a:gd name="T69" fmla="*/ 88 h 146"/>
              <a:gd name="T70" fmla="*/ 41 w 52"/>
              <a:gd name="T71" fmla="*/ 86 h 146"/>
              <a:gd name="T72" fmla="*/ 44 w 52"/>
              <a:gd name="T73" fmla="*/ 10 h 146"/>
              <a:gd name="T74" fmla="*/ 43 w 52"/>
              <a:gd name="T75" fmla="*/ 9 h 146"/>
              <a:gd name="T76" fmla="*/ 42 w 52"/>
              <a:gd name="T77" fmla="*/ 8 h 146"/>
              <a:gd name="T78" fmla="*/ 10 w 52"/>
              <a:gd name="T79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" h="146">
                <a:moveTo>
                  <a:pt x="39" y="146"/>
                </a:moveTo>
                <a:cubicBezTo>
                  <a:pt x="13" y="146"/>
                  <a:pt x="13" y="146"/>
                  <a:pt x="13" y="146"/>
                </a:cubicBezTo>
                <a:cubicBezTo>
                  <a:pt x="8" y="146"/>
                  <a:pt x="3" y="142"/>
                  <a:pt x="3" y="136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08"/>
                  <a:pt x="8" y="104"/>
                  <a:pt x="13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44" y="104"/>
                  <a:pt x="49" y="108"/>
                  <a:pt x="49" y="114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49" y="142"/>
                  <a:pt x="44" y="146"/>
                  <a:pt x="39" y="146"/>
                </a:cubicBezTo>
                <a:close/>
                <a:moveTo>
                  <a:pt x="13" y="112"/>
                </a:moveTo>
                <a:cubicBezTo>
                  <a:pt x="12" y="112"/>
                  <a:pt x="11" y="113"/>
                  <a:pt x="11" y="114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1" y="137"/>
                  <a:pt x="12" y="138"/>
                  <a:pt x="13" y="138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40" y="138"/>
                  <a:pt x="41" y="137"/>
                  <a:pt x="41" y="136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41" y="113"/>
                  <a:pt x="40" y="112"/>
                  <a:pt x="39" y="112"/>
                </a:cubicBezTo>
                <a:lnTo>
                  <a:pt x="13" y="112"/>
                </a:lnTo>
                <a:close/>
                <a:moveTo>
                  <a:pt x="39" y="96"/>
                </a:moveTo>
                <a:cubicBezTo>
                  <a:pt x="13" y="96"/>
                  <a:pt x="13" y="96"/>
                  <a:pt x="13" y="96"/>
                </a:cubicBezTo>
                <a:cubicBezTo>
                  <a:pt x="8" y="96"/>
                  <a:pt x="3" y="92"/>
                  <a:pt x="3" y="8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5"/>
                  <a:pt x="3" y="3"/>
                </a:cubicBezTo>
                <a:cubicBezTo>
                  <a:pt x="5" y="1"/>
                  <a:pt x="8" y="0"/>
                  <a:pt x="1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7" y="1"/>
                  <a:pt x="49" y="3"/>
                </a:cubicBezTo>
                <a:cubicBezTo>
                  <a:pt x="51" y="5"/>
                  <a:pt x="52" y="8"/>
                  <a:pt x="52" y="10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92"/>
                  <a:pt x="44" y="96"/>
                  <a:pt x="39" y="96"/>
                </a:cubicBezTo>
                <a:close/>
                <a:moveTo>
                  <a:pt x="10" y="8"/>
                </a:moveTo>
                <a:cubicBezTo>
                  <a:pt x="9" y="8"/>
                  <a:pt x="9" y="8"/>
                  <a:pt x="9" y="9"/>
                </a:cubicBezTo>
                <a:cubicBezTo>
                  <a:pt x="9" y="9"/>
                  <a:pt x="8" y="9"/>
                  <a:pt x="8" y="10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7"/>
                  <a:pt x="12" y="88"/>
                  <a:pt x="13" y="88"/>
                </a:cubicBezTo>
                <a:cubicBezTo>
                  <a:pt x="39" y="88"/>
                  <a:pt x="39" y="88"/>
                  <a:pt x="39" y="88"/>
                </a:cubicBezTo>
                <a:cubicBezTo>
                  <a:pt x="40" y="88"/>
                  <a:pt x="41" y="87"/>
                  <a:pt x="41" y="86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9"/>
                  <a:pt x="43" y="9"/>
                  <a:pt x="43" y="9"/>
                </a:cubicBezTo>
                <a:cubicBezTo>
                  <a:pt x="43" y="8"/>
                  <a:pt x="42" y="8"/>
                  <a:pt x="42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7330784" y="2288707"/>
            <a:ext cx="280960" cy="278863"/>
          </a:xfrm>
          <a:custGeom>
            <a:avLst/>
            <a:gdLst>
              <a:gd name="T0" fmla="*/ 100 w 170"/>
              <a:gd name="T1" fmla="*/ 169 h 169"/>
              <a:gd name="T2" fmla="*/ 92 w 170"/>
              <a:gd name="T3" fmla="*/ 166 h 169"/>
              <a:gd name="T4" fmla="*/ 63 w 170"/>
              <a:gd name="T5" fmla="*/ 136 h 169"/>
              <a:gd name="T6" fmla="*/ 59 w 170"/>
              <a:gd name="T7" fmla="*/ 128 h 169"/>
              <a:gd name="T8" fmla="*/ 59 w 170"/>
              <a:gd name="T9" fmla="*/ 75 h 169"/>
              <a:gd name="T10" fmla="*/ 4 w 170"/>
              <a:gd name="T11" fmla="*/ 19 h 169"/>
              <a:gd name="T12" fmla="*/ 2 w 170"/>
              <a:gd name="T13" fmla="*/ 7 h 169"/>
              <a:gd name="T14" fmla="*/ 12 w 170"/>
              <a:gd name="T15" fmla="*/ 0 h 169"/>
              <a:gd name="T16" fmla="*/ 158 w 170"/>
              <a:gd name="T17" fmla="*/ 0 h 169"/>
              <a:gd name="T18" fmla="*/ 169 w 170"/>
              <a:gd name="T19" fmla="*/ 7 h 169"/>
              <a:gd name="T20" fmla="*/ 166 w 170"/>
              <a:gd name="T21" fmla="*/ 20 h 169"/>
              <a:gd name="T22" fmla="*/ 111 w 170"/>
              <a:gd name="T23" fmla="*/ 75 h 169"/>
              <a:gd name="T24" fmla="*/ 111 w 170"/>
              <a:gd name="T25" fmla="*/ 158 h 169"/>
              <a:gd name="T26" fmla="*/ 104 w 170"/>
              <a:gd name="T27" fmla="*/ 168 h 169"/>
              <a:gd name="T28" fmla="*/ 100 w 170"/>
              <a:gd name="T29" fmla="*/ 169 h 169"/>
              <a:gd name="T30" fmla="*/ 12 w 170"/>
              <a:gd name="T31" fmla="*/ 8 h 169"/>
              <a:gd name="T32" fmla="*/ 9 w 170"/>
              <a:gd name="T33" fmla="*/ 10 h 169"/>
              <a:gd name="T34" fmla="*/ 10 w 170"/>
              <a:gd name="T35" fmla="*/ 14 h 169"/>
              <a:gd name="T36" fmla="*/ 67 w 170"/>
              <a:gd name="T37" fmla="*/ 71 h 169"/>
              <a:gd name="T38" fmla="*/ 67 w 170"/>
              <a:gd name="T39" fmla="*/ 128 h 169"/>
              <a:gd name="T40" fmla="*/ 68 w 170"/>
              <a:gd name="T41" fmla="*/ 131 h 169"/>
              <a:gd name="T42" fmla="*/ 97 w 170"/>
              <a:gd name="T43" fmla="*/ 160 h 169"/>
              <a:gd name="T44" fmla="*/ 100 w 170"/>
              <a:gd name="T45" fmla="*/ 161 h 169"/>
              <a:gd name="T46" fmla="*/ 101 w 170"/>
              <a:gd name="T47" fmla="*/ 161 h 169"/>
              <a:gd name="T48" fmla="*/ 103 w 170"/>
              <a:gd name="T49" fmla="*/ 158 h 169"/>
              <a:gd name="T50" fmla="*/ 103 w 170"/>
              <a:gd name="T51" fmla="*/ 71 h 169"/>
              <a:gd name="T52" fmla="*/ 161 w 170"/>
              <a:gd name="T53" fmla="*/ 14 h 169"/>
              <a:gd name="T54" fmla="*/ 161 w 170"/>
              <a:gd name="T55" fmla="*/ 10 h 169"/>
              <a:gd name="T56" fmla="*/ 158 w 170"/>
              <a:gd name="T57" fmla="*/ 8 h 169"/>
              <a:gd name="T58" fmla="*/ 12 w 170"/>
              <a:gd name="T59" fmla="*/ 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0" h="169">
                <a:moveTo>
                  <a:pt x="100" y="169"/>
                </a:moveTo>
                <a:cubicBezTo>
                  <a:pt x="97" y="169"/>
                  <a:pt x="94" y="168"/>
                  <a:pt x="92" y="16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0" y="134"/>
                  <a:pt x="59" y="131"/>
                  <a:pt x="59" y="128"/>
                </a:cubicBezTo>
                <a:cubicBezTo>
                  <a:pt x="59" y="75"/>
                  <a:pt x="59" y="75"/>
                  <a:pt x="59" y="75"/>
                </a:cubicBezTo>
                <a:cubicBezTo>
                  <a:pt x="4" y="19"/>
                  <a:pt x="4" y="19"/>
                  <a:pt x="4" y="19"/>
                </a:cubicBezTo>
                <a:cubicBezTo>
                  <a:pt x="1" y="16"/>
                  <a:pt x="0" y="11"/>
                  <a:pt x="2" y="7"/>
                </a:cubicBezTo>
                <a:cubicBezTo>
                  <a:pt x="3" y="3"/>
                  <a:pt x="8" y="0"/>
                  <a:pt x="12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3" y="0"/>
                  <a:pt x="167" y="3"/>
                  <a:pt x="169" y="7"/>
                </a:cubicBezTo>
                <a:cubicBezTo>
                  <a:pt x="170" y="11"/>
                  <a:pt x="169" y="16"/>
                  <a:pt x="166" y="20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1" y="162"/>
                  <a:pt x="108" y="166"/>
                  <a:pt x="104" y="168"/>
                </a:cubicBezTo>
                <a:cubicBezTo>
                  <a:pt x="103" y="169"/>
                  <a:pt x="101" y="169"/>
                  <a:pt x="100" y="169"/>
                </a:cubicBezTo>
                <a:close/>
                <a:moveTo>
                  <a:pt x="12" y="8"/>
                </a:moveTo>
                <a:cubicBezTo>
                  <a:pt x="11" y="8"/>
                  <a:pt x="10" y="9"/>
                  <a:pt x="9" y="10"/>
                </a:cubicBezTo>
                <a:cubicBezTo>
                  <a:pt x="9" y="11"/>
                  <a:pt x="9" y="13"/>
                  <a:pt x="10" y="14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67" y="129"/>
                  <a:pt x="68" y="130"/>
                  <a:pt x="68" y="131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8" y="161"/>
                  <a:pt x="99" y="161"/>
                  <a:pt x="100" y="161"/>
                </a:cubicBezTo>
                <a:cubicBezTo>
                  <a:pt x="100" y="161"/>
                  <a:pt x="101" y="161"/>
                  <a:pt x="101" y="161"/>
                </a:cubicBezTo>
                <a:cubicBezTo>
                  <a:pt x="102" y="160"/>
                  <a:pt x="103" y="159"/>
                  <a:pt x="103" y="158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2" y="13"/>
                  <a:pt x="162" y="11"/>
                  <a:pt x="161" y="10"/>
                </a:cubicBezTo>
                <a:cubicBezTo>
                  <a:pt x="161" y="9"/>
                  <a:pt x="160" y="8"/>
                  <a:pt x="158" y="8"/>
                </a:cubicBezTo>
                <a:lnTo>
                  <a:pt x="1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1046932" y="2918419"/>
            <a:ext cx="173328" cy="253004"/>
          </a:xfrm>
          <a:custGeom>
            <a:avLst/>
            <a:gdLst>
              <a:gd name="T0" fmla="*/ 99 w 105"/>
              <a:gd name="T1" fmla="*/ 153 h 153"/>
              <a:gd name="T2" fmla="*/ 94 w 105"/>
              <a:gd name="T3" fmla="*/ 150 h 153"/>
              <a:gd name="T4" fmla="*/ 33 w 105"/>
              <a:gd name="T5" fmla="*/ 89 h 153"/>
              <a:gd name="T6" fmla="*/ 33 w 105"/>
              <a:gd name="T7" fmla="*/ 143 h 153"/>
              <a:gd name="T8" fmla="*/ 23 w 105"/>
              <a:gd name="T9" fmla="*/ 153 h 153"/>
              <a:gd name="T10" fmla="*/ 11 w 105"/>
              <a:gd name="T11" fmla="*/ 153 h 153"/>
              <a:gd name="T12" fmla="*/ 0 w 105"/>
              <a:gd name="T13" fmla="*/ 143 h 153"/>
              <a:gd name="T14" fmla="*/ 0 w 105"/>
              <a:gd name="T15" fmla="*/ 10 h 153"/>
              <a:gd name="T16" fmla="*/ 11 w 105"/>
              <a:gd name="T17" fmla="*/ 0 h 153"/>
              <a:gd name="T18" fmla="*/ 23 w 105"/>
              <a:gd name="T19" fmla="*/ 0 h 153"/>
              <a:gd name="T20" fmla="*/ 33 w 105"/>
              <a:gd name="T21" fmla="*/ 10 h 153"/>
              <a:gd name="T22" fmla="*/ 33 w 105"/>
              <a:gd name="T23" fmla="*/ 64 h 153"/>
              <a:gd name="T24" fmla="*/ 94 w 105"/>
              <a:gd name="T25" fmla="*/ 2 h 153"/>
              <a:gd name="T26" fmla="*/ 99 w 105"/>
              <a:gd name="T27" fmla="*/ 0 h 153"/>
              <a:gd name="T28" fmla="*/ 105 w 105"/>
              <a:gd name="T29" fmla="*/ 7 h 153"/>
              <a:gd name="T30" fmla="*/ 105 w 105"/>
              <a:gd name="T31" fmla="*/ 146 h 153"/>
              <a:gd name="T32" fmla="*/ 99 w 105"/>
              <a:gd name="T33" fmla="*/ 153 h 153"/>
              <a:gd name="T34" fmla="*/ 11 w 105"/>
              <a:gd name="T35" fmla="*/ 8 h 153"/>
              <a:gd name="T36" fmla="*/ 8 w 105"/>
              <a:gd name="T37" fmla="*/ 10 h 153"/>
              <a:gd name="T38" fmla="*/ 8 w 105"/>
              <a:gd name="T39" fmla="*/ 143 h 153"/>
              <a:gd name="T40" fmla="*/ 11 w 105"/>
              <a:gd name="T41" fmla="*/ 145 h 153"/>
              <a:gd name="T42" fmla="*/ 23 w 105"/>
              <a:gd name="T43" fmla="*/ 145 h 153"/>
              <a:gd name="T44" fmla="*/ 25 w 105"/>
              <a:gd name="T45" fmla="*/ 143 h 153"/>
              <a:gd name="T46" fmla="*/ 25 w 105"/>
              <a:gd name="T47" fmla="*/ 10 h 153"/>
              <a:gd name="T48" fmla="*/ 23 w 105"/>
              <a:gd name="T49" fmla="*/ 8 h 153"/>
              <a:gd name="T50" fmla="*/ 11 w 105"/>
              <a:gd name="T51" fmla="*/ 8 h 153"/>
              <a:gd name="T52" fmla="*/ 32 w 105"/>
              <a:gd name="T53" fmla="*/ 76 h 153"/>
              <a:gd name="T54" fmla="*/ 32 w 105"/>
              <a:gd name="T55" fmla="*/ 77 h 153"/>
              <a:gd name="T56" fmla="*/ 33 w 105"/>
              <a:gd name="T57" fmla="*/ 78 h 153"/>
              <a:gd name="T58" fmla="*/ 97 w 105"/>
              <a:gd name="T59" fmla="*/ 142 h 153"/>
              <a:gd name="T60" fmla="*/ 97 w 105"/>
              <a:gd name="T61" fmla="*/ 10 h 153"/>
              <a:gd name="T62" fmla="*/ 33 w 105"/>
              <a:gd name="T63" fmla="*/ 75 h 153"/>
              <a:gd name="T64" fmla="*/ 32 w 105"/>
              <a:gd name="T65" fmla="*/ 75 h 153"/>
              <a:gd name="T66" fmla="*/ 32 w 105"/>
              <a:gd name="T67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" h="153">
                <a:moveTo>
                  <a:pt x="99" y="153"/>
                </a:move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1617937" y="2918419"/>
            <a:ext cx="292841" cy="253004"/>
          </a:xfrm>
          <a:custGeom>
            <a:avLst/>
            <a:gdLst>
              <a:gd name="T0" fmla="*/ 172 w 177"/>
              <a:gd name="T1" fmla="*/ 153 h 153"/>
              <a:gd name="T2" fmla="*/ 166 w 177"/>
              <a:gd name="T3" fmla="*/ 150 h 153"/>
              <a:gd name="T4" fmla="*/ 105 w 177"/>
              <a:gd name="T5" fmla="*/ 89 h 153"/>
              <a:gd name="T6" fmla="*/ 105 w 177"/>
              <a:gd name="T7" fmla="*/ 146 h 153"/>
              <a:gd name="T8" fmla="*/ 99 w 177"/>
              <a:gd name="T9" fmla="*/ 153 h 153"/>
              <a:gd name="T10" fmla="*/ 94 w 177"/>
              <a:gd name="T11" fmla="*/ 150 h 153"/>
              <a:gd name="T12" fmla="*/ 33 w 177"/>
              <a:gd name="T13" fmla="*/ 89 h 153"/>
              <a:gd name="T14" fmla="*/ 33 w 177"/>
              <a:gd name="T15" fmla="*/ 143 h 153"/>
              <a:gd name="T16" fmla="*/ 23 w 177"/>
              <a:gd name="T17" fmla="*/ 153 h 153"/>
              <a:gd name="T18" fmla="*/ 11 w 177"/>
              <a:gd name="T19" fmla="*/ 153 h 153"/>
              <a:gd name="T20" fmla="*/ 0 w 177"/>
              <a:gd name="T21" fmla="*/ 143 h 153"/>
              <a:gd name="T22" fmla="*/ 0 w 177"/>
              <a:gd name="T23" fmla="*/ 10 h 153"/>
              <a:gd name="T24" fmla="*/ 11 w 177"/>
              <a:gd name="T25" fmla="*/ 0 h 153"/>
              <a:gd name="T26" fmla="*/ 23 w 177"/>
              <a:gd name="T27" fmla="*/ 0 h 153"/>
              <a:gd name="T28" fmla="*/ 33 w 177"/>
              <a:gd name="T29" fmla="*/ 10 h 153"/>
              <a:gd name="T30" fmla="*/ 33 w 177"/>
              <a:gd name="T31" fmla="*/ 64 h 153"/>
              <a:gd name="T32" fmla="*/ 94 w 177"/>
              <a:gd name="T33" fmla="*/ 2 h 153"/>
              <a:gd name="T34" fmla="*/ 99 w 177"/>
              <a:gd name="T35" fmla="*/ 0 h 153"/>
              <a:gd name="T36" fmla="*/ 105 w 177"/>
              <a:gd name="T37" fmla="*/ 7 h 153"/>
              <a:gd name="T38" fmla="*/ 105 w 177"/>
              <a:gd name="T39" fmla="*/ 64 h 153"/>
              <a:gd name="T40" fmla="*/ 166 w 177"/>
              <a:gd name="T41" fmla="*/ 2 h 153"/>
              <a:gd name="T42" fmla="*/ 172 w 177"/>
              <a:gd name="T43" fmla="*/ 0 h 153"/>
              <a:gd name="T44" fmla="*/ 177 w 177"/>
              <a:gd name="T45" fmla="*/ 7 h 153"/>
              <a:gd name="T46" fmla="*/ 177 w 177"/>
              <a:gd name="T47" fmla="*/ 146 h 153"/>
              <a:gd name="T48" fmla="*/ 172 w 177"/>
              <a:gd name="T49" fmla="*/ 153 h 153"/>
              <a:gd name="T50" fmla="*/ 11 w 177"/>
              <a:gd name="T51" fmla="*/ 8 h 153"/>
              <a:gd name="T52" fmla="*/ 8 w 177"/>
              <a:gd name="T53" fmla="*/ 10 h 153"/>
              <a:gd name="T54" fmla="*/ 8 w 177"/>
              <a:gd name="T55" fmla="*/ 143 h 153"/>
              <a:gd name="T56" fmla="*/ 11 w 177"/>
              <a:gd name="T57" fmla="*/ 145 h 153"/>
              <a:gd name="T58" fmla="*/ 23 w 177"/>
              <a:gd name="T59" fmla="*/ 145 h 153"/>
              <a:gd name="T60" fmla="*/ 25 w 177"/>
              <a:gd name="T61" fmla="*/ 143 h 153"/>
              <a:gd name="T62" fmla="*/ 25 w 177"/>
              <a:gd name="T63" fmla="*/ 10 h 153"/>
              <a:gd name="T64" fmla="*/ 23 w 177"/>
              <a:gd name="T65" fmla="*/ 8 h 153"/>
              <a:gd name="T66" fmla="*/ 11 w 177"/>
              <a:gd name="T67" fmla="*/ 8 h 153"/>
              <a:gd name="T68" fmla="*/ 104 w 177"/>
              <a:gd name="T69" fmla="*/ 76 h 153"/>
              <a:gd name="T70" fmla="*/ 105 w 177"/>
              <a:gd name="T71" fmla="*/ 77 h 153"/>
              <a:gd name="T72" fmla="*/ 105 w 177"/>
              <a:gd name="T73" fmla="*/ 78 h 153"/>
              <a:gd name="T74" fmla="*/ 169 w 177"/>
              <a:gd name="T75" fmla="*/ 142 h 153"/>
              <a:gd name="T76" fmla="*/ 169 w 177"/>
              <a:gd name="T77" fmla="*/ 10 h 153"/>
              <a:gd name="T78" fmla="*/ 105 w 177"/>
              <a:gd name="T79" fmla="*/ 75 h 153"/>
              <a:gd name="T80" fmla="*/ 105 w 177"/>
              <a:gd name="T81" fmla="*/ 75 h 153"/>
              <a:gd name="T82" fmla="*/ 104 w 177"/>
              <a:gd name="T83" fmla="*/ 76 h 153"/>
              <a:gd name="T84" fmla="*/ 32 w 177"/>
              <a:gd name="T85" fmla="*/ 76 h 153"/>
              <a:gd name="T86" fmla="*/ 32 w 177"/>
              <a:gd name="T87" fmla="*/ 77 h 153"/>
              <a:gd name="T88" fmla="*/ 33 w 177"/>
              <a:gd name="T89" fmla="*/ 78 h 153"/>
              <a:gd name="T90" fmla="*/ 97 w 177"/>
              <a:gd name="T91" fmla="*/ 142 h 153"/>
              <a:gd name="T92" fmla="*/ 97 w 177"/>
              <a:gd name="T93" fmla="*/ 10 h 153"/>
              <a:gd name="T94" fmla="*/ 33 w 177"/>
              <a:gd name="T95" fmla="*/ 75 h 153"/>
              <a:gd name="T96" fmla="*/ 32 w 177"/>
              <a:gd name="T97" fmla="*/ 75 h 153"/>
              <a:gd name="T98" fmla="*/ 32 w 177"/>
              <a:gd name="T99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7" h="153">
                <a:moveTo>
                  <a:pt x="172" y="153"/>
                </a:moveTo>
                <a:cubicBezTo>
                  <a:pt x="170" y="153"/>
                  <a:pt x="168" y="152"/>
                  <a:pt x="166" y="150"/>
                </a:cubicBezTo>
                <a:cubicBezTo>
                  <a:pt x="105" y="89"/>
                  <a:pt x="105" y="89"/>
                  <a:pt x="105" y="89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66" y="2"/>
                  <a:pt x="166" y="2"/>
                  <a:pt x="166" y="2"/>
                </a:cubicBezTo>
                <a:cubicBezTo>
                  <a:pt x="168" y="1"/>
                  <a:pt x="170" y="0"/>
                  <a:pt x="172" y="0"/>
                </a:cubicBezTo>
                <a:cubicBezTo>
                  <a:pt x="175" y="0"/>
                  <a:pt x="177" y="2"/>
                  <a:pt x="177" y="7"/>
                </a:cubicBezTo>
                <a:cubicBezTo>
                  <a:pt x="177" y="146"/>
                  <a:pt x="177" y="146"/>
                  <a:pt x="177" y="146"/>
                </a:cubicBezTo>
                <a:cubicBezTo>
                  <a:pt x="177" y="151"/>
                  <a:pt x="175" y="153"/>
                  <a:pt x="172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104" y="76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77"/>
                  <a:pt x="105" y="77"/>
                  <a:pt x="105" y="78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5" y="75"/>
                  <a:pt x="105" y="75"/>
                </a:cubicBezTo>
                <a:lnTo>
                  <a:pt x="104" y="76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1" name="Freeform 51"/>
          <p:cNvSpPr>
            <a:spLocks noEditPoints="1"/>
          </p:cNvSpPr>
          <p:nvPr/>
        </p:nvSpPr>
        <p:spPr bwMode="auto">
          <a:xfrm>
            <a:off x="2262327" y="2918419"/>
            <a:ext cx="256498" cy="253004"/>
          </a:xfrm>
          <a:custGeom>
            <a:avLst/>
            <a:gdLst>
              <a:gd name="T0" fmla="*/ 149 w 155"/>
              <a:gd name="T1" fmla="*/ 153 h 153"/>
              <a:gd name="T2" fmla="*/ 144 w 155"/>
              <a:gd name="T3" fmla="*/ 150 h 153"/>
              <a:gd name="T4" fmla="*/ 82 w 155"/>
              <a:gd name="T5" fmla="*/ 89 h 153"/>
              <a:gd name="T6" fmla="*/ 82 w 155"/>
              <a:gd name="T7" fmla="*/ 146 h 153"/>
              <a:gd name="T8" fmla="*/ 76 w 155"/>
              <a:gd name="T9" fmla="*/ 153 h 153"/>
              <a:gd name="T10" fmla="*/ 71 w 155"/>
              <a:gd name="T11" fmla="*/ 150 h 153"/>
              <a:gd name="T12" fmla="*/ 4 w 155"/>
              <a:gd name="T13" fmla="*/ 83 h 153"/>
              <a:gd name="T14" fmla="*/ 4 w 155"/>
              <a:gd name="T15" fmla="*/ 69 h 153"/>
              <a:gd name="T16" fmla="*/ 71 w 155"/>
              <a:gd name="T17" fmla="*/ 2 h 153"/>
              <a:gd name="T18" fmla="*/ 76 w 155"/>
              <a:gd name="T19" fmla="*/ 0 h 153"/>
              <a:gd name="T20" fmla="*/ 82 w 155"/>
              <a:gd name="T21" fmla="*/ 7 h 153"/>
              <a:gd name="T22" fmla="*/ 82 w 155"/>
              <a:gd name="T23" fmla="*/ 64 h 153"/>
              <a:gd name="T24" fmla="*/ 144 w 155"/>
              <a:gd name="T25" fmla="*/ 2 h 153"/>
              <a:gd name="T26" fmla="*/ 149 w 155"/>
              <a:gd name="T27" fmla="*/ 0 h 153"/>
              <a:gd name="T28" fmla="*/ 155 w 155"/>
              <a:gd name="T29" fmla="*/ 7 h 153"/>
              <a:gd name="T30" fmla="*/ 155 w 155"/>
              <a:gd name="T31" fmla="*/ 146 h 153"/>
              <a:gd name="T32" fmla="*/ 149 w 155"/>
              <a:gd name="T33" fmla="*/ 153 h 153"/>
              <a:gd name="T34" fmla="*/ 82 w 155"/>
              <a:gd name="T35" fmla="*/ 76 h 153"/>
              <a:gd name="T36" fmla="*/ 82 w 155"/>
              <a:gd name="T37" fmla="*/ 77 h 153"/>
              <a:gd name="T38" fmla="*/ 82 w 155"/>
              <a:gd name="T39" fmla="*/ 78 h 153"/>
              <a:gd name="T40" fmla="*/ 147 w 155"/>
              <a:gd name="T41" fmla="*/ 142 h 153"/>
              <a:gd name="T42" fmla="*/ 147 w 155"/>
              <a:gd name="T43" fmla="*/ 10 h 153"/>
              <a:gd name="T44" fmla="*/ 82 w 155"/>
              <a:gd name="T45" fmla="*/ 75 h 153"/>
              <a:gd name="T46" fmla="*/ 82 w 155"/>
              <a:gd name="T47" fmla="*/ 75 h 153"/>
              <a:gd name="T48" fmla="*/ 82 w 155"/>
              <a:gd name="T49" fmla="*/ 76 h 153"/>
              <a:gd name="T50" fmla="*/ 74 w 155"/>
              <a:gd name="T51" fmla="*/ 10 h 153"/>
              <a:gd name="T52" fmla="*/ 10 w 155"/>
              <a:gd name="T53" fmla="*/ 75 h 153"/>
              <a:gd name="T54" fmla="*/ 10 w 155"/>
              <a:gd name="T55" fmla="*/ 78 h 153"/>
              <a:gd name="T56" fmla="*/ 74 w 155"/>
              <a:gd name="T57" fmla="*/ 142 h 153"/>
              <a:gd name="T58" fmla="*/ 74 w 155"/>
              <a:gd name="T5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5" h="153">
                <a:moveTo>
                  <a:pt x="149" y="153"/>
                </a:moveTo>
                <a:cubicBezTo>
                  <a:pt x="147" y="153"/>
                  <a:pt x="145" y="152"/>
                  <a:pt x="144" y="150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82" y="151"/>
                  <a:pt x="79" y="153"/>
                  <a:pt x="76" y="153"/>
                </a:cubicBezTo>
                <a:cubicBezTo>
                  <a:pt x="75" y="153"/>
                  <a:pt x="73" y="152"/>
                  <a:pt x="71" y="150"/>
                </a:cubicBezTo>
                <a:cubicBezTo>
                  <a:pt x="4" y="83"/>
                  <a:pt x="4" y="83"/>
                  <a:pt x="4" y="83"/>
                </a:cubicBezTo>
                <a:cubicBezTo>
                  <a:pt x="0" y="79"/>
                  <a:pt x="0" y="73"/>
                  <a:pt x="4" y="69"/>
                </a:cubicBezTo>
                <a:cubicBezTo>
                  <a:pt x="71" y="2"/>
                  <a:pt x="71" y="2"/>
                  <a:pt x="71" y="2"/>
                </a:cubicBezTo>
                <a:cubicBezTo>
                  <a:pt x="73" y="1"/>
                  <a:pt x="75" y="0"/>
                  <a:pt x="76" y="0"/>
                </a:cubicBezTo>
                <a:cubicBezTo>
                  <a:pt x="79" y="0"/>
                  <a:pt x="82" y="2"/>
                  <a:pt x="82" y="7"/>
                </a:cubicBezTo>
                <a:cubicBezTo>
                  <a:pt x="82" y="64"/>
                  <a:pt x="82" y="64"/>
                  <a:pt x="82" y="64"/>
                </a:cubicBezTo>
                <a:cubicBezTo>
                  <a:pt x="144" y="2"/>
                  <a:pt x="144" y="2"/>
                  <a:pt x="144" y="2"/>
                </a:cubicBezTo>
                <a:cubicBezTo>
                  <a:pt x="145" y="1"/>
                  <a:pt x="147" y="0"/>
                  <a:pt x="149" y="0"/>
                </a:cubicBezTo>
                <a:cubicBezTo>
                  <a:pt x="152" y="0"/>
                  <a:pt x="155" y="2"/>
                  <a:pt x="155" y="7"/>
                </a:cubicBezTo>
                <a:cubicBezTo>
                  <a:pt x="155" y="146"/>
                  <a:pt x="155" y="146"/>
                  <a:pt x="155" y="146"/>
                </a:cubicBezTo>
                <a:cubicBezTo>
                  <a:pt x="155" y="151"/>
                  <a:pt x="152" y="153"/>
                  <a:pt x="149" y="153"/>
                </a:cubicBezTo>
                <a:close/>
                <a:moveTo>
                  <a:pt x="82" y="76"/>
                </a:moveTo>
                <a:cubicBezTo>
                  <a:pt x="82" y="77"/>
                  <a:pt x="82" y="77"/>
                  <a:pt x="82" y="77"/>
                </a:cubicBezTo>
                <a:cubicBezTo>
                  <a:pt x="82" y="77"/>
                  <a:pt x="82" y="77"/>
                  <a:pt x="82" y="78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0"/>
                  <a:pt x="147" y="10"/>
                  <a:pt x="147" y="10"/>
                </a:cubicBezTo>
                <a:cubicBezTo>
                  <a:pt x="82" y="75"/>
                  <a:pt x="82" y="75"/>
                  <a:pt x="82" y="75"/>
                </a:cubicBezTo>
                <a:cubicBezTo>
                  <a:pt x="82" y="75"/>
                  <a:pt x="82" y="75"/>
                  <a:pt x="82" y="75"/>
                </a:cubicBezTo>
                <a:lnTo>
                  <a:pt x="82" y="76"/>
                </a:lnTo>
                <a:close/>
                <a:moveTo>
                  <a:pt x="74" y="10"/>
                </a:moveTo>
                <a:cubicBezTo>
                  <a:pt x="10" y="75"/>
                  <a:pt x="10" y="75"/>
                  <a:pt x="10" y="75"/>
                </a:cubicBezTo>
                <a:cubicBezTo>
                  <a:pt x="9" y="76"/>
                  <a:pt x="9" y="77"/>
                  <a:pt x="10" y="78"/>
                </a:cubicBezTo>
                <a:cubicBezTo>
                  <a:pt x="74" y="142"/>
                  <a:pt x="74" y="142"/>
                  <a:pt x="74" y="142"/>
                </a:cubicBezTo>
                <a:lnTo>
                  <a:pt x="74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2921394" y="2916322"/>
            <a:ext cx="233435" cy="255101"/>
          </a:xfrm>
          <a:custGeom>
            <a:avLst/>
            <a:gdLst>
              <a:gd name="T0" fmla="*/ 7 w 141"/>
              <a:gd name="T1" fmla="*/ 154 h 154"/>
              <a:gd name="T2" fmla="*/ 0 w 141"/>
              <a:gd name="T3" fmla="*/ 147 h 154"/>
              <a:gd name="T4" fmla="*/ 0 w 141"/>
              <a:gd name="T5" fmla="*/ 8 h 154"/>
              <a:gd name="T6" fmla="*/ 7 w 141"/>
              <a:gd name="T7" fmla="*/ 0 h 154"/>
              <a:gd name="T8" fmla="*/ 11 w 141"/>
              <a:gd name="T9" fmla="*/ 1 h 154"/>
              <a:gd name="T10" fmla="*/ 137 w 141"/>
              <a:gd name="T11" fmla="*/ 71 h 154"/>
              <a:gd name="T12" fmla="*/ 141 w 141"/>
              <a:gd name="T13" fmla="*/ 77 h 154"/>
              <a:gd name="T14" fmla="*/ 137 w 141"/>
              <a:gd name="T15" fmla="*/ 84 h 154"/>
              <a:gd name="T16" fmla="*/ 11 w 141"/>
              <a:gd name="T17" fmla="*/ 153 h 154"/>
              <a:gd name="T18" fmla="*/ 7 w 141"/>
              <a:gd name="T19" fmla="*/ 154 h 154"/>
              <a:gd name="T20" fmla="*/ 8 w 141"/>
              <a:gd name="T21" fmla="*/ 9 h 154"/>
              <a:gd name="T22" fmla="*/ 8 w 141"/>
              <a:gd name="T23" fmla="*/ 146 h 154"/>
              <a:gd name="T24" fmla="*/ 132 w 141"/>
              <a:gd name="T25" fmla="*/ 77 h 154"/>
              <a:gd name="T26" fmla="*/ 8 w 141"/>
              <a:gd name="T27" fmla="*/ 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" h="154">
                <a:moveTo>
                  <a:pt x="7" y="154"/>
                </a:moveTo>
                <a:cubicBezTo>
                  <a:pt x="3" y="154"/>
                  <a:pt x="0" y="151"/>
                  <a:pt x="0" y="147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9" y="0"/>
                  <a:pt x="10" y="0"/>
                  <a:pt x="11" y="1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9" y="72"/>
                  <a:pt x="141" y="75"/>
                  <a:pt x="141" y="77"/>
                </a:cubicBezTo>
                <a:cubicBezTo>
                  <a:pt x="141" y="80"/>
                  <a:pt x="139" y="82"/>
                  <a:pt x="137" y="84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10" y="154"/>
                  <a:pt x="9" y="154"/>
                  <a:pt x="7" y="154"/>
                </a:cubicBezTo>
                <a:close/>
                <a:moveTo>
                  <a:pt x="8" y="9"/>
                </a:moveTo>
                <a:cubicBezTo>
                  <a:pt x="8" y="146"/>
                  <a:pt x="8" y="146"/>
                  <a:pt x="8" y="146"/>
                </a:cubicBezTo>
                <a:cubicBezTo>
                  <a:pt x="132" y="77"/>
                  <a:pt x="132" y="77"/>
                  <a:pt x="132" y="77"/>
                </a:cubicBezTo>
                <a:lnTo>
                  <a:pt x="8" y="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3" name="Freeform 53"/>
          <p:cNvSpPr>
            <a:spLocks noEditPoints="1"/>
          </p:cNvSpPr>
          <p:nvPr/>
        </p:nvSpPr>
        <p:spPr bwMode="auto">
          <a:xfrm>
            <a:off x="3542720" y="2918419"/>
            <a:ext cx="253004" cy="253004"/>
          </a:xfrm>
          <a:custGeom>
            <a:avLst/>
            <a:gdLst>
              <a:gd name="T0" fmla="*/ 143 w 153"/>
              <a:gd name="T1" fmla="*/ 153 h 153"/>
              <a:gd name="T2" fmla="*/ 95 w 153"/>
              <a:gd name="T3" fmla="*/ 153 h 153"/>
              <a:gd name="T4" fmla="*/ 85 w 153"/>
              <a:gd name="T5" fmla="*/ 143 h 153"/>
              <a:gd name="T6" fmla="*/ 85 w 153"/>
              <a:gd name="T7" fmla="*/ 10 h 153"/>
              <a:gd name="T8" fmla="*/ 95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95 w 153"/>
              <a:gd name="T19" fmla="*/ 8 h 153"/>
              <a:gd name="T20" fmla="*/ 93 w 153"/>
              <a:gd name="T21" fmla="*/ 10 h 153"/>
              <a:gd name="T22" fmla="*/ 93 w 153"/>
              <a:gd name="T23" fmla="*/ 143 h 153"/>
              <a:gd name="T24" fmla="*/ 95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95 w 153"/>
              <a:gd name="T35" fmla="*/ 8 h 153"/>
              <a:gd name="T36" fmla="*/ 58 w 153"/>
              <a:gd name="T37" fmla="*/ 153 h 153"/>
              <a:gd name="T38" fmla="*/ 10 w 153"/>
              <a:gd name="T39" fmla="*/ 153 h 153"/>
              <a:gd name="T40" fmla="*/ 0 w 153"/>
              <a:gd name="T41" fmla="*/ 143 h 153"/>
              <a:gd name="T42" fmla="*/ 0 w 153"/>
              <a:gd name="T43" fmla="*/ 10 h 153"/>
              <a:gd name="T44" fmla="*/ 10 w 153"/>
              <a:gd name="T45" fmla="*/ 0 h 153"/>
              <a:gd name="T46" fmla="*/ 58 w 153"/>
              <a:gd name="T47" fmla="*/ 0 h 153"/>
              <a:gd name="T48" fmla="*/ 69 w 153"/>
              <a:gd name="T49" fmla="*/ 10 h 153"/>
              <a:gd name="T50" fmla="*/ 69 w 153"/>
              <a:gd name="T51" fmla="*/ 143 h 153"/>
              <a:gd name="T52" fmla="*/ 58 w 153"/>
              <a:gd name="T53" fmla="*/ 153 h 153"/>
              <a:gd name="T54" fmla="*/ 10 w 153"/>
              <a:gd name="T55" fmla="*/ 8 h 153"/>
              <a:gd name="T56" fmla="*/ 8 w 153"/>
              <a:gd name="T57" fmla="*/ 10 h 153"/>
              <a:gd name="T58" fmla="*/ 8 w 153"/>
              <a:gd name="T59" fmla="*/ 143 h 153"/>
              <a:gd name="T60" fmla="*/ 10 w 153"/>
              <a:gd name="T61" fmla="*/ 145 h 153"/>
              <a:gd name="T62" fmla="*/ 58 w 153"/>
              <a:gd name="T63" fmla="*/ 145 h 153"/>
              <a:gd name="T64" fmla="*/ 61 w 153"/>
              <a:gd name="T65" fmla="*/ 143 h 153"/>
              <a:gd name="T66" fmla="*/ 61 w 153"/>
              <a:gd name="T67" fmla="*/ 10 h 153"/>
              <a:gd name="T68" fmla="*/ 58 w 153"/>
              <a:gd name="T69" fmla="*/ 8 h 153"/>
              <a:gd name="T70" fmla="*/ 10 w 153"/>
              <a:gd name="T71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95" y="153"/>
                  <a:pt x="95" y="153"/>
                  <a:pt x="95" y="153"/>
                </a:cubicBezTo>
                <a:cubicBezTo>
                  <a:pt x="89" y="153"/>
                  <a:pt x="85" y="148"/>
                  <a:pt x="85" y="143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4"/>
                  <a:pt x="89" y="0"/>
                  <a:pt x="95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95" y="8"/>
                </a:moveTo>
                <a:cubicBezTo>
                  <a:pt x="94" y="8"/>
                  <a:pt x="93" y="9"/>
                  <a:pt x="93" y="10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3" y="144"/>
                  <a:pt x="94" y="145"/>
                  <a:pt x="95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95" y="8"/>
                </a:lnTo>
                <a:close/>
                <a:moveTo>
                  <a:pt x="58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4" y="0"/>
                  <a:pt x="69" y="4"/>
                  <a:pt x="69" y="10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8"/>
                  <a:pt x="64" y="153"/>
                  <a:pt x="58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1" y="144"/>
                  <a:pt x="61" y="143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9"/>
                  <a:pt x="60" y="8"/>
                  <a:pt x="58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4" name="Freeform 54"/>
          <p:cNvSpPr>
            <a:spLocks noEditPoints="1"/>
          </p:cNvSpPr>
          <p:nvPr/>
        </p:nvSpPr>
        <p:spPr bwMode="auto">
          <a:xfrm>
            <a:off x="4170337" y="2918419"/>
            <a:ext cx="253004" cy="253004"/>
          </a:xfrm>
          <a:custGeom>
            <a:avLst/>
            <a:gdLst>
              <a:gd name="T0" fmla="*/ 143 w 153"/>
              <a:gd name="T1" fmla="*/ 153 h 153"/>
              <a:gd name="T2" fmla="*/ 10 w 153"/>
              <a:gd name="T3" fmla="*/ 153 h 153"/>
              <a:gd name="T4" fmla="*/ 0 w 153"/>
              <a:gd name="T5" fmla="*/ 143 h 153"/>
              <a:gd name="T6" fmla="*/ 0 w 153"/>
              <a:gd name="T7" fmla="*/ 10 h 153"/>
              <a:gd name="T8" fmla="*/ 10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10 w 153"/>
              <a:gd name="T19" fmla="*/ 8 h 153"/>
              <a:gd name="T20" fmla="*/ 8 w 153"/>
              <a:gd name="T21" fmla="*/ 10 h 153"/>
              <a:gd name="T22" fmla="*/ 8 w 153"/>
              <a:gd name="T23" fmla="*/ 143 h 153"/>
              <a:gd name="T24" fmla="*/ 10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10 w 153"/>
              <a:gd name="T35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5" name="Freeform 55"/>
          <p:cNvSpPr>
            <a:spLocks noEditPoints="1"/>
          </p:cNvSpPr>
          <p:nvPr/>
        </p:nvSpPr>
        <p:spPr bwMode="auto">
          <a:xfrm>
            <a:off x="4814727" y="2918419"/>
            <a:ext cx="254402" cy="253004"/>
          </a:xfrm>
          <a:custGeom>
            <a:avLst/>
            <a:gdLst>
              <a:gd name="T0" fmla="*/ 78 w 154"/>
              <a:gd name="T1" fmla="*/ 153 h 153"/>
              <a:gd name="T2" fmla="*/ 73 w 154"/>
              <a:gd name="T3" fmla="*/ 150 h 153"/>
              <a:gd name="T4" fmla="*/ 72 w 154"/>
              <a:gd name="T5" fmla="*/ 146 h 153"/>
              <a:gd name="T6" fmla="*/ 72 w 154"/>
              <a:gd name="T7" fmla="*/ 89 h 153"/>
              <a:gd name="T8" fmla="*/ 11 w 154"/>
              <a:gd name="T9" fmla="*/ 150 h 153"/>
              <a:gd name="T10" fmla="*/ 6 w 154"/>
              <a:gd name="T11" fmla="*/ 153 h 153"/>
              <a:gd name="T12" fmla="*/ 0 w 154"/>
              <a:gd name="T13" fmla="*/ 146 h 153"/>
              <a:gd name="T14" fmla="*/ 0 w 154"/>
              <a:gd name="T15" fmla="*/ 7 h 153"/>
              <a:gd name="T16" fmla="*/ 6 w 154"/>
              <a:gd name="T17" fmla="*/ 0 h 153"/>
              <a:gd name="T18" fmla="*/ 11 w 154"/>
              <a:gd name="T19" fmla="*/ 2 h 153"/>
              <a:gd name="T20" fmla="*/ 72 w 154"/>
              <a:gd name="T21" fmla="*/ 64 h 153"/>
              <a:gd name="T22" fmla="*/ 72 w 154"/>
              <a:gd name="T23" fmla="*/ 7 h 153"/>
              <a:gd name="T24" fmla="*/ 78 w 154"/>
              <a:gd name="T25" fmla="*/ 0 h 153"/>
              <a:gd name="T26" fmla="*/ 83 w 154"/>
              <a:gd name="T27" fmla="*/ 2 h 153"/>
              <a:gd name="T28" fmla="*/ 150 w 154"/>
              <a:gd name="T29" fmla="*/ 69 h 153"/>
              <a:gd name="T30" fmla="*/ 150 w 154"/>
              <a:gd name="T31" fmla="*/ 83 h 153"/>
              <a:gd name="T32" fmla="*/ 83 w 154"/>
              <a:gd name="T33" fmla="*/ 150 h 153"/>
              <a:gd name="T34" fmla="*/ 78 w 154"/>
              <a:gd name="T35" fmla="*/ 153 h 153"/>
              <a:gd name="T36" fmla="*/ 80 w 154"/>
              <a:gd name="T37" fmla="*/ 59 h 153"/>
              <a:gd name="T38" fmla="*/ 80 w 154"/>
              <a:gd name="T39" fmla="*/ 142 h 153"/>
              <a:gd name="T40" fmla="*/ 145 w 154"/>
              <a:gd name="T41" fmla="*/ 78 h 153"/>
              <a:gd name="T42" fmla="*/ 145 w 154"/>
              <a:gd name="T43" fmla="*/ 75 h 153"/>
              <a:gd name="T44" fmla="*/ 80 w 154"/>
              <a:gd name="T45" fmla="*/ 10 h 153"/>
              <a:gd name="T46" fmla="*/ 80 w 154"/>
              <a:gd name="T47" fmla="*/ 59 h 153"/>
              <a:gd name="T48" fmla="*/ 8 w 154"/>
              <a:gd name="T49" fmla="*/ 10 h 153"/>
              <a:gd name="T50" fmla="*/ 8 w 154"/>
              <a:gd name="T51" fmla="*/ 142 h 153"/>
              <a:gd name="T52" fmla="*/ 72 w 154"/>
              <a:gd name="T53" fmla="*/ 78 h 153"/>
              <a:gd name="T54" fmla="*/ 73 w 154"/>
              <a:gd name="T55" fmla="*/ 77 h 153"/>
              <a:gd name="T56" fmla="*/ 73 w 154"/>
              <a:gd name="T57" fmla="*/ 76 h 153"/>
              <a:gd name="T58" fmla="*/ 73 w 154"/>
              <a:gd name="T59" fmla="*/ 75 h 153"/>
              <a:gd name="T60" fmla="*/ 72 w 154"/>
              <a:gd name="T61" fmla="*/ 75 h 153"/>
              <a:gd name="T62" fmla="*/ 8 w 154"/>
              <a:gd name="T63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3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6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6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2" y="1"/>
                  <a:pt x="83" y="2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54" y="73"/>
                  <a:pt x="154" y="79"/>
                  <a:pt x="150" y="83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2" y="152"/>
                  <a:pt x="80" y="153"/>
                  <a:pt x="78" y="153"/>
                </a:cubicBez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5" y="78"/>
                  <a:pt x="145" y="78"/>
                  <a:pt x="145" y="78"/>
                </a:cubicBezTo>
                <a:cubicBezTo>
                  <a:pt x="145" y="77"/>
                  <a:pt x="145" y="76"/>
                  <a:pt x="145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3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3" y="75"/>
                  <a:pt x="73" y="75"/>
                  <a:pt x="73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6" name="Freeform 56"/>
          <p:cNvSpPr>
            <a:spLocks noEditPoints="1"/>
          </p:cNvSpPr>
          <p:nvPr/>
        </p:nvSpPr>
        <p:spPr bwMode="auto">
          <a:xfrm>
            <a:off x="5429064" y="2918419"/>
            <a:ext cx="292841" cy="253004"/>
          </a:xfrm>
          <a:custGeom>
            <a:avLst/>
            <a:gdLst>
              <a:gd name="T0" fmla="*/ 78 w 177"/>
              <a:gd name="T1" fmla="*/ 153 h 153"/>
              <a:gd name="T2" fmla="*/ 73 w 177"/>
              <a:gd name="T3" fmla="*/ 150 h 153"/>
              <a:gd name="T4" fmla="*/ 72 w 177"/>
              <a:gd name="T5" fmla="*/ 146 h 153"/>
              <a:gd name="T6" fmla="*/ 72 w 177"/>
              <a:gd name="T7" fmla="*/ 89 h 153"/>
              <a:gd name="T8" fmla="*/ 11 w 177"/>
              <a:gd name="T9" fmla="*/ 150 h 153"/>
              <a:gd name="T10" fmla="*/ 5 w 177"/>
              <a:gd name="T11" fmla="*/ 153 h 153"/>
              <a:gd name="T12" fmla="*/ 0 w 177"/>
              <a:gd name="T13" fmla="*/ 146 h 153"/>
              <a:gd name="T14" fmla="*/ 0 w 177"/>
              <a:gd name="T15" fmla="*/ 7 h 153"/>
              <a:gd name="T16" fmla="*/ 5 w 177"/>
              <a:gd name="T17" fmla="*/ 0 h 153"/>
              <a:gd name="T18" fmla="*/ 11 w 177"/>
              <a:gd name="T19" fmla="*/ 2 h 153"/>
              <a:gd name="T20" fmla="*/ 72 w 177"/>
              <a:gd name="T21" fmla="*/ 64 h 153"/>
              <a:gd name="T22" fmla="*/ 72 w 177"/>
              <a:gd name="T23" fmla="*/ 7 h 153"/>
              <a:gd name="T24" fmla="*/ 78 w 177"/>
              <a:gd name="T25" fmla="*/ 0 h 153"/>
              <a:gd name="T26" fmla="*/ 83 w 177"/>
              <a:gd name="T27" fmla="*/ 2 h 153"/>
              <a:gd name="T28" fmla="*/ 144 w 177"/>
              <a:gd name="T29" fmla="*/ 64 h 153"/>
              <a:gd name="T30" fmla="*/ 144 w 177"/>
              <a:gd name="T31" fmla="*/ 10 h 153"/>
              <a:gd name="T32" fmla="*/ 155 w 177"/>
              <a:gd name="T33" fmla="*/ 0 h 153"/>
              <a:gd name="T34" fmla="*/ 167 w 177"/>
              <a:gd name="T35" fmla="*/ 0 h 153"/>
              <a:gd name="T36" fmla="*/ 177 w 177"/>
              <a:gd name="T37" fmla="*/ 10 h 153"/>
              <a:gd name="T38" fmla="*/ 177 w 177"/>
              <a:gd name="T39" fmla="*/ 143 h 153"/>
              <a:gd name="T40" fmla="*/ 167 w 177"/>
              <a:gd name="T41" fmla="*/ 153 h 153"/>
              <a:gd name="T42" fmla="*/ 155 w 177"/>
              <a:gd name="T43" fmla="*/ 153 h 153"/>
              <a:gd name="T44" fmla="*/ 144 w 177"/>
              <a:gd name="T45" fmla="*/ 143 h 153"/>
              <a:gd name="T46" fmla="*/ 144 w 177"/>
              <a:gd name="T47" fmla="*/ 89 h 153"/>
              <a:gd name="T48" fmla="*/ 83 w 177"/>
              <a:gd name="T49" fmla="*/ 150 h 153"/>
              <a:gd name="T50" fmla="*/ 78 w 177"/>
              <a:gd name="T51" fmla="*/ 153 h 153"/>
              <a:gd name="T52" fmla="*/ 152 w 177"/>
              <a:gd name="T53" fmla="*/ 93 h 153"/>
              <a:gd name="T54" fmla="*/ 152 w 177"/>
              <a:gd name="T55" fmla="*/ 143 h 153"/>
              <a:gd name="T56" fmla="*/ 155 w 177"/>
              <a:gd name="T57" fmla="*/ 145 h 153"/>
              <a:gd name="T58" fmla="*/ 167 w 177"/>
              <a:gd name="T59" fmla="*/ 145 h 153"/>
              <a:gd name="T60" fmla="*/ 169 w 177"/>
              <a:gd name="T61" fmla="*/ 143 h 153"/>
              <a:gd name="T62" fmla="*/ 169 w 177"/>
              <a:gd name="T63" fmla="*/ 10 h 153"/>
              <a:gd name="T64" fmla="*/ 167 w 177"/>
              <a:gd name="T65" fmla="*/ 8 h 153"/>
              <a:gd name="T66" fmla="*/ 155 w 177"/>
              <a:gd name="T67" fmla="*/ 8 h 153"/>
              <a:gd name="T68" fmla="*/ 152 w 177"/>
              <a:gd name="T69" fmla="*/ 10 h 153"/>
              <a:gd name="T70" fmla="*/ 152 w 177"/>
              <a:gd name="T71" fmla="*/ 93 h 153"/>
              <a:gd name="T72" fmla="*/ 80 w 177"/>
              <a:gd name="T73" fmla="*/ 59 h 153"/>
              <a:gd name="T74" fmla="*/ 80 w 177"/>
              <a:gd name="T75" fmla="*/ 142 h 153"/>
              <a:gd name="T76" fmla="*/ 144 w 177"/>
              <a:gd name="T77" fmla="*/ 78 h 153"/>
              <a:gd name="T78" fmla="*/ 145 w 177"/>
              <a:gd name="T79" fmla="*/ 77 h 153"/>
              <a:gd name="T80" fmla="*/ 145 w 177"/>
              <a:gd name="T81" fmla="*/ 76 h 153"/>
              <a:gd name="T82" fmla="*/ 145 w 177"/>
              <a:gd name="T83" fmla="*/ 75 h 153"/>
              <a:gd name="T84" fmla="*/ 144 w 177"/>
              <a:gd name="T85" fmla="*/ 75 h 153"/>
              <a:gd name="T86" fmla="*/ 80 w 177"/>
              <a:gd name="T87" fmla="*/ 10 h 153"/>
              <a:gd name="T88" fmla="*/ 80 w 177"/>
              <a:gd name="T89" fmla="*/ 59 h 153"/>
              <a:gd name="T90" fmla="*/ 8 w 177"/>
              <a:gd name="T91" fmla="*/ 10 h 153"/>
              <a:gd name="T92" fmla="*/ 8 w 177"/>
              <a:gd name="T93" fmla="*/ 142 h 153"/>
              <a:gd name="T94" fmla="*/ 72 w 177"/>
              <a:gd name="T95" fmla="*/ 78 h 153"/>
              <a:gd name="T96" fmla="*/ 72 w 177"/>
              <a:gd name="T97" fmla="*/ 77 h 153"/>
              <a:gd name="T98" fmla="*/ 73 w 177"/>
              <a:gd name="T99" fmla="*/ 76 h 153"/>
              <a:gd name="T100" fmla="*/ 72 w 177"/>
              <a:gd name="T101" fmla="*/ 75 h 153"/>
              <a:gd name="T102" fmla="*/ 72 w 177"/>
              <a:gd name="T103" fmla="*/ 75 h 153"/>
              <a:gd name="T104" fmla="*/ 8 w 177"/>
              <a:gd name="T105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2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1" y="1"/>
                  <a:pt x="83" y="2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4" y="10"/>
                  <a:pt x="144" y="10"/>
                  <a:pt x="144" y="10"/>
                </a:cubicBezTo>
                <a:cubicBezTo>
                  <a:pt x="144" y="4"/>
                  <a:pt x="149" y="0"/>
                  <a:pt x="155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72" y="0"/>
                  <a:pt x="177" y="4"/>
                  <a:pt x="177" y="10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8"/>
                  <a:pt x="172" y="153"/>
                  <a:pt x="167" y="153"/>
                </a:cubicBezTo>
                <a:cubicBezTo>
                  <a:pt x="155" y="153"/>
                  <a:pt x="155" y="153"/>
                  <a:pt x="155" y="153"/>
                </a:cubicBezTo>
                <a:cubicBezTo>
                  <a:pt x="149" y="153"/>
                  <a:pt x="144" y="148"/>
                  <a:pt x="144" y="143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1" y="152"/>
                  <a:pt x="80" y="153"/>
                  <a:pt x="78" y="153"/>
                </a:cubicBezTo>
                <a:close/>
                <a:moveTo>
                  <a:pt x="152" y="93"/>
                </a:moveTo>
                <a:cubicBezTo>
                  <a:pt x="152" y="143"/>
                  <a:pt x="152" y="143"/>
                  <a:pt x="152" y="143"/>
                </a:cubicBezTo>
                <a:cubicBezTo>
                  <a:pt x="152" y="144"/>
                  <a:pt x="153" y="145"/>
                  <a:pt x="155" y="145"/>
                </a:cubicBezTo>
                <a:cubicBezTo>
                  <a:pt x="167" y="145"/>
                  <a:pt x="167" y="145"/>
                  <a:pt x="167" y="145"/>
                </a:cubicBezTo>
                <a:cubicBezTo>
                  <a:pt x="168" y="145"/>
                  <a:pt x="169" y="144"/>
                  <a:pt x="169" y="143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69" y="9"/>
                  <a:pt x="168" y="8"/>
                  <a:pt x="167" y="8"/>
                </a:cubicBezTo>
                <a:cubicBezTo>
                  <a:pt x="155" y="8"/>
                  <a:pt x="155" y="8"/>
                  <a:pt x="155" y="8"/>
                </a:cubicBezTo>
                <a:cubicBezTo>
                  <a:pt x="153" y="8"/>
                  <a:pt x="152" y="9"/>
                  <a:pt x="152" y="10"/>
                </a:cubicBezTo>
                <a:lnTo>
                  <a:pt x="152" y="93"/>
                </a:ln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5" y="76"/>
                  <a:pt x="145" y="76"/>
                  <a:pt x="145" y="76"/>
                </a:cubicBezTo>
                <a:cubicBezTo>
                  <a:pt x="145" y="75"/>
                  <a:pt x="145" y="75"/>
                  <a:pt x="145" y="75"/>
                </a:cubicBezTo>
                <a:cubicBezTo>
                  <a:pt x="145" y="75"/>
                  <a:pt x="145" y="75"/>
                  <a:pt x="144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7" name="Freeform 57"/>
          <p:cNvSpPr>
            <a:spLocks noEditPoints="1"/>
          </p:cNvSpPr>
          <p:nvPr/>
        </p:nvSpPr>
        <p:spPr bwMode="auto">
          <a:xfrm>
            <a:off x="6114689" y="2918419"/>
            <a:ext cx="171931" cy="253004"/>
          </a:xfrm>
          <a:custGeom>
            <a:avLst/>
            <a:gdLst>
              <a:gd name="T0" fmla="*/ 5 w 104"/>
              <a:gd name="T1" fmla="*/ 153 h 153"/>
              <a:gd name="T2" fmla="*/ 0 w 104"/>
              <a:gd name="T3" fmla="*/ 146 h 153"/>
              <a:gd name="T4" fmla="*/ 0 w 104"/>
              <a:gd name="T5" fmla="*/ 7 h 153"/>
              <a:gd name="T6" fmla="*/ 5 w 104"/>
              <a:gd name="T7" fmla="*/ 0 h 153"/>
              <a:gd name="T8" fmla="*/ 11 w 104"/>
              <a:gd name="T9" fmla="*/ 2 h 153"/>
              <a:gd name="T10" fmla="*/ 72 w 104"/>
              <a:gd name="T11" fmla="*/ 64 h 153"/>
              <a:gd name="T12" fmla="*/ 72 w 104"/>
              <a:gd name="T13" fmla="*/ 10 h 153"/>
              <a:gd name="T14" fmla="*/ 82 w 104"/>
              <a:gd name="T15" fmla="*/ 0 h 153"/>
              <a:gd name="T16" fmla="*/ 94 w 104"/>
              <a:gd name="T17" fmla="*/ 0 h 153"/>
              <a:gd name="T18" fmla="*/ 104 w 104"/>
              <a:gd name="T19" fmla="*/ 10 h 153"/>
              <a:gd name="T20" fmla="*/ 104 w 104"/>
              <a:gd name="T21" fmla="*/ 143 h 153"/>
              <a:gd name="T22" fmla="*/ 94 w 104"/>
              <a:gd name="T23" fmla="*/ 153 h 153"/>
              <a:gd name="T24" fmla="*/ 82 w 104"/>
              <a:gd name="T25" fmla="*/ 153 h 153"/>
              <a:gd name="T26" fmla="*/ 72 w 104"/>
              <a:gd name="T27" fmla="*/ 143 h 153"/>
              <a:gd name="T28" fmla="*/ 72 w 104"/>
              <a:gd name="T29" fmla="*/ 89 h 153"/>
              <a:gd name="T30" fmla="*/ 11 w 104"/>
              <a:gd name="T31" fmla="*/ 150 h 153"/>
              <a:gd name="T32" fmla="*/ 5 w 104"/>
              <a:gd name="T33" fmla="*/ 153 h 153"/>
              <a:gd name="T34" fmla="*/ 80 w 104"/>
              <a:gd name="T35" fmla="*/ 93 h 153"/>
              <a:gd name="T36" fmla="*/ 80 w 104"/>
              <a:gd name="T37" fmla="*/ 143 h 153"/>
              <a:gd name="T38" fmla="*/ 82 w 104"/>
              <a:gd name="T39" fmla="*/ 145 h 153"/>
              <a:gd name="T40" fmla="*/ 94 w 104"/>
              <a:gd name="T41" fmla="*/ 145 h 153"/>
              <a:gd name="T42" fmla="*/ 96 w 104"/>
              <a:gd name="T43" fmla="*/ 143 h 153"/>
              <a:gd name="T44" fmla="*/ 96 w 104"/>
              <a:gd name="T45" fmla="*/ 10 h 153"/>
              <a:gd name="T46" fmla="*/ 94 w 104"/>
              <a:gd name="T47" fmla="*/ 8 h 153"/>
              <a:gd name="T48" fmla="*/ 82 w 104"/>
              <a:gd name="T49" fmla="*/ 8 h 153"/>
              <a:gd name="T50" fmla="*/ 80 w 104"/>
              <a:gd name="T51" fmla="*/ 10 h 153"/>
              <a:gd name="T52" fmla="*/ 80 w 104"/>
              <a:gd name="T53" fmla="*/ 93 h 153"/>
              <a:gd name="T54" fmla="*/ 8 w 104"/>
              <a:gd name="T55" fmla="*/ 10 h 153"/>
              <a:gd name="T56" fmla="*/ 8 w 104"/>
              <a:gd name="T57" fmla="*/ 142 h 153"/>
              <a:gd name="T58" fmla="*/ 72 w 104"/>
              <a:gd name="T59" fmla="*/ 78 h 153"/>
              <a:gd name="T60" fmla="*/ 72 w 104"/>
              <a:gd name="T61" fmla="*/ 77 h 153"/>
              <a:gd name="T62" fmla="*/ 73 w 104"/>
              <a:gd name="T63" fmla="*/ 76 h 153"/>
              <a:gd name="T64" fmla="*/ 72 w 104"/>
              <a:gd name="T65" fmla="*/ 75 h 153"/>
              <a:gd name="T66" fmla="*/ 72 w 104"/>
              <a:gd name="T67" fmla="*/ 75 h 153"/>
              <a:gd name="T68" fmla="*/ 8 w 104"/>
              <a:gd name="T6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" h="153">
                <a:moveTo>
                  <a:pt x="5" y="153"/>
                </a:moveTo>
                <a:cubicBezTo>
                  <a:pt x="2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4"/>
                  <a:pt x="76" y="0"/>
                  <a:pt x="82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100" y="0"/>
                  <a:pt x="104" y="4"/>
                  <a:pt x="104" y="10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104" y="148"/>
                  <a:pt x="100" y="153"/>
                  <a:pt x="94" y="153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76" y="153"/>
                  <a:pt x="72" y="148"/>
                  <a:pt x="72" y="143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lose/>
                <a:moveTo>
                  <a:pt x="80" y="93"/>
                </a:moveTo>
                <a:cubicBezTo>
                  <a:pt x="80" y="143"/>
                  <a:pt x="80" y="143"/>
                  <a:pt x="80" y="143"/>
                </a:cubicBezTo>
                <a:cubicBezTo>
                  <a:pt x="80" y="144"/>
                  <a:pt x="81" y="145"/>
                  <a:pt x="82" y="145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95" y="145"/>
                  <a:pt x="96" y="144"/>
                  <a:pt x="96" y="143"/>
                </a:cubicBezTo>
                <a:cubicBezTo>
                  <a:pt x="96" y="10"/>
                  <a:pt x="96" y="10"/>
                  <a:pt x="96" y="10"/>
                </a:cubicBezTo>
                <a:cubicBezTo>
                  <a:pt x="96" y="9"/>
                  <a:pt x="95" y="8"/>
                  <a:pt x="94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1" y="8"/>
                  <a:pt x="80" y="9"/>
                  <a:pt x="80" y="10"/>
                </a:cubicBezTo>
                <a:lnTo>
                  <a:pt x="80" y="93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8" name="Freeform 58"/>
          <p:cNvSpPr>
            <a:spLocks noEditPoints="1"/>
          </p:cNvSpPr>
          <p:nvPr/>
        </p:nvSpPr>
        <p:spPr bwMode="auto">
          <a:xfrm>
            <a:off x="6711554" y="2936591"/>
            <a:ext cx="254402" cy="214564"/>
          </a:xfrm>
          <a:custGeom>
            <a:avLst/>
            <a:gdLst>
              <a:gd name="T0" fmla="*/ 143 w 154"/>
              <a:gd name="T1" fmla="*/ 130 h 130"/>
              <a:gd name="T2" fmla="*/ 11 w 154"/>
              <a:gd name="T3" fmla="*/ 130 h 130"/>
              <a:gd name="T4" fmla="*/ 1 w 154"/>
              <a:gd name="T5" fmla="*/ 120 h 130"/>
              <a:gd name="T6" fmla="*/ 1 w 154"/>
              <a:gd name="T7" fmla="*/ 95 h 130"/>
              <a:gd name="T8" fmla="*/ 11 w 154"/>
              <a:gd name="T9" fmla="*/ 85 h 130"/>
              <a:gd name="T10" fmla="*/ 143 w 154"/>
              <a:gd name="T11" fmla="*/ 85 h 130"/>
              <a:gd name="T12" fmla="*/ 153 w 154"/>
              <a:gd name="T13" fmla="*/ 95 h 130"/>
              <a:gd name="T14" fmla="*/ 153 w 154"/>
              <a:gd name="T15" fmla="*/ 120 h 130"/>
              <a:gd name="T16" fmla="*/ 143 w 154"/>
              <a:gd name="T17" fmla="*/ 130 h 130"/>
              <a:gd name="T18" fmla="*/ 11 w 154"/>
              <a:gd name="T19" fmla="*/ 93 h 130"/>
              <a:gd name="T20" fmla="*/ 9 w 154"/>
              <a:gd name="T21" fmla="*/ 95 h 130"/>
              <a:gd name="T22" fmla="*/ 9 w 154"/>
              <a:gd name="T23" fmla="*/ 120 h 130"/>
              <a:gd name="T24" fmla="*/ 11 w 154"/>
              <a:gd name="T25" fmla="*/ 122 h 130"/>
              <a:gd name="T26" fmla="*/ 143 w 154"/>
              <a:gd name="T27" fmla="*/ 122 h 130"/>
              <a:gd name="T28" fmla="*/ 145 w 154"/>
              <a:gd name="T29" fmla="*/ 120 h 130"/>
              <a:gd name="T30" fmla="*/ 145 w 154"/>
              <a:gd name="T31" fmla="*/ 95 h 130"/>
              <a:gd name="T32" fmla="*/ 143 w 154"/>
              <a:gd name="T33" fmla="*/ 93 h 130"/>
              <a:gd name="T34" fmla="*/ 11 w 154"/>
              <a:gd name="T35" fmla="*/ 93 h 130"/>
              <a:gd name="T36" fmla="*/ 146 w 154"/>
              <a:gd name="T37" fmla="*/ 81 h 130"/>
              <a:gd name="T38" fmla="*/ 8 w 154"/>
              <a:gd name="T39" fmla="*/ 81 h 130"/>
              <a:gd name="T40" fmla="*/ 1 w 154"/>
              <a:gd name="T41" fmla="*/ 78 h 130"/>
              <a:gd name="T42" fmla="*/ 3 w 154"/>
              <a:gd name="T43" fmla="*/ 70 h 130"/>
              <a:gd name="T44" fmla="*/ 70 w 154"/>
              <a:gd name="T45" fmla="*/ 3 h 130"/>
              <a:gd name="T46" fmla="*/ 84 w 154"/>
              <a:gd name="T47" fmla="*/ 3 h 130"/>
              <a:gd name="T48" fmla="*/ 151 w 154"/>
              <a:gd name="T49" fmla="*/ 70 h 130"/>
              <a:gd name="T50" fmla="*/ 153 w 154"/>
              <a:gd name="T51" fmla="*/ 78 h 130"/>
              <a:gd name="T52" fmla="*/ 146 w 154"/>
              <a:gd name="T53" fmla="*/ 81 h 130"/>
              <a:gd name="T54" fmla="*/ 11 w 154"/>
              <a:gd name="T55" fmla="*/ 73 h 130"/>
              <a:gd name="T56" fmla="*/ 143 w 154"/>
              <a:gd name="T57" fmla="*/ 73 h 130"/>
              <a:gd name="T58" fmla="*/ 78 w 154"/>
              <a:gd name="T59" fmla="*/ 9 h 130"/>
              <a:gd name="T60" fmla="*/ 76 w 154"/>
              <a:gd name="T61" fmla="*/ 9 h 130"/>
              <a:gd name="T62" fmla="*/ 11 w 154"/>
              <a:gd name="T63" fmla="*/ 7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30">
                <a:moveTo>
                  <a:pt x="143" y="130"/>
                </a:moveTo>
                <a:cubicBezTo>
                  <a:pt x="11" y="130"/>
                  <a:pt x="11" y="130"/>
                  <a:pt x="11" y="130"/>
                </a:cubicBezTo>
                <a:cubicBezTo>
                  <a:pt x="5" y="130"/>
                  <a:pt x="1" y="125"/>
                  <a:pt x="1" y="120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90"/>
                  <a:pt x="5" y="85"/>
                  <a:pt x="11" y="85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49" y="85"/>
                  <a:pt x="153" y="90"/>
                  <a:pt x="153" y="95"/>
                </a:cubicBezTo>
                <a:cubicBezTo>
                  <a:pt x="153" y="120"/>
                  <a:pt x="153" y="120"/>
                  <a:pt x="153" y="120"/>
                </a:cubicBezTo>
                <a:cubicBezTo>
                  <a:pt x="153" y="125"/>
                  <a:pt x="149" y="130"/>
                  <a:pt x="143" y="130"/>
                </a:cubicBezTo>
                <a:close/>
                <a:moveTo>
                  <a:pt x="11" y="93"/>
                </a:moveTo>
                <a:cubicBezTo>
                  <a:pt x="10" y="93"/>
                  <a:pt x="9" y="94"/>
                  <a:pt x="9" y="95"/>
                </a:cubicBezTo>
                <a:cubicBezTo>
                  <a:pt x="9" y="120"/>
                  <a:pt x="9" y="120"/>
                  <a:pt x="9" y="120"/>
                </a:cubicBezTo>
                <a:cubicBezTo>
                  <a:pt x="9" y="121"/>
                  <a:pt x="10" y="122"/>
                  <a:pt x="11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5" y="122"/>
                  <a:pt x="145" y="121"/>
                  <a:pt x="145" y="120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45" y="94"/>
                  <a:pt x="145" y="93"/>
                  <a:pt x="143" y="93"/>
                </a:cubicBezTo>
                <a:lnTo>
                  <a:pt x="11" y="93"/>
                </a:lnTo>
                <a:close/>
                <a:moveTo>
                  <a:pt x="146" y="81"/>
                </a:moveTo>
                <a:cubicBezTo>
                  <a:pt x="8" y="81"/>
                  <a:pt x="8" y="81"/>
                  <a:pt x="8" y="81"/>
                </a:cubicBezTo>
                <a:cubicBezTo>
                  <a:pt x="3" y="81"/>
                  <a:pt x="1" y="79"/>
                  <a:pt x="1" y="78"/>
                </a:cubicBezTo>
                <a:cubicBezTo>
                  <a:pt x="0" y="77"/>
                  <a:pt x="0" y="74"/>
                  <a:pt x="3" y="70"/>
                </a:cubicBezTo>
                <a:cubicBezTo>
                  <a:pt x="70" y="3"/>
                  <a:pt x="70" y="3"/>
                  <a:pt x="70" y="3"/>
                </a:cubicBezTo>
                <a:cubicBezTo>
                  <a:pt x="74" y="0"/>
                  <a:pt x="80" y="0"/>
                  <a:pt x="84" y="3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4" y="74"/>
                  <a:pt x="154" y="77"/>
                  <a:pt x="153" y="78"/>
                </a:cubicBezTo>
                <a:cubicBezTo>
                  <a:pt x="153" y="79"/>
                  <a:pt x="151" y="81"/>
                  <a:pt x="146" y="81"/>
                </a:cubicBezTo>
                <a:close/>
                <a:moveTo>
                  <a:pt x="11" y="73"/>
                </a:moveTo>
                <a:cubicBezTo>
                  <a:pt x="143" y="73"/>
                  <a:pt x="143" y="73"/>
                  <a:pt x="143" y="73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8"/>
                  <a:pt x="76" y="8"/>
                  <a:pt x="76" y="9"/>
                </a:cubicBezTo>
                <a:lnTo>
                  <a:pt x="11" y="7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7367127" y="2906538"/>
            <a:ext cx="171931" cy="256498"/>
          </a:xfrm>
          <a:custGeom>
            <a:avLst/>
            <a:gdLst>
              <a:gd name="T0" fmla="*/ 79 w 104"/>
              <a:gd name="T1" fmla="*/ 155 h 155"/>
              <a:gd name="T2" fmla="*/ 68 w 104"/>
              <a:gd name="T3" fmla="*/ 150 h 155"/>
              <a:gd name="T4" fmla="*/ 6 w 104"/>
              <a:gd name="T5" fmla="*/ 89 h 155"/>
              <a:gd name="T6" fmla="*/ 6 w 104"/>
              <a:gd name="T7" fmla="*/ 66 h 155"/>
              <a:gd name="T8" fmla="*/ 68 w 104"/>
              <a:gd name="T9" fmla="*/ 4 h 155"/>
              <a:gd name="T10" fmla="*/ 79 w 104"/>
              <a:gd name="T11" fmla="*/ 0 h 155"/>
              <a:gd name="T12" fmla="*/ 90 w 104"/>
              <a:gd name="T13" fmla="*/ 4 h 155"/>
              <a:gd name="T14" fmla="*/ 97 w 104"/>
              <a:gd name="T15" fmla="*/ 12 h 155"/>
              <a:gd name="T16" fmla="*/ 97 w 104"/>
              <a:gd name="T17" fmla="*/ 34 h 155"/>
              <a:gd name="T18" fmla="*/ 54 w 104"/>
              <a:gd name="T19" fmla="*/ 77 h 155"/>
              <a:gd name="T20" fmla="*/ 97 w 104"/>
              <a:gd name="T21" fmla="*/ 120 h 155"/>
              <a:gd name="T22" fmla="*/ 97 w 104"/>
              <a:gd name="T23" fmla="*/ 143 h 155"/>
              <a:gd name="T24" fmla="*/ 90 w 104"/>
              <a:gd name="T25" fmla="*/ 150 h 155"/>
              <a:gd name="T26" fmla="*/ 79 w 104"/>
              <a:gd name="T27" fmla="*/ 155 h 155"/>
              <a:gd name="T28" fmla="*/ 79 w 104"/>
              <a:gd name="T29" fmla="*/ 8 h 155"/>
              <a:gd name="T30" fmla="*/ 73 w 104"/>
              <a:gd name="T31" fmla="*/ 10 h 155"/>
              <a:gd name="T32" fmla="*/ 12 w 104"/>
              <a:gd name="T33" fmla="*/ 71 h 155"/>
              <a:gd name="T34" fmla="*/ 12 w 104"/>
              <a:gd name="T35" fmla="*/ 83 h 155"/>
              <a:gd name="T36" fmla="*/ 73 w 104"/>
              <a:gd name="T37" fmla="*/ 144 h 155"/>
              <a:gd name="T38" fmla="*/ 85 w 104"/>
              <a:gd name="T39" fmla="*/ 144 h 155"/>
              <a:gd name="T40" fmla="*/ 92 w 104"/>
              <a:gd name="T41" fmla="*/ 137 h 155"/>
              <a:gd name="T42" fmla="*/ 92 w 104"/>
              <a:gd name="T43" fmla="*/ 126 h 155"/>
              <a:gd name="T44" fmla="*/ 43 w 104"/>
              <a:gd name="T45" fmla="*/ 77 h 155"/>
              <a:gd name="T46" fmla="*/ 92 w 104"/>
              <a:gd name="T47" fmla="*/ 29 h 155"/>
              <a:gd name="T48" fmla="*/ 92 w 104"/>
              <a:gd name="T49" fmla="*/ 17 h 155"/>
              <a:gd name="T50" fmla="*/ 85 w 104"/>
              <a:gd name="T51" fmla="*/ 10 h 155"/>
              <a:gd name="T52" fmla="*/ 79 w 104"/>
              <a:gd name="T53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4" h="155">
                <a:moveTo>
                  <a:pt x="79" y="155"/>
                </a:moveTo>
                <a:cubicBezTo>
                  <a:pt x="75" y="155"/>
                  <a:pt x="71" y="153"/>
                  <a:pt x="68" y="150"/>
                </a:cubicBezTo>
                <a:cubicBezTo>
                  <a:pt x="6" y="89"/>
                  <a:pt x="6" y="89"/>
                  <a:pt x="6" y="89"/>
                </a:cubicBezTo>
                <a:cubicBezTo>
                  <a:pt x="0" y="82"/>
                  <a:pt x="0" y="72"/>
                  <a:pt x="6" y="66"/>
                </a:cubicBezTo>
                <a:cubicBezTo>
                  <a:pt x="68" y="4"/>
                  <a:pt x="68" y="4"/>
                  <a:pt x="68" y="4"/>
                </a:cubicBezTo>
                <a:cubicBezTo>
                  <a:pt x="71" y="1"/>
                  <a:pt x="75" y="0"/>
                  <a:pt x="79" y="0"/>
                </a:cubicBezTo>
                <a:cubicBezTo>
                  <a:pt x="83" y="0"/>
                  <a:pt x="87" y="1"/>
                  <a:pt x="90" y="4"/>
                </a:cubicBezTo>
                <a:cubicBezTo>
                  <a:pt x="97" y="12"/>
                  <a:pt x="97" y="12"/>
                  <a:pt x="97" y="12"/>
                </a:cubicBezTo>
                <a:cubicBezTo>
                  <a:pt x="104" y="18"/>
                  <a:pt x="104" y="28"/>
                  <a:pt x="97" y="34"/>
                </a:cubicBezTo>
                <a:cubicBezTo>
                  <a:pt x="54" y="77"/>
                  <a:pt x="54" y="77"/>
                  <a:pt x="54" y="77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104" y="126"/>
                  <a:pt x="104" y="137"/>
                  <a:pt x="97" y="143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7" y="153"/>
                  <a:pt x="83" y="155"/>
                  <a:pt x="79" y="155"/>
                </a:cubicBezTo>
                <a:close/>
                <a:moveTo>
                  <a:pt x="79" y="8"/>
                </a:moveTo>
                <a:cubicBezTo>
                  <a:pt x="77" y="8"/>
                  <a:pt x="75" y="9"/>
                  <a:pt x="73" y="10"/>
                </a:cubicBezTo>
                <a:cubicBezTo>
                  <a:pt x="12" y="71"/>
                  <a:pt x="12" y="71"/>
                  <a:pt x="12" y="71"/>
                </a:cubicBezTo>
                <a:cubicBezTo>
                  <a:pt x="9" y="75"/>
                  <a:pt x="9" y="80"/>
                  <a:pt x="12" y="83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6" y="147"/>
                  <a:pt x="82" y="147"/>
                  <a:pt x="85" y="144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4"/>
                  <a:pt x="95" y="129"/>
                  <a:pt x="92" y="126"/>
                </a:cubicBezTo>
                <a:cubicBezTo>
                  <a:pt x="43" y="77"/>
                  <a:pt x="43" y="77"/>
                  <a:pt x="43" y="77"/>
                </a:cubicBezTo>
                <a:cubicBezTo>
                  <a:pt x="92" y="29"/>
                  <a:pt x="92" y="29"/>
                  <a:pt x="92" y="29"/>
                </a:cubicBezTo>
                <a:cubicBezTo>
                  <a:pt x="95" y="26"/>
                  <a:pt x="95" y="20"/>
                  <a:pt x="92" y="17"/>
                </a:cubicBezTo>
                <a:cubicBezTo>
                  <a:pt x="85" y="10"/>
                  <a:pt x="85" y="10"/>
                  <a:pt x="85" y="10"/>
                </a:cubicBezTo>
                <a:cubicBezTo>
                  <a:pt x="83" y="9"/>
                  <a:pt x="81" y="8"/>
                  <a:pt x="7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0" name="Freeform 60"/>
          <p:cNvSpPr>
            <a:spLocks noEditPoints="1"/>
          </p:cNvSpPr>
          <p:nvPr/>
        </p:nvSpPr>
        <p:spPr bwMode="auto">
          <a:xfrm>
            <a:off x="8012915" y="2906538"/>
            <a:ext cx="164942" cy="256498"/>
          </a:xfrm>
          <a:custGeom>
            <a:avLst/>
            <a:gdLst>
              <a:gd name="T0" fmla="*/ 23 w 100"/>
              <a:gd name="T1" fmla="*/ 155 h 155"/>
              <a:gd name="T2" fmla="*/ 11 w 100"/>
              <a:gd name="T3" fmla="*/ 150 h 155"/>
              <a:gd name="T4" fmla="*/ 4 w 100"/>
              <a:gd name="T5" fmla="*/ 143 h 155"/>
              <a:gd name="T6" fmla="*/ 0 w 100"/>
              <a:gd name="T7" fmla="*/ 132 h 155"/>
              <a:gd name="T8" fmla="*/ 4 w 100"/>
              <a:gd name="T9" fmla="*/ 120 h 155"/>
              <a:gd name="T10" fmla="*/ 47 w 100"/>
              <a:gd name="T11" fmla="*/ 77 h 155"/>
              <a:gd name="T12" fmla="*/ 4 w 100"/>
              <a:gd name="T13" fmla="*/ 34 h 155"/>
              <a:gd name="T14" fmla="*/ 0 w 100"/>
              <a:gd name="T15" fmla="*/ 23 h 155"/>
              <a:gd name="T16" fmla="*/ 4 w 100"/>
              <a:gd name="T17" fmla="*/ 12 h 155"/>
              <a:gd name="T18" fmla="*/ 11 w 100"/>
              <a:gd name="T19" fmla="*/ 5 h 155"/>
              <a:gd name="T20" fmla="*/ 23 w 100"/>
              <a:gd name="T21" fmla="*/ 0 h 155"/>
              <a:gd name="T22" fmla="*/ 34 w 100"/>
              <a:gd name="T23" fmla="*/ 5 h 155"/>
              <a:gd name="T24" fmla="*/ 95 w 100"/>
              <a:gd name="T25" fmla="*/ 66 h 155"/>
              <a:gd name="T26" fmla="*/ 100 w 100"/>
              <a:gd name="T27" fmla="*/ 77 h 155"/>
              <a:gd name="T28" fmla="*/ 96 w 100"/>
              <a:gd name="T29" fmla="*/ 89 h 155"/>
              <a:gd name="T30" fmla="*/ 34 w 100"/>
              <a:gd name="T31" fmla="*/ 150 h 155"/>
              <a:gd name="T32" fmla="*/ 23 w 100"/>
              <a:gd name="T33" fmla="*/ 155 h 155"/>
              <a:gd name="T34" fmla="*/ 23 w 100"/>
              <a:gd name="T35" fmla="*/ 8 h 155"/>
              <a:gd name="T36" fmla="*/ 17 w 100"/>
              <a:gd name="T37" fmla="*/ 10 h 155"/>
              <a:gd name="T38" fmla="*/ 10 w 100"/>
              <a:gd name="T39" fmla="*/ 17 h 155"/>
              <a:gd name="T40" fmla="*/ 8 w 100"/>
              <a:gd name="T41" fmla="*/ 23 h 155"/>
              <a:gd name="T42" fmla="*/ 10 w 100"/>
              <a:gd name="T43" fmla="*/ 29 h 155"/>
              <a:gd name="T44" fmla="*/ 59 w 100"/>
              <a:gd name="T45" fmla="*/ 77 h 155"/>
              <a:gd name="T46" fmla="*/ 10 w 100"/>
              <a:gd name="T47" fmla="*/ 126 h 155"/>
              <a:gd name="T48" fmla="*/ 8 w 100"/>
              <a:gd name="T49" fmla="*/ 132 h 155"/>
              <a:gd name="T50" fmla="*/ 10 w 100"/>
              <a:gd name="T51" fmla="*/ 137 h 155"/>
              <a:gd name="T52" fmla="*/ 17 w 100"/>
              <a:gd name="T53" fmla="*/ 144 h 155"/>
              <a:gd name="T54" fmla="*/ 28 w 100"/>
              <a:gd name="T55" fmla="*/ 144 h 155"/>
              <a:gd name="T56" fmla="*/ 90 w 100"/>
              <a:gd name="T57" fmla="*/ 83 h 155"/>
              <a:gd name="T58" fmla="*/ 92 w 100"/>
              <a:gd name="T59" fmla="*/ 77 h 155"/>
              <a:gd name="T60" fmla="*/ 90 w 100"/>
              <a:gd name="T61" fmla="*/ 72 h 155"/>
              <a:gd name="T62" fmla="*/ 28 w 100"/>
              <a:gd name="T63" fmla="*/ 10 h 155"/>
              <a:gd name="T64" fmla="*/ 23 w 100"/>
              <a:gd name="T65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0" h="155">
                <a:moveTo>
                  <a:pt x="23" y="155"/>
                </a:moveTo>
                <a:cubicBezTo>
                  <a:pt x="18" y="155"/>
                  <a:pt x="14" y="153"/>
                  <a:pt x="11" y="150"/>
                </a:cubicBezTo>
                <a:cubicBezTo>
                  <a:pt x="4" y="143"/>
                  <a:pt x="4" y="143"/>
                  <a:pt x="4" y="143"/>
                </a:cubicBezTo>
                <a:cubicBezTo>
                  <a:pt x="1" y="140"/>
                  <a:pt x="0" y="136"/>
                  <a:pt x="0" y="132"/>
                </a:cubicBezTo>
                <a:cubicBezTo>
                  <a:pt x="0" y="127"/>
                  <a:pt x="1" y="123"/>
                  <a:pt x="4" y="120"/>
                </a:cubicBezTo>
                <a:cubicBezTo>
                  <a:pt x="47" y="77"/>
                  <a:pt x="47" y="77"/>
                  <a:pt x="47" y="77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31"/>
                  <a:pt x="0" y="27"/>
                  <a:pt x="0" y="23"/>
                </a:cubicBezTo>
                <a:cubicBezTo>
                  <a:pt x="0" y="19"/>
                  <a:pt x="1" y="15"/>
                  <a:pt x="4" y="12"/>
                </a:cubicBezTo>
                <a:cubicBezTo>
                  <a:pt x="11" y="5"/>
                  <a:pt x="11" y="5"/>
                  <a:pt x="11" y="5"/>
                </a:cubicBezTo>
                <a:cubicBezTo>
                  <a:pt x="14" y="2"/>
                  <a:pt x="18" y="0"/>
                  <a:pt x="23" y="0"/>
                </a:cubicBezTo>
                <a:cubicBezTo>
                  <a:pt x="27" y="0"/>
                  <a:pt x="31" y="2"/>
                  <a:pt x="34" y="5"/>
                </a:cubicBezTo>
                <a:cubicBezTo>
                  <a:pt x="95" y="66"/>
                  <a:pt x="95" y="66"/>
                  <a:pt x="95" y="66"/>
                </a:cubicBezTo>
                <a:cubicBezTo>
                  <a:pt x="98" y="69"/>
                  <a:pt x="100" y="73"/>
                  <a:pt x="100" y="77"/>
                </a:cubicBezTo>
                <a:cubicBezTo>
                  <a:pt x="100" y="81"/>
                  <a:pt x="98" y="86"/>
                  <a:pt x="96" y="89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1" y="153"/>
                  <a:pt x="27" y="155"/>
                  <a:pt x="23" y="155"/>
                </a:cubicBezTo>
                <a:close/>
                <a:moveTo>
                  <a:pt x="23" y="8"/>
                </a:moveTo>
                <a:cubicBezTo>
                  <a:pt x="21" y="8"/>
                  <a:pt x="19" y="9"/>
                  <a:pt x="17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9"/>
                  <a:pt x="8" y="21"/>
                  <a:pt x="8" y="23"/>
                </a:cubicBezTo>
                <a:cubicBezTo>
                  <a:pt x="8" y="25"/>
                  <a:pt x="8" y="27"/>
                  <a:pt x="10" y="29"/>
                </a:cubicBezTo>
                <a:cubicBezTo>
                  <a:pt x="59" y="77"/>
                  <a:pt x="59" y="77"/>
                  <a:pt x="59" y="77"/>
                </a:cubicBezTo>
                <a:cubicBezTo>
                  <a:pt x="10" y="126"/>
                  <a:pt x="10" y="126"/>
                  <a:pt x="10" y="126"/>
                </a:cubicBezTo>
                <a:cubicBezTo>
                  <a:pt x="8" y="127"/>
                  <a:pt x="8" y="129"/>
                  <a:pt x="8" y="132"/>
                </a:cubicBezTo>
                <a:cubicBezTo>
                  <a:pt x="8" y="134"/>
                  <a:pt x="8" y="136"/>
                  <a:pt x="10" y="137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20" y="147"/>
                  <a:pt x="25" y="147"/>
                  <a:pt x="28" y="144"/>
                </a:cubicBezTo>
                <a:cubicBezTo>
                  <a:pt x="90" y="83"/>
                  <a:pt x="90" y="83"/>
                  <a:pt x="90" y="83"/>
                </a:cubicBezTo>
                <a:cubicBezTo>
                  <a:pt x="91" y="81"/>
                  <a:pt x="92" y="79"/>
                  <a:pt x="92" y="77"/>
                </a:cubicBezTo>
                <a:cubicBezTo>
                  <a:pt x="92" y="75"/>
                  <a:pt x="91" y="73"/>
                  <a:pt x="90" y="72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9"/>
                  <a:pt x="25" y="8"/>
                  <a:pt x="23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1" name="Freeform 61"/>
          <p:cNvSpPr>
            <a:spLocks noEditPoints="1"/>
          </p:cNvSpPr>
          <p:nvPr/>
        </p:nvSpPr>
        <p:spPr bwMode="auto">
          <a:xfrm>
            <a:off x="7976572" y="3569100"/>
            <a:ext cx="254402" cy="243219"/>
          </a:xfrm>
          <a:custGeom>
            <a:avLst/>
            <a:gdLst>
              <a:gd name="T0" fmla="*/ 83 w 154"/>
              <a:gd name="T1" fmla="*/ 147 h 147"/>
              <a:gd name="T2" fmla="*/ 71 w 154"/>
              <a:gd name="T3" fmla="*/ 147 h 147"/>
              <a:gd name="T4" fmla="*/ 55 w 154"/>
              <a:gd name="T5" fmla="*/ 132 h 147"/>
              <a:gd name="T6" fmla="*/ 55 w 154"/>
              <a:gd name="T7" fmla="*/ 75 h 147"/>
              <a:gd name="T8" fmla="*/ 34 w 154"/>
              <a:gd name="T9" fmla="*/ 96 h 147"/>
              <a:gd name="T10" fmla="*/ 23 w 154"/>
              <a:gd name="T11" fmla="*/ 100 h 147"/>
              <a:gd name="T12" fmla="*/ 11 w 154"/>
              <a:gd name="T13" fmla="*/ 96 h 147"/>
              <a:gd name="T14" fmla="*/ 4 w 154"/>
              <a:gd name="T15" fmla="*/ 89 h 147"/>
              <a:gd name="T16" fmla="*/ 0 w 154"/>
              <a:gd name="T17" fmla="*/ 77 h 147"/>
              <a:gd name="T18" fmla="*/ 4 w 154"/>
              <a:gd name="T19" fmla="*/ 66 h 147"/>
              <a:gd name="T20" fmla="*/ 66 w 154"/>
              <a:gd name="T21" fmla="*/ 5 h 147"/>
              <a:gd name="T22" fmla="*/ 77 w 154"/>
              <a:gd name="T23" fmla="*/ 0 h 147"/>
              <a:gd name="T24" fmla="*/ 88 w 154"/>
              <a:gd name="T25" fmla="*/ 5 h 147"/>
              <a:gd name="T26" fmla="*/ 150 w 154"/>
              <a:gd name="T27" fmla="*/ 66 h 147"/>
              <a:gd name="T28" fmla="*/ 154 w 154"/>
              <a:gd name="T29" fmla="*/ 77 h 147"/>
              <a:gd name="T30" fmla="*/ 150 w 154"/>
              <a:gd name="T31" fmla="*/ 89 h 147"/>
              <a:gd name="T32" fmla="*/ 143 w 154"/>
              <a:gd name="T33" fmla="*/ 96 h 147"/>
              <a:gd name="T34" fmla="*/ 131 w 154"/>
              <a:gd name="T35" fmla="*/ 100 h 147"/>
              <a:gd name="T36" fmla="*/ 120 w 154"/>
              <a:gd name="T37" fmla="*/ 96 h 147"/>
              <a:gd name="T38" fmla="*/ 99 w 154"/>
              <a:gd name="T39" fmla="*/ 75 h 147"/>
              <a:gd name="T40" fmla="*/ 99 w 154"/>
              <a:gd name="T41" fmla="*/ 132 h 147"/>
              <a:gd name="T42" fmla="*/ 83 w 154"/>
              <a:gd name="T43" fmla="*/ 147 h 147"/>
              <a:gd name="T44" fmla="*/ 63 w 154"/>
              <a:gd name="T45" fmla="*/ 56 h 147"/>
              <a:gd name="T46" fmla="*/ 63 w 154"/>
              <a:gd name="T47" fmla="*/ 132 h 147"/>
              <a:gd name="T48" fmla="*/ 71 w 154"/>
              <a:gd name="T49" fmla="*/ 139 h 147"/>
              <a:gd name="T50" fmla="*/ 83 w 154"/>
              <a:gd name="T51" fmla="*/ 139 h 147"/>
              <a:gd name="T52" fmla="*/ 91 w 154"/>
              <a:gd name="T53" fmla="*/ 132 h 147"/>
              <a:gd name="T54" fmla="*/ 91 w 154"/>
              <a:gd name="T55" fmla="*/ 56 h 147"/>
              <a:gd name="T56" fmla="*/ 126 w 154"/>
              <a:gd name="T57" fmla="*/ 90 h 147"/>
              <a:gd name="T58" fmla="*/ 137 w 154"/>
              <a:gd name="T59" fmla="*/ 90 h 147"/>
              <a:gd name="T60" fmla="*/ 144 w 154"/>
              <a:gd name="T61" fmla="*/ 83 h 147"/>
              <a:gd name="T62" fmla="*/ 146 w 154"/>
              <a:gd name="T63" fmla="*/ 77 h 147"/>
              <a:gd name="T64" fmla="*/ 144 w 154"/>
              <a:gd name="T65" fmla="*/ 72 h 147"/>
              <a:gd name="T66" fmla="*/ 83 w 154"/>
              <a:gd name="T67" fmla="*/ 10 h 147"/>
              <a:gd name="T68" fmla="*/ 71 w 154"/>
              <a:gd name="T69" fmla="*/ 10 h 147"/>
              <a:gd name="T70" fmla="*/ 10 w 154"/>
              <a:gd name="T71" fmla="*/ 72 h 147"/>
              <a:gd name="T72" fmla="*/ 8 w 154"/>
              <a:gd name="T73" fmla="*/ 77 h 147"/>
              <a:gd name="T74" fmla="*/ 10 w 154"/>
              <a:gd name="T75" fmla="*/ 83 h 147"/>
              <a:gd name="T76" fmla="*/ 17 w 154"/>
              <a:gd name="T77" fmla="*/ 90 h 147"/>
              <a:gd name="T78" fmla="*/ 28 w 154"/>
              <a:gd name="T79" fmla="*/ 90 h 147"/>
              <a:gd name="T80" fmla="*/ 63 w 154"/>
              <a:gd name="T81" fmla="*/ 5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4" h="147">
                <a:moveTo>
                  <a:pt x="83" y="147"/>
                </a:moveTo>
                <a:cubicBezTo>
                  <a:pt x="71" y="147"/>
                  <a:pt x="71" y="147"/>
                  <a:pt x="71" y="147"/>
                </a:cubicBezTo>
                <a:cubicBezTo>
                  <a:pt x="62" y="147"/>
                  <a:pt x="55" y="140"/>
                  <a:pt x="55" y="132"/>
                </a:cubicBezTo>
                <a:cubicBezTo>
                  <a:pt x="55" y="75"/>
                  <a:pt x="55" y="75"/>
                  <a:pt x="55" y="75"/>
                </a:cubicBezTo>
                <a:cubicBezTo>
                  <a:pt x="34" y="96"/>
                  <a:pt x="34" y="96"/>
                  <a:pt x="34" y="96"/>
                </a:cubicBezTo>
                <a:cubicBezTo>
                  <a:pt x="31" y="99"/>
                  <a:pt x="27" y="100"/>
                  <a:pt x="23" y="100"/>
                </a:cubicBezTo>
                <a:cubicBezTo>
                  <a:pt x="18" y="100"/>
                  <a:pt x="14" y="99"/>
                  <a:pt x="11" y="96"/>
                </a:cubicBezTo>
                <a:cubicBezTo>
                  <a:pt x="4" y="89"/>
                  <a:pt x="4" y="89"/>
                  <a:pt x="4" y="89"/>
                </a:cubicBezTo>
                <a:cubicBezTo>
                  <a:pt x="1" y="86"/>
                  <a:pt x="0" y="82"/>
                  <a:pt x="0" y="77"/>
                </a:cubicBezTo>
                <a:cubicBezTo>
                  <a:pt x="0" y="73"/>
                  <a:pt x="1" y="69"/>
                  <a:pt x="4" y="66"/>
                </a:cubicBezTo>
                <a:cubicBezTo>
                  <a:pt x="66" y="5"/>
                  <a:pt x="66" y="5"/>
                  <a:pt x="66" y="5"/>
                </a:cubicBezTo>
                <a:cubicBezTo>
                  <a:pt x="68" y="2"/>
                  <a:pt x="73" y="0"/>
                  <a:pt x="77" y="0"/>
                </a:cubicBezTo>
                <a:cubicBezTo>
                  <a:pt x="81" y="0"/>
                  <a:pt x="85" y="2"/>
                  <a:pt x="88" y="5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53" y="69"/>
                  <a:pt x="154" y="73"/>
                  <a:pt x="154" y="77"/>
                </a:cubicBezTo>
                <a:cubicBezTo>
                  <a:pt x="154" y="82"/>
                  <a:pt x="153" y="86"/>
                  <a:pt x="150" y="89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0" y="99"/>
                  <a:pt x="136" y="100"/>
                  <a:pt x="131" y="100"/>
                </a:cubicBezTo>
                <a:cubicBezTo>
                  <a:pt x="127" y="100"/>
                  <a:pt x="123" y="99"/>
                  <a:pt x="120" y="96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99" y="140"/>
                  <a:pt x="92" y="147"/>
                  <a:pt x="83" y="147"/>
                </a:cubicBezTo>
                <a:close/>
                <a:moveTo>
                  <a:pt x="63" y="56"/>
                </a:moveTo>
                <a:cubicBezTo>
                  <a:pt x="63" y="132"/>
                  <a:pt x="63" y="132"/>
                  <a:pt x="63" y="132"/>
                </a:cubicBezTo>
                <a:cubicBezTo>
                  <a:pt x="63" y="136"/>
                  <a:pt x="67" y="139"/>
                  <a:pt x="71" y="139"/>
                </a:cubicBezTo>
                <a:cubicBezTo>
                  <a:pt x="83" y="139"/>
                  <a:pt x="83" y="139"/>
                  <a:pt x="83" y="139"/>
                </a:cubicBezTo>
                <a:cubicBezTo>
                  <a:pt x="87" y="139"/>
                  <a:pt x="91" y="136"/>
                  <a:pt x="91" y="132"/>
                </a:cubicBezTo>
                <a:cubicBezTo>
                  <a:pt x="91" y="56"/>
                  <a:pt x="91" y="56"/>
                  <a:pt x="91" y="56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29" y="93"/>
                  <a:pt x="134" y="93"/>
                  <a:pt x="137" y="90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6" y="81"/>
                  <a:pt x="146" y="79"/>
                  <a:pt x="146" y="77"/>
                </a:cubicBezTo>
                <a:cubicBezTo>
                  <a:pt x="146" y="75"/>
                  <a:pt x="146" y="73"/>
                  <a:pt x="144" y="72"/>
                </a:cubicBezTo>
                <a:cubicBezTo>
                  <a:pt x="83" y="10"/>
                  <a:pt x="83" y="10"/>
                  <a:pt x="83" y="10"/>
                </a:cubicBezTo>
                <a:cubicBezTo>
                  <a:pt x="80" y="7"/>
                  <a:pt x="74" y="7"/>
                  <a:pt x="71" y="10"/>
                </a:cubicBezTo>
                <a:cubicBezTo>
                  <a:pt x="10" y="72"/>
                  <a:pt x="10" y="72"/>
                  <a:pt x="10" y="72"/>
                </a:cubicBezTo>
                <a:cubicBezTo>
                  <a:pt x="8" y="73"/>
                  <a:pt x="8" y="75"/>
                  <a:pt x="8" y="77"/>
                </a:cubicBezTo>
                <a:cubicBezTo>
                  <a:pt x="8" y="79"/>
                  <a:pt x="8" y="81"/>
                  <a:pt x="10" y="83"/>
                </a:cubicBezTo>
                <a:cubicBezTo>
                  <a:pt x="17" y="90"/>
                  <a:pt x="17" y="90"/>
                  <a:pt x="17" y="90"/>
                </a:cubicBezTo>
                <a:cubicBezTo>
                  <a:pt x="20" y="93"/>
                  <a:pt x="25" y="93"/>
                  <a:pt x="28" y="90"/>
                </a:cubicBezTo>
                <a:lnTo>
                  <a:pt x="63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7344063" y="3559315"/>
            <a:ext cx="254402" cy="244617"/>
          </a:xfrm>
          <a:custGeom>
            <a:avLst/>
            <a:gdLst>
              <a:gd name="T0" fmla="*/ 77 w 154"/>
              <a:gd name="T1" fmla="*/ 148 h 148"/>
              <a:gd name="T2" fmla="*/ 66 w 154"/>
              <a:gd name="T3" fmla="*/ 143 h 148"/>
              <a:gd name="T4" fmla="*/ 4 w 154"/>
              <a:gd name="T5" fmla="*/ 82 h 148"/>
              <a:gd name="T6" fmla="*/ 0 w 154"/>
              <a:gd name="T7" fmla="*/ 70 h 148"/>
              <a:gd name="T8" fmla="*/ 4 w 154"/>
              <a:gd name="T9" fmla="*/ 59 h 148"/>
              <a:gd name="T10" fmla="*/ 11 w 154"/>
              <a:gd name="T11" fmla="*/ 52 h 148"/>
              <a:gd name="T12" fmla="*/ 23 w 154"/>
              <a:gd name="T13" fmla="*/ 47 h 148"/>
              <a:gd name="T14" fmla="*/ 34 w 154"/>
              <a:gd name="T15" fmla="*/ 52 h 148"/>
              <a:gd name="T16" fmla="*/ 55 w 154"/>
              <a:gd name="T17" fmla="*/ 73 h 148"/>
              <a:gd name="T18" fmla="*/ 55 w 154"/>
              <a:gd name="T19" fmla="*/ 16 h 148"/>
              <a:gd name="T20" fmla="*/ 71 w 154"/>
              <a:gd name="T21" fmla="*/ 0 h 148"/>
              <a:gd name="T22" fmla="*/ 83 w 154"/>
              <a:gd name="T23" fmla="*/ 0 h 148"/>
              <a:gd name="T24" fmla="*/ 99 w 154"/>
              <a:gd name="T25" fmla="*/ 16 h 148"/>
              <a:gd name="T26" fmla="*/ 99 w 154"/>
              <a:gd name="T27" fmla="*/ 73 h 148"/>
              <a:gd name="T28" fmla="*/ 120 w 154"/>
              <a:gd name="T29" fmla="*/ 52 h 148"/>
              <a:gd name="T30" fmla="*/ 131 w 154"/>
              <a:gd name="T31" fmla="*/ 47 h 148"/>
              <a:gd name="T32" fmla="*/ 143 w 154"/>
              <a:gd name="T33" fmla="*/ 52 h 148"/>
              <a:gd name="T34" fmla="*/ 150 w 154"/>
              <a:gd name="T35" fmla="*/ 59 h 148"/>
              <a:gd name="T36" fmla="*/ 154 w 154"/>
              <a:gd name="T37" fmla="*/ 70 h 148"/>
              <a:gd name="T38" fmla="*/ 150 w 154"/>
              <a:gd name="T39" fmla="*/ 82 h 148"/>
              <a:gd name="T40" fmla="*/ 88 w 154"/>
              <a:gd name="T41" fmla="*/ 143 h 148"/>
              <a:gd name="T42" fmla="*/ 77 w 154"/>
              <a:gd name="T43" fmla="*/ 148 h 148"/>
              <a:gd name="T44" fmla="*/ 23 w 154"/>
              <a:gd name="T45" fmla="*/ 55 h 148"/>
              <a:gd name="T46" fmla="*/ 17 w 154"/>
              <a:gd name="T47" fmla="*/ 57 h 148"/>
              <a:gd name="T48" fmla="*/ 10 w 154"/>
              <a:gd name="T49" fmla="*/ 64 h 148"/>
              <a:gd name="T50" fmla="*/ 8 w 154"/>
              <a:gd name="T51" fmla="*/ 70 h 148"/>
              <a:gd name="T52" fmla="*/ 10 w 154"/>
              <a:gd name="T53" fmla="*/ 76 h 148"/>
              <a:gd name="T54" fmla="*/ 71 w 154"/>
              <a:gd name="T55" fmla="*/ 137 h 148"/>
              <a:gd name="T56" fmla="*/ 83 w 154"/>
              <a:gd name="T57" fmla="*/ 137 h 148"/>
              <a:gd name="T58" fmla="*/ 144 w 154"/>
              <a:gd name="T59" fmla="*/ 76 h 148"/>
              <a:gd name="T60" fmla="*/ 146 w 154"/>
              <a:gd name="T61" fmla="*/ 70 h 148"/>
              <a:gd name="T62" fmla="*/ 144 w 154"/>
              <a:gd name="T63" fmla="*/ 64 h 148"/>
              <a:gd name="T64" fmla="*/ 137 w 154"/>
              <a:gd name="T65" fmla="*/ 57 h 148"/>
              <a:gd name="T66" fmla="*/ 126 w 154"/>
              <a:gd name="T67" fmla="*/ 57 h 148"/>
              <a:gd name="T68" fmla="*/ 91 w 154"/>
              <a:gd name="T69" fmla="*/ 92 h 148"/>
              <a:gd name="T70" fmla="*/ 91 w 154"/>
              <a:gd name="T71" fmla="*/ 16 h 148"/>
              <a:gd name="T72" fmla="*/ 83 w 154"/>
              <a:gd name="T73" fmla="*/ 8 h 148"/>
              <a:gd name="T74" fmla="*/ 71 w 154"/>
              <a:gd name="T75" fmla="*/ 8 h 148"/>
              <a:gd name="T76" fmla="*/ 63 w 154"/>
              <a:gd name="T77" fmla="*/ 16 h 148"/>
              <a:gd name="T78" fmla="*/ 63 w 154"/>
              <a:gd name="T79" fmla="*/ 92 h 148"/>
              <a:gd name="T80" fmla="*/ 28 w 154"/>
              <a:gd name="T81" fmla="*/ 57 h 148"/>
              <a:gd name="T82" fmla="*/ 23 w 154"/>
              <a:gd name="T83" fmla="*/ 5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4" h="148">
                <a:moveTo>
                  <a:pt x="77" y="148"/>
                </a:moveTo>
                <a:cubicBezTo>
                  <a:pt x="73" y="148"/>
                  <a:pt x="69" y="146"/>
                  <a:pt x="66" y="143"/>
                </a:cubicBezTo>
                <a:cubicBezTo>
                  <a:pt x="4" y="82"/>
                  <a:pt x="4" y="82"/>
                  <a:pt x="4" y="82"/>
                </a:cubicBezTo>
                <a:cubicBezTo>
                  <a:pt x="1" y="79"/>
                  <a:pt x="0" y="75"/>
                  <a:pt x="0" y="70"/>
                </a:cubicBezTo>
                <a:cubicBezTo>
                  <a:pt x="0" y="66"/>
                  <a:pt x="1" y="62"/>
                  <a:pt x="4" y="59"/>
                </a:cubicBezTo>
                <a:cubicBezTo>
                  <a:pt x="11" y="52"/>
                  <a:pt x="11" y="52"/>
                  <a:pt x="11" y="52"/>
                </a:cubicBezTo>
                <a:cubicBezTo>
                  <a:pt x="14" y="49"/>
                  <a:pt x="19" y="47"/>
                  <a:pt x="23" y="47"/>
                </a:cubicBezTo>
                <a:cubicBezTo>
                  <a:pt x="27" y="47"/>
                  <a:pt x="31" y="49"/>
                  <a:pt x="34" y="52"/>
                </a:cubicBezTo>
                <a:cubicBezTo>
                  <a:pt x="55" y="73"/>
                  <a:pt x="55" y="73"/>
                  <a:pt x="55" y="73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7"/>
                  <a:pt x="62" y="0"/>
                  <a:pt x="71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92" y="0"/>
                  <a:pt x="99" y="7"/>
                  <a:pt x="99" y="16"/>
                </a:cubicBezTo>
                <a:cubicBezTo>
                  <a:pt x="99" y="73"/>
                  <a:pt x="99" y="73"/>
                  <a:pt x="99" y="73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23" y="49"/>
                  <a:pt x="127" y="47"/>
                  <a:pt x="131" y="47"/>
                </a:cubicBezTo>
                <a:cubicBezTo>
                  <a:pt x="135" y="47"/>
                  <a:pt x="140" y="49"/>
                  <a:pt x="143" y="52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53" y="62"/>
                  <a:pt x="154" y="66"/>
                  <a:pt x="154" y="70"/>
                </a:cubicBezTo>
                <a:cubicBezTo>
                  <a:pt x="154" y="74"/>
                  <a:pt x="153" y="79"/>
                  <a:pt x="150" y="82"/>
                </a:cubicBezTo>
                <a:cubicBezTo>
                  <a:pt x="88" y="143"/>
                  <a:pt x="88" y="143"/>
                  <a:pt x="88" y="143"/>
                </a:cubicBezTo>
                <a:cubicBezTo>
                  <a:pt x="85" y="146"/>
                  <a:pt x="81" y="148"/>
                  <a:pt x="77" y="148"/>
                </a:cubicBezTo>
                <a:close/>
                <a:moveTo>
                  <a:pt x="23" y="55"/>
                </a:moveTo>
                <a:cubicBezTo>
                  <a:pt x="21" y="55"/>
                  <a:pt x="18" y="56"/>
                  <a:pt x="17" y="57"/>
                </a:cubicBezTo>
                <a:cubicBezTo>
                  <a:pt x="10" y="64"/>
                  <a:pt x="10" y="64"/>
                  <a:pt x="10" y="64"/>
                </a:cubicBezTo>
                <a:cubicBezTo>
                  <a:pt x="8" y="66"/>
                  <a:pt x="8" y="68"/>
                  <a:pt x="8" y="70"/>
                </a:cubicBezTo>
                <a:cubicBezTo>
                  <a:pt x="8" y="72"/>
                  <a:pt x="8" y="74"/>
                  <a:pt x="10" y="76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4" y="140"/>
                  <a:pt x="80" y="140"/>
                  <a:pt x="83" y="137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46" y="74"/>
                  <a:pt x="146" y="72"/>
                  <a:pt x="146" y="70"/>
                </a:cubicBezTo>
                <a:cubicBezTo>
                  <a:pt x="146" y="68"/>
                  <a:pt x="146" y="66"/>
                  <a:pt x="144" y="64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4" y="55"/>
                  <a:pt x="129" y="54"/>
                  <a:pt x="126" y="57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16"/>
                  <a:pt x="91" y="16"/>
                  <a:pt x="91" y="16"/>
                </a:cubicBezTo>
                <a:cubicBezTo>
                  <a:pt x="91" y="12"/>
                  <a:pt x="87" y="8"/>
                  <a:pt x="83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67" y="8"/>
                  <a:pt x="63" y="12"/>
                  <a:pt x="63" y="16"/>
                </a:cubicBezTo>
                <a:cubicBezTo>
                  <a:pt x="63" y="92"/>
                  <a:pt x="63" y="92"/>
                  <a:pt x="63" y="92"/>
                </a:cubicBezTo>
                <a:cubicBezTo>
                  <a:pt x="28" y="57"/>
                  <a:pt x="28" y="57"/>
                  <a:pt x="28" y="57"/>
                </a:cubicBezTo>
                <a:cubicBezTo>
                  <a:pt x="27" y="56"/>
                  <a:pt x="25" y="55"/>
                  <a:pt x="23" y="5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7968185" y="2275427"/>
            <a:ext cx="292841" cy="262788"/>
          </a:xfrm>
          <a:custGeom>
            <a:avLst/>
            <a:gdLst>
              <a:gd name="T0" fmla="*/ 22 w 177"/>
              <a:gd name="T1" fmla="*/ 159 h 159"/>
              <a:gd name="T2" fmla="*/ 16 w 177"/>
              <a:gd name="T3" fmla="*/ 156 h 159"/>
              <a:gd name="T4" fmla="*/ 13 w 177"/>
              <a:gd name="T5" fmla="*/ 150 h 159"/>
              <a:gd name="T6" fmla="*/ 12 w 177"/>
              <a:gd name="T7" fmla="*/ 148 h 159"/>
              <a:gd name="T8" fmla="*/ 0 w 177"/>
              <a:gd name="T9" fmla="*/ 104 h 159"/>
              <a:gd name="T10" fmla="*/ 5 w 177"/>
              <a:gd name="T11" fmla="*/ 71 h 159"/>
              <a:gd name="T12" fmla="*/ 91 w 177"/>
              <a:gd name="T13" fmla="*/ 30 h 159"/>
              <a:gd name="T14" fmla="*/ 108 w 177"/>
              <a:gd name="T15" fmla="*/ 30 h 159"/>
              <a:gd name="T16" fmla="*/ 108 w 177"/>
              <a:gd name="T17" fmla="*/ 10 h 159"/>
              <a:gd name="T18" fmla="*/ 118 w 177"/>
              <a:gd name="T19" fmla="*/ 0 h 159"/>
              <a:gd name="T20" fmla="*/ 125 w 177"/>
              <a:gd name="T21" fmla="*/ 3 h 159"/>
              <a:gd name="T22" fmla="*/ 174 w 177"/>
              <a:gd name="T23" fmla="*/ 51 h 159"/>
              <a:gd name="T24" fmla="*/ 177 w 177"/>
              <a:gd name="T25" fmla="*/ 58 h 159"/>
              <a:gd name="T26" fmla="*/ 174 w 177"/>
              <a:gd name="T27" fmla="*/ 65 h 159"/>
              <a:gd name="T28" fmla="*/ 125 w 177"/>
              <a:gd name="T29" fmla="*/ 114 h 159"/>
              <a:gd name="T30" fmla="*/ 118 w 177"/>
              <a:gd name="T31" fmla="*/ 117 h 159"/>
              <a:gd name="T32" fmla="*/ 108 w 177"/>
              <a:gd name="T33" fmla="*/ 107 h 159"/>
              <a:gd name="T34" fmla="*/ 108 w 177"/>
              <a:gd name="T35" fmla="*/ 86 h 159"/>
              <a:gd name="T36" fmla="*/ 91 w 177"/>
              <a:gd name="T37" fmla="*/ 86 h 159"/>
              <a:gd name="T38" fmla="*/ 28 w 177"/>
              <a:gd name="T39" fmla="*/ 135 h 159"/>
              <a:gd name="T40" fmla="*/ 28 w 177"/>
              <a:gd name="T41" fmla="*/ 147 h 159"/>
              <a:gd name="T42" fmla="*/ 28 w 177"/>
              <a:gd name="T43" fmla="*/ 148 h 159"/>
              <a:gd name="T44" fmla="*/ 29 w 177"/>
              <a:gd name="T45" fmla="*/ 152 h 159"/>
              <a:gd name="T46" fmla="*/ 22 w 177"/>
              <a:gd name="T47" fmla="*/ 159 h 159"/>
              <a:gd name="T48" fmla="*/ 91 w 177"/>
              <a:gd name="T49" fmla="*/ 38 h 159"/>
              <a:gd name="T50" fmla="*/ 12 w 177"/>
              <a:gd name="T51" fmla="*/ 74 h 159"/>
              <a:gd name="T52" fmla="*/ 8 w 177"/>
              <a:gd name="T53" fmla="*/ 104 h 159"/>
              <a:gd name="T54" fmla="*/ 19 w 177"/>
              <a:gd name="T55" fmla="*/ 144 h 159"/>
              <a:gd name="T56" fmla="*/ 20 w 177"/>
              <a:gd name="T57" fmla="*/ 147 h 159"/>
              <a:gd name="T58" fmla="*/ 20 w 177"/>
              <a:gd name="T59" fmla="*/ 147 h 159"/>
              <a:gd name="T60" fmla="*/ 20 w 177"/>
              <a:gd name="T61" fmla="*/ 135 h 159"/>
              <a:gd name="T62" fmla="*/ 91 w 177"/>
              <a:gd name="T63" fmla="*/ 78 h 159"/>
              <a:gd name="T64" fmla="*/ 116 w 177"/>
              <a:gd name="T65" fmla="*/ 78 h 159"/>
              <a:gd name="T66" fmla="*/ 116 w 177"/>
              <a:gd name="T67" fmla="*/ 107 h 159"/>
              <a:gd name="T68" fmla="*/ 120 w 177"/>
              <a:gd name="T69" fmla="*/ 108 h 159"/>
              <a:gd name="T70" fmla="*/ 168 w 177"/>
              <a:gd name="T71" fmla="*/ 60 h 159"/>
              <a:gd name="T72" fmla="*/ 169 w 177"/>
              <a:gd name="T73" fmla="*/ 58 h 159"/>
              <a:gd name="T74" fmla="*/ 168 w 177"/>
              <a:gd name="T75" fmla="*/ 57 h 159"/>
              <a:gd name="T76" fmla="*/ 120 w 177"/>
              <a:gd name="T77" fmla="*/ 9 h 159"/>
              <a:gd name="T78" fmla="*/ 116 w 177"/>
              <a:gd name="T79" fmla="*/ 10 h 159"/>
              <a:gd name="T80" fmla="*/ 116 w 177"/>
              <a:gd name="T81" fmla="*/ 38 h 159"/>
              <a:gd name="T82" fmla="*/ 91 w 177"/>
              <a:gd name="T83" fmla="*/ 3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7" h="159">
                <a:moveTo>
                  <a:pt x="22" y="159"/>
                </a:moveTo>
                <a:cubicBezTo>
                  <a:pt x="18" y="159"/>
                  <a:pt x="16" y="156"/>
                  <a:pt x="16" y="156"/>
                </a:cubicBezTo>
                <a:cubicBezTo>
                  <a:pt x="14" y="154"/>
                  <a:pt x="14" y="152"/>
                  <a:pt x="13" y="150"/>
                </a:cubicBezTo>
                <a:cubicBezTo>
                  <a:pt x="12" y="149"/>
                  <a:pt x="12" y="148"/>
                  <a:pt x="12" y="148"/>
                </a:cubicBezTo>
                <a:cubicBezTo>
                  <a:pt x="4" y="129"/>
                  <a:pt x="0" y="114"/>
                  <a:pt x="0" y="104"/>
                </a:cubicBezTo>
                <a:cubicBezTo>
                  <a:pt x="0" y="90"/>
                  <a:pt x="1" y="80"/>
                  <a:pt x="5" y="71"/>
                </a:cubicBezTo>
                <a:cubicBezTo>
                  <a:pt x="16" y="43"/>
                  <a:pt x="44" y="30"/>
                  <a:pt x="91" y="30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4"/>
                  <a:pt x="113" y="0"/>
                  <a:pt x="118" y="0"/>
                </a:cubicBezTo>
                <a:cubicBezTo>
                  <a:pt x="121" y="0"/>
                  <a:pt x="123" y="1"/>
                  <a:pt x="125" y="3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5" y="53"/>
                  <a:pt x="177" y="56"/>
                  <a:pt x="177" y="58"/>
                </a:cubicBezTo>
                <a:cubicBezTo>
                  <a:pt x="177" y="61"/>
                  <a:pt x="175" y="63"/>
                  <a:pt x="174" y="65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3" y="116"/>
                  <a:pt x="121" y="117"/>
                  <a:pt x="118" y="117"/>
                </a:cubicBezTo>
                <a:cubicBezTo>
                  <a:pt x="113" y="117"/>
                  <a:pt x="108" y="112"/>
                  <a:pt x="108" y="107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50" y="86"/>
                  <a:pt x="28" y="94"/>
                  <a:pt x="28" y="135"/>
                </a:cubicBezTo>
                <a:cubicBezTo>
                  <a:pt x="28" y="139"/>
                  <a:pt x="28" y="142"/>
                  <a:pt x="28" y="147"/>
                </a:cubicBezTo>
                <a:cubicBezTo>
                  <a:pt x="28" y="147"/>
                  <a:pt x="28" y="148"/>
                  <a:pt x="28" y="148"/>
                </a:cubicBezTo>
                <a:cubicBezTo>
                  <a:pt x="29" y="149"/>
                  <a:pt x="29" y="150"/>
                  <a:pt x="29" y="152"/>
                </a:cubicBezTo>
                <a:cubicBezTo>
                  <a:pt x="29" y="156"/>
                  <a:pt x="26" y="159"/>
                  <a:pt x="22" y="159"/>
                </a:cubicBezTo>
                <a:close/>
                <a:moveTo>
                  <a:pt x="91" y="38"/>
                </a:moveTo>
                <a:cubicBezTo>
                  <a:pt x="48" y="38"/>
                  <a:pt x="22" y="50"/>
                  <a:pt x="12" y="74"/>
                </a:cubicBezTo>
                <a:cubicBezTo>
                  <a:pt x="9" y="82"/>
                  <a:pt x="8" y="91"/>
                  <a:pt x="8" y="104"/>
                </a:cubicBezTo>
                <a:cubicBezTo>
                  <a:pt x="8" y="113"/>
                  <a:pt x="12" y="127"/>
                  <a:pt x="19" y="144"/>
                </a:cubicBezTo>
                <a:cubicBezTo>
                  <a:pt x="19" y="145"/>
                  <a:pt x="20" y="146"/>
                  <a:pt x="20" y="147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20" y="142"/>
                  <a:pt x="20" y="139"/>
                  <a:pt x="20" y="135"/>
                </a:cubicBezTo>
                <a:cubicBezTo>
                  <a:pt x="20" y="83"/>
                  <a:pt x="57" y="78"/>
                  <a:pt x="91" y="7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16" y="108"/>
                  <a:pt x="118" y="109"/>
                  <a:pt x="120" y="108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68" y="59"/>
                  <a:pt x="169" y="59"/>
                  <a:pt x="169" y="58"/>
                </a:cubicBezTo>
                <a:cubicBezTo>
                  <a:pt x="169" y="58"/>
                  <a:pt x="168" y="57"/>
                  <a:pt x="168" y="57"/>
                </a:cubicBezTo>
                <a:cubicBezTo>
                  <a:pt x="120" y="9"/>
                  <a:pt x="120" y="9"/>
                  <a:pt x="120" y="9"/>
                </a:cubicBezTo>
                <a:cubicBezTo>
                  <a:pt x="118" y="7"/>
                  <a:pt x="116" y="8"/>
                  <a:pt x="116" y="10"/>
                </a:cubicBezTo>
                <a:cubicBezTo>
                  <a:pt x="116" y="38"/>
                  <a:pt x="116" y="38"/>
                  <a:pt x="116" y="38"/>
                </a:cubicBezTo>
                <a:lnTo>
                  <a:pt x="91" y="3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4" name="Freeform 64"/>
          <p:cNvSpPr>
            <a:spLocks noEditPoints="1"/>
          </p:cNvSpPr>
          <p:nvPr/>
        </p:nvSpPr>
        <p:spPr bwMode="auto">
          <a:xfrm>
            <a:off x="8011517" y="4219081"/>
            <a:ext cx="208274" cy="211070"/>
          </a:xfrm>
          <a:custGeom>
            <a:avLst/>
            <a:gdLst>
              <a:gd name="T0" fmla="*/ 99 w 126"/>
              <a:gd name="T1" fmla="*/ 127 h 128"/>
              <a:gd name="T2" fmla="*/ 90 w 126"/>
              <a:gd name="T3" fmla="*/ 123 h 128"/>
              <a:gd name="T4" fmla="*/ 63 w 126"/>
              <a:gd name="T5" fmla="*/ 97 h 128"/>
              <a:gd name="T6" fmla="*/ 37 w 126"/>
              <a:gd name="T7" fmla="*/ 123 h 128"/>
              <a:gd name="T8" fmla="*/ 18 w 126"/>
              <a:gd name="T9" fmla="*/ 123 h 128"/>
              <a:gd name="T10" fmla="*/ 4 w 126"/>
              <a:gd name="T11" fmla="*/ 110 h 128"/>
              <a:gd name="T12" fmla="*/ 0 w 126"/>
              <a:gd name="T13" fmla="*/ 100 h 128"/>
              <a:gd name="T14" fmla="*/ 4 w 126"/>
              <a:gd name="T15" fmla="*/ 91 h 128"/>
              <a:gd name="T16" fmla="*/ 31 w 126"/>
              <a:gd name="T17" fmla="*/ 64 h 128"/>
              <a:gd name="T18" fmla="*/ 4 w 126"/>
              <a:gd name="T19" fmla="*/ 38 h 128"/>
              <a:gd name="T20" fmla="*/ 0 w 126"/>
              <a:gd name="T21" fmla="*/ 28 h 128"/>
              <a:gd name="T22" fmla="*/ 4 w 126"/>
              <a:gd name="T23" fmla="*/ 19 h 128"/>
              <a:gd name="T24" fmla="*/ 18 w 126"/>
              <a:gd name="T25" fmla="*/ 5 h 128"/>
              <a:gd name="T26" fmla="*/ 37 w 126"/>
              <a:gd name="T27" fmla="*/ 5 h 128"/>
              <a:gd name="T28" fmla="*/ 63 w 126"/>
              <a:gd name="T29" fmla="*/ 32 h 128"/>
              <a:gd name="T30" fmla="*/ 90 w 126"/>
              <a:gd name="T31" fmla="*/ 5 h 128"/>
              <a:gd name="T32" fmla="*/ 109 w 126"/>
              <a:gd name="T33" fmla="*/ 5 h 128"/>
              <a:gd name="T34" fmla="*/ 122 w 126"/>
              <a:gd name="T35" fmla="*/ 19 h 128"/>
              <a:gd name="T36" fmla="*/ 126 w 126"/>
              <a:gd name="T37" fmla="*/ 28 h 128"/>
              <a:gd name="T38" fmla="*/ 122 w 126"/>
              <a:gd name="T39" fmla="*/ 38 h 128"/>
              <a:gd name="T40" fmla="*/ 96 w 126"/>
              <a:gd name="T41" fmla="*/ 64 h 128"/>
              <a:gd name="T42" fmla="*/ 122 w 126"/>
              <a:gd name="T43" fmla="*/ 91 h 128"/>
              <a:gd name="T44" fmla="*/ 126 w 126"/>
              <a:gd name="T45" fmla="*/ 100 h 128"/>
              <a:gd name="T46" fmla="*/ 122 w 126"/>
              <a:gd name="T47" fmla="*/ 110 h 128"/>
              <a:gd name="T48" fmla="*/ 109 w 126"/>
              <a:gd name="T49" fmla="*/ 123 h 128"/>
              <a:gd name="T50" fmla="*/ 99 w 126"/>
              <a:gd name="T51" fmla="*/ 127 h 128"/>
              <a:gd name="T52" fmla="*/ 63 w 126"/>
              <a:gd name="T53" fmla="*/ 86 h 128"/>
              <a:gd name="T54" fmla="*/ 95 w 126"/>
              <a:gd name="T55" fmla="*/ 118 h 128"/>
              <a:gd name="T56" fmla="*/ 103 w 126"/>
              <a:gd name="T57" fmla="*/ 118 h 128"/>
              <a:gd name="T58" fmla="*/ 117 w 126"/>
              <a:gd name="T59" fmla="*/ 104 h 128"/>
              <a:gd name="T60" fmla="*/ 118 w 126"/>
              <a:gd name="T61" fmla="*/ 100 h 128"/>
              <a:gd name="T62" fmla="*/ 117 w 126"/>
              <a:gd name="T63" fmla="*/ 96 h 128"/>
              <a:gd name="T64" fmla="*/ 85 w 126"/>
              <a:gd name="T65" fmla="*/ 64 h 128"/>
              <a:gd name="T66" fmla="*/ 117 w 126"/>
              <a:gd name="T67" fmla="*/ 32 h 128"/>
              <a:gd name="T68" fmla="*/ 118 w 126"/>
              <a:gd name="T69" fmla="*/ 28 h 128"/>
              <a:gd name="T70" fmla="*/ 117 w 126"/>
              <a:gd name="T71" fmla="*/ 24 h 128"/>
              <a:gd name="T72" fmla="*/ 103 w 126"/>
              <a:gd name="T73" fmla="*/ 11 h 128"/>
              <a:gd name="T74" fmla="*/ 95 w 126"/>
              <a:gd name="T75" fmla="*/ 11 h 128"/>
              <a:gd name="T76" fmla="*/ 63 w 126"/>
              <a:gd name="T77" fmla="*/ 43 h 128"/>
              <a:gd name="T78" fmla="*/ 31 w 126"/>
              <a:gd name="T79" fmla="*/ 11 h 128"/>
              <a:gd name="T80" fmla="*/ 24 w 126"/>
              <a:gd name="T81" fmla="*/ 11 h 128"/>
              <a:gd name="T82" fmla="*/ 10 w 126"/>
              <a:gd name="T83" fmla="*/ 24 h 128"/>
              <a:gd name="T84" fmla="*/ 8 w 126"/>
              <a:gd name="T85" fmla="*/ 28 h 128"/>
              <a:gd name="T86" fmla="*/ 10 w 126"/>
              <a:gd name="T87" fmla="*/ 32 h 128"/>
              <a:gd name="T88" fmla="*/ 42 w 126"/>
              <a:gd name="T89" fmla="*/ 64 h 128"/>
              <a:gd name="T90" fmla="*/ 10 w 126"/>
              <a:gd name="T91" fmla="*/ 96 h 128"/>
              <a:gd name="T92" fmla="*/ 8 w 126"/>
              <a:gd name="T93" fmla="*/ 100 h 128"/>
              <a:gd name="T94" fmla="*/ 10 w 126"/>
              <a:gd name="T95" fmla="*/ 104 h 128"/>
              <a:gd name="T96" fmla="*/ 24 w 126"/>
              <a:gd name="T97" fmla="*/ 118 h 128"/>
              <a:gd name="T98" fmla="*/ 31 w 126"/>
              <a:gd name="T99" fmla="*/ 118 h 128"/>
              <a:gd name="T100" fmla="*/ 63 w 126"/>
              <a:gd name="T101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6" h="128">
                <a:moveTo>
                  <a:pt x="99" y="127"/>
                </a:moveTo>
                <a:cubicBezTo>
                  <a:pt x="96" y="127"/>
                  <a:pt x="92" y="126"/>
                  <a:pt x="90" y="123"/>
                </a:cubicBezTo>
                <a:cubicBezTo>
                  <a:pt x="63" y="97"/>
                  <a:pt x="63" y="97"/>
                  <a:pt x="63" y="97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2" y="128"/>
                  <a:pt x="23" y="128"/>
                  <a:pt x="18" y="123"/>
                </a:cubicBezTo>
                <a:cubicBezTo>
                  <a:pt x="4" y="110"/>
                  <a:pt x="4" y="110"/>
                  <a:pt x="4" y="110"/>
                </a:cubicBezTo>
                <a:cubicBezTo>
                  <a:pt x="2" y="107"/>
                  <a:pt x="0" y="104"/>
                  <a:pt x="0" y="100"/>
                </a:cubicBezTo>
                <a:cubicBezTo>
                  <a:pt x="0" y="97"/>
                  <a:pt x="2" y="93"/>
                  <a:pt x="4" y="91"/>
                </a:cubicBezTo>
                <a:cubicBezTo>
                  <a:pt x="31" y="64"/>
                  <a:pt x="31" y="64"/>
                  <a:pt x="31" y="64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5"/>
                  <a:pt x="0" y="32"/>
                  <a:pt x="0" y="28"/>
                </a:cubicBezTo>
                <a:cubicBezTo>
                  <a:pt x="0" y="25"/>
                  <a:pt x="2" y="21"/>
                  <a:pt x="4" y="19"/>
                </a:cubicBezTo>
                <a:cubicBezTo>
                  <a:pt x="18" y="5"/>
                  <a:pt x="18" y="5"/>
                  <a:pt x="18" y="5"/>
                </a:cubicBezTo>
                <a:cubicBezTo>
                  <a:pt x="23" y="0"/>
                  <a:pt x="32" y="0"/>
                  <a:pt x="37" y="5"/>
                </a:cubicBezTo>
                <a:cubicBezTo>
                  <a:pt x="63" y="32"/>
                  <a:pt x="63" y="32"/>
                  <a:pt x="63" y="32"/>
                </a:cubicBezTo>
                <a:cubicBezTo>
                  <a:pt x="90" y="5"/>
                  <a:pt x="90" y="5"/>
                  <a:pt x="90" y="5"/>
                </a:cubicBezTo>
                <a:cubicBezTo>
                  <a:pt x="95" y="0"/>
                  <a:pt x="104" y="0"/>
                  <a:pt x="109" y="5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5" y="21"/>
                  <a:pt x="126" y="25"/>
                  <a:pt x="126" y="28"/>
                </a:cubicBezTo>
                <a:cubicBezTo>
                  <a:pt x="126" y="32"/>
                  <a:pt x="125" y="35"/>
                  <a:pt x="122" y="38"/>
                </a:cubicBezTo>
                <a:cubicBezTo>
                  <a:pt x="96" y="64"/>
                  <a:pt x="96" y="64"/>
                  <a:pt x="96" y="64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5" y="93"/>
                  <a:pt x="126" y="97"/>
                  <a:pt x="126" y="100"/>
                </a:cubicBezTo>
                <a:cubicBezTo>
                  <a:pt x="126" y="104"/>
                  <a:pt x="125" y="107"/>
                  <a:pt x="122" y="110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6" y="126"/>
                  <a:pt x="103" y="127"/>
                  <a:pt x="99" y="127"/>
                </a:cubicBezTo>
                <a:close/>
                <a:moveTo>
                  <a:pt x="63" y="86"/>
                </a:moveTo>
                <a:cubicBezTo>
                  <a:pt x="95" y="118"/>
                  <a:pt x="95" y="118"/>
                  <a:pt x="95" y="118"/>
                </a:cubicBezTo>
                <a:cubicBezTo>
                  <a:pt x="97" y="120"/>
                  <a:pt x="101" y="120"/>
                  <a:pt x="103" y="118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8" y="103"/>
                  <a:pt x="118" y="102"/>
                  <a:pt x="118" y="100"/>
                </a:cubicBezTo>
                <a:cubicBezTo>
                  <a:pt x="118" y="99"/>
                  <a:pt x="118" y="97"/>
                  <a:pt x="117" y="96"/>
                </a:cubicBezTo>
                <a:cubicBezTo>
                  <a:pt x="85" y="64"/>
                  <a:pt x="85" y="64"/>
                  <a:pt x="85" y="64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8" y="31"/>
                  <a:pt x="118" y="30"/>
                  <a:pt x="118" y="28"/>
                </a:cubicBezTo>
                <a:cubicBezTo>
                  <a:pt x="118" y="27"/>
                  <a:pt x="118" y="25"/>
                  <a:pt x="117" y="24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1" y="9"/>
                  <a:pt x="97" y="9"/>
                  <a:pt x="95" y="11"/>
                </a:cubicBezTo>
                <a:cubicBezTo>
                  <a:pt x="63" y="43"/>
                  <a:pt x="63" y="43"/>
                  <a:pt x="63" y="43"/>
                </a:cubicBezTo>
                <a:cubicBezTo>
                  <a:pt x="31" y="11"/>
                  <a:pt x="31" y="11"/>
                  <a:pt x="31" y="11"/>
                </a:cubicBezTo>
                <a:cubicBezTo>
                  <a:pt x="29" y="9"/>
                  <a:pt x="26" y="9"/>
                  <a:pt x="24" y="11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5"/>
                  <a:pt x="8" y="27"/>
                  <a:pt x="8" y="28"/>
                </a:cubicBezTo>
                <a:cubicBezTo>
                  <a:pt x="8" y="30"/>
                  <a:pt x="9" y="31"/>
                  <a:pt x="10" y="32"/>
                </a:cubicBezTo>
                <a:cubicBezTo>
                  <a:pt x="42" y="64"/>
                  <a:pt x="42" y="64"/>
                  <a:pt x="42" y="64"/>
                </a:cubicBezTo>
                <a:cubicBezTo>
                  <a:pt x="10" y="96"/>
                  <a:pt x="10" y="96"/>
                  <a:pt x="10" y="96"/>
                </a:cubicBezTo>
                <a:cubicBezTo>
                  <a:pt x="9" y="97"/>
                  <a:pt x="8" y="99"/>
                  <a:pt x="8" y="100"/>
                </a:cubicBezTo>
                <a:cubicBezTo>
                  <a:pt x="8" y="102"/>
                  <a:pt x="9" y="103"/>
                  <a:pt x="10" y="104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6" y="120"/>
                  <a:pt x="29" y="120"/>
                  <a:pt x="31" y="118"/>
                </a:cubicBezTo>
                <a:lnTo>
                  <a:pt x="63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8" name="Freeform 68"/>
          <p:cNvSpPr>
            <a:spLocks noEditPoints="1"/>
          </p:cNvSpPr>
          <p:nvPr/>
        </p:nvSpPr>
        <p:spPr bwMode="auto">
          <a:xfrm>
            <a:off x="6716447" y="4193920"/>
            <a:ext cx="243918" cy="244617"/>
          </a:xfrm>
          <a:custGeom>
            <a:avLst/>
            <a:gdLst>
              <a:gd name="T0" fmla="*/ 84 w 148"/>
              <a:gd name="T1" fmla="*/ 148 h 148"/>
              <a:gd name="T2" fmla="*/ 64 w 148"/>
              <a:gd name="T3" fmla="*/ 148 h 148"/>
              <a:gd name="T4" fmla="*/ 55 w 148"/>
              <a:gd name="T5" fmla="*/ 144 h 148"/>
              <a:gd name="T6" fmla="*/ 51 w 148"/>
              <a:gd name="T7" fmla="*/ 134 h 148"/>
              <a:gd name="T8" fmla="*/ 51 w 148"/>
              <a:gd name="T9" fmla="*/ 97 h 148"/>
              <a:gd name="T10" fmla="*/ 14 w 148"/>
              <a:gd name="T11" fmla="*/ 97 h 148"/>
              <a:gd name="T12" fmla="*/ 4 w 148"/>
              <a:gd name="T13" fmla="*/ 93 h 148"/>
              <a:gd name="T14" fmla="*/ 0 w 148"/>
              <a:gd name="T15" fmla="*/ 83 h 148"/>
              <a:gd name="T16" fmla="*/ 0 w 148"/>
              <a:gd name="T17" fmla="*/ 64 h 148"/>
              <a:gd name="T18" fmla="*/ 4 w 148"/>
              <a:gd name="T19" fmla="*/ 55 h 148"/>
              <a:gd name="T20" fmla="*/ 14 w 148"/>
              <a:gd name="T21" fmla="*/ 51 h 148"/>
              <a:gd name="T22" fmla="*/ 51 w 148"/>
              <a:gd name="T23" fmla="*/ 51 h 148"/>
              <a:gd name="T24" fmla="*/ 51 w 148"/>
              <a:gd name="T25" fmla="*/ 13 h 148"/>
              <a:gd name="T26" fmla="*/ 55 w 148"/>
              <a:gd name="T27" fmla="*/ 4 h 148"/>
              <a:gd name="T28" fmla="*/ 64 w 148"/>
              <a:gd name="T29" fmla="*/ 0 h 148"/>
              <a:gd name="T30" fmla="*/ 84 w 148"/>
              <a:gd name="T31" fmla="*/ 0 h 148"/>
              <a:gd name="T32" fmla="*/ 93 w 148"/>
              <a:gd name="T33" fmla="*/ 4 h 148"/>
              <a:gd name="T34" fmla="*/ 97 w 148"/>
              <a:gd name="T35" fmla="*/ 13 h 148"/>
              <a:gd name="T36" fmla="*/ 97 w 148"/>
              <a:gd name="T37" fmla="*/ 51 h 148"/>
              <a:gd name="T38" fmla="*/ 134 w 148"/>
              <a:gd name="T39" fmla="*/ 51 h 148"/>
              <a:gd name="T40" fmla="*/ 144 w 148"/>
              <a:gd name="T41" fmla="*/ 55 h 148"/>
              <a:gd name="T42" fmla="*/ 148 w 148"/>
              <a:gd name="T43" fmla="*/ 64 h 148"/>
              <a:gd name="T44" fmla="*/ 148 w 148"/>
              <a:gd name="T45" fmla="*/ 83 h 148"/>
              <a:gd name="T46" fmla="*/ 144 w 148"/>
              <a:gd name="T47" fmla="*/ 93 h 148"/>
              <a:gd name="T48" fmla="*/ 134 w 148"/>
              <a:gd name="T49" fmla="*/ 97 h 148"/>
              <a:gd name="T50" fmla="*/ 97 w 148"/>
              <a:gd name="T51" fmla="*/ 97 h 148"/>
              <a:gd name="T52" fmla="*/ 97 w 148"/>
              <a:gd name="T53" fmla="*/ 134 h 148"/>
              <a:gd name="T54" fmla="*/ 93 w 148"/>
              <a:gd name="T55" fmla="*/ 144 h 148"/>
              <a:gd name="T56" fmla="*/ 84 w 148"/>
              <a:gd name="T57" fmla="*/ 148 h 148"/>
              <a:gd name="T58" fmla="*/ 14 w 148"/>
              <a:gd name="T59" fmla="*/ 59 h 148"/>
              <a:gd name="T60" fmla="*/ 10 w 148"/>
              <a:gd name="T61" fmla="*/ 60 h 148"/>
              <a:gd name="T62" fmla="*/ 8 w 148"/>
              <a:gd name="T63" fmla="*/ 64 h 148"/>
              <a:gd name="T64" fmla="*/ 8 w 148"/>
              <a:gd name="T65" fmla="*/ 83 h 148"/>
              <a:gd name="T66" fmla="*/ 10 w 148"/>
              <a:gd name="T67" fmla="*/ 87 h 148"/>
              <a:gd name="T68" fmla="*/ 14 w 148"/>
              <a:gd name="T69" fmla="*/ 89 h 148"/>
              <a:gd name="T70" fmla="*/ 59 w 148"/>
              <a:gd name="T71" fmla="*/ 89 h 148"/>
              <a:gd name="T72" fmla="*/ 59 w 148"/>
              <a:gd name="T73" fmla="*/ 134 h 148"/>
              <a:gd name="T74" fmla="*/ 61 w 148"/>
              <a:gd name="T75" fmla="*/ 138 h 148"/>
              <a:gd name="T76" fmla="*/ 64 w 148"/>
              <a:gd name="T77" fmla="*/ 140 h 148"/>
              <a:gd name="T78" fmla="*/ 84 w 148"/>
              <a:gd name="T79" fmla="*/ 140 h 148"/>
              <a:gd name="T80" fmla="*/ 87 w 148"/>
              <a:gd name="T81" fmla="*/ 138 h 148"/>
              <a:gd name="T82" fmla="*/ 89 w 148"/>
              <a:gd name="T83" fmla="*/ 134 h 148"/>
              <a:gd name="T84" fmla="*/ 89 w 148"/>
              <a:gd name="T85" fmla="*/ 89 h 148"/>
              <a:gd name="T86" fmla="*/ 134 w 148"/>
              <a:gd name="T87" fmla="*/ 89 h 148"/>
              <a:gd name="T88" fmla="*/ 138 w 148"/>
              <a:gd name="T89" fmla="*/ 87 h 148"/>
              <a:gd name="T90" fmla="*/ 140 w 148"/>
              <a:gd name="T91" fmla="*/ 83 h 148"/>
              <a:gd name="T92" fmla="*/ 140 w 148"/>
              <a:gd name="T93" fmla="*/ 64 h 148"/>
              <a:gd name="T94" fmla="*/ 138 w 148"/>
              <a:gd name="T95" fmla="*/ 60 h 148"/>
              <a:gd name="T96" fmla="*/ 134 w 148"/>
              <a:gd name="T97" fmla="*/ 59 h 148"/>
              <a:gd name="T98" fmla="*/ 89 w 148"/>
              <a:gd name="T99" fmla="*/ 59 h 148"/>
              <a:gd name="T100" fmla="*/ 89 w 148"/>
              <a:gd name="T101" fmla="*/ 13 h 148"/>
              <a:gd name="T102" fmla="*/ 87 w 148"/>
              <a:gd name="T103" fmla="*/ 10 h 148"/>
              <a:gd name="T104" fmla="*/ 84 w 148"/>
              <a:gd name="T105" fmla="*/ 8 h 148"/>
              <a:gd name="T106" fmla="*/ 64 w 148"/>
              <a:gd name="T107" fmla="*/ 8 h 148"/>
              <a:gd name="T108" fmla="*/ 61 w 148"/>
              <a:gd name="T109" fmla="*/ 10 h 148"/>
              <a:gd name="T110" fmla="*/ 59 w 148"/>
              <a:gd name="T111" fmla="*/ 13 h 148"/>
              <a:gd name="T112" fmla="*/ 59 w 148"/>
              <a:gd name="T113" fmla="*/ 59 h 148"/>
              <a:gd name="T114" fmla="*/ 14 w 148"/>
              <a:gd name="T115" fmla="*/ 5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84" y="148"/>
                </a:moveTo>
                <a:cubicBezTo>
                  <a:pt x="64" y="148"/>
                  <a:pt x="64" y="148"/>
                  <a:pt x="64" y="148"/>
                </a:cubicBezTo>
                <a:cubicBezTo>
                  <a:pt x="61" y="148"/>
                  <a:pt x="57" y="146"/>
                  <a:pt x="55" y="144"/>
                </a:cubicBezTo>
                <a:cubicBezTo>
                  <a:pt x="52" y="141"/>
                  <a:pt x="51" y="138"/>
                  <a:pt x="51" y="134"/>
                </a:cubicBezTo>
                <a:cubicBezTo>
                  <a:pt x="51" y="97"/>
                  <a:pt x="51" y="97"/>
                  <a:pt x="51" y="97"/>
                </a:cubicBezTo>
                <a:cubicBezTo>
                  <a:pt x="14" y="97"/>
                  <a:pt x="14" y="97"/>
                  <a:pt x="14" y="97"/>
                </a:cubicBezTo>
                <a:cubicBezTo>
                  <a:pt x="10" y="97"/>
                  <a:pt x="7" y="95"/>
                  <a:pt x="4" y="93"/>
                </a:cubicBezTo>
                <a:cubicBezTo>
                  <a:pt x="2" y="90"/>
                  <a:pt x="0" y="87"/>
                  <a:pt x="0" y="83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1"/>
                  <a:pt x="2" y="57"/>
                  <a:pt x="4" y="55"/>
                </a:cubicBezTo>
                <a:cubicBezTo>
                  <a:pt x="7" y="52"/>
                  <a:pt x="10" y="51"/>
                  <a:pt x="14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0"/>
                  <a:pt x="52" y="6"/>
                  <a:pt x="55" y="4"/>
                </a:cubicBezTo>
                <a:cubicBezTo>
                  <a:pt x="57" y="1"/>
                  <a:pt x="61" y="0"/>
                  <a:pt x="6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7" y="0"/>
                  <a:pt x="91" y="1"/>
                  <a:pt x="93" y="4"/>
                </a:cubicBezTo>
                <a:cubicBezTo>
                  <a:pt x="96" y="6"/>
                  <a:pt x="97" y="10"/>
                  <a:pt x="97" y="13"/>
                </a:cubicBezTo>
                <a:cubicBezTo>
                  <a:pt x="97" y="51"/>
                  <a:pt x="97" y="51"/>
                  <a:pt x="97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8" y="51"/>
                  <a:pt x="141" y="52"/>
                  <a:pt x="144" y="55"/>
                </a:cubicBezTo>
                <a:cubicBezTo>
                  <a:pt x="146" y="57"/>
                  <a:pt x="148" y="61"/>
                  <a:pt x="148" y="64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8" y="87"/>
                  <a:pt x="146" y="90"/>
                  <a:pt x="144" y="93"/>
                </a:cubicBezTo>
                <a:cubicBezTo>
                  <a:pt x="141" y="95"/>
                  <a:pt x="138" y="97"/>
                  <a:pt x="134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7" y="138"/>
                  <a:pt x="96" y="141"/>
                  <a:pt x="93" y="144"/>
                </a:cubicBezTo>
                <a:cubicBezTo>
                  <a:pt x="91" y="146"/>
                  <a:pt x="87" y="148"/>
                  <a:pt x="84" y="148"/>
                </a:cubicBezTo>
                <a:close/>
                <a:moveTo>
                  <a:pt x="14" y="59"/>
                </a:moveTo>
                <a:cubicBezTo>
                  <a:pt x="12" y="59"/>
                  <a:pt x="11" y="59"/>
                  <a:pt x="10" y="60"/>
                </a:cubicBezTo>
                <a:cubicBezTo>
                  <a:pt x="9" y="61"/>
                  <a:pt x="8" y="63"/>
                  <a:pt x="8" y="64"/>
                </a:cubicBezTo>
                <a:cubicBezTo>
                  <a:pt x="8" y="83"/>
                  <a:pt x="8" y="83"/>
                  <a:pt x="8" y="83"/>
                </a:cubicBezTo>
                <a:cubicBezTo>
                  <a:pt x="8" y="85"/>
                  <a:pt x="9" y="86"/>
                  <a:pt x="10" y="87"/>
                </a:cubicBezTo>
                <a:cubicBezTo>
                  <a:pt x="11" y="88"/>
                  <a:pt x="12" y="89"/>
                  <a:pt x="14" y="89"/>
                </a:cubicBezTo>
                <a:cubicBezTo>
                  <a:pt x="59" y="89"/>
                  <a:pt x="59" y="89"/>
                  <a:pt x="59" y="89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9" y="136"/>
                  <a:pt x="60" y="137"/>
                  <a:pt x="61" y="138"/>
                </a:cubicBezTo>
                <a:cubicBezTo>
                  <a:pt x="62" y="139"/>
                  <a:pt x="63" y="140"/>
                  <a:pt x="64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5" y="140"/>
                  <a:pt x="86" y="139"/>
                  <a:pt x="87" y="138"/>
                </a:cubicBezTo>
                <a:cubicBezTo>
                  <a:pt x="88" y="137"/>
                  <a:pt x="89" y="136"/>
                  <a:pt x="89" y="134"/>
                </a:cubicBezTo>
                <a:cubicBezTo>
                  <a:pt x="89" y="89"/>
                  <a:pt x="89" y="89"/>
                  <a:pt x="89" y="89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6" y="89"/>
                  <a:pt x="137" y="88"/>
                  <a:pt x="138" y="87"/>
                </a:cubicBezTo>
                <a:cubicBezTo>
                  <a:pt x="139" y="86"/>
                  <a:pt x="140" y="85"/>
                  <a:pt x="140" y="83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3"/>
                  <a:pt x="139" y="61"/>
                  <a:pt x="138" y="60"/>
                </a:cubicBezTo>
                <a:cubicBezTo>
                  <a:pt x="137" y="59"/>
                  <a:pt x="136" y="59"/>
                  <a:pt x="134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13"/>
                  <a:pt x="89" y="13"/>
                  <a:pt x="89" y="13"/>
                </a:cubicBezTo>
                <a:cubicBezTo>
                  <a:pt x="89" y="12"/>
                  <a:pt x="88" y="11"/>
                  <a:pt x="87" y="10"/>
                </a:cubicBezTo>
                <a:cubicBezTo>
                  <a:pt x="86" y="9"/>
                  <a:pt x="85" y="8"/>
                  <a:pt x="8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2" y="9"/>
                  <a:pt x="61" y="10"/>
                </a:cubicBezTo>
                <a:cubicBezTo>
                  <a:pt x="60" y="11"/>
                  <a:pt x="59" y="12"/>
                  <a:pt x="59" y="13"/>
                </a:cubicBezTo>
                <a:cubicBezTo>
                  <a:pt x="59" y="59"/>
                  <a:pt x="59" y="59"/>
                  <a:pt x="59" y="59"/>
                </a:cubicBezTo>
                <a:lnTo>
                  <a:pt x="14" y="5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9" name="Freeform 69"/>
          <p:cNvSpPr>
            <a:spLocks noEditPoints="1"/>
          </p:cNvSpPr>
          <p:nvPr/>
        </p:nvSpPr>
        <p:spPr bwMode="auto">
          <a:xfrm>
            <a:off x="6051788" y="2274029"/>
            <a:ext cx="306120" cy="264186"/>
          </a:xfrm>
          <a:custGeom>
            <a:avLst/>
            <a:gdLst>
              <a:gd name="T0" fmla="*/ 159 w 185"/>
              <a:gd name="T1" fmla="*/ 160 h 160"/>
              <a:gd name="T2" fmla="*/ 152 w 185"/>
              <a:gd name="T3" fmla="*/ 7 h 160"/>
              <a:gd name="T4" fmla="*/ 178 w 185"/>
              <a:gd name="T5" fmla="*/ 0 h 160"/>
              <a:gd name="T6" fmla="*/ 185 w 185"/>
              <a:gd name="T7" fmla="*/ 153 h 160"/>
              <a:gd name="T8" fmla="*/ 160 w 185"/>
              <a:gd name="T9" fmla="*/ 152 h 160"/>
              <a:gd name="T10" fmla="*/ 177 w 185"/>
              <a:gd name="T11" fmla="*/ 8 h 160"/>
              <a:gd name="T12" fmla="*/ 160 w 185"/>
              <a:gd name="T13" fmla="*/ 152 h 160"/>
              <a:gd name="T14" fmla="*/ 121 w 185"/>
              <a:gd name="T15" fmla="*/ 160 h 160"/>
              <a:gd name="T16" fmla="*/ 114 w 185"/>
              <a:gd name="T17" fmla="*/ 58 h 160"/>
              <a:gd name="T18" fmla="*/ 140 w 185"/>
              <a:gd name="T19" fmla="*/ 51 h 160"/>
              <a:gd name="T20" fmla="*/ 147 w 185"/>
              <a:gd name="T21" fmla="*/ 153 h 160"/>
              <a:gd name="T22" fmla="*/ 122 w 185"/>
              <a:gd name="T23" fmla="*/ 152 h 160"/>
              <a:gd name="T24" fmla="*/ 139 w 185"/>
              <a:gd name="T25" fmla="*/ 59 h 160"/>
              <a:gd name="T26" fmla="*/ 122 w 185"/>
              <a:gd name="T27" fmla="*/ 152 h 160"/>
              <a:gd name="T28" fmla="*/ 83 w 185"/>
              <a:gd name="T29" fmla="*/ 160 h 160"/>
              <a:gd name="T30" fmla="*/ 76 w 185"/>
              <a:gd name="T31" fmla="*/ 96 h 160"/>
              <a:gd name="T32" fmla="*/ 102 w 185"/>
              <a:gd name="T33" fmla="*/ 89 h 160"/>
              <a:gd name="T34" fmla="*/ 109 w 185"/>
              <a:gd name="T35" fmla="*/ 153 h 160"/>
              <a:gd name="T36" fmla="*/ 84 w 185"/>
              <a:gd name="T37" fmla="*/ 152 h 160"/>
              <a:gd name="T38" fmla="*/ 101 w 185"/>
              <a:gd name="T39" fmla="*/ 97 h 160"/>
              <a:gd name="T40" fmla="*/ 84 w 185"/>
              <a:gd name="T41" fmla="*/ 152 h 160"/>
              <a:gd name="T42" fmla="*/ 45 w 185"/>
              <a:gd name="T43" fmla="*/ 160 h 160"/>
              <a:gd name="T44" fmla="*/ 38 w 185"/>
              <a:gd name="T45" fmla="*/ 121 h 160"/>
              <a:gd name="T46" fmla="*/ 64 w 185"/>
              <a:gd name="T47" fmla="*/ 114 h 160"/>
              <a:gd name="T48" fmla="*/ 71 w 185"/>
              <a:gd name="T49" fmla="*/ 153 h 160"/>
              <a:gd name="T50" fmla="*/ 46 w 185"/>
              <a:gd name="T51" fmla="*/ 152 h 160"/>
              <a:gd name="T52" fmla="*/ 63 w 185"/>
              <a:gd name="T53" fmla="*/ 122 h 160"/>
              <a:gd name="T54" fmla="*/ 46 w 185"/>
              <a:gd name="T55" fmla="*/ 152 h 160"/>
              <a:gd name="T56" fmla="*/ 7 w 185"/>
              <a:gd name="T57" fmla="*/ 160 h 160"/>
              <a:gd name="T58" fmla="*/ 0 w 185"/>
              <a:gd name="T59" fmla="*/ 134 h 160"/>
              <a:gd name="T60" fmla="*/ 26 w 185"/>
              <a:gd name="T61" fmla="*/ 127 h 160"/>
              <a:gd name="T62" fmla="*/ 33 w 185"/>
              <a:gd name="T63" fmla="*/ 153 h 160"/>
              <a:gd name="T64" fmla="*/ 8 w 185"/>
              <a:gd name="T65" fmla="*/ 152 h 160"/>
              <a:gd name="T66" fmla="*/ 25 w 185"/>
              <a:gd name="T67" fmla="*/ 135 h 160"/>
              <a:gd name="T68" fmla="*/ 8 w 185"/>
              <a:gd name="T69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5" h="160">
                <a:moveTo>
                  <a:pt x="178" y="160"/>
                </a:moveTo>
                <a:cubicBezTo>
                  <a:pt x="159" y="160"/>
                  <a:pt x="159" y="160"/>
                  <a:pt x="159" y="160"/>
                </a:cubicBezTo>
                <a:cubicBezTo>
                  <a:pt x="155" y="160"/>
                  <a:pt x="152" y="157"/>
                  <a:pt x="152" y="153"/>
                </a:cubicBezTo>
                <a:cubicBezTo>
                  <a:pt x="152" y="7"/>
                  <a:pt x="152" y="7"/>
                  <a:pt x="152" y="7"/>
                </a:cubicBezTo>
                <a:cubicBezTo>
                  <a:pt x="152" y="3"/>
                  <a:pt x="155" y="0"/>
                  <a:pt x="159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82" y="0"/>
                  <a:pt x="185" y="3"/>
                  <a:pt x="185" y="7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5" y="157"/>
                  <a:pt x="182" y="160"/>
                  <a:pt x="178" y="160"/>
                </a:cubicBezTo>
                <a:close/>
                <a:moveTo>
                  <a:pt x="160" y="152"/>
                </a:moveTo>
                <a:cubicBezTo>
                  <a:pt x="177" y="152"/>
                  <a:pt x="177" y="152"/>
                  <a:pt x="177" y="152"/>
                </a:cubicBezTo>
                <a:cubicBezTo>
                  <a:pt x="177" y="8"/>
                  <a:pt x="177" y="8"/>
                  <a:pt x="177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52"/>
                </a:lnTo>
                <a:close/>
                <a:moveTo>
                  <a:pt x="140" y="160"/>
                </a:moveTo>
                <a:cubicBezTo>
                  <a:pt x="121" y="160"/>
                  <a:pt x="121" y="160"/>
                  <a:pt x="121" y="160"/>
                </a:cubicBezTo>
                <a:cubicBezTo>
                  <a:pt x="117" y="160"/>
                  <a:pt x="114" y="157"/>
                  <a:pt x="114" y="153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4"/>
                  <a:pt x="117" y="51"/>
                  <a:pt x="121" y="51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44" y="51"/>
                  <a:pt x="147" y="54"/>
                  <a:pt x="147" y="58"/>
                </a:cubicBezTo>
                <a:cubicBezTo>
                  <a:pt x="147" y="153"/>
                  <a:pt x="147" y="153"/>
                  <a:pt x="147" y="153"/>
                </a:cubicBezTo>
                <a:cubicBezTo>
                  <a:pt x="147" y="157"/>
                  <a:pt x="144" y="160"/>
                  <a:pt x="140" y="160"/>
                </a:cubicBezTo>
                <a:close/>
                <a:moveTo>
                  <a:pt x="122" y="152"/>
                </a:moveTo>
                <a:cubicBezTo>
                  <a:pt x="139" y="152"/>
                  <a:pt x="139" y="152"/>
                  <a:pt x="139" y="152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22" y="59"/>
                  <a:pt x="122" y="59"/>
                  <a:pt x="122" y="59"/>
                </a:cubicBezTo>
                <a:lnTo>
                  <a:pt x="122" y="152"/>
                </a:lnTo>
                <a:close/>
                <a:moveTo>
                  <a:pt x="102" y="160"/>
                </a:moveTo>
                <a:cubicBezTo>
                  <a:pt x="83" y="160"/>
                  <a:pt x="83" y="160"/>
                  <a:pt x="83" y="160"/>
                </a:cubicBezTo>
                <a:cubicBezTo>
                  <a:pt x="79" y="160"/>
                  <a:pt x="76" y="157"/>
                  <a:pt x="76" y="153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2"/>
                  <a:pt x="79" y="89"/>
                  <a:pt x="83" y="89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6" y="89"/>
                  <a:pt x="109" y="92"/>
                  <a:pt x="109" y="96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7"/>
                  <a:pt x="106" y="160"/>
                  <a:pt x="102" y="160"/>
                </a:cubicBezTo>
                <a:close/>
                <a:moveTo>
                  <a:pt x="84" y="152"/>
                </a:moveTo>
                <a:cubicBezTo>
                  <a:pt x="101" y="152"/>
                  <a:pt x="101" y="152"/>
                  <a:pt x="101" y="15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84" y="97"/>
                  <a:pt x="84" y="97"/>
                  <a:pt x="84" y="97"/>
                </a:cubicBezTo>
                <a:lnTo>
                  <a:pt x="84" y="152"/>
                </a:lnTo>
                <a:close/>
                <a:moveTo>
                  <a:pt x="64" y="160"/>
                </a:moveTo>
                <a:cubicBezTo>
                  <a:pt x="45" y="160"/>
                  <a:pt x="45" y="160"/>
                  <a:pt x="45" y="160"/>
                </a:cubicBezTo>
                <a:cubicBezTo>
                  <a:pt x="41" y="160"/>
                  <a:pt x="38" y="157"/>
                  <a:pt x="38" y="153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8" y="117"/>
                  <a:pt x="41" y="114"/>
                  <a:pt x="45" y="114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8" y="114"/>
                  <a:pt x="71" y="117"/>
                  <a:pt x="71" y="121"/>
                </a:cubicBezTo>
                <a:cubicBezTo>
                  <a:pt x="71" y="153"/>
                  <a:pt x="71" y="153"/>
                  <a:pt x="71" y="153"/>
                </a:cubicBezTo>
                <a:cubicBezTo>
                  <a:pt x="71" y="157"/>
                  <a:pt x="68" y="160"/>
                  <a:pt x="64" y="160"/>
                </a:cubicBezTo>
                <a:close/>
                <a:moveTo>
                  <a:pt x="46" y="152"/>
                </a:moveTo>
                <a:cubicBezTo>
                  <a:pt x="63" y="152"/>
                  <a:pt x="63" y="152"/>
                  <a:pt x="63" y="15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46" y="122"/>
                  <a:pt x="46" y="122"/>
                  <a:pt x="46" y="122"/>
                </a:cubicBezTo>
                <a:lnTo>
                  <a:pt x="46" y="152"/>
                </a:lnTo>
                <a:close/>
                <a:moveTo>
                  <a:pt x="26" y="160"/>
                </a:moveTo>
                <a:cubicBezTo>
                  <a:pt x="7" y="160"/>
                  <a:pt x="7" y="160"/>
                  <a:pt x="7" y="160"/>
                </a:cubicBezTo>
                <a:cubicBezTo>
                  <a:pt x="3" y="160"/>
                  <a:pt x="0" y="157"/>
                  <a:pt x="0" y="153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0"/>
                  <a:pt x="3" y="127"/>
                  <a:pt x="7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0" y="127"/>
                  <a:pt x="33" y="130"/>
                  <a:pt x="33" y="134"/>
                </a:cubicBezTo>
                <a:cubicBezTo>
                  <a:pt x="33" y="153"/>
                  <a:pt x="33" y="153"/>
                  <a:pt x="33" y="153"/>
                </a:cubicBezTo>
                <a:cubicBezTo>
                  <a:pt x="33" y="157"/>
                  <a:pt x="30" y="160"/>
                  <a:pt x="26" y="160"/>
                </a:cubicBezTo>
                <a:close/>
                <a:moveTo>
                  <a:pt x="8" y="152"/>
                </a:moveTo>
                <a:cubicBezTo>
                  <a:pt x="25" y="152"/>
                  <a:pt x="25" y="152"/>
                  <a:pt x="25" y="152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8" y="135"/>
                  <a:pt x="8" y="135"/>
                  <a:pt x="8" y="135"/>
                </a:cubicBezTo>
                <a:lnTo>
                  <a:pt x="8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1638205" y="4164566"/>
            <a:ext cx="229241" cy="299132"/>
            <a:chOff x="2126498" y="4085970"/>
            <a:chExt cx="305655" cy="398842"/>
          </a:xfrm>
        </p:grpSpPr>
        <p:sp>
          <p:nvSpPr>
            <p:cNvPr id="8" name="Freeform 8"/>
            <p:cNvSpPr/>
            <p:nvPr/>
          </p:nvSpPr>
          <p:spPr bwMode="auto">
            <a:xfrm>
              <a:off x="2126498" y="4085970"/>
              <a:ext cx="259993" cy="398842"/>
            </a:xfrm>
            <a:custGeom>
              <a:avLst/>
              <a:gdLst>
                <a:gd name="T0" fmla="*/ 110 w 118"/>
                <a:gd name="T1" fmla="*/ 129 h 181"/>
                <a:gd name="T2" fmla="*/ 110 w 118"/>
                <a:gd name="T3" fmla="*/ 168 h 181"/>
                <a:gd name="T4" fmla="*/ 105 w 118"/>
                <a:gd name="T5" fmla="*/ 173 h 181"/>
                <a:gd name="T6" fmla="*/ 101 w 118"/>
                <a:gd name="T7" fmla="*/ 172 h 181"/>
                <a:gd name="T8" fmla="*/ 52 w 118"/>
                <a:gd name="T9" fmla="*/ 123 h 181"/>
                <a:gd name="T10" fmla="*/ 14 w 118"/>
                <a:gd name="T11" fmla="*/ 123 h 181"/>
                <a:gd name="T12" fmla="*/ 8 w 118"/>
                <a:gd name="T13" fmla="*/ 118 h 181"/>
                <a:gd name="T14" fmla="*/ 8 w 118"/>
                <a:gd name="T15" fmla="*/ 63 h 181"/>
                <a:gd name="T16" fmla="*/ 14 w 118"/>
                <a:gd name="T17" fmla="*/ 58 h 181"/>
                <a:gd name="T18" fmla="*/ 52 w 118"/>
                <a:gd name="T19" fmla="*/ 58 h 181"/>
                <a:gd name="T20" fmla="*/ 101 w 118"/>
                <a:gd name="T21" fmla="*/ 10 h 181"/>
                <a:gd name="T22" fmla="*/ 105 w 118"/>
                <a:gd name="T23" fmla="*/ 8 h 181"/>
                <a:gd name="T24" fmla="*/ 110 w 118"/>
                <a:gd name="T25" fmla="*/ 13 h 181"/>
                <a:gd name="T26" fmla="*/ 110 w 118"/>
                <a:gd name="T27" fmla="*/ 50 h 181"/>
                <a:gd name="T28" fmla="*/ 118 w 118"/>
                <a:gd name="T29" fmla="*/ 50 h 181"/>
                <a:gd name="T30" fmla="*/ 118 w 118"/>
                <a:gd name="T31" fmla="*/ 13 h 181"/>
                <a:gd name="T32" fmla="*/ 105 w 118"/>
                <a:gd name="T33" fmla="*/ 0 h 181"/>
                <a:gd name="T34" fmla="*/ 95 w 118"/>
                <a:gd name="T35" fmla="*/ 4 h 181"/>
                <a:gd name="T36" fmla="*/ 49 w 118"/>
                <a:gd name="T37" fmla="*/ 50 h 181"/>
                <a:gd name="T38" fmla="*/ 14 w 118"/>
                <a:gd name="T39" fmla="*/ 50 h 181"/>
                <a:gd name="T40" fmla="*/ 0 w 118"/>
                <a:gd name="T41" fmla="*/ 63 h 181"/>
                <a:gd name="T42" fmla="*/ 0 w 118"/>
                <a:gd name="T43" fmla="*/ 118 h 181"/>
                <a:gd name="T44" fmla="*/ 14 w 118"/>
                <a:gd name="T45" fmla="*/ 131 h 181"/>
                <a:gd name="T46" fmla="*/ 49 w 118"/>
                <a:gd name="T47" fmla="*/ 131 h 181"/>
                <a:gd name="T48" fmla="*/ 95 w 118"/>
                <a:gd name="T49" fmla="*/ 177 h 181"/>
                <a:gd name="T50" fmla="*/ 105 w 118"/>
                <a:gd name="T51" fmla="*/ 181 h 181"/>
                <a:gd name="T52" fmla="*/ 118 w 118"/>
                <a:gd name="T53" fmla="*/ 168 h 181"/>
                <a:gd name="T54" fmla="*/ 118 w 118"/>
                <a:gd name="T55" fmla="*/ 129 h 181"/>
                <a:gd name="T56" fmla="*/ 110 w 118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81">
                  <a:moveTo>
                    <a:pt x="110" y="129"/>
                  </a:moveTo>
                  <a:cubicBezTo>
                    <a:pt x="110" y="168"/>
                    <a:pt x="110" y="168"/>
                    <a:pt x="110" y="168"/>
                  </a:cubicBezTo>
                  <a:cubicBezTo>
                    <a:pt x="110" y="171"/>
                    <a:pt x="107" y="173"/>
                    <a:pt x="105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4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5" y="8"/>
                  </a:cubicBezTo>
                  <a:cubicBezTo>
                    <a:pt x="107" y="8"/>
                    <a:pt x="110" y="11"/>
                    <a:pt x="110" y="13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6"/>
                    <a:pt x="112" y="0"/>
                    <a:pt x="105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4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5" y="181"/>
                  </a:cubicBezTo>
                  <a:cubicBezTo>
                    <a:pt x="112" y="181"/>
                    <a:pt x="118" y="175"/>
                    <a:pt x="118" y="168"/>
                  </a:cubicBezTo>
                  <a:cubicBezTo>
                    <a:pt x="118" y="129"/>
                    <a:pt x="118" y="129"/>
                    <a:pt x="118" y="129"/>
                  </a:cubicBezTo>
                  <a:lnTo>
                    <a:pt x="110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2320328" y="4226683"/>
              <a:ext cx="111825" cy="112757"/>
            </a:xfrm>
            <a:custGeom>
              <a:avLst/>
              <a:gdLst>
                <a:gd name="T0" fmla="*/ 120 w 120"/>
                <a:gd name="T1" fmla="*/ 109 h 121"/>
                <a:gd name="T2" fmla="*/ 73 w 120"/>
                <a:gd name="T3" fmla="*/ 61 h 121"/>
                <a:gd name="T4" fmla="*/ 120 w 120"/>
                <a:gd name="T5" fmla="*/ 14 h 121"/>
                <a:gd name="T6" fmla="*/ 106 w 120"/>
                <a:gd name="T7" fmla="*/ 0 h 121"/>
                <a:gd name="T8" fmla="*/ 61 w 120"/>
                <a:gd name="T9" fmla="*/ 47 h 121"/>
                <a:gd name="T10" fmla="*/ 14 w 120"/>
                <a:gd name="T11" fmla="*/ 0 h 121"/>
                <a:gd name="T12" fmla="*/ 0 w 120"/>
                <a:gd name="T13" fmla="*/ 14 h 121"/>
                <a:gd name="T14" fmla="*/ 47 w 120"/>
                <a:gd name="T15" fmla="*/ 61 h 121"/>
                <a:gd name="T16" fmla="*/ 0 w 120"/>
                <a:gd name="T17" fmla="*/ 109 h 121"/>
                <a:gd name="T18" fmla="*/ 14 w 120"/>
                <a:gd name="T19" fmla="*/ 121 h 121"/>
                <a:gd name="T20" fmla="*/ 61 w 120"/>
                <a:gd name="T21" fmla="*/ 73 h 121"/>
                <a:gd name="T22" fmla="*/ 106 w 120"/>
                <a:gd name="T23" fmla="*/ 121 h 121"/>
                <a:gd name="T24" fmla="*/ 120 w 120"/>
                <a:gd name="T25" fmla="*/ 10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1">
                  <a:moveTo>
                    <a:pt x="120" y="109"/>
                  </a:moveTo>
                  <a:lnTo>
                    <a:pt x="73" y="61"/>
                  </a:lnTo>
                  <a:lnTo>
                    <a:pt x="120" y="14"/>
                  </a:lnTo>
                  <a:lnTo>
                    <a:pt x="106" y="0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47" y="61"/>
                  </a:lnTo>
                  <a:lnTo>
                    <a:pt x="0" y="109"/>
                  </a:lnTo>
                  <a:lnTo>
                    <a:pt x="14" y="121"/>
                  </a:lnTo>
                  <a:lnTo>
                    <a:pt x="61" y="73"/>
                  </a:lnTo>
                  <a:lnTo>
                    <a:pt x="106" y="121"/>
                  </a:lnTo>
                  <a:lnTo>
                    <a:pt x="120" y="10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2279101" y="4164566"/>
            <a:ext cx="226445" cy="299132"/>
            <a:chOff x="2981026" y="4085970"/>
            <a:chExt cx="301926" cy="398842"/>
          </a:xfrm>
        </p:grpSpPr>
        <p:sp>
          <p:nvSpPr>
            <p:cNvPr id="71" name="Freeform 71"/>
            <p:cNvSpPr/>
            <p:nvPr/>
          </p:nvSpPr>
          <p:spPr bwMode="auto">
            <a:xfrm>
              <a:off x="2981026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3179514" y="4231343"/>
              <a:ext cx="103438" cy="105302"/>
            </a:xfrm>
            <a:custGeom>
              <a:avLst/>
              <a:gdLst>
                <a:gd name="T0" fmla="*/ 66 w 111"/>
                <a:gd name="T1" fmla="*/ 113 h 113"/>
                <a:gd name="T2" fmla="*/ 66 w 111"/>
                <a:gd name="T3" fmla="*/ 66 h 113"/>
                <a:gd name="T4" fmla="*/ 111 w 111"/>
                <a:gd name="T5" fmla="*/ 66 h 113"/>
                <a:gd name="T6" fmla="*/ 111 w 111"/>
                <a:gd name="T7" fmla="*/ 47 h 113"/>
                <a:gd name="T8" fmla="*/ 66 w 111"/>
                <a:gd name="T9" fmla="*/ 47 h 113"/>
                <a:gd name="T10" fmla="*/ 66 w 111"/>
                <a:gd name="T11" fmla="*/ 0 h 113"/>
                <a:gd name="T12" fmla="*/ 47 w 111"/>
                <a:gd name="T13" fmla="*/ 0 h 113"/>
                <a:gd name="T14" fmla="*/ 47 w 111"/>
                <a:gd name="T15" fmla="*/ 47 h 113"/>
                <a:gd name="T16" fmla="*/ 0 w 111"/>
                <a:gd name="T17" fmla="*/ 47 h 113"/>
                <a:gd name="T18" fmla="*/ 0 w 111"/>
                <a:gd name="T19" fmla="*/ 66 h 113"/>
                <a:gd name="T20" fmla="*/ 47 w 111"/>
                <a:gd name="T21" fmla="*/ 66 h 113"/>
                <a:gd name="T22" fmla="*/ 47 w 111"/>
                <a:gd name="T23" fmla="*/ 113 h 113"/>
                <a:gd name="T24" fmla="*/ 66 w 111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13">
                  <a:moveTo>
                    <a:pt x="66" y="113"/>
                  </a:moveTo>
                  <a:lnTo>
                    <a:pt x="66" y="66"/>
                  </a:lnTo>
                  <a:lnTo>
                    <a:pt x="111" y="66"/>
                  </a:lnTo>
                  <a:lnTo>
                    <a:pt x="111" y="47"/>
                  </a:lnTo>
                  <a:lnTo>
                    <a:pt x="66" y="47"/>
                  </a:lnTo>
                  <a:lnTo>
                    <a:pt x="66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47" y="66"/>
                  </a:lnTo>
                  <a:lnTo>
                    <a:pt x="47" y="113"/>
                  </a:lnTo>
                  <a:lnTo>
                    <a:pt x="66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2919996" y="4164566"/>
            <a:ext cx="226445" cy="299132"/>
            <a:chOff x="3835553" y="4085970"/>
            <a:chExt cx="301927" cy="398842"/>
          </a:xfrm>
        </p:grpSpPr>
        <p:sp>
          <p:nvSpPr>
            <p:cNvPr id="73" name="Freeform 73"/>
            <p:cNvSpPr/>
            <p:nvPr/>
          </p:nvSpPr>
          <p:spPr bwMode="auto">
            <a:xfrm>
              <a:off x="3835553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034042" y="4275141"/>
              <a:ext cx="103438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3516162" y="4164566"/>
            <a:ext cx="234832" cy="299132"/>
            <a:chOff x="4630441" y="4085970"/>
            <a:chExt cx="313109" cy="398842"/>
          </a:xfrm>
        </p:grpSpPr>
        <p:sp>
          <p:nvSpPr>
            <p:cNvPr id="75" name="Freeform 75"/>
            <p:cNvSpPr/>
            <p:nvPr/>
          </p:nvSpPr>
          <p:spPr bwMode="auto">
            <a:xfrm>
              <a:off x="4630441" y="4085970"/>
              <a:ext cx="258129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2" y="172"/>
                    <a:pt x="101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2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4906275" y="4249048"/>
              <a:ext cx="37275" cy="72686"/>
            </a:xfrm>
            <a:custGeom>
              <a:avLst/>
              <a:gdLst>
                <a:gd name="T0" fmla="*/ 7 w 17"/>
                <a:gd name="T1" fmla="*/ 33 h 33"/>
                <a:gd name="T2" fmla="*/ 5 w 17"/>
                <a:gd name="T3" fmla="*/ 33 h 33"/>
                <a:gd name="T4" fmla="*/ 0 w 17"/>
                <a:gd name="T5" fmla="*/ 28 h 33"/>
                <a:gd name="T6" fmla="*/ 9 w 17"/>
                <a:gd name="T7" fmla="*/ 16 h 33"/>
                <a:gd name="T8" fmla="*/ 0 w 17"/>
                <a:gd name="T9" fmla="*/ 4 h 33"/>
                <a:gd name="T10" fmla="*/ 5 w 17"/>
                <a:gd name="T11" fmla="*/ 0 h 33"/>
                <a:gd name="T12" fmla="*/ 7 w 17"/>
                <a:gd name="T13" fmla="*/ 0 h 33"/>
                <a:gd name="T14" fmla="*/ 17 w 17"/>
                <a:gd name="T15" fmla="*/ 16 h 33"/>
                <a:gd name="T16" fmla="*/ 7 w 1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">
                  <a:moveTo>
                    <a:pt x="7" y="33"/>
                  </a:moveTo>
                  <a:cubicBezTo>
                    <a:pt x="6" y="33"/>
                    <a:pt x="6" y="33"/>
                    <a:pt x="5" y="33"/>
                  </a:cubicBezTo>
                  <a:cubicBezTo>
                    <a:pt x="3" y="33"/>
                    <a:pt x="0" y="31"/>
                    <a:pt x="0" y="28"/>
                  </a:cubicBezTo>
                  <a:cubicBezTo>
                    <a:pt x="0" y="23"/>
                    <a:pt x="9" y="25"/>
                    <a:pt x="9" y="16"/>
                  </a:cubicBezTo>
                  <a:cubicBezTo>
                    <a:pt x="9" y="8"/>
                    <a:pt x="0" y="9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3" y="2"/>
                    <a:pt x="17" y="9"/>
                    <a:pt x="17" y="16"/>
                  </a:cubicBezTo>
                  <a:cubicBezTo>
                    <a:pt x="17" y="23"/>
                    <a:pt x="13" y="30"/>
                    <a:pt x="7" y="33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4150767" y="4164566"/>
            <a:ext cx="294239" cy="299132"/>
            <a:chOff x="5476581" y="4085970"/>
            <a:chExt cx="392319" cy="398842"/>
          </a:xfrm>
        </p:grpSpPr>
        <p:sp>
          <p:nvSpPr>
            <p:cNvPr id="77" name="Freeform 77"/>
            <p:cNvSpPr/>
            <p:nvPr/>
          </p:nvSpPr>
          <p:spPr bwMode="auto">
            <a:xfrm>
              <a:off x="5476581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0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0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1" y="172"/>
                    <a:pt x="100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1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78"/>
            <p:cNvSpPr>
              <a:spLocks noEditPoints="1"/>
            </p:cNvSpPr>
            <p:nvPr/>
          </p:nvSpPr>
          <p:spPr bwMode="auto">
            <a:xfrm>
              <a:off x="5751484" y="4176362"/>
              <a:ext cx="117416" cy="218058"/>
            </a:xfrm>
            <a:custGeom>
              <a:avLst/>
              <a:gdLst>
                <a:gd name="T0" fmla="*/ 7 w 53"/>
                <a:gd name="T1" fmla="*/ 66 h 99"/>
                <a:gd name="T2" fmla="*/ 5 w 53"/>
                <a:gd name="T3" fmla="*/ 66 h 99"/>
                <a:gd name="T4" fmla="*/ 0 w 53"/>
                <a:gd name="T5" fmla="*/ 61 h 99"/>
                <a:gd name="T6" fmla="*/ 8 w 53"/>
                <a:gd name="T7" fmla="*/ 49 h 99"/>
                <a:gd name="T8" fmla="*/ 0 w 53"/>
                <a:gd name="T9" fmla="*/ 37 h 99"/>
                <a:gd name="T10" fmla="*/ 5 w 53"/>
                <a:gd name="T11" fmla="*/ 33 h 99"/>
                <a:gd name="T12" fmla="*/ 7 w 53"/>
                <a:gd name="T13" fmla="*/ 33 h 99"/>
                <a:gd name="T14" fmla="*/ 17 w 53"/>
                <a:gd name="T15" fmla="*/ 49 h 99"/>
                <a:gd name="T16" fmla="*/ 7 w 53"/>
                <a:gd name="T17" fmla="*/ 66 h 99"/>
                <a:gd name="T18" fmla="*/ 14 w 53"/>
                <a:gd name="T19" fmla="*/ 82 h 99"/>
                <a:gd name="T20" fmla="*/ 12 w 53"/>
                <a:gd name="T21" fmla="*/ 82 h 99"/>
                <a:gd name="T22" fmla="*/ 7 w 53"/>
                <a:gd name="T23" fmla="*/ 78 h 99"/>
                <a:gd name="T24" fmla="*/ 10 w 53"/>
                <a:gd name="T25" fmla="*/ 74 h 99"/>
                <a:gd name="T26" fmla="*/ 15 w 53"/>
                <a:gd name="T27" fmla="*/ 71 h 99"/>
                <a:gd name="T28" fmla="*/ 26 w 53"/>
                <a:gd name="T29" fmla="*/ 49 h 99"/>
                <a:gd name="T30" fmla="*/ 15 w 53"/>
                <a:gd name="T31" fmla="*/ 28 h 99"/>
                <a:gd name="T32" fmla="*/ 10 w 53"/>
                <a:gd name="T33" fmla="*/ 25 h 99"/>
                <a:gd name="T34" fmla="*/ 7 w 53"/>
                <a:gd name="T35" fmla="*/ 21 h 99"/>
                <a:gd name="T36" fmla="*/ 12 w 53"/>
                <a:gd name="T37" fmla="*/ 16 h 99"/>
                <a:gd name="T38" fmla="*/ 14 w 53"/>
                <a:gd name="T39" fmla="*/ 16 h 99"/>
                <a:gd name="T40" fmla="*/ 35 w 53"/>
                <a:gd name="T41" fmla="*/ 49 h 99"/>
                <a:gd name="T42" fmla="*/ 14 w 53"/>
                <a:gd name="T43" fmla="*/ 82 h 99"/>
                <a:gd name="T44" fmla="*/ 21 w 53"/>
                <a:gd name="T45" fmla="*/ 98 h 99"/>
                <a:gd name="T46" fmla="*/ 19 w 53"/>
                <a:gd name="T47" fmla="*/ 99 h 99"/>
                <a:gd name="T48" fmla="*/ 14 w 53"/>
                <a:gd name="T49" fmla="*/ 94 h 99"/>
                <a:gd name="T50" fmla="*/ 17 w 53"/>
                <a:gd name="T51" fmla="*/ 90 h 99"/>
                <a:gd name="T52" fmla="*/ 20 w 53"/>
                <a:gd name="T53" fmla="*/ 89 h 99"/>
                <a:gd name="T54" fmla="*/ 26 w 53"/>
                <a:gd name="T55" fmla="*/ 85 h 99"/>
                <a:gd name="T56" fmla="*/ 44 w 53"/>
                <a:gd name="T57" fmla="*/ 49 h 99"/>
                <a:gd name="T58" fmla="*/ 26 w 53"/>
                <a:gd name="T59" fmla="*/ 13 h 99"/>
                <a:gd name="T60" fmla="*/ 20 w 53"/>
                <a:gd name="T61" fmla="*/ 10 h 99"/>
                <a:gd name="T62" fmla="*/ 17 w 53"/>
                <a:gd name="T63" fmla="*/ 8 h 99"/>
                <a:gd name="T64" fmla="*/ 14 w 53"/>
                <a:gd name="T65" fmla="*/ 4 h 99"/>
                <a:gd name="T66" fmla="*/ 19 w 53"/>
                <a:gd name="T67" fmla="*/ 0 h 99"/>
                <a:gd name="T68" fmla="*/ 21 w 53"/>
                <a:gd name="T69" fmla="*/ 0 h 99"/>
                <a:gd name="T70" fmla="*/ 53 w 53"/>
                <a:gd name="T71" fmla="*/ 49 h 99"/>
                <a:gd name="T72" fmla="*/ 21 w 53"/>
                <a:gd name="T7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99">
                  <a:moveTo>
                    <a:pt x="7" y="66"/>
                  </a:moveTo>
                  <a:cubicBezTo>
                    <a:pt x="6" y="66"/>
                    <a:pt x="5" y="66"/>
                    <a:pt x="5" y="66"/>
                  </a:cubicBezTo>
                  <a:cubicBezTo>
                    <a:pt x="2" y="66"/>
                    <a:pt x="0" y="64"/>
                    <a:pt x="0" y="61"/>
                  </a:cubicBezTo>
                  <a:cubicBezTo>
                    <a:pt x="0" y="56"/>
                    <a:pt x="8" y="58"/>
                    <a:pt x="8" y="49"/>
                  </a:cubicBezTo>
                  <a:cubicBezTo>
                    <a:pt x="8" y="41"/>
                    <a:pt x="0" y="42"/>
                    <a:pt x="0" y="37"/>
                  </a:cubicBezTo>
                  <a:cubicBezTo>
                    <a:pt x="0" y="34"/>
                    <a:pt x="2" y="33"/>
                    <a:pt x="5" y="33"/>
                  </a:cubicBezTo>
                  <a:cubicBezTo>
                    <a:pt x="5" y="33"/>
                    <a:pt x="6" y="33"/>
                    <a:pt x="7" y="33"/>
                  </a:cubicBezTo>
                  <a:cubicBezTo>
                    <a:pt x="13" y="35"/>
                    <a:pt x="17" y="42"/>
                    <a:pt x="17" y="49"/>
                  </a:cubicBezTo>
                  <a:cubicBezTo>
                    <a:pt x="17" y="56"/>
                    <a:pt x="13" y="63"/>
                    <a:pt x="7" y="66"/>
                  </a:cubicBezTo>
                  <a:close/>
                  <a:moveTo>
                    <a:pt x="14" y="82"/>
                  </a:moveTo>
                  <a:cubicBezTo>
                    <a:pt x="13" y="82"/>
                    <a:pt x="12" y="82"/>
                    <a:pt x="12" y="82"/>
                  </a:cubicBezTo>
                  <a:cubicBezTo>
                    <a:pt x="9" y="82"/>
                    <a:pt x="7" y="80"/>
                    <a:pt x="7" y="78"/>
                  </a:cubicBezTo>
                  <a:cubicBezTo>
                    <a:pt x="7" y="76"/>
                    <a:pt x="8" y="75"/>
                    <a:pt x="10" y="74"/>
                  </a:cubicBezTo>
                  <a:cubicBezTo>
                    <a:pt x="12" y="73"/>
                    <a:pt x="14" y="72"/>
                    <a:pt x="15" y="71"/>
                  </a:cubicBezTo>
                  <a:cubicBezTo>
                    <a:pt x="22" y="66"/>
                    <a:pt x="26" y="58"/>
                    <a:pt x="26" y="49"/>
                  </a:cubicBezTo>
                  <a:cubicBezTo>
                    <a:pt x="26" y="41"/>
                    <a:pt x="22" y="33"/>
                    <a:pt x="15" y="28"/>
                  </a:cubicBezTo>
                  <a:cubicBezTo>
                    <a:pt x="14" y="26"/>
                    <a:pt x="12" y="26"/>
                    <a:pt x="10" y="25"/>
                  </a:cubicBezTo>
                  <a:cubicBezTo>
                    <a:pt x="8" y="24"/>
                    <a:pt x="7" y="23"/>
                    <a:pt x="7" y="21"/>
                  </a:cubicBezTo>
                  <a:cubicBezTo>
                    <a:pt x="7" y="18"/>
                    <a:pt x="9" y="16"/>
                    <a:pt x="12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27" y="22"/>
                    <a:pt x="35" y="35"/>
                    <a:pt x="35" y="49"/>
                  </a:cubicBezTo>
                  <a:cubicBezTo>
                    <a:pt x="35" y="63"/>
                    <a:pt x="27" y="77"/>
                    <a:pt x="14" y="82"/>
                  </a:cubicBezTo>
                  <a:close/>
                  <a:moveTo>
                    <a:pt x="21" y="98"/>
                  </a:moveTo>
                  <a:cubicBezTo>
                    <a:pt x="20" y="99"/>
                    <a:pt x="19" y="99"/>
                    <a:pt x="19" y="99"/>
                  </a:cubicBezTo>
                  <a:cubicBezTo>
                    <a:pt x="16" y="99"/>
                    <a:pt x="14" y="97"/>
                    <a:pt x="14" y="94"/>
                  </a:cubicBezTo>
                  <a:cubicBezTo>
                    <a:pt x="14" y="92"/>
                    <a:pt x="15" y="91"/>
                    <a:pt x="17" y="90"/>
                  </a:cubicBezTo>
                  <a:cubicBezTo>
                    <a:pt x="18" y="90"/>
                    <a:pt x="19" y="89"/>
                    <a:pt x="20" y="89"/>
                  </a:cubicBezTo>
                  <a:cubicBezTo>
                    <a:pt x="22" y="88"/>
                    <a:pt x="24" y="86"/>
                    <a:pt x="26" y="85"/>
                  </a:cubicBezTo>
                  <a:cubicBezTo>
                    <a:pt x="37" y="77"/>
                    <a:pt x="44" y="63"/>
                    <a:pt x="44" y="49"/>
                  </a:cubicBezTo>
                  <a:cubicBezTo>
                    <a:pt x="44" y="35"/>
                    <a:pt x="37" y="22"/>
                    <a:pt x="26" y="13"/>
                  </a:cubicBezTo>
                  <a:cubicBezTo>
                    <a:pt x="24" y="12"/>
                    <a:pt x="22" y="11"/>
                    <a:pt x="20" y="10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5" y="7"/>
                    <a:pt x="14" y="6"/>
                    <a:pt x="14" y="4"/>
                  </a:cubicBezTo>
                  <a:cubicBezTo>
                    <a:pt x="14" y="2"/>
                    <a:pt x="16" y="0"/>
                    <a:pt x="19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40" y="9"/>
                    <a:pt x="53" y="28"/>
                    <a:pt x="53" y="49"/>
                  </a:cubicBezTo>
                  <a:cubicBezTo>
                    <a:pt x="53" y="71"/>
                    <a:pt x="40" y="90"/>
                    <a:pt x="21" y="9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980536" y="2310373"/>
            <a:ext cx="278863" cy="191500"/>
            <a:chOff x="1249606" y="1613712"/>
            <a:chExt cx="371817" cy="255333"/>
          </a:xfrm>
        </p:grpSpPr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1249606" y="1613712"/>
              <a:ext cx="271175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1249606" y="1692921"/>
              <a:ext cx="27117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1249606" y="1692921"/>
              <a:ext cx="34572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1249606" y="1772130"/>
              <a:ext cx="30192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1249606" y="1851339"/>
              <a:ext cx="37181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1622829" y="2310373"/>
            <a:ext cx="278164" cy="191500"/>
            <a:chOff x="2105997" y="1613712"/>
            <a:chExt cx="370885" cy="255333"/>
          </a:xfrm>
        </p:grpSpPr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2157250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2157250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2119975" y="1692921"/>
              <a:ext cx="34292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2141408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2105997" y="1851339"/>
              <a:ext cx="37088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2260929" y="2310373"/>
            <a:ext cx="277466" cy="191500"/>
            <a:chOff x="2956797" y="1613712"/>
            <a:chExt cx="369954" cy="255333"/>
          </a:xfrm>
        </p:grpSpPr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3058371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3058371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2982889" y="1692921"/>
              <a:ext cx="34386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3026687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2956797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2889943" y="2310373"/>
            <a:ext cx="277466" cy="191500"/>
            <a:chOff x="3795482" y="1613712"/>
            <a:chExt cx="369954" cy="255333"/>
          </a:xfrm>
        </p:grpSpPr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3795482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3795482" y="1772130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3795482" y="1692921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795482" y="1613712"/>
              <a:ext cx="36995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3529441" y="2310373"/>
            <a:ext cx="266283" cy="191500"/>
            <a:chOff x="4648146" y="1613712"/>
            <a:chExt cx="355044" cy="255333"/>
          </a:xfrm>
        </p:grpSpPr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4714309" y="1851339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4714309" y="1772130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4714309" y="1692921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4714309" y="1613712"/>
              <a:ext cx="288881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4648146" y="1851339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4648146" y="1772130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4648146" y="1692921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4648146" y="1613712"/>
              <a:ext cx="4193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4786771" y="2267041"/>
            <a:ext cx="292142" cy="280959"/>
            <a:chOff x="6324586" y="1555936"/>
            <a:chExt cx="389522" cy="374612"/>
          </a:xfrm>
        </p:grpSpPr>
        <p:sp>
          <p:nvSpPr>
            <p:cNvPr id="124" name="Freeform 124"/>
            <p:cNvSpPr>
              <a:spLocks noEditPoints="1"/>
            </p:cNvSpPr>
            <p:nvPr/>
          </p:nvSpPr>
          <p:spPr bwMode="auto">
            <a:xfrm>
              <a:off x="6324586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6526802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126"/>
            <p:cNvSpPr>
              <a:spLocks noEditPoints="1"/>
            </p:cNvSpPr>
            <p:nvPr/>
          </p:nvSpPr>
          <p:spPr bwMode="auto">
            <a:xfrm>
              <a:off x="6324586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7" name="Freeform 127"/>
            <p:cNvSpPr>
              <a:spLocks noEditPoints="1"/>
            </p:cNvSpPr>
            <p:nvPr/>
          </p:nvSpPr>
          <p:spPr bwMode="auto">
            <a:xfrm>
              <a:off x="6526802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5406000" y="2253761"/>
            <a:ext cx="317303" cy="304024"/>
            <a:chOff x="7150225" y="1538230"/>
            <a:chExt cx="423070" cy="405365"/>
          </a:xfrm>
        </p:grpSpPr>
        <p:sp>
          <p:nvSpPr>
            <p:cNvPr id="128" name="Freeform 128"/>
            <p:cNvSpPr>
              <a:spLocks noEditPoints="1"/>
            </p:cNvSpPr>
            <p:nvPr/>
          </p:nvSpPr>
          <p:spPr bwMode="auto">
            <a:xfrm>
              <a:off x="7150225" y="1538230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129"/>
            <p:cNvSpPr>
              <a:spLocks noEditPoints="1"/>
            </p:cNvSpPr>
            <p:nvPr/>
          </p:nvSpPr>
          <p:spPr bwMode="auto">
            <a:xfrm>
              <a:off x="7293733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130"/>
            <p:cNvSpPr>
              <a:spLocks noEditPoints="1"/>
            </p:cNvSpPr>
            <p:nvPr/>
          </p:nvSpPr>
          <p:spPr bwMode="auto">
            <a:xfrm>
              <a:off x="7150225" y="1675215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131"/>
            <p:cNvSpPr>
              <a:spLocks noEditPoints="1"/>
            </p:cNvSpPr>
            <p:nvPr/>
          </p:nvSpPr>
          <p:spPr bwMode="auto">
            <a:xfrm>
              <a:off x="7293733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132"/>
            <p:cNvSpPr>
              <a:spLocks noEditPoints="1"/>
            </p:cNvSpPr>
            <p:nvPr/>
          </p:nvSpPr>
          <p:spPr bwMode="auto">
            <a:xfrm>
              <a:off x="7437242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133"/>
            <p:cNvSpPr>
              <a:spLocks noEditPoints="1"/>
            </p:cNvSpPr>
            <p:nvPr/>
          </p:nvSpPr>
          <p:spPr bwMode="auto">
            <a:xfrm>
              <a:off x="7437242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7150225" y="1811269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135"/>
            <p:cNvSpPr>
              <a:spLocks noEditPoints="1"/>
            </p:cNvSpPr>
            <p:nvPr/>
          </p:nvSpPr>
          <p:spPr bwMode="auto">
            <a:xfrm>
              <a:off x="7293733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136"/>
            <p:cNvSpPr>
              <a:spLocks noEditPoints="1"/>
            </p:cNvSpPr>
            <p:nvPr/>
          </p:nvSpPr>
          <p:spPr bwMode="auto">
            <a:xfrm>
              <a:off x="7437242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4145875" y="2286610"/>
            <a:ext cx="305422" cy="246713"/>
            <a:chOff x="5470058" y="1582028"/>
            <a:chExt cx="407229" cy="328951"/>
          </a:xfrm>
        </p:grpSpPr>
        <p:sp>
          <p:nvSpPr>
            <p:cNvPr id="123" name="Freeform 123"/>
            <p:cNvSpPr>
              <a:spLocks noEditPoints="1"/>
            </p:cNvSpPr>
            <p:nvPr/>
          </p:nvSpPr>
          <p:spPr bwMode="auto">
            <a:xfrm>
              <a:off x="5470058" y="158202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137"/>
            <p:cNvSpPr>
              <a:spLocks noEditPoints="1"/>
            </p:cNvSpPr>
            <p:nvPr/>
          </p:nvSpPr>
          <p:spPr bwMode="auto">
            <a:xfrm>
              <a:off x="5591202" y="158202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5470058" y="169664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5591202" y="169664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140"/>
            <p:cNvSpPr>
              <a:spLocks noEditPoints="1"/>
            </p:cNvSpPr>
            <p:nvPr/>
          </p:nvSpPr>
          <p:spPr bwMode="auto">
            <a:xfrm>
              <a:off x="5470058" y="1814064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5 h 104"/>
                <a:gd name="T12" fmla="*/ 87 w 106"/>
                <a:gd name="T13" fmla="*/ 85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5"/>
                  </a:moveTo>
                  <a:lnTo>
                    <a:pt x="87" y="85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141"/>
            <p:cNvSpPr>
              <a:spLocks noEditPoints="1"/>
            </p:cNvSpPr>
            <p:nvPr/>
          </p:nvSpPr>
          <p:spPr bwMode="auto">
            <a:xfrm>
              <a:off x="5591202" y="1814064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5 h 104"/>
                <a:gd name="T12" fmla="*/ 288 w 307"/>
                <a:gd name="T13" fmla="*/ 85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5"/>
                  </a:moveTo>
                  <a:lnTo>
                    <a:pt x="288" y="85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42" name="Freeform 142"/>
          <p:cNvSpPr>
            <a:spLocks noEditPoints="1"/>
          </p:cNvSpPr>
          <p:nvPr/>
        </p:nvSpPr>
        <p:spPr bwMode="auto">
          <a:xfrm>
            <a:off x="8564119" y="2313433"/>
            <a:ext cx="317303" cy="220155"/>
          </a:xfrm>
          <a:custGeom>
            <a:avLst/>
            <a:gdLst>
              <a:gd name="T0" fmla="*/ 454 w 454"/>
              <a:gd name="T1" fmla="*/ 315 h 315"/>
              <a:gd name="T2" fmla="*/ 0 w 454"/>
              <a:gd name="T3" fmla="*/ 315 h 315"/>
              <a:gd name="T4" fmla="*/ 0 w 454"/>
              <a:gd name="T5" fmla="*/ 0 h 315"/>
              <a:gd name="T6" fmla="*/ 454 w 454"/>
              <a:gd name="T7" fmla="*/ 0 h 315"/>
              <a:gd name="T8" fmla="*/ 454 w 454"/>
              <a:gd name="T9" fmla="*/ 315 h 315"/>
              <a:gd name="T10" fmla="*/ 19 w 454"/>
              <a:gd name="T11" fmla="*/ 296 h 315"/>
              <a:gd name="T12" fmla="*/ 435 w 454"/>
              <a:gd name="T13" fmla="*/ 296 h 315"/>
              <a:gd name="T14" fmla="*/ 435 w 454"/>
              <a:gd name="T15" fmla="*/ 19 h 315"/>
              <a:gd name="T16" fmla="*/ 19 w 454"/>
              <a:gd name="T17" fmla="*/ 19 h 315"/>
              <a:gd name="T18" fmla="*/ 19 w 454"/>
              <a:gd name="T19" fmla="*/ 29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4" h="315">
                <a:moveTo>
                  <a:pt x="454" y="315"/>
                </a:moveTo>
                <a:lnTo>
                  <a:pt x="0" y="315"/>
                </a:lnTo>
                <a:lnTo>
                  <a:pt x="0" y="0"/>
                </a:lnTo>
                <a:lnTo>
                  <a:pt x="454" y="0"/>
                </a:lnTo>
                <a:lnTo>
                  <a:pt x="454" y="315"/>
                </a:lnTo>
                <a:close/>
                <a:moveTo>
                  <a:pt x="19" y="296"/>
                </a:moveTo>
                <a:lnTo>
                  <a:pt x="435" y="296"/>
                </a:lnTo>
                <a:lnTo>
                  <a:pt x="435" y="19"/>
                </a:lnTo>
                <a:lnTo>
                  <a:pt x="19" y="19"/>
                </a:lnTo>
                <a:lnTo>
                  <a:pt x="19" y="29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/>
          <p:nvPr/>
        </p:nvSpPr>
        <p:spPr bwMode="auto">
          <a:xfrm>
            <a:off x="8719276" y="2316928"/>
            <a:ext cx="160748" cy="132093"/>
          </a:xfrm>
          <a:custGeom>
            <a:avLst/>
            <a:gdLst>
              <a:gd name="T0" fmla="*/ 2 w 97"/>
              <a:gd name="T1" fmla="*/ 80 h 80"/>
              <a:gd name="T2" fmla="*/ 1 w 97"/>
              <a:gd name="T3" fmla="*/ 79 h 80"/>
              <a:gd name="T4" fmla="*/ 1 w 97"/>
              <a:gd name="T5" fmla="*/ 76 h 80"/>
              <a:gd name="T6" fmla="*/ 93 w 97"/>
              <a:gd name="T7" fmla="*/ 0 h 80"/>
              <a:gd name="T8" fmla="*/ 96 w 97"/>
              <a:gd name="T9" fmla="*/ 1 h 80"/>
              <a:gd name="T10" fmla="*/ 96 w 97"/>
              <a:gd name="T11" fmla="*/ 4 h 80"/>
              <a:gd name="T12" fmla="*/ 3 w 97"/>
              <a:gd name="T13" fmla="*/ 79 h 80"/>
              <a:gd name="T14" fmla="*/ 2 w 97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" h="80">
                <a:moveTo>
                  <a:pt x="2" y="80"/>
                </a:moveTo>
                <a:cubicBezTo>
                  <a:pt x="1" y="80"/>
                  <a:pt x="1" y="79"/>
                  <a:pt x="1" y="79"/>
                </a:cubicBezTo>
                <a:cubicBezTo>
                  <a:pt x="0" y="78"/>
                  <a:pt x="0" y="77"/>
                  <a:pt x="1" y="76"/>
                </a:cubicBezTo>
                <a:cubicBezTo>
                  <a:pt x="93" y="0"/>
                  <a:pt x="93" y="0"/>
                  <a:pt x="93" y="0"/>
                </a:cubicBezTo>
                <a:cubicBezTo>
                  <a:pt x="94" y="0"/>
                  <a:pt x="95" y="0"/>
                  <a:pt x="96" y="1"/>
                </a:cubicBezTo>
                <a:cubicBezTo>
                  <a:pt x="97" y="2"/>
                  <a:pt x="96" y="3"/>
                  <a:pt x="96" y="4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80"/>
                  <a:pt x="2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/>
          <p:nvPr/>
        </p:nvSpPr>
        <p:spPr bwMode="auto">
          <a:xfrm>
            <a:off x="8567613" y="2316928"/>
            <a:ext cx="158651" cy="132093"/>
          </a:xfrm>
          <a:custGeom>
            <a:avLst/>
            <a:gdLst>
              <a:gd name="T0" fmla="*/ 94 w 96"/>
              <a:gd name="T1" fmla="*/ 80 h 80"/>
              <a:gd name="T2" fmla="*/ 93 w 96"/>
              <a:gd name="T3" fmla="*/ 79 h 80"/>
              <a:gd name="T4" fmla="*/ 1 w 96"/>
              <a:gd name="T5" fmla="*/ 4 h 80"/>
              <a:gd name="T6" fmla="*/ 0 w 96"/>
              <a:gd name="T7" fmla="*/ 1 h 80"/>
              <a:gd name="T8" fmla="*/ 3 w 96"/>
              <a:gd name="T9" fmla="*/ 0 h 80"/>
              <a:gd name="T10" fmla="*/ 95 w 96"/>
              <a:gd name="T11" fmla="*/ 76 h 80"/>
              <a:gd name="T12" fmla="*/ 96 w 96"/>
              <a:gd name="T13" fmla="*/ 79 h 80"/>
              <a:gd name="T14" fmla="*/ 94 w 96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80">
                <a:moveTo>
                  <a:pt x="94" y="80"/>
                </a:moveTo>
                <a:cubicBezTo>
                  <a:pt x="94" y="80"/>
                  <a:pt x="93" y="79"/>
                  <a:pt x="93" y="79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95" y="76"/>
                  <a:pt x="95" y="76"/>
                  <a:pt x="95" y="76"/>
                </a:cubicBezTo>
                <a:cubicBezTo>
                  <a:pt x="96" y="77"/>
                  <a:pt x="96" y="78"/>
                  <a:pt x="96" y="79"/>
                </a:cubicBezTo>
                <a:cubicBezTo>
                  <a:pt x="95" y="79"/>
                  <a:pt x="95" y="80"/>
                  <a:pt x="94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>
            <a:spLocks noEditPoints="1"/>
          </p:cNvSpPr>
          <p:nvPr/>
        </p:nvSpPr>
        <p:spPr bwMode="auto">
          <a:xfrm>
            <a:off x="8613041" y="2944978"/>
            <a:ext cx="226445" cy="226445"/>
          </a:xfrm>
          <a:custGeom>
            <a:avLst/>
            <a:gdLst>
              <a:gd name="T0" fmla="*/ 237 w 324"/>
              <a:gd name="T1" fmla="*/ 324 h 324"/>
              <a:gd name="T2" fmla="*/ 85 w 324"/>
              <a:gd name="T3" fmla="*/ 173 h 324"/>
              <a:gd name="T4" fmla="*/ 0 w 324"/>
              <a:gd name="T5" fmla="*/ 258 h 324"/>
              <a:gd name="T6" fmla="*/ 0 w 324"/>
              <a:gd name="T7" fmla="*/ 0 h 324"/>
              <a:gd name="T8" fmla="*/ 258 w 324"/>
              <a:gd name="T9" fmla="*/ 0 h 324"/>
              <a:gd name="T10" fmla="*/ 173 w 324"/>
              <a:gd name="T11" fmla="*/ 85 h 324"/>
              <a:gd name="T12" fmla="*/ 324 w 324"/>
              <a:gd name="T13" fmla="*/ 236 h 324"/>
              <a:gd name="T14" fmla="*/ 237 w 324"/>
              <a:gd name="T15" fmla="*/ 324 h 324"/>
              <a:gd name="T16" fmla="*/ 85 w 324"/>
              <a:gd name="T17" fmla="*/ 147 h 324"/>
              <a:gd name="T18" fmla="*/ 237 w 324"/>
              <a:gd name="T19" fmla="*/ 298 h 324"/>
              <a:gd name="T20" fmla="*/ 298 w 324"/>
              <a:gd name="T21" fmla="*/ 236 h 324"/>
              <a:gd name="T22" fmla="*/ 147 w 324"/>
              <a:gd name="T23" fmla="*/ 85 h 324"/>
              <a:gd name="T24" fmla="*/ 213 w 324"/>
              <a:gd name="T25" fmla="*/ 19 h 324"/>
              <a:gd name="T26" fmla="*/ 19 w 324"/>
              <a:gd name="T27" fmla="*/ 19 h 324"/>
              <a:gd name="T28" fmla="*/ 19 w 324"/>
              <a:gd name="T29" fmla="*/ 213 h 324"/>
              <a:gd name="T30" fmla="*/ 85 w 324"/>
              <a:gd name="T31" fmla="*/ 147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4" h="324">
                <a:moveTo>
                  <a:pt x="237" y="324"/>
                </a:moveTo>
                <a:lnTo>
                  <a:pt x="85" y="173"/>
                </a:lnTo>
                <a:lnTo>
                  <a:pt x="0" y="258"/>
                </a:lnTo>
                <a:lnTo>
                  <a:pt x="0" y="0"/>
                </a:lnTo>
                <a:lnTo>
                  <a:pt x="258" y="0"/>
                </a:lnTo>
                <a:lnTo>
                  <a:pt x="173" y="85"/>
                </a:lnTo>
                <a:lnTo>
                  <a:pt x="324" y="236"/>
                </a:lnTo>
                <a:lnTo>
                  <a:pt x="237" y="324"/>
                </a:lnTo>
                <a:close/>
                <a:moveTo>
                  <a:pt x="85" y="147"/>
                </a:moveTo>
                <a:lnTo>
                  <a:pt x="237" y="298"/>
                </a:lnTo>
                <a:lnTo>
                  <a:pt x="298" y="236"/>
                </a:lnTo>
                <a:lnTo>
                  <a:pt x="147" y="85"/>
                </a:lnTo>
                <a:lnTo>
                  <a:pt x="213" y="19"/>
                </a:lnTo>
                <a:lnTo>
                  <a:pt x="19" y="19"/>
                </a:lnTo>
                <a:lnTo>
                  <a:pt x="19" y="213"/>
                </a:lnTo>
                <a:lnTo>
                  <a:pt x="85" y="14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339215" y="2906538"/>
            <a:ext cx="244617" cy="227843"/>
          </a:xfrm>
          <a:custGeom>
            <a:avLst/>
            <a:gdLst>
              <a:gd name="T0" fmla="*/ 241 w 350"/>
              <a:gd name="T1" fmla="*/ 326 h 326"/>
              <a:gd name="T2" fmla="*/ 109 w 350"/>
              <a:gd name="T3" fmla="*/ 326 h 326"/>
              <a:gd name="T4" fmla="*/ 109 w 350"/>
              <a:gd name="T5" fmla="*/ 175 h 326"/>
              <a:gd name="T6" fmla="*/ 0 w 350"/>
              <a:gd name="T7" fmla="*/ 175 h 326"/>
              <a:gd name="T8" fmla="*/ 175 w 350"/>
              <a:gd name="T9" fmla="*/ 0 h 326"/>
              <a:gd name="T10" fmla="*/ 350 w 350"/>
              <a:gd name="T11" fmla="*/ 175 h 326"/>
              <a:gd name="T12" fmla="*/ 241 w 350"/>
              <a:gd name="T13" fmla="*/ 175 h 326"/>
              <a:gd name="T14" fmla="*/ 241 w 350"/>
              <a:gd name="T15" fmla="*/ 326 h 326"/>
              <a:gd name="T16" fmla="*/ 128 w 350"/>
              <a:gd name="T17" fmla="*/ 308 h 326"/>
              <a:gd name="T18" fmla="*/ 222 w 350"/>
              <a:gd name="T19" fmla="*/ 308 h 326"/>
              <a:gd name="T20" fmla="*/ 222 w 350"/>
              <a:gd name="T21" fmla="*/ 156 h 326"/>
              <a:gd name="T22" fmla="*/ 303 w 350"/>
              <a:gd name="T23" fmla="*/ 156 h 326"/>
              <a:gd name="T24" fmla="*/ 175 w 350"/>
              <a:gd name="T25" fmla="*/ 29 h 326"/>
              <a:gd name="T26" fmla="*/ 47 w 350"/>
              <a:gd name="T27" fmla="*/ 156 h 326"/>
              <a:gd name="T28" fmla="*/ 128 w 350"/>
              <a:gd name="T29" fmla="*/ 156 h 326"/>
              <a:gd name="T30" fmla="*/ 128 w 350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0" h="326">
                <a:moveTo>
                  <a:pt x="241" y="326"/>
                </a:moveTo>
                <a:lnTo>
                  <a:pt x="109" y="326"/>
                </a:lnTo>
                <a:lnTo>
                  <a:pt x="109" y="175"/>
                </a:lnTo>
                <a:lnTo>
                  <a:pt x="0" y="175"/>
                </a:lnTo>
                <a:lnTo>
                  <a:pt x="175" y="0"/>
                </a:lnTo>
                <a:lnTo>
                  <a:pt x="350" y="175"/>
                </a:lnTo>
                <a:lnTo>
                  <a:pt x="241" y="175"/>
                </a:lnTo>
                <a:lnTo>
                  <a:pt x="241" y="326"/>
                </a:lnTo>
                <a:close/>
                <a:moveTo>
                  <a:pt x="128" y="308"/>
                </a:moveTo>
                <a:lnTo>
                  <a:pt x="222" y="308"/>
                </a:lnTo>
                <a:lnTo>
                  <a:pt x="222" y="156"/>
                </a:lnTo>
                <a:lnTo>
                  <a:pt x="303" y="156"/>
                </a:lnTo>
                <a:lnTo>
                  <a:pt x="175" y="29"/>
                </a:lnTo>
                <a:lnTo>
                  <a:pt x="47" y="156"/>
                </a:lnTo>
                <a:lnTo>
                  <a:pt x="128" y="156"/>
                </a:lnTo>
                <a:lnTo>
                  <a:pt x="12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355988" y="3567701"/>
            <a:ext cx="227843" cy="227843"/>
          </a:xfrm>
          <a:custGeom>
            <a:avLst/>
            <a:gdLst>
              <a:gd name="T0" fmla="*/ 90 w 326"/>
              <a:gd name="T1" fmla="*/ 326 h 326"/>
              <a:gd name="T2" fmla="*/ 0 w 326"/>
              <a:gd name="T3" fmla="*/ 236 h 326"/>
              <a:gd name="T4" fmla="*/ 152 w 326"/>
              <a:gd name="T5" fmla="*/ 85 h 326"/>
              <a:gd name="T6" fmla="*/ 66 w 326"/>
              <a:gd name="T7" fmla="*/ 0 h 326"/>
              <a:gd name="T8" fmla="*/ 326 w 326"/>
              <a:gd name="T9" fmla="*/ 0 h 326"/>
              <a:gd name="T10" fmla="*/ 326 w 326"/>
              <a:gd name="T11" fmla="*/ 260 h 326"/>
              <a:gd name="T12" fmla="*/ 241 w 326"/>
              <a:gd name="T13" fmla="*/ 175 h 326"/>
              <a:gd name="T14" fmla="*/ 90 w 326"/>
              <a:gd name="T15" fmla="*/ 326 h 326"/>
              <a:gd name="T16" fmla="*/ 29 w 326"/>
              <a:gd name="T17" fmla="*/ 236 h 326"/>
              <a:gd name="T18" fmla="*/ 90 w 326"/>
              <a:gd name="T19" fmla="*/ 298 h 326"/>
              <a:gd name="T20" fmla="*/ 241 w 326"/>
              <a:gd name="T21" fmla="*/ 146 h 326"/>
              <a:gd name="T22" fmla="*/ 308 w 326"/>
              <a:gd name="T23" fmla="*/ 213 h 326"/>
              <a:gd name="T24" fmla="*/ 308 w 326"/>
              <a:gd name="T25" fmla="*/ 19 h 326"/>
              <a:gd name="T26" fmla="*/ 114 w 326"/>
              <a:gd name="T27" fmla="*/ 19 h 326"/>
              <a:gd name="T28" fmla="*/ 180 w 326"/>
              <a:gd name="T29" fmla="*/ 85 h 326"/>
              <a:gd name="T30" fmla="*/ 29 w 326"/>
              <a:gd name="T31" fmla="*/ 23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90" y="326"/>
                </a:moveTo>
                <a:lnTo>
                  <a:pt x="0" y="236"/>
                </a:lnTo>
                <a:lnTo>
                  <a:pt x="152" y="85"/>
                </a:lnTo>
                <a:lnTo>
                  <a:pt x="66" y="0"/>
                </a:lnTo>
                <a:lnTo>
                  <a:pt x="326" y="0"/>
                </a:lnTo>
                <a:lnTo>
                  <a:pt x="326" y="260"/>
                </a:lnTo>
                <a:lnTo>
                  <a:pt x="241" y="175"/>
                </a:lnTo>
                <a:lnTo>
                  <a:pt x="90" y="326"/>
                </a:lnTo>
                <a:close/>
                <a:moveTo>
                  <a:pt x="29" y="236"/>
                </a:moveTo>
                <a:lnTo>
                  <a:pt x="90" y="298"/>
                </a:lnTo>
                <a:lnTo>
                  <a:pt x="241" y="146"/>
                </a:lnTo>
                <a:lnTo>
                  <a:pt x="308" y="213"/>
                </a:lnTo>
                <a:lnTo>
                  <a:pt x="308" y="19"/>
                </a:lnTo>
                <a:lnTo>
                  <a:pt x="114" y="19"/>
                </a:lnTo>
                <a:lnTo>
                  <a:pt x="180" y="85"/>
                </a:lnTo>
                <a:lnTo>
                  <a:pt x="29" y="23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>
            <a:spLocks noEditPoints="1"/>
          </p:cNvSpPr>
          <p:nvPr/>
        </p:nvSpPr>
        <p:spPr bwMode="auto">
          <a:xfrm>
            <a:off x="342435" y="4200909"/>
            <a:ext cx="227843" cy="244617"/>
          </a:xfrm>
          <a:custGeom>
            <a:avLst/>
            <a:gdLst>
              <a:gd name="T0" fmla="*/ 151 w 326"/>
              <a:gd name="T1" fmla="*/ 350 h 350"/>
              <a:gd name="T2" fmla="*/ 151 w 326"/>
              <a:gd name="T3" fmla="*/ 241 h 350"/>
              <a:gd name="T4" fmla="*/ 0 w 326"/>
              <a:gd name="T5" fmla="*/ 241 h 350"/>
              <a:gd name="T6" fmla="*/ 0 w 326"/>
              <a:gd name="T7" fmla="*/ 108 h 350"/>
              <a:gd name="T8" fmla="*/ 151 w 326"/>
              <a:gd name="T9" fmla="*/ 108 h 350"/>
              <a:gd name="T10" fmla="*/ 151 w 326"/>
              <a:gd name="T11" fmla="*/ 0 h 350"/>
              <a:gd name="T12" fmla="*/ 326 w 326"/>
              <a:gd name="T13" fmla="*/ 175 h 350"/>
              <a:gd name="T14" fmla="*/ 151 w 326"/>
              <a:gd name="T15" fmla="*/ 350 h 350"/>
              <a:gd name="T16" fmla="*/ 18 w 326"/>
              <a:gd name="T17" fmla="*/ 222 h 350"/>
              <a:gd name="T18" fmla="*/ 170 w 326"/>
              <a:gd name="T19" fmla="*/ 222 h 350"/>
              <a:gd name="T20" fmla="*/ 170 w 326"/>
              <a:gd name="T21" fmla="*/ 302 h 350"/>
              <a:gd name="T22" fmla="*/ 297 w 326"/>
              <a:gd name="T23" fmla="*/ 175 h 350"/>
              <a:gd name="T24" fmla="*/ 170 w 326"/>
              <a:gd name="T25" fmla="*/ 47 h 350"/>
              <a:gd name="T26" fmla="*/ 170 w 326"/>
              <a:gd name="T27" fmla="*/ 127 h 350"/>
              <a:gd name="T28" fmla="*/ 18 w 326"/>
              <a:gd name="T29" fmla="*/ 127 h 350"/>
              <a:gd name="T30" fmla="*/ 18 w 326"/>
              <a:gd name="T31" fmla="*/ 222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51" y="350"/>
                </a:moveTo>
                <a:lnTo>
                  <a:pt x="151" y="241"/>
                </a:lnTo>
                <a:lnTo>
                  <a:pt x="0" y="241"/>
                </a:lnTo>
                <a:lnTo>
                  <a:pt x="0" y="108"/>
                </a:lnTo>
                <a:lnTo>
                  <a:pt x="151" y="108"/>
                </a:lnTo>
                <a:lnTo>
                  <a:pt x="151" y="0"/>
                </a:lnTo>
                <a:lnTo>
                  <a:pt x="326" y="175"/>
                </a:lnTo>
                <a:lnTo>
                  <a:pt x="151" y="350"/>
                </a:lnTo>
                <a:close/>
                <a:moveTo>
                  <a:pt x="18" y="222"/>
                </a:moveTo>
                <a:lnTo>
                  <a:pt x="170" y="222"/>
                </a:lnTo>
                <a:lnTo>
                  <a:pt x="170" y="302"/>
                </a:lnTo>
                <a:lnTo>
                  <a:pt x="297" y="175"/>
                </a:lnTo>
                <a:lnTo>
                  <a:pt x="170" y="47"/>
                </a:lnTo>
                <a:lnTo>
                  <a:pt x="170" y="127"/>
                </a:lnTo>
                <a:lnTo>
                  <a:pt x="18" y="127"/>
                </a:lnTo>
                <a:lnTo>
                  <a:pt x="18" y="22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8629429" y="4196017"/>
            <a:ext cx="227843" cy="227843"/>
          </a:xfrm>
          <a:custGeom>
            <a:avLst/>
            <a:gdLst>
              <a:gd name="T0" fmla="*/ 260 w 326"/>
              <a:gd name="T1" fmla="*/ 326 h 326"/>
              <a:gd name="T2" fmla="*/ 0 w 326"/>
              <a:gd name="T3" fmla="*/ 326 h 326"/>
              <a:gd name="T4" fmla="*/ 0 w 326"/>
              <a:gd name="T5" fmla="*/ 66 h 326"/>
              <a:gd name="T6" fmla="*/ 85 w 326"/>
              <a:gd name="T7" fmla="*/ 151 h 326"/>
              <a:gd name="T8" fmla="*/ 236 w 326"/>
              <a:gd name="T9" fmla="*/ 0 h 326"/>
              <a:gd name="T10" fmla="*/ 326 w 326"/>
              <a:gd name="T11" fmla="*/ 90 h 326"/>
              <a:gd name="T12" fmla="*/ 174 w 326"/>
              <a:gd name="T13" fmla="*/ 241 h 326"/>
              <a:gd name="T14" fmla="*/ 260 w 326"/>
              <a:gd name="T15" fmla="*/ 326 h 326"/>
              <a:gd name="T16" fmla="*/ 18 w 326"/>
              <a:gd name="T17" fmla="*/ 308 h 326"/>
              <a:gd name="T18" fmla="*/ 212 w 326"/>
              <a:gd name="T19" fmla="*/ 308 h 326"/>
              <a:gd name="T20" fmla="*/ 146 w 326"/>
              <a:gd name="T21" fmla="*/ 241 h 326"/>
              <a:gd name="T22" fmla="*/ 297 w 326"/>
              <a:gd name="T23" fmla="*/ 90 h 326"/>
              <a:gd name="T24" fmla="*/ 236 w 326"/>
              <a:gd name="T25" fmla="*/ 29 h 326"/>
              <a:gd name="T26" fmla="*/ 85 w 326"/>
              <a:gd name="T27" fmla="*/ 180 h 326"/>
              <a:gd name="T28" fmla="*/ 18 w 326"/>
              <a:gd name="T29" fmla="*/ 114 h 326"/>
              <a:gd name="T30" fmla="*/ 18 w 326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260" y="326"/>
                </a:moveTo>
                <a:lnTo>
                  <a:pt x="0" y="326"/>
                </a:lnTo>
                <a:lnTo>
                  <a:pt x="0" y="66"/>
                </a:lnTo>
                <a:lnTo>
                  <a:pt x="85" y="151"/>
                </a:lnTo>
                <a:lnTo>
                  <a:pt x="236" y="0"/>
                </a:lnTo>
                <a:lnTo>
                  <a:pt x="326" y="90"/>
                </a:lnTo>
                <a:lnTo>
                  <a:pt x="174" y="241"/>
                </a:lnTo>
                <a:lnTo>
                  <a:pt x="260" y="326"/>
                </a:lnTo>
                <a:close/>
                <a:moveTo>
                  <a:pt x="18" y="308"/>
                </a:moveTo>
                <a:lnTo>
                  <a:pt x="212" y="308"/>
                </a:lnTo>
                <a:lnTo>
                  <a:pt x="146" y="241"/>
                </a:lnTo>
                <a:lnTo>
                  <a:pt x="297" y="90"/>
                </a:lnTo>
                <a:lnTo>
                  <a:pt x="236" y="29"/>
                </a:lnTo>
                <a:lnTo>
                  <a:pt x="85" y="180"/>
                </a:lnTo>
                <a:lnTo>
                  <a:pt x="18" y="114"/>
                </a:lnTo>
                <a:lnTo>
                  <a:pt x="1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8612342" y="3559315"/>
            <a:ext cx="227843" cy="244617"/>
          </a:xfrm>
          <a:custGeom>
            <a:avLst/>
            <a:gdLst>
              <a:gd name="T0" fmla="*/ 175 w 326"/>
              <a:gd name="T1" fmla="*/ 350 h 350"/>
              <a:gd name="T2" fmla="*/ 0 w 326"/>
              <a:gd name="T3" fmla="*/ 175 h 350"/>
              <a:gd name="T4" fmla="*/ 175 w 326"/>
              <a:gd name="T5" fmla="*/ 0 h 350"/>
              <a:gd name="T6" fmla="*/ 175 w 326"/>
              <a:gd name="T7" fmla="*/ 108 h 350"/>
              <a:gd name="T8" fmla="*/ 326 w 326"/>
              <a:gd name="T9" fmla="*/ 108 h 350"/>
              <a:gd name="T10" fmla="*/ 326 w 326"/>
              <a:gd name="T11" fmla="*/ 241 h 350"/>
              <a:gd name="T12" fmla="*/ 175 w 326"/>
              <a:gd name="T13" fmla="*/ 241 h 350"/>
              <a:gd name="T14" fmla="*/ 175 w 326"/>
              <a:gd name="T15" fmla="*/ 350 h 350"/>
              <a:gd name="T16" fmla="*/ 28 w 326"/>
              <a:gd name="T17" fmla="*/ 175 h 350"/>
              <a:gd name="T18" fmla="*/ 156 w 326"/>
              <a:gd name="T19" fmla="*/ 302 h 350"/>
              <a:gd name="T20" fmla="*/ 156 w 326"/>
              <a:gd name="T21" fmla="*/ 222 h 350"/>
              <a:gd name="T22" fmla="*/ 307 w 326"/>
              <a:gd name="T23" fmla="*/ 222 h 350"/>
              <a:gd name="T24" fmla="*/ 307 w 326"/>
              <a:gd name="T25" fmla="*/ 127 h 350"/>
              <a:gd name="T26" fmla="*/ 156 w 326"/>
              <a:gd name="T27" fmla="*/ 127 h 350"/>
              <a:gd name="T28" fmla="*/ 156 w 326"/>
              <a:gd name="T29" fmla="*/ 47 h 350"/>
              <a:gd name="T30" fmla="*/ 28 w 326"/>
              <a:gd name="T31" fmla="*/ 17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75" y="350"/>
                </a:moveTo>
                <a:lnTo>
                  <a:pt x="0" y="175"/>
                </a:lnTo>
                <a:lnTo>
                  <a:pt x="175" y="0"/>
                </a:lnTo>
                <a:lnTo>
                  <a:pt x="175" y="108"/>
                </a:lnTo>
                <a:lnTo>
                  <a:pt x="326" y="108"/>
                </a:lnTo>
                <a:lnTo>
                  <a:pt x="326" y="241"/>
                </a:lnTo>
                <a:lnTo>
                  <a:pt x="175" y="241"/>
                </a:lnTo>
                <a:lnTo>
                  <a:pt x="175" y="350"/>
                </a:lnTo>
                <a:close/>
                <a:moveTo>
                  <a:pt x="28" y="175"/>
                </a:moveTo>
                <a:lnTo>
                  <a:pt x="156" y="302"/>
                </a:lnTo>
                <a:lnTo>
                  <a:pt x="156" y="222"/>
                </a:lnTo>
                <a:lnTo>
                  <a:pt x="307" y="222"/>
                </a:lnTo>
                <a:lnTo>
                  <a:pt x="307" y="127"/>
                </a:lnTo>
                <a:lnTo>
                  <a:pt x="156" y="127"/>
                </a:lnTo>
                <a:lnTo>
                  <a:pt x="156" y="47"/>
                </a:lnTo>
                <a:lnTo>
                  <a:pt x="28" y="17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>
            <a:spLocks noEditPoints="1"/>
          </p:cNvSpPr>
          <p:nvPr/>
        </p:nvSpPr>
        <p:spPr bwMode="auto">
          <a:xfrm>
            <a:off x="303227" y="1639075"/>
            <a:ext cx="264186" cy="231338"/>
          </a:xfrm>
          <a:custGeom>
            <a:avLst/>
            <a:gdLst>
              <a:gd name="T0" fmla="*/ 160 w 160"/>
              <a:gd name="T1" fmla="*/ 140 h 140"/>
              <a:gd name="T2" fmla="*/ 0 w 160"/>
              <a:gd name="T3" fmla="*/ 140 h 140"/>
              <a:gd name="T4" fmla="*/ 0 w 160"/>
              <a:gd name="T5" fmla="*/ 127 h 140"/>
              <a:gd name="T6" fmla="*/ 42 w 160"/>
              <a:gd name="T7" fmla="*/ 85 h 140"/>
              <a:gd name="T8" fmla="*/ 118 w 160"/>
              <a:gd name="T9" fmla="*/ 85 h 140"/>
              <a:gd name="T10" fmla="*/ 160 w 160"/>
              <a:gd name="T11" fmla="*/ 127 h 140"/>
              <a:gd name="T12" fmla="*/ 160 w 160"/>
              <a:gd name="T13" fmla="*/ 140 h 140"/>
              <a:gd name="T14" fmla="*/ 8 w 160"/>
              <a:gd name="T15" fmla="*/ 132 h 140"/>
              <a:gd name="T16" fmla="*/ 152 w 160"/>
              <a:gd name="T17" fmla="*/ 132 h 140"/>
              <a:gd name="T18" fmla="*/ 152 w 160"/>
              <a:gd name="T19" fmla="*/ 127 h 140"/>
              <a:gd name="T20" fmla="*/ 118 w 160"/>
              <a:gd name="T21" fmla="*/ 93 h 140"/>
              <a:gd name="T22" fmla="*/ 42 w 160"/>
              <a:gd name="T23" fmla="*/ 93 h 140"/>
              <a:gd name="T24" fmla="*/ 8 w 160"/>
              <a:gd name="T25" fmla="*/ 127 h 140"/>
              <a:gd name="T26" fmla="*/ 8 w 160"/>
              <a:gd name="T27" fmla="*/ 132 h 140"/>
              <a:gd name="T28" fmla="*/ 80 w 160"/>
              <a:gd name="T29" fmla="*/ 83 h 140"/>
              <a:gd name="T30" fmla="*/ 38 w 160"/>
              <a:gd name="T31" fmla="*/ 42 h 140"/>
              <a:gd name="T32" fmla="*/ 80 w 160"/>
              <a:gd name="T33" fmla="*/ 0 h 140"/>
              <a:gd name="T34" fmla="*/ 122 w 160"/>
              <a:gd name="T35" fmla="*/ 42 h 140"/>
              <a:gd name="T36" fmla="*/ 80 w 160"/>
              <a:gd name="T37" fmla="*/ 83 h 140"/>
              <a:gd name="T38" fmla="*/ 80 w 160"/>
              <a:gd name="T39" fmla="*/ 8 h 140"/>
              <a:gd name="T40" fmla="*/ 46 w 160"/>
              <a:gd name="T41" fmla="*/ 42 h 140"/>
              <a:gd name="T42" fmla="*/ 80 w 160"/>
              <a:gd name="T43" fmla="*/ 75 h 140"/>
              <a:gd name="T44" fmla="*/ 114 w 160"/>
              <a:gd name="T45" fmla="*/ 42 h 140"/>
              <a:gd name="T46" fmla="*/ 80 w 160"/>
              <a:gd name="T47" fmla="*/ 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140">
                <a:moveTo>
                  <a:pt x="160" y="140"/>
                </a:moveTo>
                <a:cubicBezTo>
                  <a:pt x="0" y="140"/>
                  <a:pt x="0" y="140"/>
                  <a:pt x="0" y="14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04"/>
                  <a:pt x="19" y="85"/>
                  <a:pt x="42" y="85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41" y="85"/>
                  <a:pt x="160" y="104"/>
                  <a:pt x="160" y="127"/>
                </a:cubicBezTo>
                <a:lnTo>
                  <a:pt x="160" y="140"/>
                </a:lnTo>
                <a:close/>
                <a:moveTo>
                  <a:pt x="8" y="132"/>
                </a:moveTo>
                <a:cubicBezTo>
                  <a:pt x="152" y="132"/>
                  <a:pt x="152" y="132"/>
                  <a:pt x="152" y="132"/>
                </a:cubicBezTo>
                <a:cubicBezTo>
                  <a:pt x="152" y="127"/>
                  <a:pt x="152" y="127"/>
                  <a:pt x="152" y="127"/>
                </a:cubicBezTo>
                <a:cubicBezTo>
                  <a:pt x="152" y="108"/>
                  <a:pt x="137" y="93"/>
                  <a:pt x="118" y="93"/>
                </a:cubicBezTo>
                <a:cubicBezTo>
                  <a:pt x="42" y="93"/>
                  <a:pt x="42" y="93"/>
                  <a:pt x="42" y="93"/>
                </a:cubicBezTo>
                <a:cubicBezTo>
                  <a:pt x="23" y="93"/>
                  <a:pt x="8" y="108"/>
                  <a:pt x="8" y="127"/>
                </a:cubicBezTo>
                <a:lnTo>
                  <a:pt x="8" y="132"/>
                </a:lnTo>
                <a:close/>
                <a:moveTo>
                  <a:pt x="80" y="83"/>
                </a:moveTo>
                <a:cubicBezTo>
                  <a:pt x="57" y="83"/>
                  <a:pt x="38" y="65"/>
                  <a:pt x="38" y="42"/>
                </a:cubicBezTo>
                <a:cubicBezTo>
                  <a:pt x="38" y="18"/>
                  <a:pt x="57" y="0"/>
                  <a:pt x="80" y="0"/>
                </a:cubicBezTo>
                <a:cubicBezTo>
                  <a:pt x="103" y="0"/>
                  <a:pt x="122" y="18"/>
                  <a:pt x="122" y="42"/>
                </a:cubicBezTo>
                <a:cubicBezTo>
                  <a:pt x="122" y="65"/>
                  <a:pt x="103" y="83"/>
                  <a:pt x="80" y="83"/>
                </a:cubicBezTo>
                <a:close/>
                <a:moveTo>
                  <a:pt x="80" y="8"/>
                </a:moveTo>
                <a:cubicBezTo>
                  <a:pt x="61" y="8"/>
                  <a:pt x="46" y="23"/>
                  <a:pt x="46" y="42"/>
                </a:cubicBezTo>
                <a:cubicBezTo>
                  <a:pt x="46" y="60"/>
                  <a:pt x="61" y="75"/>
                  <a:pt x="80" y="75"/>
                </a:cubicBezTo>
                <a:cubicBezTo>
                  <a:pt x="99" y="75"/>
                  <a:pt x="114" y="60"/>
                  <a:pt x="114" y="42"/>
                </a:cubicBezTo>
                <a:cubicBezTo>
                  <a:pt x="114" y="23"/>
                  <a:pt x="99" y="8"/>
                  <a:pt x="80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311402" y="2298491"/>
            <a:ext cx="257197" cy="248111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2293778" y="1617758"/>
            <a:ext cx="204779" cy="307517"/>
            <a:chOff x="3000595" y="690226"/>
            <a:chExt cx="273039" cy="410023"/>
          </a:xfrm>
        </p:grpSpPr>
        <p:sp>
          <p:nvSpPr>
            <p:cNvPr id="155" name="Freeform 155"/>
            <p:cNvSpPr>
              <a:spLocks noEditPoints="1"/>
            </p:cNvSpPr>
            <p:nvPr/>
          </p:nvSpPr>
          <p:spPr bwMode="auto">
            <a:xfrm>
              <a:off x="3005254" y="690226"/>
              <a:ext cx="263720" cy="365294"/>
            </a:xfrm>
            <a:custGeom>
              <a:avLst/>
              <a:gdLst>
                <a:gd name="T0" fmla="*/ 60 w 120"/>
                <a:gd name="T1" fmla="*/ 166 h 166"/>
                <a:gd name="T2" fmla="*/ 57 w 120"/>
                <a:gd name="T3" fmla="*/ 162 h 166"/>
                <a:gd name="T4" fmla="*/ 0 w 120"/>
                <a:gd name="T5" fmla="*/ 60 h 166"/>
                <a:gd name="T6" fmla="*/ 60 w 120"/>
                <a:gd name="T7" fmla="*/ 0 h 166"/>
                <a:gd name="T8" fmla="*/ 120 w 120"/>
                <a:gd name="T9" fmla="*/ 60 h 166"/>
                <a:gd name="T10" fmla="*/ 63 w 120"/>
                <a:gd name="T11" fmla="*/ 162 h 166"/>
                <a:gd name="T12" fmla="*/ 60 w 120"/>
                <a:gd name="T13" fmla="*/ 166 h 166"/>
                <a:gd name="T14" fmla="*/ 60 w 120"/>
                <a:gd name="T15" fmla="*/ 8 h 166"/>
                <a:gd name="T16" fmla="*/ 8 w 120"/>
                <a:gd name="T17" fmla="*/ 60 h 166"/>
                <a:gd name="T18" fmla="*/ 60 w 120"/>
                <a:gd name="T19" fmla="*/ 154 h 166"/>
                <a:gd name="T20" fmla="*/ 112 w 120"/>
                <a:gd name="T21" fmla="*/ 60 h 166"/>
                <a:gd name="T22" fmla="*/ 60 w 120"/>
                <a:gd name="T23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66">
                  <a:moveTo>
                    <a:pt x="60" y="166"/>
                  </a:moveTo>
                  <a:cubicBezTo>
                    <a:pt x="57" y="162"/>
                    <a:pt x="57" y="162"/>
                    <a:pt x="57" y="162"/>
                  </a:cubicBezTo>
                  <a:cubicBezTo>
                    <a:pt x="55" y="160"/>
                    <a:pt x="0" y="92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2"/>
                    <a:pt x="66" y="160"/>
                    <a:pt x="63" y="162"/>
                  </a:cubicBezTo>
                  <a:lnTo>
                    <a:pt x="60" y="166"/>
                  </a:lnTo>
                  <a:close/>
                  <a:moveTo>
                    <a:pt x="60" y="8"/>
                  </a:moveTo>
                  <a:cubicBezTo>
                    <a:pt x="32" y="8"/>
                    <a:pt x="8" y="31"/>
                    <a:pt x="8" y="60"/>
                  </a:cubicBezTo>
                  <a:cubicBezTo>
                    <a:pt x="8" y="85"/>
                    <a:pt x="49" y="139"/>
                    <a:pt x="60" y="154"/>
                  </a:cubicBezTo>
                  <a:cubicBezTo>
                    <a:pt x="72" y="139"/>
                    <a:pt x="112" y="85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156"/>
            <p:cNvSpPr>
              <a:spLocks noEditPoints="1"/>
            </p:cNvSpPr>
            <p:nvPr/>
          </p:nvSpPr>
          <p:spPr bwMode="auto">
            <a:xfrm>
              <a:off x="3071417" y="756389"/>
              <a:ext cx="132326" cy="132326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7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5" y="56"/>
                    <a:pt x="56" y="44"/>
                    <a:pt x="56" y="30"/>
                  </a:cubicBezTo>
                  <a:cubicBezTo>
                    <a:pt x="56" y="16"/>
                    <a:pt x="45" y="4"/>
                    <a:pt x="3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3000595" y="1007062"/>
              <a:ext cx="273039" cy="93187"/>
            </a:xfrm>
            <a:custGeom>
              <a:avLst/>
              <a:gdLst>
                <a:gd name="T0" fmla="*/ 92 w 124"/>
                <a:gd name="T1" fmla="*/ 0 h 42"/>
                <a:gd name="T2" fmla="*/ 92 w 124"/>
                <a:gd name="T3" fmla="*/ 5 h 42"/>
                <a:gd name="T4" fmla="*/ 120 w 124"/>
                <a:gd name="T5" fmla="*/ 20 h 42"/>
                <a:gd name="T6" fmla="*/ 62 w 124"/>
                <a:gd name="T7" fmla="*/ 38 h 42"/>
                <a:gd name="T8" fmla="*/ 4 w 124"/>
                <a:gd name="T9" fmla="*/ 20 h 42"/>
                <a:gd name="T10" fmla="*/ 33 w 124"/>
                <a:gd name="T11" fmla="*/ 5 h 42"/>
                <a:gd name="T12" fmla="*/ 33 w 124"/>
                <a:gd name="T13" fmla="*/ 0 h 42"/>
                <a:gd name="T14" fmla="*/ 0 w 124"/>
                <a:gd name="T15" fmla="*/ 20 h 42"/>
                <a:gd name="T16" fmla="*/ 62 w 124"/>
                <a:gd name="T17" fmla="*/ 42 h 42"/>
                <a:gd name="T18" fmla="*/ 124 w 124"/>
                <a:gd name="T19" fmla="*/ 20 h 42"/>
                <a:gd name="T20" fmla="*/ 92 w 124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42">
                  <a:moveTo>
                    <a:pt x="92" y="0"/>
                  </a:moveTo>
                  <a:cubicBezTo>
                    <a:pt x="92" y="5"/>
                    <a:pt x="92" y="5"/>
                    <a:pt x="92" y="5"/>
                  </a:cubicBezTo>
                  <a:cubicBezTo>
                    <a:pt x="109" y="8"/>
                    <a:pt x="120" y="14"/>
                    <a:pt x="120" y="20"/>
                  </a:cubicBezTo>
                  <a:cubicBezTo>
                    <a:pt x="120" y="28"/>
                    <a:pt x="97" y="38"/>
                    <a:pt x="62" y="38"/>
                  </a:cubicBezTo>
                  <a:cubicBezTo>
                    <a:pt x="28" y="38"/>
                    <a:pt x="4" y="28"/>
                    <a:pt x="4" y="20"/>
                  </a:cubicBezTo>
                  <a:cubicBezTo>
                    <a:pt x="4" y="14"/>
                    <a:pt x="15" y="8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4"/>
                    <a:pt x="0" y="10"/>
                    <a:pt x="0" y="20"/>
                  </a:cubicBezTo>
                  <a:cubicBezTo>
                    <a:pt x="0" y="34"/>
                    <a:pt x="32" y="42"/>
                    <a:pt x="62" y="42"/>
                  </a:cubicBezTo>
                  <a:cubicBezTo>
                    <a:pt x="92" y="42"/>
                    <a:pt x="124" y="34"/>
                    <a:pt x="124" y="20"/>
                  </a:cubicBezTo>
                  <a:cubicBezTo>
                    <a:pt x="124" y="10"/>
                    <a:pt x="110" y="4"/>
                    <a:pt x="92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6050390" y="3537649"/>
            <a:ext cx="295637" cy="257896"/>
            <a:chOff x="8009412" y="3250080"/>
            <a:chExt cx="394182" cy="343861"/>
          </a:xfrm>
        </p:grpSpPr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8009412" y="3250080"/>
              <a:ext cx="394182" cy="343861"/>
            </a:xfrm>
            <a:custGeom>
              <a:avLst/>
              <a:gdLst>
                <a:gd name="T0" fmla="*/ 152 w 179"/>
                <a:gd name="T1" fmla="*/ 156 h 156"/>
                <a:gd name="T2" fmla="*/ 27 w 179"/>
                <a:gd name="T3" fmla="*/ 156 h 156"/>
                <a:gd name="T4" fmla="*/ 0 w 179"/>
                <a:gd name="T5" fmla="*/ 129 h 156"/>
                <a:gd name="T6" fmla="*/ 0 w 179"/>
                <a:gd name="T7" fmla="*/ 49 h 156"/>
                <a:gd name="T8" fmla="*/ 27 w 179"/>
                <a:gd name="T9" fmla="*/ 22 h 156"/>
                <a:gd name="T10" fmla="*/ 44 w 179"/>
                <a:gd name="T11" fmla="*/ 22 h 156"/>
                <a:gd name="T12" fmla="*/ 48 w 179"/>
                <a:gd name="T13" fmla="*/ 13 h 156"/>
                <a:gd name="T14" fmla="*/ 67 w 179"/>
                <a:gd name="T15" fmla="*/ 0 h 156"/>
                <a:gd name="T16" fmla="*/ 112 w 179"/>
                <a:gd name="T17" fmla="*/ 0 h 156"/>
                <a:gd name="T18" fmla="*/ 131 w 179"/>
                <a:gd name="T19" fmla="*/ 13 h 156"/>
                <a:gd name="T20" fmla="*/ 135 w 179"/>
                <a:gd name="T21" fmla="*/ 22 h 156"/>
                <a:gd name="T22" fmla="*/ 152 w 179"/>
                <a:gd name="T23" fmla="*/ 22 h 156"/>
                <a:gd name="T24" fmla="*/ 179 w 179"/>
                <a:gd name="T25" fmla="*/ 49 h 156"/>
                <a:gd name="T26" fmla="*/ 179 w 179"/>
                <a:gd name="T27" fmla="*/ 129 h 156"/>
                <a:gd name="T28" fmla="*/ 152 w 179"/>
                <a:gd name="T29" fmla="*/ 156 h 156"/>
                <a:gd name="T30" fmla="*/ 27 w 179"/>
                <a:gd name="T31" fmla="*/ 30 h 156"/>
                <a:gd name="T32" fmla="*/ 8 w 179"/>
                <a:gd name="T33" fmla="*/ 49 h 156"/>
                <a:gd name="T34" fmla="*/ 8 w 179"/>
                <a:gd name="T35" fmla="*/ 129 h 156"/>
                <a:gd name="T36" fmla="*/ 27 w 179"/>
                <a:gd name="T37" fmla="*/ 148 h 156"/>
                <a:gd name="T38" fmla="*/ 152 w 179"/>
                <a:gd name="T39" fmla="*/ 148 h 156"/>
                <a:gd name="T40" fmla="*/ 171 w 179"/>
                <a:gd name="T41" fmla="*/ 129 h 156"/>
                <a:gd name="T42" fmla="*/ 171 w 179"/>
                <a:gd name="T43" fmla="*/ 49 h 156"/>
                <a:gd name="T44" fmla="*/ 152 w 179"/>
                <a:gd name="T45" fmla="*/ 30 h 156"/>
                <a:gd name="T46" fmla="*/ 130 w 179"/>
                <a:gd name="T47" fmla="*/ 30 h 156"/>
                <a:gd name="T48" fmla="*/ 124 w 179"/>
                <a:gd name="T49" fmla="*/ 16 h 156"/>
                <a:gd name="T50" fmla="*/ 112 w 179"/>
                <a:gd name="T51" fmla="*/ 8 h 156"/>
                <a:gd name="T52" fmla="*/ 67 w 179"/>
                <a:gd name="T53" fmla="*/ 8 h 156"/>
                <a:gd name="T54" fmla="*/ 55 w 179"/>
                <a:gd name="T55" fmla="*/ 16 h 156"/>
                <a:gd name="T56" fmla="*/ 50 w 179"/>
                <a:gd name="T57" fmla="*/ 30 h 156"/>
                <a:gd name="T58" fmla="*/ 27 w 179"/>
                <a:gd name="T59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156">
                  <a:moveTo>
                    <a:pt x="152" y="156"/>
                  </a:moveTo>
                  <a:cubicBezTo>
                    <a:pt x="27" y="156"/>
                    <a:pt x="27" y="156"/>
                    <a:pt x="27" y="156"/>
                  </a:cubicBezTo>
                  <a:cubicBezTo>
                    <a:pt x="12" y="156"/>
                    <a:pt x="0" y="144"/>
                    <a:pt x="0" y="12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5"/>
                    <a:pt x="12" y="22"/>
                    <a:pt x="27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0" y="6"/>
                    <a:pt x="59" y="0"/>
                    <a:pt x="6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9" y="6"/>
                    <a:pt x="131" y="1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67" y="22"/>
                    <a:pt x="179" y="35"/>
                    <a:pt x="179" y="49"/>
                  </a:cubicBezTo>
                  <a:cubicBezTo>
                    <a:pt x="179" y="129"/>
                    <a:pt x="179" y="129"/>
                    <a:pt x="179" y="129"/>
                  </a:cubicBezTo>
                  <a:cubicBezTo>
                    <a:pt x="179" y="144"/>
                    <a:pt x="167" y="156"/>
                    <a:pt x="152" y="156"/>
                  </a:cubicBezTo>
                  <a:close/>
                  <a:moveTo>
                    <a:pt x="27" y="30"/>
                  </a:moveTo>
                  <a:cubicBezTo>
                    <a:pt x="16" y="30"/>
                    <a:pt x="8" y="39"/>
                    <a:pt x="8" y="4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40"/>
                    <a:pt x="16" y="148"/>
                    <a:pt x="27" y="14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63" y="148"/>
                    <a:pt x="171" y="140"/>
                    <a:pt x="171" y="12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39"/>
                    <a:pt x="163" y="30"/>
                    <a:pt x="152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2" y="11"/>
                    <a:pt x="117" y="8"/>
                    <a:pt x="112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2" y="8"/>
                    <a:pt x="57" y="11"/>
                    <a:pt x="55" y="16"/>
                  </a:cubicBezTo>
                  <a:cubicBezTo>
                    <a:pt x="50" y="30"/>
                    <a:pt x="50" y="30"/>
                    <a:pt x="50" y="30"/>
                  </a:cubicBezTo>
                  <a:lnTo>
                    <a:pt x="27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158"/>
            <p:cNvSpPr>
              <a:spLocks noEditPoints="1"/>
            </p:cNvSpPr>
            <p:nvPr/>
          </p:nvSpPr>
          <p:spPr bwMode="auto">
            <a:xfrm>
              <a:off x="8146397" y="3387066"/>
              <a:ext cx="121143" cy="121143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7 h 55"/>
                <a:gd name="T4" fmla="*/ 28 w 55"/>
                <a:gd name="T5" fmla="*/ 0 h 55"/>
                <a:gd name="T6" fmla="*/ 55 w 55"/>
                <a:gd name="T7" fmla="*/ 27 h 55"/>
                <a:gd name="T8" fmla="*/ 28 w 55"/>
                <a:gd name="T9" fmla="*/ 55 h 55"/>
                <a:gd name="T10" fmla="*/ 28 w 55"/>
                <a:gd name="T11" fmla="*/ 4 h 55"/>
                <a:gd name="T12" fmla="*/ 4 w 55"/>
                <a:gd name="T13" fmla="*/ 27 h 55"/>
                <a:gd name="T14" fmla="*/ 28 w 55"/>
                <a:gd name="T15" fmla="*/ 51 h 55"/>
                <a:gd name="T16" fmla="*/ 51 w 55"/>
                <a:gd name="T17" fmla="*/ 27 h 55"/>
                <a:gd name="T18" fmla="*/ 28 w 55"/>
                <a:gd name="T19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5" y="42"/>
                    <a:pt x="43" y="55"/>
                    <a:pt x="28" y="55"/>
                  </a:cubicBezTo>
                  <a:close/>
                  <a:moveTo>
                    <a:pt x="28" y="4"/>
                  </a:moveTo>
                  <a:cubicBezTo>
                    <a:pt x="14" y="4"/>
                    <a:pt x="4" y="14"/>
                    <a:pt x="4" y="27"/>
                  </a:cubicBezTo>
                  <a:cubicBezTo>
                    <a:pt x="4" y="40"/>
                    <a:pt x="14" y="51"/>
                    <a:pt x="28" y="51"/>
                  </a:cubicBezTo>
                  <a:cubicBezTo>
                    <a:pt x="41" y="51"/>
                    <a:pt x="51" y="40"/>
                    <a:pt x="51" y="27"/>
                  </a:cubicBezTo>
                  <a:cubicBezTo>
                    <a:pt x="51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4773491" y="1631037"/>
            <a:ext cx="315206" cy="272573"/>
            <a:chOff x="6306880" y="707931"/>
            <a:chExt cx="420275" cy="363430"/>
          </a:xfrm>
        </p:grpSpPr>
        <p:sp>
          <p:nvSpPr>
            <p:cNvPr id="159" name="Freeform 159"/>
            <p:cNvSpPr>
              <a:spLocks noEditPoints="1"/>
            </p:cNvSpPr>
            <p:nvPr/>
          </p:nvSpPr>
          <p:spPr bwMode="auto">
            <a:xfrm>
              <a:off x="6306880" y="707931"/>
              <a:ext cx="420275" cy="363430"/>
            </a:xfrm>
            <a:custGeom>
              <a:avLst/>
              <a:gdLst>
                <a:gd name="T0" fmla="*/ 451 w 451"/>
                <a:gd name="T1" fmla="*/ 390 h 390"/>
                <a:gd name="T2" fmla="*/ 0 w 451"/>
                <a:gd name="T3" fmla="*/ 390 h 390"/>
                <a:gd name="T4" fmla="*/ 225 w 451"/>
                <a:gd name="T5" fmla="*/ 0 h 390"/>
                <a:gd name="T6" fmla="*/ 451 w 451"/>
                <a:gd name="T7" fmla="*/ 390 h 390"/>
                <a:gd name="T8" fmla="*/ 24 w 451"/>
                <a:gd name="T9" fmla="*/ 376 h 390"/>
                <a:gd name="T10" fmla="*/ 428 w 451"/>
                <a:gd name="T11" fmla="*/ 376 h 390"/>
                <a:gd name="T12" fmla="*/ 225 w 451"/>
                <a:gd name="T13" fmla="*/ 26 h 390"/>
                <a:gd name="T14" fmla="*/ 24 w 451"/>
                <a:gd name="T15" fmla="*/ 3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1" h="390">
                  <a:moveTo>
                    <a:pt x="451" y="390"/>
                  </a:moveTo>
                  <a:lnTo>
                    <a:pt x="0" y="390"/>
                  </a:lnTo>
                  <a:lnTo>
                    <a:pt x="225" y="0"/>
                  </a:lnTo>
                  <a:lnTo>
                    <a:pt x="451" y="390"/>
                  </a:lnTo>
                  <a:close/>
                  <a:moveTo>
                    <a:pt x="24" y="376"/>
                  </a:moveTo>
                  <a:lnTo>
                    <a:pt x="428" y="376"/>
                  </a:lnTo>
                  <a:lnTo>
                    <a:pt x="225" y="26"/>
                  </a:lnTo>
                  <a:lnTo>
                    <a:pt x="24" y="37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160"/>
            <p:cNvSpPr>
              <a:spLocks noEditPoints="1"/>
            </p:cNvSpPr>
            <p:nvPr/>
          </p:nvSpPr>
          <p:spPr bwMode="auto">
            <a:xfrm>
              <a:off x="6502573" y="859826"/>
              <a:ext cx="28888" cy="158418"/>
            </a:xfrm>
            <a:custGeom>
              <a:avLst/>
              <a:gdLst>
                <a:gd name="T0" fmla="*/ 0 w 13"/>
                <a:gd name="T1" fmla="*/ 65 h 72"/>
                <a:gd name="T2" fmla="*/ 7 w 13"/>
                <a:gd name="T3" fmla="*/ 58 h 72"/>
                <a:gd name="T4" fmla="*/ 13 w 13"/>
                <a:gd name="T5" fmla="*/ 65 h 72"/>
                <a:gd name="T6" fmla="*/ 7 w 13"/>
                <a:gd name="T7" fmla="*/ 72 h 72"/>
                <a:gd name="T8" fmla="*/ 0 w 13"/>
                <a:gd name="T9" fmla="*/ 65 h 72"/>
                <a:gd name="T10" fmla="*/ 13 w 13"/>
                <a:gd name="T11" fmla="*/ 6 h 72"/>
                <a:gd name="T12" fmla="*/ 11 w 13"/>
                <a:gd name="T13" fmla="*/ 47 h 72"/>
                <a:gd name="T14" fmla="*/ 7 w 13"/>
                <a:gd name="T15" fmla="*/ 51 h 72"/>
                <a:gd name="T16" fmla="*/ 2 w 13"/>
                <a:gd name="T17" fmla="*/ 47 h 72"/>
                <a:gd name="T18" fmla="*/ 0 w 13"/>
                <a:gd name="T19" fmla="*/ 6 h 72"/>
                <a:gd name="T20" fmla="*/ 7 w 13"/>
                <a:gd name="T21" fmla="*/ 0 h 72"/>
                <a:gd name="T22" fmla="*/ 13 w 13"/>
                <a:gd name="T2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72">
                  <a:moveTo>
                    <a:pt x="0" y="65"/>
                  </a:moveTo>
                  <a:cubicBezTo>
                    <a:pt x="0" y="60"/>
                    <a:pt x="2" y="58"/>
                    <a:pt x="7" y="58"/>
                  </a:cubicBezTo>
                  <a:cubicBezTo>
                    <a:pt x="11" y="58"/>
                    <a:pt x="13" y="60"/>
                    <a:pt x="13" y="65"/>
                  </a:cubicBezTo>
                  <a:cubicBezTo>
                    <a:pt x="13" y="69"/>
                    <a:pt x="11" y="72"/>
                    <a:pt x="7" y="72"/>
                  </a:cubicBezTo>
                  <a:cubicBezTo>
                    <a:pt x="2" y="72"/>
                    <a:pt x="0" y="69"/>
                    <a:pt x="0" y="65"/>
                  </a:cubicBezTo>
                  <a:close/>
                  <a:moveTo>
                    <a:pt x="13" y="6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9"/>
                    <a:pt x="9" y="51"/>
                    <a:pt x="7" y="51"/>
                  </a:cubicBezTo>
                  <a:cubicBezTo>
                    <a:pt x="3" y="51"/>
                    <a:pt x="2" y="49"/>
                    <a:pt x="2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3567443" y="608595"/>
            <a:ext cx="2065020" cy="831260"/>
            <a:chOff x="4756590" y="810613"/>
            <a:chExt cx="2753360" cy="1108346"/>
          </a:xfrm>
        </p:grpSpPr>
        <p:sp>
          <p:nvSpPr>
            <p:cNvPr id="192" name="矩形 191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3" name="Text Box 3"/>
            <p:cNvSpPr txBox="1">
              <a:spLocks noChangeArrowheads="1"/>
            </p:cNvSpPr>
            <p:nvPr/>
          </p:nvSpPr>
          <p:spPr bwMode="auto">
            <a:xfrm>
              <a:off x="5315188" y="810613"/>
              <a:ext cx="1590578" cy="78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18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1</a:t>
              </a:r>
              <a:endParaRPr lang="zh-CN" altLang="en-US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194" name="矩形 193"/>
            <p:cNvSpPr/>
            <p:nvPr/>
          </p:nvSpPr>
          <p:spPr>
            <a:xfrm>
              <a:off x="4756590" y="1359825"/>
              <a:ext cx="275336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sz="1350" dirty="0" err="1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Ios</a:t>
              </a:r>
              <a:r>
                <a:rPr lang="zh-CN" altLang="en-US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线框风格类商务图标</a:t>
              </a:r>
              <a:r>
                <a:rPr lang="en-US" altLang="zh-CN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30"/>
          <p:cNvSpPr>
            <a:spLocks noEditPoints="1"/>
          </p:cNvSpPr>
          <p:nvPr/>
        </p:nvSpPr>
        <p:spPr bwMode="auto">
          <a:xfrm>
            <a:off x="5964014" y="1659456"/>
            <a:ext cx="267788" cy="252783"/>
          </a:xfrm>
          <a:custGeom>
            <a:avLst/>
            <a:gdLst>
              <a:gd name="T0" fmla="*/ 10 w 162"/>
              <a:gd name="T1" fmla="*/ 153 h 153"/>
              <a:gd name="T2" fmla="*/ 10 w 162"/>
              <a:gd name="T3" fmla="*/ 142 h 153"/>
              <a:gd name="T4" fmla="*/ 12 w 162"/>
              <a:gd name="T5" fmla="*/ 141 h 153"/>
              <a:gd name="T6" fmla="*/ 29 w 162"/>
              <a:gd name="T7" fmla="*/ 120 h 153"/>
              <a:gd name="T8" fmla="*/ 29 w 162"/>
              <a:gd name="T9" fmla="*/ 118 h 153"/>
              <a:gd name="T10" fmla="*/ 0 w 162"/>
              <a:gd name="T11" fmla="*/ 67 h 153"/>
              <a:gd name="T12" fmla="*/ 81 w 162"/>
              <a:gd name="T13" fmla="*/ 0 h 153"/>
              <a:gd name="T14" fmla="*/ 162 w 162"/>
              <a:gd name="T15" fmla="*/ 67 h 153"/>
              <a:gd name="T16" fmla="*/ 81 w 162"/>
              <a:gd name="T17" fmla="*/ 133 h 153"/>
              <a:gd name="T18" fmla="*/ 70 w 162"/>
              <a:gd name="T19" fmla="*/ 133 h 153"/>
              <a:gd name="T20" fmla="*/ 14 w 162"/>
              <a:gd name="T21" fmla="*/ 153 h 153"/>
              <a:gd name="T22" fmla="*/ 10 w 162"/>
              <a:gd name="T23" fmla="*/ 153 h 153"/>
              <a:gd name="T24" fmla="*/ 81 w 162"/>
              <a:gd name="T25" fmla="*/ 8 h 153"/>
              <a:gd name="T26" fmla="*/ 8 w 162"/>
              <a:gd name="T27" fmla="*/ 67 h 153"/>
              <a:gd name="T28" fmla="*/ 35 w 162"/>
              <a:gd name="T29" fmla="*/ 112 h 153"/>
              <a:gd name="T30" fmla="*/ 36 w 162"/>
              <a:gd name="T31" fmla="*/ 113 h 153"/>
              <a:gd name="T32" fmla="*/ 37 w 162"/>
              <a:gd name="T33" fmla="*/ 115 h 153"/>
              <a:gd name="T34" fmla="*/ 37 w 162"/>
              <a:gd name="T35" fmla="*/ 120 h 153"/>
              <a:gd name="T36" fmla="*/ 22 w 162"/>
              <a:gd name="T37" fmla="*/ 144 h 153"/>
              <a:gd name="T38" fmla="*/ 66 w 162"/>
              <a:gd name="T39" fmla="*/ 126 h 153"/>
              <a:gd name="T40" fmla="*/ 68 w 162"/>
              <a:gd name="T41" fmla="*/ 124 h 153"/>
              <a:gd name="T42" fmla="*/ 70 w 162"/>
              <a:gd name="T43" fmla="*/ 125 h 153"/>
              <a:gd name="T44" fmla="*/ 81 w 162"/>
              <a:gd name="T45" fmla="*/ 125 h 153"/>
              <a:gd name="T46" fmla="*/ 154 w 162"/>
              <a:gd name="T47" fmla="*/ 67 h 153"/>
              <a:gd name="T48" fmla="*/ 81 w 162"/>
              <a:gd name="T49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2" h="153">
                <a:moveTo>
                  <a:pt x="10" y="153"/>
                </a:moveTo>
                <a:cubicBezTo>
                  <a:pt x="10" y="142"/>
                  <a:pt x="10" y="142"/>
                  <a:pt x="10" y="14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20" y="137"/>
                  <a:pt x="29" y="129"/>
                  <a:pt x="29" y="120"/>
                </a:cubicBezTo>
                <a:cubicBezTo>
                  <a:pt x="29" y="119"/>
                  <a:pt x="29" y="118"/>
                  <a:pt x="29" y="118"/>
                </a:cubicBezTo>
                <a:cubicBezTo>
                  <a:pt x="10" y="105"/>
                  <a:pt x="0" y="87"/>
                  <a:pt x="0" y="67"/>
                </a:cubicBezTo>
                <a:cubicBezTo>
                  <a:pt x="0" y="30"/>
                  <a:pt x="36" y="0"/>
                  <a:pt x="81" y="0"/>
                </a:cubicBezTo>
                <a:cubicBezTo>
                  <a:pt x="126" y="0"/>
                  <a:pt x="162" y="30"/>
                  <a:pt x="162" y="67"/>
                </a:cubicBezTo>
                <a:cubicBezTo>
                  <a:pt x="162" y="104"/>
                  <a:pt x="126" y="133"/>
                  <a:pt x="81" y="133"/>
                </a:cubicBezTo>
                <a:cubicBezTo>
                  <a:pt x="77" y="133"/>
                  <a:pt x="74" y="133"/>
                  <a:pt x="70" y="133"/>
                </a:cubicBezTo>
                <a:cubicBezTo>
                  <a:pt x="53" y="149"/>
                  <a:pt x="32" y="152"/>
                  <a:pt x="14" y="153"/>
                </a:cubicBezTo>
                <a:lnTo>
                  <a:pt x="10" y="153"/>
                </a:lnTo>
                <a:close/>
                <a:moveTo>
                  <a:pt x="81" y="8"/>
                </a:moveTo>
                <a:cubicBezTo>
                  <a:pt x="41" y="8"/>
                  <a:pt x="8" y="35"/>
                  <a:pt x="8" y="67"/>
                </a:cubicBezTo>
                <a:cubicBezTo>
                  <a:pt x="8" y="84"/>
                  <a:pt x="18" y="101"/>
                  <a:pt x="35" y="112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7"/>
                  <a:pt x="37" y="118"/>
                  <a:pt x="37" y="120"/>
                </a:cubicBezTo>
                <a:cubicBezTo>
                  <a:pt x="37" y="130"/>
                  <a:pt x="30" y="139"/>
                  <a:pt x="22" y="144"/>
                </a:cubicBezTo>
                <a:cubicBezTo>
                  <a:pt x="37" y="143"/>
                  <a:pt x="53" y="139"/>
                  <a:pt x="66" y="12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3" y="125"/>
                  <a:pt x="77" y="125"/>
                  <a:pt x="81" y="125"/>
                </a:cubicBezTo>
                <a:cubicBezTo>
                  <a:pt x="121" y="125"/>
                  <a:pt x="154" y="99"/>
                  <a:pt x="154" y="67"/>
                </a:cubicBezTo>
                <a:cubicBezTo>
                  <a:pt x="154" y="35"/>
                  <a:pt x="121" y="8"/>
                  <a:pt x="81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32" name="组合 231"/>
          <p:cNvGrpSpPr/>
          <p:nvPr/>
        </p:nvGrpSpPr>
        <p:grpSpPr>
          <a:xfrm>
            <a:off x="6579234" y="1644451"/>
            <a:ext cx="295490" cy="264325"/>
            <a:chOff x="8948739" y="1497013"/>
            <a:chExt cx="406400" cy="363537"/>
          </a:xfrm>
        </p:grpSpPr>
        <p:sp>
          <p:nvSpPr>
            <p:cNvPr id="52" name="Freeform 31"/>
            <p:cNvSpPr>
              <a:spLocks noEditPoints="1"/>
            </p:cNvSpPr>
            <p:nvPr/>
          </p:nvSpPr>
          <p:spPr bwMode="auto">
            <a:xfrm>
              <a:off x="9151939" y="1654175"/>
              <a:ext cx="203200" cy="206375"/>
            </a:xfrm>
            <a:custGeom>
              <a:avLst/>
              <a:gdLst>
                <a:gd name="T0" fmla="*/ 83 w 90"/>
                <a:gd name="T1" fmla="*/ 91 h 91"/>
                <a:gd name="T2" fmla="*/ 57 w 90"/>
                <a:gd name="T3" fmla="*/ 80 h 91"/>
                <a:gd name="T4" fmla="*/ 45 w 90"/>
                <a:gd name="T5" fmla="*/ 81 h 91"/>
                <a:gd name="T6" fmla="*/ 0 w 90"/>
                <a:gd name="T7" fmla="*/ 41 h 91"/>
                <a:gd name="T8" fmla="*/ 45 w 90"/>
                <a:gd name="T9" fmla="*/ 0 h 91"/>
                <a:gd name="T10" fmla="*/ 90 w 90"/>
                <a:gd name="T11" fmla="*/ 41 h 91"/>
                <a:gd name="T12" fmla="*/ 82 w 90"/>
                <a:gd name="T13" fmla="*/ 64 h 91"/>
                <a:gd name="T14" fmla="*/ 81 w 90"/>
                <a:gd name="T15" fmla="*/ 70 h 91"/>
                <a:gd name="T16" fmla="*/ 89 w 90"/>
                <a:gd name="T17" fmla="*/ 84 h 91"/>
                <a:gd name="T18" fmla="*/ 90 w 90"/>
                <a:gd name="T19" fmla="*/ 85 h 91"/>
                <a:gd name="T20" fmla="*/ 90 w 90"/>
                <a:gd name="T21" fmla="*/ 90 h 91"/>
                <a:gd name="T22" fmla="*/ 89 w 90"/>
                <a:gd name="T23" fmla="*/ 90 h 91"/>
                <a:gd name="T24" fmla="*/ 83 w 90"/>
                <a:gd name="T25" fmla="*/ 91 h 91"/>
                <a:gd name="T26" fmla="*/ 58 w 90"/>
                <a:gd name="T27" fmla="*/ 75 h 91"/>
                <a:gd name="T28" fmla="*/ 59 w 90"/>
                <a:gd name="T29" fmla="*/ 76 h 91"/>
                <a:gd name="T30" fmla="*/ 85 w 90"/>
                <a:gd name="T31" fmla="*/ 87 h 91"/>
                <a:gd name="T32" fmla="*/ 77 w 90"/>
                <a:gd name="T33" fmla="*/ 70 h 91"/>
                <a:gd name="T34" fmla="*/ 78 w 90"/>
                <a:gd name="T35" fmla="*/ 62 h 91"/>
                <a:gd name="T36" fmla="*/ 79 w 90"/>
                <a:gd name="T37" fmla="*/ 62 h 91"/>
                <a:gd name="T38" fmla="*/ 86 w 90"/>
                <a:gd name="T39" fmla="*/ 41 h 91"/>
                <a:gd name="T40" fmla="*/ 45 w 90"/>
                <a:gd name="T41" fmla="*/ 4 h 91"/>
                <a:gd name="T42" fmla="*/ 4 w 90"/>
                <a:gd name="T43" fmla="*/ 41 h 91"/>
                <a:gd name="T44" fmla="*/ 45 w 90"/>
                <a:gd name="T45" fmla="*/ 77 h 91"/>
                <a:gd name="T46" fmla="*/ 57 w 90"/>
                <a:gd name="T47" fmla="*/ 75 h 91"/>
                <a:gd name="T48" fmla="*/ 58 w 90"/>
                <a:gd name="T4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1">
                  <a:moveTo>
                    <a:pt x="83" y="91"/>
                  </a:moveTo>
                  <a:cubicBezTo>
                    <a:pt x="73" y="91"/>
                    <a:pt x="64" y="87"/>
                    <a:pt x="57" y="80"/>
                  </a:cubicBezTo>
                  <a:cubicBezTo>
                    <a:pt x="53" y="81"/>
                    <a:pt x="49" y="81"/>
                    <a:pt x="45" y="81"/>
                  </a:cubicBezTo>
                  <a:cubicBezTo>
                    <a:pt x="20" y="81"/>
                    <a:pt x="0" y="63"/>
                    <a:pt x="0" y="41"/>
                  </a:cubicBezTo>
                  <a:cubicBezTo>
                    <a:pt x="0" y="18"/>
                    <a:pt x="20" y="0"/>
                    <a:pt x="45" y="0"/>
                  </a:cubicBezTo>
                  <a:cubicBezTo>
                    <a:pt x="70" y="0"/>
                    <a:pt x="90" y="18"/>
                    <a:pt x="90" y="41"/>
                  </a:cubicBezTo>
                  <a:cubicBezTo>
                    <a:pt x="90" y="49"/>
                    <a:pt x="87" y="57"/>
                    <a:pt x="82" y="64"/>
                  </a:cubicBezTo>
                  <a:cubicBezTo>
                    <a:pt x="81" y="66"/>
                    <a:pt x="81" y="68"/>
                    <a:pt x="81" y="70"/>
                  </a:cubicBezTo>
                  <a:cubicBezTo>
                    <a:pt x="81" y="76"/>
                    <a:pt x="84" y="81"/>
                    <a:pt x="89" y="84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7" y="90"/>
                    <a:pt x="85" y="91"/>
                    <a:pt x="83" y="91"/>
                  </a:cubicBezTo>
                  <a:close/>
                  <a:moveTo>
                    <a:pt x="58" y="75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66" y="83"/>
                    <a:pt x="75" y="87"/>
                    <a:pt x="85" y="87"/>
                  </a:cubicBezTo>
                  <a:cubicBezTo>
                    <a:pt x="80" y="83"/>
                    <a:pt x="77" y="77"/>
                    <a:pt x="77" y="70"/>
                  </a:cubicBezTo>
                  <a:cubicBezTo>
                    <a:pt x="77" y="67"/>
                    <a:pt x="77" y="65"/>
                    <a:pt x="78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84" y="55"/>
                    <a:pt x="86" y="48"/>
                    <a:pt x="86" y="41"/>
                  </a:cubicBezTo>
                  <a:cubicBezTo>
                    <a:pt x="86" y="20"/>
                    <a:pt x="68" y="4"/>
                    <a:pt x="45" y="4"/>
                  </a:cubicBezTo>
                  <a:cubicBezTo>
                    <a:pt x="22" y="4"/>
                    <a:pt x="4" y="20"/>
                    <a:pt x="4" y="41"/>
                  </a:cubicBezTo>
                  <a:cubicBezTo>
                    <a:pt x="4" y="61"/>
                    <a:pt x="22" y="77"/>
                    <a:pt x="45" y="77"/>
                  </a:cubicBezTo>
                  <a:cubicBezTo>
                    <a:pt x="49" y="77"/>
                    <a:pt x="53" y="77"/>
                    <a:pt x="57" y="75"/>
                  </a:cubicBezTo>
                  <a:lnTo>
                    <a:pt x="58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8948739" y="1497013"/>
              <a:ext cx="368300" cy="346075"/>
            </a:xfrm>
            <a:custGeom>
              <a:avLst/>
              <a:gdLst>
                <a:gd name="T0" fmla="*/ 10 w 162"/>
                <a:gd name="T1" fmla="*/ 152 h 152"/>
                <a:gd name="T2" fmla="*/ 10 w 162"/>
                <a:gd name="T3" fmla="*/ 141 h 152"/>
                <a:gd name="T4" fmla="*/ 12 w 162"/>
                <a:gd name="T5" fmla="*/ 140 h 152"/>
                <a:gd name="T6" fmla="*/ 29 w 162"/>
                <a:gd name="T7" fmla="*/ 119 h 152"/>
                <a:gd name="T8" fmla="*/ 29 w 162"/>
                <a:gd name="T9" fmla="*/ 117 h 152"/>
                <a:gd name="T10" fmla="*/ 0 w 162"/>
                <a:gd name="T11" fmla="*/ 66 h 152"/>
                <a:gd name="T12" fmla="*/ 81 w 162"/>
                <a:gd name="T13" fmla="*/ 0 h 152"/>
                <a:gd name="T14" fmla="*/ 162 w 162"/>
                <a:gd name="T15" fmla="*/ 65 h 152"/>
                <a:gd name="T16" fmla="*/ 162 w 162"/>
                <a:gd name="T17" fmla="*/ 71 h 152"/>
                <a:gd name="T18" fmla="*/ 156 w 162"/>
                <a:gd name="T19" fmla="*/ 68 h 152"/>
                <a:gd name="T20" fmla="*/ 134 w 162"/>
                <a:gd name="T21" fmla="*/ 64 h 152"/>
                <a:gd name="T22" fmla="*/ 98 w 162"/>
                <a:gd name="T23" fmla="*/ 77 h 152"/>
                <a:gd name="T24" fmla="*/ 83 w 162"/>
                <a:gd name="T25" fmla="*/ 110 h 152"/>
                <a:gd name="T26" fmla="*/ 87 w 162"/>
                <a:gd name="T27" fmla="*/ 127 h 152"/>
                <a:gd name="T28" fmla="*/ 90 w 162"/>
                <a:gd name="T29" fmla="*/ 133 h 152"/>
                <a:gd name="T30" fmla="*/ 84 w 162"/>
                <a:gd name="T31" fmla="*/ 133 h 152"/>
                <a:gd name="T32" fmla="*/ 70 w 162"/>
                <a:gd name="T33" fmla="*/ 132 h 152"/>
                <a:gd name="T34" fmla="*/ 14 w 162"/>
                <a:gd name="T35" fmla="*/ 152 h 152"/>
                <a:gd name="T36" fmla="*/ 10 w 162"/>
                <a:gd name="T37" fmla="*/ 152 h 152"/>
                <a:gd name="T38" fmla="*/ 81 w 162"/>
                <a:gd name="T39" fmla="*/ 8 h 152"/>
                <a:gd name="T40" fmla="*/ 8 w 162"/>
                <a:gd name="T41" fmla="*/ 66 h 152"/>
                <a:gd name="T42" fmla="*/ 35 w 162"/>
                <a:gd name="T43" fmla="*/ 112 h 152"/>
                <a:gd name="T44" fmla="*/ 36 w 162"/>
                <a:gd name="T45" fmla="*/ 112 h 152"/>
                <a:gd name="T46" fmla="*/ 37 w 162"/>
                <a:gd name="T47" fmla="*/ 114 h 152"/>
                <a:gd name="T48" fmla="*/ 37 w 162"/>
                <a:gd name="T49" fmla="*/ 119 h 152"/>
                <a:gd name="T50" fmla="*/ 22 w 162"/>
                <a:gd name="T51" fmla="*/ 144 h 152"/>
                <a:gd name="T52" fmla="*/ 66 w 162"/>
                <a:gd name="T53" fmla="*/ 125 h 152"/>
                <a:gd name="T54" fmla="*/ 68 w 162"/>
                <a:gd name="T55" fmla="*/ 124 h 152"/>
                <a:gd name="T56" fmla="*/ 70 w 162"/>
                <a:gd name="T57" fmla="*/ 124 h 152"/>
                <a:gd name="T58" fmla="*/ 78 w 162"/>
                <a:gd name="T59" fmla="*/ 125 h 152"/>
                <a:gd name="T60" fmla="*/ 75 w 162"/>
                <a:gd name="T61" fmla="*/ 110 h 152"/>
                <a:gd name="T62" fmla="*/ 93 w 162"/>
                <a:gd name="T63" fmla="*/ 71 h 152"/>
                <a:gd name="T64" fmla="*/ 134 w 162"/>
                <a:gd name="T65" fmla="*/ 56 h 152"/>
                <a:gd name="T66" fmla="*/ 153 w 162"/>
                <a:gd name="T67" fmla="*/ 59 h 152"/>
                <a:gd name="T68" fmla="*/ 81 w 162"/>
                <a:gd name="T69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52">
                  <a:moveTo>
                    <a:pt x="10" y="152"/>
                  </a:moveTo>
                  <a:cubicBezTo>
                    <a:pt x="10" y="141"/>
                    <a:pt x="10" y="141"/>
                    <a:pt x="10" y="141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0" y="136"/>
                    <a:pt x="29" y="129"/>
                    <a:pt x="29" y="119"/>
                  </a:cubicBezTo>
                  <a:cubicBezTo>
                    <a:pt x="29" y="119"/>
                    <a:pt x="29" y="118"/>
                    <a:pt x="29" y="117"/>
                  </a:cubicBezTo>
                  <a:cubicBezTo>
                    <a:pt x="10" y="104"/>
                    <a:pt x="0" y="86"/>
                    <a:pt x="0" y="66"/>
                  </a:cubicBezTo>
                  <a:cubicBezTo>
                    <a:pt x="0" y="30"/>
                    <a:pt x="36" y="0"/>
                    <a:pt x="81" y="0"/>
                  </a:cubicBezTo>
                  <a:cubicBezTo>
                    <a:pt x="125" y="0"/>
                    <a:pt x="161" y="28"/>
                    <a:pt x="162" y="65"/>
                  </a:cubicBezTo>
                  <a:cubicBezTo>
                    <a:pt x="162" y="71"/>
                    <a:pt x="162" y="71"/>
                    <a:pt x="162" y="71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49" y="65"/>
                    <a:pt x="142" y="64"/>
                    <a:pt x="134" y="64"/>
                  </a:cubicBezTo>
                  <a:cubicBezTo>
                    <a:pt x="121" y="64"/>
                    <a:pt x="108" y="68"/>
                    <a:pt x="98" y="77"/>
                  </a:cubicBezTo>
                  <a:cubicBezTo>
                    <a:pt x="89" y="85"/>
                    <a:pt x="83" y="97"/>
                    <a:pt x="83" y="110"/>
                  </a:cubicBezTo>
                  <a:cubicBezTo>
                    <a:pt x="83" y="116"/>
                    <a:pt x="85" y="122"/>
                    <a:pt x="87" y="127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79" y="133"/>
                    <a:pt x="75" y="133"/>
                    <a:pt x="70" y="132"/>
                  </a:cubicBezTo>
                  <a:cubicBezTo>
                    <a:pt x="53" y="149"/>
                    <a:pt x="32" y="152"/>
                    <a:pt x="14" y="152"/>
                  </a:cubicBezTo>
                  <a:lnTo>
                    <a:pt x="10" y="152"/>
                  </a:lnTo>
                  <a:close/>
                  <a:moveTo>
                    <a:pt x="81" y="8"/>
                  </a:moveTo>
                  <a:cubicBezTo>
                    <a:pt x="41" y="8"/>
                    <a:pt x="8" y="34"/>
                    <a:pt x="8" y="66"/>
                  </a:cubicBezTo>
                  <a:cubicBezTo>
                    <a:pt x="8" y="84"/>
                    <a:pt x="18" y="100"/>
                    <a:pt x="35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6"/>
                    <a:pt x="37" y="118"/>
                    <a:pt x="37" y="119"/>
                  </a:cubicBezTo>
                  <a:cubicBezTo>
                    <a:pt x="37" y="129"/>
                    <a:pt x="30" y="138"/>
                    <a:pt x="22" y="144"/>
                  </a:cubicBezTo>
                  <a:cubicBezTo>
                    <a:pt x="37" y="142"/>
                    <a:pt x="53" y="139"/>
                    <a:pt x="66" y="125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72" y="124"/>
                    <a:pt x="75" y="125"/>
                    <a:pt x="78" y="125"/>
                  </a:cubicBezTo>
                  <a:cubicBezTo>
                    <a:pt x="76" y="120"/>
                    <a:pt x="75" y="115"/>
                    <a:pt x="75" y="110"/>
                  </a:cubicBezTo>
                  <a:cubicBezTo>
                    <a:pt x="75" y="95"/>
                    <a:pt x="82" y="81"/>
                    <a:pt x="93" y="71"/>
                  </a:cubicBezTo>
                  <a:cubicBezTo>
                    <a:pt x="104" y="61"/>
                    <a:pt x="119" y="56"/>
                    <a:pt x="134" y="56"/>
                  </a:cubicBezTo>
                  <a:cubicBezTo>
                    <a:pt x="141" y="56"/>
                    <a:pt x="147" y="57"/>
                    <a:pt x="153" y="59"/>
                  </a:cubicBezTo>
                  <a:cubicBezTo>
                    <a:pt x="149" y="30"/>
                    <a:pt x="118" y="8"/>
                    <a:pt x="81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7214076" y="1644451"/>
            <a:ext cx="296645" cy="264326"/>
            <a:chOff x="9821864" y="1497013"/>
            <a:chExt cx="407988" cy="363538"/>
          </a:xfrm>
        </p:grpSpPr>
        <p:sp>
          <p:nvSpPr>
            <p:cNvPr id="54" name="Freeform 33"/>
            <p:cNvSpPr>
              <a:spLocks noEditPoints="1"/>
            </p:cNvSpPr>
            <p:nvPr/>
          </p:nvSpPr>
          <p:spPr bwMode="auto">
            <a:xfrm>
              <a:off x="9821864" y="1497013"/>
              <a:ext cx="346075" cy="325438"/>
            </a:xfrm>
            <a:custGeom>
              <a:avLst/>
              <a:gdLst>
                <a:gd name="T0" fmla="*/ 10 w 152"/>
                <a:gd name="T1" fmla="*/ 143 h 143"/>
                <a:gd name="T2" fmla="*/ 10 w 152"/>
                <a:gd name="T3" fmla="*/ 132 h 143"/>
                <a:gd name="T4" fmla="*/ 12 w 152"/>
                <a:gd name="T5" fmla="*/ 131 h 143"/>
                <a:gd name="T6" fmla="*/ 27 w 152"/>
                <a:gd name="T7" fmla="*/ 112 h 143"/>
                <a:gd name="T8" fmla="*/ 27 w 152"/>
                <a:gd name="T9" fmla="*/ 110 h 143"/>
                <a:gd name="T10" fmla="*/ 0 w 152"/>
                <a:gd name="T11" fmla="*/ 62 h 143"/>
                <a:gd name="T12" fmla="*/ 76 w 152"/>
                <a:gd name="T13" fmla="*/ 0 h 143"/>
                <a:gd name="T14" fmla="*/ 152 w 152"/>
                <a:gd name="T15" fmla="*/ 62 h 143"/>
                <a:gd name="T16" fmla="*/ 76 w 152"/>
                <a:gd name="T17" fmla="*/ 125 h 143"/>
                <a:gd name="T18" fmla="*/ 66 w 152"/>
                <a:gd name="T19" fmla="*/ 124 h 143"/>
                <a:gd name="T20" fmla="*/ 14 w 152"/>
                <a:gd name="T21" fmla="*/ 142 h 143"/>
                <a:gd name="T22" fmla="*/ 10 w 152"/>
                <a:gd name="T23" fmla="*/ 143 h 143"/>
                <a:gd name="T24" fmla="*/ 76 w 152"/>
                <a:gd name="T25" fmla="*/ 8 h 143"/>
                <a:gd name="T26" fmla="*/ 8 w 152"/>
                <a:gd name="T27" fmla="*/ 62 h 143"/>
                <a:gd name="T28" fmla="*/ 33 w 152"/>
                <a:gd name="T29" fmla="*/ 104 h 143"/>
                <a:gd name="T30" fmla="*/ 35 w 152"/>
                <a:gd name="T31" fmla="*/ 105 h 143"/>
                <a:gd name="T32" fmla="*/ 35 w 152"/>
                <a:gd name="T33" fmla="*/ 107 h 143"/>
                <a:gd name="T34" fmla="*/ 35 w 152"/>
                <a:gd name="T35" fmla="*/ 112 h 143"/>
                <a:gd name="T36" fmla="*/ 22 w 152"/>
                <a:gd name="T37" fmla="*/ 134 h 143"/>
                <a:gd name="T38" fmla="*/ 62 w 152"/>
                <a:gd name="T39" fmla="*/ 117 h 143"/>
                <a:gd name="T40" fmla="*/ 64 w 152"/>
                <a:gd name="T41" fmla="*/ 116 h 143"/>
                <a:gd name="T42" fmla="*/ 65 w 152"/>
                <a:gd name="T43" fmla="*/ 116 h 143"/>
                <a:gd name="T44" fmla="*/ 76 w 152"/>
                <a:gd name="T45" fmla="*/ 117 h 143"/>
                <a:gd name="T46" fmla="*/ 144 w 152"/>
                <a:gd name="T47" fmla="*/ 62 h 143"/>
                <a:gd name="T48" fmla="*/ 76 w 152"/>
                <a:gd name="T4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43">
                  <a:moveTo>
                    <a:pt x="10" y="143"/>
                  </a:moveTo>
                  <a:cubicBezTo>
                    <a:pt x="10" y="132"/>
                    <a:pt x="10" y="132"/>
                    <a:pt x="10" y="13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21" y="127"/>
                    <a:pt x="27" y="119"/>
                    <a:pt x="27" y="112"/>
                  </a:cubicBezTo>
                  <a:cubicBezTo>
                    <a:pt x="27" y="111"/>
                    <a:pt x="27" y="110"/>
                    <a:pt x="27" y="110"/>
                  </a:cubicBezTo>
                  <a:cubicBezTo>
                    <a:pt x="10" y="98"/>
                    <a:pt x="0" y="81"/>
                    <a:pt x="0" y="62"/>
                  </a:cubicBezTo>
                  <a:cubicBezTo>
                    <a:pt x="0" y="28"/>
                    <a:pt x="34" y="0"/>
                    <a:pt x="76" y="0"/>
                  </a:cubicBezTo>
                  <a:cubicBezTo>
                    <a:pt x="118" y="0"/>
                    <a:pt x="152" y="28"/>
                    <a:pt x="152" y="62"/>
                  </a:cubicBezTo>
                  <a:cubicBezTo>
                    <a:pt x="152" y="96"/>
                    <a:pt x="118" y="125"/>
                    <a:pt x="76" y="125"/>
                  </a:cubicBezTo>
                  <a:cubicBezTo>
                    <a:pt x="73" y="125"/>
                    <a:pt x="70" y="124"/>
                    <a:pt x="66" y="124"/>
                  </a:cubicBezTo>
                  <a:cubicBezTo>
                    <a:pt x="50" y="139"/>
                    <a:pt x="31" y="142"/>
                    <a:pt x="14" y="142"/>
                  </a:cubicBezTo>
                  <a:lnTo>
                    <a:pt x="10" y="143"/>
                  </a:lnTo>
                  <a:close/>
                  <a:moveTo>
                    <a:pt x="76" y="8"/>
                  </a:moveTo>
                  <a:cubicBezTo>
                    <a:pt x="39" y="8"/>
                    <a:pt x="8" y="32"/>
                    <a:pt x="8" y="62"/>
                  </a:cubicBezTo>
                  <a:cubicBezTo>
                    <a:pt x="8" y="78"/>
                    <a:pt x="17" y="94"/>
                    <a:pt x="33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08"/>
                    <a:pt x="35" y="110"/>
                    <a:pt x="35" y="112"/>
                  </a:cubicBezTo>
                  <a:cubicBezTo>
                    <a:pt x="35" y="120"/>
                    <a:pt x="30" y="128"/>
                    <a:pt x="22" y="134"/>
                  </a:cubicBezTo>
                  <a:cubicBezTo>
                    <a:pt x="36" y="133"/>
                    <a:pt x="50" y="129"/>
                    <a:pt x="62" y="117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9" y="116"/>
                    <a:pt x="73" y="117"/>
                    <a:pt x="76" y="117"/>
                  </a:cubicBezTo>
                  <a:cubicBezTo>
                    <a:pt x="114" y="117"/>
                    <a:pt x="144" y="92"/>
                    <a:pt x="144" y="62"/>
                  </a:cubicBezTo>
                  <a:cubicBezTo>
                    <a:pt x="144" y="32"/>
                    <a:pt x="114" y="8"/>
                    <a:pt x="76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9980614" y="1617663"/>
              <a:ext cx="249238" cy="242888"/>
            </a:xfrm>
            <a:custGeom>
              <a:avLst/>
              <a:gdLst>
                <a:gd name="T0" fmla="*/ 100 w 109"/>
                <a:gd name="T1" fmla="*/ 107 h 107"/>
                <a:gd name="T2" fmla="*/ 98 w 109"/>
                <a:gd name="T3" fmla="*/ 107 h 107"/>
                <a:gd name="T4" fmla="*/ 54 w 109"/>
                <a:gd name="T5" fmla="*/ 91 h 107"/>
                <a:gd name="T6" fmla="*/ 6 w 109"/>
                <a:gd name="T7" fmla="*/ 81 h 107"/>
                <a:gd name="T8" fmla="*/ 0 w 109"/>
                <a:gd name="T9" fmla="*/ 77 h 107"/>
                <a:gd name="T10" fmla="*/ 7 w 109"/>
                <a:gd name="T11" fmla="*/ 77 h 107"/>
                <a:gd name="T12" fmla="*/ 63 w 109"/>
                <a:gd name="T13" fmla="*/ 58 h 107"/>
                <a:gd name="T14" fmla="*/ 81 w 109"/>
                <a:gd name="T15" fmla="*/ 36 h 107"/>
                <a:gd name="T16" fmla="*/ 88 w 109"/>
                <a:gd name="T17" fmla="*/ 9 h 107"/>
                <a:gd name="T18" fmla="*/ 88 w 109"/>
                <a:gd name="T19" fmla="*/ 5 h 107"/>
                <a:gd name="T20" fmla="*/ 87 w 109"/>
                <a:gd name="T21" fmla="*/ 0 h 107"/>
                <a:gd name="T22" fmla="*/ 91 w 109"/>
                <a:gd name="T23" fmla="*/ 3 h 107"/>
                <a:gd name="T24" fmla="*/ 109 w 109"/>
                <a:gd name="T25" fmla="*/ 39 h 107"/>
                <a:gd name="T26" fmla="*/ 86 w 109"/>
                <a:gd name="T27" fmla="*/ 79 h 107"/>
                <a:gd name="T28" fmla="*/ 86 w 109"/>
                <a:gd name="T29" fmla="*/ 82 h 107"/>
                <a:gd name="T30" fmla="*/ 99 w 109"/>
                <a:gd name="T31" fmla="*/ 100 h 107"/>
                <a:gd name="T32" fmla="*/ 100 w 109"/>
                <a:gd name="T33" fmla="*/ 100 h 107"/>
                <a:gd name="T34" fmla="*/ 100 w 109"/>
                <a:gd name="T35" fmla="*/ 107 h 107"/>
                <a:gd name="T36" fmla="*/ 55 w 109"/>
                <a:gd name="T37" fmla="*/ 87 h 107"/>
                <a:gd name="T38" fmla="*/ 56 w 109"/>
                <a:gd name="T39" fmla="*/ 87 h 107"/>
                <a:gd name="T40" fmla="*/ 96 w 109"/>
                <a:gd name="T41" fmla="*/ 103 h 107"/>
                <a:gd name="T42" fmla="*/ 82 w 109"/>
                <a:gd name="T43" fmla="*/ 82 h 107"/>
                <a:gd name="T44" fmla="*/ 82 w 109"/>
                <a:gd name="T45" fmla="*/ 78 h 107"/>
                <a:gd name="T46" fmla="*/ 82 w 109"/>
                <a:gd name="T47" fmla="*/ 77 h 107"/>
                <a:gd name="T48" fmla="*/ 83 w 109"/>
                <a:gd name="T49" fmla="*/ 76 h 107"/>
                <a:gd name="T50" fmla="*/ 105 w 109"/>
                <a:gd name="T51" fmla="*/ 39 h 107"/>
                <a:gd name="T52" fmla="*/ 92 w 109"/>
                <a:gd name="T53" fmla="*/ 9 h 107"/>
                <a:gd name="T54" fmla="*/ 92 w 109"/>
                <a:gd name="T55" fmla="*/ 9 h 107"/>
                <a:gd name="T56" fmla="*/ 85 w 109"/>
                <a:gd name="T57" fmla="*/ 38 h 107"/>
                <a:gd name="T58" fmla="*/ 66 w 109"/>
                <a:gd name="T59" fmla="*/ 61 h 107"/>
                <a:gd name="T60" fmla="*/ 14 w 109"/>
                <a:gd name="T61" fmla="*/ 81 h 107"/>
                <a:gd name="T62" fmla="*/ 54 w 109"/>
                <a:gd name="T63" fmla="*/ 87 h 107"/>
                <a:gd name="T64" fmla="*/ 55 w 109"/>
                <a:gd name="T65" fmla="*/ 8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" h="107">
                  <a:moveTo>
                    <a:pt x="100" y="107"/>
                  </a:moveTo>
                  <a:cubicBezTo>
                    <a:pt x="98" y="107"/>
                    <a:pt x="98" y="107"/>
                    <a:pt x="98" y="107"/>
                  </a:cubicBezTo>
                  <a:cubicBezTo>
                    <a:pt x="81" y="106"/>
                    <a:pt x="67" y="103"/>
                    <a:pt x="54" y="91"/>
                  </a:cubicBezTo>
                  <a:cubicBezTo>
                    <a:pt x="36" y="93"/>
                    <a:pt x="19" y="89"/>
                    <a:pt x="6" y="8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28" y="77"/>
                    <a:pt x="48" y="70"/>
                    <a:pt x="63" y="58"/>
                  </a:cubicBezTo>
                  <a:cubicBezTo>
                    <a:pt x="71" y="52"/>
                    <a:pt x="77" y="44"/>
                    <a:pt x="81" y="36"/>
                  </a:cubicBezTo>
                  <a:cubicBezTo>
                    <a:pt x="86" y="28"/>
                    <a:pt x="88" y="18"/>
                    <a:pt x="88" y="9"/>
                  </a:cubicBezTo>
                  <a:cubicBezTo>
                    <a:pt x="88" y="8"/>
                    <a:pt x="88" y="6"/>
                    <a:pt x="88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103" y="13"/>
                    <a:pt x="109" y="26"/>
                    <a:pt x="109" y="39"/>
                  </a:cubicBezTo>
                  <a:cubicBezTo>
                    <a:pt x="109" y="55"/>
                    <a:pt x="101" y="69"/>
                    <a:pt x="86" y="79"/>
                  </a:cubicBezTo>
                  <a:cubicBezTo>
                    <a:pt x="86" y="80"/>
                    <a:pt x="86" y="81"/>
                    <a:pt x="86" y="82"/>
                  </a:cubicBezTo>
                  <a:cubicBezTo>
                    <a:pt x="86" y="89"/>
                    <a:pt x="91" y="96"/>
                    <a:pt x="99" y="100"/>
                  </a:cubicBezTo>
                  <a:cubicBezTo>
                    <a:pt x="100" y="100"/>
                    <a:pt x="100" y="100"/>
                    <a:pt x="100" y="100"/>
                  </a:cubicBezTo>
                  <a:lnTo>
                    <a:pt x="100" y="107"/>
                  </a:lnTo>
                  <a:close/>
                  <a:moveTo>
                    <a:pt x="55" y="87"/>
                  </a:moveTo>
                  <a:cubicBezTo>
                    <a:pt x="56" y="87"/>
                    <a:pt x="56" y="87"/>
                    <a:pt x="56" y="87"/>
                  </a:cubicBezTo>
                  <a:cubicBezTo>
                    <a:pt x="68" y="99"/>
                    <a:pt x="80" y="102"/>
                    <a:pt x="96" y="103"/>
                  </a:cubicBezTo>
                  <a:cubicBezTo>
                    <a:pt x="87" y="98"/>
                    <a:pt x="82" y="90"/>
                    <a:pt x="82" y="82"/>
                  </a:cubicBezTo>
                  <a:cubicBezTo>
                    <a:pt x="82" y="80"/>
                    <a:pt x="82" y="79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97" y="67"/>
                    <a:pt x="105" y="54"/>
                    <a:pt x="105" y="39"/>
                  </a:cubicBezTo>
                  <a:cubicBezTo>
                    <a:pt x="105" y="28"/>
                    <a:pt x="101" y="18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19"/>
                    <a:pt x="89" y="29"/>
                    <a:pt x="85" y="38"/>
                  </a:cubicBezTo>
                  <a:cubicBezTo>
                    <a:pt x="80" y="47"/>
                    <a:pt x="74" y="54"/>
                    <a:pt x="66" y="61"/>
                  </a:cubicBezTo>
                  <a:cubicBezTo>
                    <a:pt x="52" y="72"/>
                    <a:pt x="33" y="79"/>
                    <a:pt x="14" y="81"/>
                  </a:cubicBezTo>
                  <a:cubicBezTo>
                    <a:pt x="26" y="86"/>
                    <a:pt x="40" y="88"/>
                    <a:pt x="54" y="87"/>
                  </a:cubicBezTo>
                  <a:lnTo>
                    <a:pt x="55" y="8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5310704" y="1645605"/>
            <a:ext cx="294336" cy="265480"/>
            <a:chOff x="7204076" y="1498600"/>
            <a:chExt cx="404813" cy="365125"/>
          </a:xfrm>
        </p:grpSpPr>
        <p:sp>
          <p:nvSpPr>
            <p:cNvPr id="56" name="Freeform 35"/>
            <p:cNvSpPr>
              <a:spLocks noEditPoints="1"/>
            </p:cNvSpPr>
            <p:nvPr/>
          </p:nvSpPr>
          <p:spPr bwMode="auto">
            <a:xfrm>
              <a:off x="7204076" y="1498600"/>
              <a:ext cx="131763" cy="360363"/>
            </a:xfrm>
            <a:custGeom>
              <a:avLst/>
              <a:gdLst>
                <a:gd name="T0" fmla="*/ 0 w 83"/>
                <a:gd name="T1" fmla="*/ 227 h 227"/>
                <a:gd name="T2" fmla="*/ 0 w 83"/>
                <a:gd name="T3" fmla="*/ 33 h 227"/>
                <a:gd name="T4" fmla="*/ 83 w 83"/>
                <a:gd name="T5" fmla="*/ 0 h 227"/>
                <a:gd name="T6" fmla="*/ 83 w 83"/>
                <a:gd name="T7" fmla="*/ 192 h 227"/>
                <a:gd name="T8" fmla="*/ 0 w 83"/>
                <a:gd name="T9" fmla="*/ 227 h 227"/>
                <a:gd name="T10" fmla="*/ 6 w 83"/>
                <a:gd name="T11" fmla="*/ 38 h 227"/>
                <a:gd name="T12" fmla="*/ 6 w 83"/>
                <a:gd name="T13" fmla="*/ 218 h 227"/>
                <a:gd name="T14" fmla="*/ 78 w 83"/>
                <a:gd name="T15" fmla="*/ 189 h 227"/>
                <a:gd name="T16" fmla="*/ 78 w 83"/>
                <a:gd name="T17" fmla="*/ 9 h 227"/>
                <a:gd name="T18" fmla="*/ 6 w 83"/>
                <a:gd name="T19" fmla="*/ 3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227">
                  <a:moveTo>
                    <a:pt x="0" y="227"/>
                  </a:moveTo>
                  <a:lnTo>
                    <a:pt x="0" y="33"/>
                  </a:lnTo>
                  <a:lnTo>
                    <a:pt x="83" y="0"/>
                  </a:lnTo>
                  <a:lnTo>
                    <a:pt x="83" y="192"/>
                  </a:lnTo>
                  <a:lnTo>
                    <a:pt x="0" y="227"/>
                  </a:lnTo>
                  <a:close/>
                  <a:moveTo>
                    <a:pt x="6" y="38"/>
                  </a:moveTo>
                  <a:lnTo>
                    <a:pt x="6" y="218"/>
                  </a:lnTo>
                  <a:lnTo>
                    <a:pt x="78" y="189"/>
                  </a:lnTo>
                  <a:lnTo>
                    <a:pt x="78" y="9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36"/>
            <p:cNvSpPr>
              <a:spLocks noEditPoints="1"/>
            </p:cNvSpPr>
            <p:nvPr/>
          </p:nvSpPr>
          <p:spPr bwMode="auto">
            <a:xfrm>
              <a:off x="7348539" y="1501775"/>
              <a:ext cx="139700" cy="361950"/>
            </a:xfrm>
            <a:custGeom>
              <a:avLst/>
              <a:gdLst>
                <a:gd name="T0" fmla="*/ 88 w 88"/>
                <a:gd name="T1" fmla="*/ 228 h 228"/>
                <a:gd name="T2" fmla="*/ 0 w 88"/>
                <a:gd name="T3" fmla="*/ 199 h 228"/>
                <a:gd name="T4" fmla="*/ 0 w 88"/>
                <a:gd name="T5" fmla="*/ 0 h 228"/>
                <a:gd name="T6" fmla="*/ 88 w 88"/>
                <a:gd name="T7" fmla="*/ 30 h 228"/>
                <a:gd name="T8" fmla="*/ 88 w 88"/>
                <a:gd name="T9" fmla="*/ 228 h 228"/>
                <a:gd name="T10" fmla="*/ 11 w 88"/>
                <a:gd name="T11" fmla="*/ 190 h 228"/>
                <a:gd name="T12" fmla="*/ 77 w 88"/>
                <a:gd name="T13" fmla="*/ 212 h 228"/>
                <a:gd name="T14" fmla="*/ 77 w 88"/>
                <a:gd name="T15" fmla="*/ 37 h 228"/>
                <a:gd name="T16" fmla="*/ 11 w 88"/>
                <a:gd name="T17" fmla="*/ 16 h 228"/>
                <a:gd name="T18" fmla="*/ 11 w 88"/>
                <a:gd name="T19" fmla="*/ 1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228">
                  <a:moveTo>
                    <a:pt x="88" y="228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88" y="30"/>
                  </a:lnTo>
                  <a:lnTo>
                    <a:pt x="88" y="228"/>
                  </a:lnTo>
                  <a:close/>
                  <a:moveTo>
                    <a:pt x="11" y="190"/>
                  </a:moveTo>
                  <a:lnTo>
                    <a:pt x="77" y="212"/>
                  </a:lnTo>
                  <a:lnTo>
                    <a:pt x="77" y="37"/>
                  </a:lnTo>
                  <a:lnTo>
                    <a:pt x="11" y="16"/>
                  </a:lnTo>
                  <a:lnTo>
                    <a:pt x="11" y="1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37"/>
            <p:cNvSpPr>
              <a:spLocks noEditPoints="1"/>
            </p:cNvSpPr>
            <p:nvPr/>
          </p:nvSpPr>
          <p:spPr bwMode="auto">
            <a:xfrm>
              <a:off x="7500939" y="1498600"/>
              <a:ext cx="107950" cy="349250"/>
            </a:xfrm>
            <a:custGeom>
              <a:avLst/>
              <a:gdLst>
                <a:gd name="T0" fmla="*/ 0 w 68"/>
                <a:gd name="T1" fmla="*/ 220 h 220"/>
                <a:gd name="T2" fmla="*/ 0 w 68"/>
                <a:gd name="T3" fmla="*/ 28 h 220"/>
                <a:gd name="T4" fmla="*/ 68 w 68"/>
                <a:gd name="T5" fmla="*/ 0 h 220"/>
                <a:gd name="T6" fmla="*/ 68 w 68"/>
                <a:gd name="T7" fmla="*/ 192 h 220"/>
                <a:gd name="T8" fmla="*/ 0 w 68"/>
                <a:gd name="T9" fmla="*/ 220 h 220"/>
                <a:gd name="T10" fmla="*/ 5 w 68"/>
                <a:gd name="T11" fmla="*/ 32 h 220"/>
                <a:gd name="T12" fmla="*/ 5 w 68"/>
                <a:gd name="T13" fmla="*/ 212 h 220"/>
                <a:gd name="T14" fmla="*/ 63 w 68"/>
                <a:gd name="T15" fmla="*/ 189 h 220"/>
                <a:gd name="T16" fmla="*/ 63 w 68"/>
                <a:gd name="T17" fmla="*/ 9 h 220"/>
                <a:gd name="T18" fmla="*/ 5 w 68"/>
                <a:gd name="T19" fmla="*/ 3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20">
                  <a:moveTo>
                    <a:pt x="0" y="220"/>
                  </a:moveTo>
                  <a:lnTo>
                    <a:pt x="0" y="28"/>
                  </a:lnTo>
                  <a:lnTo>
                    <a:pt x="68" y="0"/>
                  </a:lnTo>
                  <a:lnTo>
                    <a:pt x="68" y="192"/>
                  </a:lnTo>
                  <a:lnTo>
                    <a:pt x="0" y="220"/>
                  </a:lnTo>
                  <a:close/>
                  <a:moveTo>
                    <a:pt x="5" y="32"/>
                  </a:moveTo>
                  <a:lnTo>
                    <a:pt x="5" y="212"/>
                  </a:lnTo>
                  <a:lnTo>
                    <a:pt x="63" y="189"/>
                  </a:lnTo>
                  <a:lnTo>
                    <a:pt x="63" y="9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4678170" y="1625983"/>
            <a:ext cx="295490" cy="301262"/>
            <a:chOff x="6334126" y="1471613"/>
            <a:chExt cx="406400" cy="414338"/>
          </a:xfrm>
        </p:grpSpPr>
        <p:sp>
          <p:nvSpPr>
            <p:cNvPr id="59" name="Freeform 38"/>
            <p:cNvSpPr>
              <a:spLocks noEditPoints="1"/>
            </p:cNvSpPr>
            <p:nvPr/>
          </p:nvSpPr>
          <p:spPr bwMode="auto">
            <a:xfrm>
              <a:off x="6334126" y="1471613"/>
              <a:ext cx="406400" cy="414338"/>
            </a:xfrm>
            <a:custGeom>
              <a:avLst/>
              <a:gdLst>
                <a:gd name="T0" fmla="*/ 111 w 179"/>
                <a:gd name="T1" fmla="*/ 182 h 182"/>
                <a:gd name="T2" fmla="*/ 68 w 179"/>
                <a:gd name="T3" fmla="*/ 182 h 182"/>
                <a:gd name="T4" fmla="*/ 68 w 179"/>
                <a:gd name="T5" fmla="*/ 178 h 182"/>
                <a:gd name="T6" fmla="*/ 39 w 179"/>
                <a:gd name="T7" fmla="*/ 149 h 182"/>
                <a:gd name="T8" fmla="*/ 25 w 179"/>
                <a:gd name="T9" fmla="*/ 153 h 182"/>
                <a:gd name="T10" fmla="*/ 21 w 179"/>
                <a:gd name="T11" fmla="*/ 155 h 182"/>
                <a:gd name="T12" fmla="*/ 0 w 179"/>
                <a:gd name="T13" fmla="*/ 118 h 182"/>
                <a:gd name="T14" fmla="*/ 3 w 179"/>
                <a:gd name="T15" fmla="*/ 116 h 182"/>
                <a:gd name="T16" fmla="*/ 14 w 179"/>
                <a:gd name="T17" fmla="*/ 76 h 182"/>
                <a:gd name="T18" fmla="*/ 3 w 179"/>
                <a:gd name="T19" fmla="*/ 66 h 182"/>
                <a:gd name="T20" fmla="*/ 0 w 179"/>
                <a:gd name="T21" fmla="*/ 64 h 182"/>
                <a:gd name="T22" fmla="*/ 21 w 179"/>
                <a:gd name="T23" fmla="*/ 27 h 182"/>
                <a:gd name="T24" fmla="*/ 25 w 179"/>
                <a:gd name="T25" fmla="*/ 29 h 182"/>
                <a:gd name="T26" fmla="*/ 39 w 179"/>
                <a:gd name="T27" fmla="*/ 33 h 182"/>
                <a:gd name="T28" fmla="*/ 64 w 179"/>
                <a:gd name="T29" fmla="*/ 18 h 182"/>
                <a:gd name="T30" fmla="*/ 68 w 179"/>
                <a:gd name="T31" fmla="*/ 4 h 182"/>
                <a:gd name="T32" fmla="*/ 68 w 179"/>
                <a:gd name="T33" fmla="*/ 0 h 182"/>
                <a:gd name="T34" fmla="*/ 111 w 179"/>
                <a:gd name="T35" fmla="*/ 0 h 182"/>
                <a:gd name="T36" fmla="*/ 111 w 179"/>
                <a:gd name="T37" fmla="*/ 4 h 182"/>
                <a:gd name="T38" fmla="*/ 140 w 179"/>
                <a:gd name="T39" fmla="*/ 33 h 182"/>
                <a:gd name="T40" fmla="*/ 154 w 179"/>
                <a:gd name="T41" fmla="*/ 29 h 182"/>
                <a:gd name="T42" fmla="*/ 158 w 179"/>
                <a:gd name="T43" fmla="*/ 27 h 182"/>
                <a:gd name="T44" fmla="*/ 179 w 179"/>
                <a:gd name="T45" fmla="*/ 64 h 182"/>
                <a:gd name="T46" fmla="*/ 176 w 179"/>
                <a:gd name="T47" fmla="*/ 66 h 182"/>
                <a:gd name="T48" fmla="*/ 165 w 179"/>
                <a:gd name="T49" fmla="*/ 106 h 182"/>
                <a:gd name="T50" fmla="*/ 175 w 179"/>
                <a:gd name="T51" fmla="*/ 116 h 182"/>
                <a:gd name="T52" fmla="*/ 179 w 179"/>
                <a:gd name="T53" fmla="*/ 118 h 182"/>
                <a:gd name="T54" fmla="*/ 158 w 179"/>
                <a:gd name="T55" fmla="*/ 155 h 182"/>
                <a:gd name="T56" fmla="*/ 154 w 179"/>
                <a:gd name="T57" fmla="*/ 153 h 182"/>
                <a:gd name="T58" fmla="*/ 140 w 179"/>
                <a:gd name="T59" fmla="*/ 149 h 182"/>
                <a:gd name="T60" fmla="*/ 114 w 179"/>
                <a:gd name="T61" fmla="*/ 163 h 182"/>
                <a:gd name="T62" fmla="*/ 111 w 179"/>
                <a:gd name="T63" fmla="*/ 178 h 182"/>
                <a:gd name="T64" fmla="*/ 111 w 179"/>
                <a:gd name="T65" fmla="*/ 182 h 182"/>
                <a:gd name="T66" fmla="*/ 76 w 179"/>
                <a:gd name="T67" fmla="*/ 174 h 182"/>
                <a:gd name="T68" fmla="*/ 103 w 179"/>
                <a:gd name="T69" fmla="*/ 174 h 182"/>
                <a:gd name="T70" fmla="*/ 108 w 179"/>
                <a:gd name="T71" fmla="*/ 159 h 182"/>
                <a:gd name="T72" fmla="*/ 140 w 179"/>
                <a:gd name="T73" fmla="*/ 141 h 182"/>
                <a:gd name="T74" fmla="*/ 155 w 179"/>
                <a:gd name="T75" fmla="*/ 144 h 182"/>
                <a:gd name="T76" fmla="*/ 168 w 179"/>
                <a:gd name="T77" fmla="*/ 121 h 182"/>
                <a:gd name="T78" fmla="*/ 158 w 179"/>
                <a:gd name="T79" fmla="*/ 110 h 182"/>
                <a:gd name="T80" fmla="*/ 168 w 179"/>
                <a:gd name="T81" fmla="*/ 61 h 182"/>
                <a:gd name="T82" fmla="*/ 155 w 179"/>
                <a:gd name="T83" fmla="*/ 38 h 182"/>
                <a:gd name="T84" fmla="*/ 140 w 179"/>
                <a:gd name="T85" fmla="*/ 41 h 182"/>
                <a:gd name="T86" fmla="*/ 103 w 179"/>
                <a:gd name="T87" fmla="*/ 8 h 182"/>
                <a:gd name="T88" fmla="*/ 76 w 179"/>
                <a:gd name="T89" fmla="*/ 8 h 182"/>
                <a:gd name="T90" fmla="*/ 71 w 179"/>
                <a:gd name="T91" fmla="*/ 22 h 182"/>
                <a:gd name="T92" fmla="*/ 39 w 179"/>
                <a:gd name="T93" fmla="*/ 41 h 182"/>
                <a:gd name="T94" fmla="*/ 24 w 179"/>
                <a:gd name="T95" fmla="*/ 38 h 182"/>
                <a:gd name="T96" fmla="*/ 11 w 179"/>
                <a:gd name="T97" fmla="*/ 61 h 182"/>
                <a:gd name="T98" fmla="*/ 21 w 179"/>
                <a:gd name="T99" fmla="*/ 72 h 182"/>
                <a:gd name="T100" fmla="*/ 11 w 179"/>
                <a:gd name="T101" fmla="*/ 121 h 182"/>
                <a:gd name="T102" fmla="*/ 24 w 179"/>
                <a:gd name="T103" fmla="*/ 144 h 182"/>
                <a:gd name="T104" fmla="*/ 39 w 179"/>
                <a:gd name="T105" fmla="*/ 141 h 182"/>
                <a:gd name="T106" fmla="*/ 76 w 179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9" h="182">
                  <a:moveTo>
                    <a:pt x="111" y="182"/>
                  </a:moveTo>
                  <a:cubicBezTo>
                    <a:pt x="68" y="182"/>
                    <a:pt x="68" y="182"/>
                    <a:pt x="68" y="182"/>
                  </a:cubicBezTo>
                  <a:cubicBezTo>
                    <a:pt x="68" y="178"/>
                    <a:pt x="68" y="178"/>
                    <a:pt x="68" y="178"/>
                  </a:cubicBezTo>
                  <a:cubicBezTo>
                    <a:pt x="68" y="162"/>
                    <a:pt x="55" y="149"/>
                    <a:pt x="39" y="149"/>
                  </a:cubicBezTo>
                  <a:cubicBezTo>
                    <a:pt x="34" y="149"/>
                    <a:pt x="29" y="150"/>
                    <a:pt x="25" y="153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7" y="108"/>
                    <a:pt x="22" y="90"/>
                    <a:pt x="14" y="76"/>
                  </a:cubicBezTo>
                  <a:cubicBezTo>
                    <a:pt x="12" y="72"/>
                    <a:pt x="8" y="68"/>
                    <a:pt x="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9" y="32"/>
                    <a:pt x="34" y="33"/>
                    <a:pt x="39" y="33"/>
                  </a:cubicBezTo>
                  <a:cubicBezTo>
                    <a:pt x="50" y="33"/>
                    <a:pt x="59" y="27"/>
                    <a:pt x="64" y="18"/>
                  </a:cubicBezTo>
                  <a:cubicBezTo>
                    <a:pt x="67" y="14"/>
                    <a:pt x="68" y="9"/>
                    <a:pt x="68" y="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20"/>
                    <a:pt x="124" y="33"/>
                    <a:pt x="140" y="33"/>
                  </a:cubicBezTo>
                  <a:cubicBezTo>
                    <a:pt x="145" y="33"/>
                    <a:pt x="150" y="32"/>
                    <a:pt x="154" y="29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79" y="64"/>
                    <a:pt x="179" y="64"/>
                    <a:pt x="179" y="64"/>
                  </a:cubicBezTo>
                  <a:cubicBezTo>
                    <a:pt x="176" y="66"/>
                    <a:pt x="176" y="66"/>
                    <a:pt x="176" y="66"/>
                  </a:cubicBezTo>
                  <a:cubicBezTo>
                    <a:pt x="162" y="74"/>
                    <a:pt x="157" y="92"/>
                    <a:pt x="165" y="106"/>
                  </a:cubicBezTo>
                  <a:cubicBezTo>
                    <a:pt x="167" y="110"/>
                    <a:pt x="171" y="114"/>
                    <a:pt x="175" y="116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58" y="155"/>
                    <a:pt x="158" y="155"/>
                    <a:pt x="158" y="155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0" y="150"/>
                    <a:pt x="145" y="149"/>
                    <a:pt x="140" y="149"/>
                  </a:cubicBezTo>
                  <a:cubicBezTo>
                    <a:pt x="129" y="149"/>
                    <a:pt x="120" y="154"/>
                    <a:pt x="114" y="163"/>
                  </a:cubicBezTo>
                  <a:cubicBezTo>
                    <a:pt x="112" y="168"/>
                    <a:pt x="111" y="173"/>
                    <a:pt x="111" y="178"/>
                  </a:cubicBezTo>
                  <a:lnTo>
                    <a:pt x="111" y="182"/>
                  </a:lnTo>
                  <a:close/>
                  <a:moveTo>
                    <a:pt x="76" y="174"/>
                  </a:moveTo>
                  <a:cubicBezTo>
                    <a:pt x="103" y="174"/>
                    <a:pt x="103" y="174"/>
                    <a:pt x="103" y="174"/>
                  </a:cubicBezTo>
                  <a:cubicBezTo>
                    <a:pt x="103" y="169"/>
                    <a:pt x="105" y="164"/>
                    <a:pt x="108" y="159"/>
                  </a:cubicBezTo>
                  <a:cubicBezTo>
                    <a:pt x="114" y="148"/>
                    <a:pt x="126" y="141"/>
                    <a:pt x="140" y="141"/>
                  </a:cubicBezTo>
                  <a:cubicBezTo>
                    <a:pt x="145" y="141"/>
                    <a:pt x="150" y="142"/>
                    <a:pt x="155" y="144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4" y="118"/>
                    <a:pt x="160" y="114"/>
                    <a:pt x="158" y="110"/>
                  </a:cubicBezTo>
                  <a:cubicBezTo>
                    <a:pt x="148" y="93"/>
                    <a:pt x="153" y="72"/>
                    <a:pt x="168" y="61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0" y="40"/>
                    <a:pt x="145" y="41"/>
                    <a:pt x="140" y="41"/>
                  </a:cubicBezTo>
                  <a:cubicBezTo>
                    <a:pt x="121" y="41"/>
                    <a:pt x="105" y="26"/>
                    <a:pt x="103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13"/>
                    <a:pt x="74" y="18"/>
                    <a:pt x="71" y="22"/>
                  </a:cubicBezTo>
                  <a:cubicBezTo>
                    <a:pt x="65" y="34"/>
                    <a:pt x="52" y="41"/>
                    <a:pt x="39" y="41"/>
                  </a:cubicBezTo>
                  <a:cubicBezTo>
                    <a:pt x="34" y="41"/>
                    <a:pt x="29" y="40"/>
                    <a:pt x="24" y="3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5" y="64"/>
                    <a:pt x="18" y="68"/>
                    <a:pt x="21" y="72"/>
                  </a:cubicBezTo>
                  <a:cubicBezTo>
                    <a:pt x="31" y="89"/>
                    <a:pt x="26" y="110"/>
                    <a:pt x="11" y="121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9" y="142"/>
                    <a:pt x="34" y="141"/>
                    <a:pt x="39" y="141"/>
                  </a:cubicBezTo>
                  <a:cubicBezTo>
                    <a:pt x="58" y="141"/>
                    <a:pt x="74" y="155"/>
                    <a:pt x="76" y="17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39"/>
            <p:cNvSpPr>
              <a:spLocks noEditPoints="1"/>
            </p:cNvSpPr>
            <p:nvPr/>
          </p:nvSpPr>
          <p:spPr bwMode="auto">
            <a:xfrm>
              <a:off x="6451601" y="1595438"/>
              <a:ext cx="171450" cy="168275"/>
            </a:xfrm>
            <a:custGeom>
              <a:avLst/>
              <a:gdLst>
                <a:gd name="T0" fmla="*/ 37 w 75"/>
                <a:gd name="T1" fmla="*/ 74 h 74"/>
                <a:gd name="T2" fmla="*/ 0 w 75"/>
                <a:gd name="T3" fmla="*/ 37 h 74"/>
                <a:gd name="T4" fmla="*/ 37 w 75"/>
                <a:gd name="T5" fmla="*/ 0 h 74"/>
                <a:gd name="T6" fmla="*/ 75 w 75"/>
                <a:gd name="T7" fmla="*/ 37 h 74"/>
                <a:gd name="T8" fmla="*/ 37 w 75"/>
                <a:gd name="T9" fmla="*/ 74 h 74"/>
                <a:gd name="T10" fmla="*/ 37 w 75"/>
                <a:gd name="T11" fmla="*/ 4 h 74"/>
                <a:gd name="T12" fmla="*/ 4 w 75"/>
                <a:gd name="T13" fmla="*/ 37 h 74"/>
                <a:gd name="T14" fmla="*/ 37 w 75"/>
                <a:gd name="T15" fmla="*/ 70 h 74"/>
                <a:gd name="T16" fmla="*/ 71 w 75"/>
                <a:gd name="T17" fmla="*/ 37 h 74"/>
                <a:gd name="T18" fmla="*/ 37 w 75"/>
                <a:gd name="T19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4">
                  <a:moveTo>
                    <a:pt x="37" y="74"/>
                  </a:moveTo>
                  <a:cubicBezTo>
                    <a:pt x="17" y="74"/>
                    <a:pt x="0" y="57"/>
                    <a:pt x="0" y="37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58" y="0"/>
                    <a:pt x="75" y="16"/>
                    <a:pt x="75" y="37"/>
                  </a:cubicBezTo>
                  <a:cubicBezTo>
                    <a:pt x="75" y="57"/>
                    <a:pt x="58" y="74"/>
                    <a:pt x="37" y="74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7"/>
                  </a:cubicBezTo>
                  <a:cubicBezTo>
                    <a:pt x="4" y="55"/>
                    <a:pt x="19" y="70"/>
                    <a:pt x="37" y="70"/>
                  </a:cubicBezTo>
                  <a:cubicBezTo>
                    <a:pt x="56" y="70"/>
                    <a:pt x="71" y="55"/>
                    <a:pt x="71" y="37"/>
                  </a:cubicBezTo>
                  <a:cubicBezTo>
                    <a:pt x="71" y="18"/>
                    <a:pt x="56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7845455" y="2302378"/>
            <a:ext cx="312805" cy="243548"/>
            <a:chOff x="10460606" y="3068991"/>
            <a:chExt cx="417073" cy="324731"/>
          </a:xfrm>
        </p:grpSpPr>
        <p:sp>
          <p:nvSpPr>
            <p:cNvPr id="61" name="Freeform 40"/>
            <p:cNvSpPr>
              <a:spLocks noEditPoints="1"/>
            </p:cNvSpPr>
            <p:nvPr/>
          </p:nvSpPr>
          <p:spPr bwMode="auto">
            <a:xfrm>
              <a:off x="10463684" y="3301381"/>
              <a:ext cx="413994" cy="92341"/>
            </a:xfrm>
            <a:custGeom>
              <a:avLst/>
              <a:gdLst>
                <a:gd name="T0" fmla="*/ 150 w 188"/>
                <a:gd name="T1" fmla="*/ 42 h 42"/>
                <a:gd name="T2" fmla="*/ 38 w 188"/>
                <a:gd name="T3" fmla="*/ 42 h 42"/>
                <a:gd name="T4" fmla="*/ 0 w 188"/>
                <a:gd name="T5" fmla="*/ 4 h 42"/>
                <a:gd name="T6" fmla="*/ 0 w 188"/>
                <a:gd name="T7" fmla="*/ 0 h 42"/>
                <a:gd name="T8" fmla="*/ 188 w 188"/>
                <a:gd name="T9" fmla="*/ 0 h 42"/>
                <a:gd name="T10" fmla="*/ 188 w 188"/>
                <a:gd name="T11" fmla="*/ 4 h 42"/>
                <a:gd name="T12" fmla="*/ 150 w 188"/>
                <a:gd name="T13" fmla="*/ 42 h 42"/>
                <a:gd name="T14" fmla="*/ 8 w 188"/>
                <a:gd name="T15" fmla="*/ 8 h 42"/>
                <a:gd name="T16" fmla="*/ 38 w 188"/>
                <a:gd name="T17" fmla="*/ 34 h 42"/>
                <a:gd name="T18" fmla="*/ 150 w 188"/>
                <a:gd name="T19" fmla="*/ 34 h 42"/>
                <a:gd name="T20" fmla="*/ 179 w 188"/>
                <a:gd name="T21" fmla="*/ 8 h 42"/>
                <a:gd name="T22" fmla="*/ 8 w 188"/>
                <a:gd name="T2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42">
                  <a:moveTo>
                    <a:pt x="150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17" y="42"/>
                    <a:pt x="0" y="2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4"/>
                    <a:pt x="188" y="4"/>
                    <a:pt x="188" y="4"/>
                  </a:cubicBezTo>
                  <a:cubicBezTo>
                    <a:pt x="188" y="25"/>
                    <a:pt x="171" y="42"/>
                    <a:pt x="150" y="42"/>
                  </a:cubicBezTo>
                  <a:close/>
                  <a:moveTo>
                    <a:pt x="8" y="8"/>
                  </a:moveTo>
                  <a:cubicBezTo>
                    <a:pt x="10" y="23"/>
                    <a:pt x="22" y="34"/>
                    <a:pt x="38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5" y="34"/>
                    <a:pt x="177" y="23"/>
                    <a:pt x="179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Rectangle 41"/>
            <p:cNvSpPr>
              <a:spLocks noChangeArrowheads="1"/>
            </p:cNvSpPr>
            <p:nvPr/>
          </p:nvSpPr>
          <p:spPr bwMode="auto">
            <a:xfrm>
              <a:off x="10796111" y="3336779"/>
              <a:ext cx="18468" cy="1693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42"/>
            <p:cNvSpPr>
              <a:spLocks noEditPoints="1"/>
            </p:cNvSpPr>
            <p:nvPr/>
          </p:nvSpPr>
          <p:spPr bwMode="auto">
            <a:xfrm>
              <a:off x="10460606" y="3068991"/>
              <a:ext cx="417073" cy="217001"/>
            </a:xfrm>
            <a:custGeom>
              <a:avLst/>
              <a:gdLst>
                <a:gd name="T0" fmla="*/ 271 w 271"/>
                <a:gd name="T1" fmla="*/ 141 h 141"/>
                <a:gd name="T2" fmla="*/ 0 w 271"/>
                <a:gd name="T3" fmla="*/ 141 h 141"/>
                <a:gd name="T4" fmla="*/ 19 w 271"/>
                <a:gd name="T5" fmla="*/ 0 h 141"/>
                <a:gd name="T6" fmla="*/ 254 w 271"/>
                <a:gd name="T7" fmla="*/ 0 h 141"/>
                <a:gd name="T8" fmla="*/ 271 w 271"/>
                <a:gd name="T9" fmla="*/ 141 h 141"/>
                <a:gd name="T10" fmla="*/ 13 w 271"/>
                <a:gd name="T11" fmla="*/ 129 h 141"/>
                <a:gd name="T12" fmla="*/ 258 w 271"/>
                <a:gd name="T13" fmla="*/ 129 h 141"/>
                <a:gd name="T14" fmla="*/ 244 w 271"/>
                <a:gd name="T15" fmla="*/ 12 h 141"/>
                <a:gd name="T16" fmla="*/ 29 w 271"/>
                <a:gd name="T17" fmla="*/ 12 h 141"/>
                <a:gd name="T18" fmla="*/ 13 w 271"/>
                <a:gd name="T1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141">
                  <a:moveTo>
                    <a:pt x="271" y="141"/>
                  </a:moveTo>
                  <a:lnTo>
                    <a:pt x="0" y="141"/>
                  </a:lnTo>
                  <a:lnTo>
                    <a:pt x="19" y="0"/>
                  </a:lnTo>
                  <a:lnTo>
                    <a:pt x="254" y="0"/>
                  </a:lnTo>
                  <a:lnTo>
                    <a:pt x="271" y="141"/>
                  </a:lnTo>
                  <a:close/>
                  <a:moveTo>
                    <a:pt x="13" y="129"/>
                  </a:moveTo>
                  <a:lnTo>
                    <a:pt x="258" y="129"/>
                  </a:lnTo>
                  <a:lnTo>
                    <a:pt x="244" y="12"/>
                  </a:lnTo>
                  <a:lnTo>
                    <a:pt x="29" y="12"/>
                  </a:lnTo>
                  <a:lnTo>
                    <a:pt x="13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9" name="组合 238"/>
          <p:cNvGrpSpPr/>
          <p:nvPr/>
        </p:nvGrpSpPr>
        <p:grpSpPr>
          <a:xfrm>
            <a:off x="2767873" y="1624828"/>
            <a:ext cx="305879" cy="305879"/>
            <a:chOff x="3706814" y="1470025"/>
            <a:chExt cx="420688" cy="420688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370681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374808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>
              <a:off x="3846514" y="1674813"/>
              <a:ext cx="144463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3914776" y="1606550"/>
              <a:ext cx="7938" cy="1444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498189" y="1624828"/>
            <a:ext cx="305879" cy="305879"/>
            <a:chOff x="1960564" y="1470025"/>
            <a:chExt cx="420688" cy="420688"/>
          </a:xfrm>
        </p:grpSpPr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196056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200183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47"/>
            <p:cNvSpPr/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4 h 69"/>
                <a:gd name="T4" fmla="*/ 3 w 69"/>
                <a:gd name="T5" fmla="*/ 0 h 69"/>
                <a:gd name="T6" fmla="*/ 69 w 69"/>
                <a:gd name="T7" fmla="*/ 66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69" y="66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48"/>
            <p:cNvSpPr/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3 w 69"/>
                <a:gd name="T1" fmla="*/ 69 h 69"/>
                <a:gd name="T2" fmla="*/ 0 w 69"/>
                <a:gd name="T3" fmla="*/ 66 h 69"/>
                <a:gd name="T4" fmla="*/ 64 w 69"/>
                <a:gd name="T5" fmla="*/ 0 h 69"/>
                <a:gd name="T6" fmla="*/ 69 w 69"/>
                <a:gd name="T7" fmla="*/ 4 h 69"/>
                <a:gd name="T8" fmla="*/ 3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" y="69"/>
                  </a:moveTo>
                  <a:lnTo>
                    <a:pt x="0" y="66"/>
                  </a:lnTo>
                  <a:lnTo>
                    <a:pt x="64" y="0"/>
                  </a:lnTo>
                  <a:lnTo>
                    <a:pt x="69" y="4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2131876" y="1624828"/>
            <a:ext cx="305879" cy="305879"/>
            <a:chOff x="2832101" y="1470025"/>
            <a:chExt cx="420688" cy="420688"/>
          </a:xfrm>
        </p:grpSpPr>
        <p:sp>
          <p:nvSpPr>
            <p:cNvPr id="70" name="Freeform 49"/>
            <p:cNvSpPr>
              <a:spLocks noEditPoints="1"/>
            </p:cNvSpPr>
            <p:nvPr/>
          </p:nvSpPr>
          <p:spPr bwMode="auto">
            <a:xfrm>
              <a:off x="2832101" y="1470025"/>
              <a:ext cx="420688" cy="420688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2 h 185"/>
                <a:gd name="T4" fmla="*/ 92 w 185"/>
                <a:gd name="T5" fmla="*/ 0 h 185"/>
                <a:gd name="T6" fmla="*/ 185 w 185"/>
                <a:gd name="T7" fmla="*/ 92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2 h 185"/>
                <a:gd name="T14" fmla="*/ 92 w 185"/>
                <a:gd name="T15" fmla="*/ 177 h 185"/>
                <a:gd name="T16" fmla="*/ 177 w 185"/>
                <a:gd name="T17" fmla="*/ 92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2" y="0"/>
                  </a:cubicBezTo>
                  <a:cubicBezTo>
                    <a:pt x="143" y="0"/>
                    <a:pt x="185" y="41"/>
                    <a:pt x="185" y="92"/>
                  </a:cubicBezTo>
                  <a:cubicBezTo>
                    <a:pt x="185" y="143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50"/>
            <p:cNvSpPr>
              <a:spLocks noEditPoints="1"/>
            </p:cNvSpPr>
            <p:nvPr/>
          </p:nvSpPr>
          <p:spPr bwMode="auto">
            <a:xfrm>
              <a:off x="2870201" y="1508125"/>
              <a:ext cx="342900" cy="341313"/>
            </a:xfrm>
            <a:custGeom>
              <a:avLst/>
              <a:gdLst>
                <a:gd name="T0" fmla="*/ 75 w 151"/>
                <a:gd name="T1" fmla="*/ 150 h 150"/>
                <a:gd name="T2" fmla="*/ 0 w 151"/>
                <a:gd name="T3" fmla="*/ 75 h 150"/>
                <a:gd name="T4" fmla="*/ 75 w 151"/>
                <a:gd name="T5" fmla="*/ 0 h 150"/>
                <a:gd name="T6" fmla="*/ 151 w 151"/>
                <a:gd name="T7" fmla="*/ 75 h 150"/>
                <a:gd name="T8" fmla="*/ 75 w 151"/>
                <a:gd name="T9" fmla="*/ 150 h 150"/>
                <a:gd name="T10" fmla="*/ 75 w 151"/>
                <a:gd name="T11" fmla="*/ 4 h 150"/>
                <a:gd name="T12" fmla="*/ 4 w 151"/>
                <a:gd name="T13" fmla="*/ 75 h 150"/>
                <a:gd name="T14" fmla="*/ 75 w 151"/>
                <a:gd name="T15" fmla="*/ 146 h 150"/>
                <a:gd name="T16" fmla="*/ 147 w 151"/>
                <a:gd name="T17" fmla="*/ 75 h 150"/>
                <a:gd name="T18" fmla="*/ 75 w 151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0">
                  <a:moveTo>
                    <a:pt x="75" y="150"/>
                  </a:moveTo>
                  <a:cubicBezTo>
                    <a:pt x="34" y="150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117" y="0"/>
                    <a:pt x="151" y="34"/>
                    <a:pt x="151" y="75"/>
                  </a:cubicBezTo>
                  <a:cubicBezTo>
                    <a:pt x="151" y="117"/>
                    <a:pt x="117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6" y="4"/>
                    <a:pt x="4" y="36"/>
                    <a:pt x="4" y="75"/>
                  </a:cubicBezTo>
                  <a:cubicBezTo>
                    <a:pt x="4" y="115"/>
                    <a:pt x="36" y="146"/>
                    <a:pt x="75" y="146"/>
                  </a:cubicBezTo>
                  <a:cubicBezTo>
                    <a:pt x="115" y="146"/>
                    <a:pt x="147" y="115"/>
                    <a:pt x="147" y="75"/>
                  </a:cubicBezTo>
                  <a:cubicBezTo>
                    <a:pt x="147" y="36"/>
                    <a:pt x="115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Rectangle 51"/>
            <p:cNvSpPr>
              <a:spLocks noChangeArrowheads="1"/>
            </p:cNvSpPr>
            <p:nvPr/>
          </p:nvSpPr>
          <p:spPr bwMode="auto">
            <a:xfrm>
              <a:off x="2970214" y="1674813"/>
              <a:ext cx="142875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7853535" y="4164196"/>
            <a:ext cx="305879" cy="307033"/>
            <a:chOff x="10471380" y="5551415"/>
            <a:chExt cx="407838" cy="409377"/>
          </a:xfrm>
          <a:solidFill>
            <a:srgbClr val="FC621E"/>
          </a:solidFill>
        </p:grpSpPr>
        <p:sp>
          <p:nvSpPr>
            <p:cNvPr id="73" name="Freeform 52"/>
            <p:cNvSpPr>
              <a:spLocks noEditPoints="1"/>
            </p:cNvSpPr>
            <p:nvPr/>
          </p:nvSpPr>
          <p:spPr bwMode="auto">
            <a:xfrm>
              <a:off x="10471380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Rectangle 53"/>
            <p:cNvSpPr>
              <a:spLocks noChangeArrowheads="1"/>
            </p:cNvSpPr>
            <p:nvPr/>
          </p:nvSpPr>
          <p:spPr bwMode="auto">
            <a:xfrm>
              <a:off x="10603735" y="5753026"/>
              <a:ext cx="141589" cy="92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Rectangle 54"/>
            <p:cNvSpPr>
              <a:spLocks noChangeArrowheads="1"/>
            </p:cNvSpPr>
            <p:nvPr/>
          </p:nvSpPr>
          <p:spPr bwMode="auto">
            <a:xfrm>
              <a:off x="10669912" y="5686848"/>
              <a:ext cx="9234" cy="1415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6583851" y="4164196"/>
            <a:ext cx="305879" cy="307033"/>
            <a:chOff x="8778468" y="5551415"/>
            <a:chExt cx="407838" cy="409377"/>
          </a:xfrm>
        </p:grpSpPr>
        <p:sp>
          <p:nvSpPr>
            <p:cNvPr id="76" name="Freeform 55"/>
            <p:cNvSpPr>
              <a:spLocks noEditPoints="1"/>
            </p:cNvSpPr>
            <p:nvPr/>
          </p:nvSpPr>
          <p:spPr bwMode="auto">
            <a:xfrm>
              <a:off x="8778468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56"/>
            <p:cNvSpPr/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5 h 69"/>
                <a:gd name="T4" fmla="*/ 4 w 69"/>
                <a:gd name="T5" fmla="*/ 0 h 69"/>
                <a:gd name="T6" fmla="*/ 69 w 69"/>
                <a:gd name="T7" fmla="*/ 65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69" y="65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57"/>
            <p:cNvSpPr/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4 w 69"/>
                <a:gd name="T1" fmla="*/ 69 h 69"/>
                <a:gd name="T2" fmla="*/ 0 w 69"/>
                <a:gd name="T3" fmla="*/ 65 h 69"/>
                <a:gd name="T4" fmla="*/ 64 w 69"/>
                <a:gd name="T5" fmla="*/ 0 h 69"/>
                <a:gd name="T6" fmla="*/ 69 w 69"/>
                <a:gd name="T7" fmla="*/ 5 h 69"/>
                <a:gd name="T8" fmla="*/ 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4" y="69"/>
                  </a:moveTo>
                  <a:lnTo>
                    <a:pt x="0" y="65"/>
                  </a:lnTo>
                  <a:lnTo>
                    <a:pt x="64" y="0"/>
                  </a:lnTo>
                  <a:lnTo>
                    <a:pt x="69" y="5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7217538" y="4164196"/>
            <a:ext cx="304724" cy="307033"/>
            <a:chOff x="9623384" y="5551415"/>
            <a:chExt cx="406299" cy="409377"/>
          </a:xfrm>
        </p:grpSpPr>
        <p:sp>
          <p:nvSpPr>
            <p:cNvPr id="79" name="Freeform 58"/>
            <p:cNvSpPr>
              <a:spLocks noEditPoints="1"/>
            </p:cNvSpPr>
            <p:nvPr/>
          </p:nvSpPr>
          <p:spPr bwMode="auto">
            <a:xfrm>
              <a:off x="9623384" y="5551415"/>
              <a:ext cx="406299" cy="409377"/>
            </a:xfrm>
            <a:custGeom>
              <a:avLst/>
              <a:gdLst>
                <a:gd name="T0" fmla="*/ 92 w 184"/>
                <a:gd name="T1" fmla="*/ 185 h 185"/>
                <a:gd name="T2" fmla="*/ 0 w 184"/>
                <a:gd name="T3" fmla="*/ 93 h 185"/>
                <a:gd name="T4" fmla="*/ 92 w 184"/>
                <a:gd name="T5" fmla="*/ 0 h 185"/>
                <a:gd name="T6" fmla="*/ 184 w 184"/>
                <a:gd name="T7" fmla="*/ 93 h 185"/>
                <a:gd name="T8" fmla="*/ 92 w 184"/>
                <a:gd name="T9" fmla="*/ 185 h 185"/>
                <a:gd name="T10" fmla="*/ 92 w 184"/>
                <a:gd name="T11" fmla="*/ 8 h 185"/>
                <a:gd name="T12" fmla="*/ 8 w 184"/>
                <a:gd name="T13" fmla="*/ 93 h 185"/>
                <a:gd name="T14" fmla="*/ 92 w 184"/>
                <a:gd name="T15" fmla="*/ 177 h 185"/>
                <a:gd name="T16" fmla="*/ 176 w 184"/>
                <a:gd name="T17" fmla="*/ 93 h 185"/>
                <a:gd name="T18" fmla="*/ 92 w 184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4" y="42"/>
                    <a:pt x="184" y="93"/>
                  </a:cubicBezTo>
                  <a:cubicBezTo>
                    <a:pt x="184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6" y="139"/>
                    <a:pt x="176" y="93"/>
                  </a:cubicBezTo>
                  <a:cubicBezTo>
                    <a:pt x="176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Rectangle 59"/>
            <p:cNvSpPr>
              <a:spLocks noChangeArrowheads="1"/>
            </p:cNvSpPr>
            <p:nvPr/>
          </p:nvSpPr>
          <p:spPr bwMode="auto">
            <a:xfrm>
              <a:off x="9755739" y="5753026"/>
              <a:ext cx="141589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893357" y="1651377"/>
            <a:ext cx="252783" cy="252783"/>
            <a:chOff x="1128714" y="1506538"/>
            <a:chExt cx="347663" cy="347663"/>
          </a:xfrm>
        </p:grpSpPr>
        <p:sp>
          <p:nvSpPr>
            <p:cNvPr id="81" name="Freeform 60"/>
            <p:cNvSpPr>
              <a:spLocks noEditPoints="1"/>
            </p:cNvSpPr>
            <p:nvPr/>
          </p:nvSpPr>
          <p:spPr bwMode="auto">
            <a:xfrm>
              <a:off x="1128714" y="1506538"/>
              <a:ext cx="347663" cy="347663"/>
            </a:xfrm>
            <a:custGeom>
              <a:avLst/>
              <a:gdLst>
                <a:gd name="T0" fmla="*/ 26 w 153"/>
                <a:gd name="T1" fmla="*/ 153 h 153"/>
                <a:gd name="T2" fmla="*/ 13 w 153"/>
                <a:gd name="T3" fmla="*/ 153 h 153"/>
                <a:gd name="T4" fmla="*/ 0 w 153"/>
                <a:gd name="T5" fmla="*/ 140 h 153"/>
                <a:gd name="T6" fmla="*/ 0 w 153"/>
                <a:gd name="T7" fmla="*/ 111 h 153"/>
                <a:gd name="T8" fmla="*/ 55 w 153"/>
                <a:gd name="T9" fmla="*/ 56 h 153"/>
                <a:gd name="T10" fmla="*/ 54 w 153"/>
                <a:gd name="T11" fmla="*/ 49 h 153"/>
                <a:gd name="T12" fmla="*/ 104 w 153"/>
                <a:gd name="T13" fmla="*/ 0 h 153"/>
                <a:gd name="T14" fmla="*/ 153 w 153"/>
                <a:gd name="T15" fmla="*/ 49 h 153"/>
                <a:gd name="T16" fmla="*/ 104 w 153"/>
                <a:gd name="T17" fmla="*/ 99 h 153"/>
                <a:gd name="T18" fmla="*/ 89 w 153"/>
                <a:gd name="T19" fmla="*/ 96 h 153"/>
                <a:gd name="T20" fmla="*/ 78 w 153"/>
                <a:gd name="T21" fmla="*/ 108 h 153"/>
                <a:gd name="T22" fmla="*/ 62 w 153"/>
                <a:gd name="T23" fmla="*/ 108 h 153"/>
                <a:gd name="T24" fmla="*/ 62 w 153"/>
                <a:gd name="T25" fmla="*/ 126 h 153"/>
                <a:gd name="T26" fmla="*/ 44 w 153"/>
                <a:gd name="T27" fmla="*/ 126 h 153"/>
                <a:gd name="T28" fmla="*/ 44 w 153"/>
                <a:gd name="T29" fmla="*/ 144 h 153"/>
                <a:gd name="T30" fmla="*/ 26 w 153"/>
                <a:gd name="T31" fmla="*/ 144 h 153"/>
                <a:gd name="T32" fmla="*/ 26 w 153"/>
                <a:gd name="T33" fmla="*/ 153 h 153"/>
                <a:gd name="T34" fmla="*/ 8 w 153"/>
                <a:gd name="T35" fmla="*/ 114 h 153"/>
                <a:gd name="T36" fmla="*/ 8 w 153"/>
                <a:gd name="T37" fmla="*/ 140 h 153"/>
                <a:gd name="T38" fmla="*/ 13 w 153"/>
                <a:gd name="T39" fmla="*/ 145 h 153"/>
                <a:gd name="T40" fmla="*/ 18 w 153"/>
                <a:gd name="T41" fmla="*/ 145 h 153"/>
                <a:gd name="T42" fmla="*/ 18 w 153"/>
                <a:gd name="T43" fmla="*/ 136 h 153"/>
                <a:gd name="T44" fmla="*/ 36 w 153"/>
                <a:gd name="T45" fmla="*/ 136 h 153"/>
                <a:gd name="T46" fmla="*/ 36 w 153"/>
                <a:gd name="T47" fmla="*/ 118 h 153"/>
                <a:gd name="T48" fmla="*/ 54 w 153"/>
                <a:gd name="T49" fmla="*/ 118 h 153"/>
                <a:gd name="T50" fmla="*/ 54 w 153"/>
                <a:gd name="T51" fmla="*/ 100 h 153"/>
                <a:gd name="T52" fmla="*/ 75 w 153"/>
                <a:gd name="T53" fmla="*/ 100 h 153"/>
                <a:gd name="T54" fmla="*/ 87 w 153"/>
                <a:gd name="T55" fmla="*/ 87 h 153"/>
                <a:gd name="T56" fmla="*/ 90 w 153"/>
                <a:gd name="T57" fmla="*/ 88 h 153"/>
                <a:gd name="T58" fmla="*/ 104 w 153"/>
                <a:gd name="T59" fmla="*/ 91 h 153"/>
                <a:gd name="T60" fmla="*/ 145 w 153"/>
                <a:gd name="T61" fmla="*/ 49 h 153"/>
                <a:gd name="T62" fmla="*/ 104 w 153"/>
                <a:gd name="T63" fmla="*/ 8 h 153"/>
                <a:gd name="T64" fmla="*/ 62 w 153"/>
                <a:gd name="T65" fmla="*/ 49 h 153"/>
                <a:gd name="T66" fmla="*/ 63 w 153"/>
                <a:gd name="T67" fmla="*/ 57 h 153"/>
                <a:gd name="T68" fmla="*/ 64 w 153"/>
                <a:gd name="T69" fmla="*/ 59 h 153"/>
                <a:gd name="T70" fmla="*/ 8 w 153"/>
                <a:gd name="T71" fmla="*/ 1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" h="153">
                  <a:moveTo>
                    <a:pt x="26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4"/>
                    <a:pt x="54" y="51"/>
                    <a:pt x="54" y="49"/>
                  </a:cubicBezTo>
                  <a:cubicBezTo>
                    <a:pt x="54" y="22"/>
                    <a:pt x="77" y="0"/>
                    <a:pt x="104" y="0"/>
                  </a:cubicBezTo>
                  <a:cubicBezTo>
                    <a:pt x="131" y="0"/>
                    <a:pt x="153" y="22"/>
                    <a:pt x="153" y="49"/>
                  </a:cubicBezTo>
                  <a:cubicBezTo>
                    <a:pt x="153" y="76"/>
                    <a:pt x="131" y="99"/>
                    <a:pt x="104" y="99"/>
                  </a:cubicBezTo>
                  <a:cubicBezTo>
                    <a:pt x="99" y="99"/>
                    <a:pt x="94" y="98"/>
                    <a:pt x="89" y="96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26" y="144"/>
                    <a:pt x="26" y="144"/>
                    <a:pt x="26" y="144"/>
                  </a:cubicBezTo>
                  <a:lnTo>
                    <a:pt x="26" y="153"/>
                  </a:lnTo>
                  <a:close/>
                  <a:moveTo>
                    <a:pt x="8" y="114"/>
                  </a:moveTo>
                  <a:cubicBezTo>
                    <a:pt x="8" y="140"/>
                    <a:pt x="8" y="140"/>
                    <a:pt x="8" y="140"/>
                  </a:cubicBezTo>
                  <a:cubicBezTo>
                    <a:pt x="8" y="143"/>
                    <a:pt x="10" y="145"/>
                    <a:pt x="13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4" y="90"/>
                    <a:pt x="99" y="91"/>
                    <a:pt x="104" y="91"/>
                  </a:cubicBezTo>
                  <a:cubicBezTo>
                    <a:pt x="127" y="91"/>
                    <a:pt x="145" y="72"/>
                    <a:pt x="145" y="49"/>
                  </a:cubicBezTo>
                  <a:cubicBezTo>
                    <a:pt x="145" y="26"/>
                    <a:pt x="127" y="8"/>
                    <a:pt x="104" y="8"/>
                  </a:cubicBezTo>
                  <a:cubicBezTo>
                    <a:pt x="81" y="8"/>
                    <a:pt x="62" y="26"/>
                    <a:pt x="62" y="49"/>
                  </a:cubicBezTo>
                  <a:cubicBezTo>
                    <a:pt x="62" y="52"/>
                    <a:pt x="63" y="54"/>
                    <a:pt x="63" y="57"/>
                  </a:cubicBezTo>
                  <a:cubicBezTo>
                    <a:pt x="64" y="59"/>
                    <a:pt x="64" y="59"/>
                    <a:pt x="64" y="59"/>
                  </a:cubicBezTo>
                  <a:lnTo>
                    <a:pt x="8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61"/>
            <p:cNvSpPr>
              <a:spLocks noEditPoints="1"/>
            </p:cNvSpPr>
            <p:nvPr/>
          </p:nvSpPr>
          <p:spPr bwMode="auto">
            <a:xfrm>
              <a:off x="1349376" y="1562100"/>
              <a:ext cx="69850" cy="71438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5 h 31"/>
                <a:gd name="T14" fmla="*/ 16 w 31"/>
                <a:gd name="T15" fmla="*/ 27 h 31"/>
                <a:gd name="T16" fmla="*/ 27 w 31"/>
                <a:gd name="T17" fmla="*/ 15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3399251" y="1628292"/>
            <a:ext cx="315113" cy="313958"/>
            <a:chOff x="4575176" y="1474788"/>
            <a:chExt cx="433388" cy="431800"/>
          </a:xfrm>
        </p:grpSpPr>
        <p:sp>
          <p:nvSpPr>
            <p:cNvPr id="83" name="Freeform 62"/>
            <p:cNvSpPr>
              <a:spLocks noEditPoints="1"/>
            </p:cNvSpPr>
            <p:nvPr/>
          </p:nvSpPr>
          <p:spPr bwMode="auto">
            <a:xfrm>
              <a:off x="4575176" y="1474788"/>
              <a:ext cx="433388" cy="431800"/>
            </a:xfrm>
            <a:custGeom>
              <a:avLst/>
              <a:gdLst>
                <a:gd name="T0" fmla="*/ 78 w 190"/>
                <a:gd name="T1" fmla="*/ 190 h 190"/>
                <a:gd name="T2" fmla="*/ 63 w 190"/>
                <a:gd name="T3" fmla="*/ 156 h 190"/>
                <a:gd name="T4" fmla="*/ 16 w 190"/>
                <a:gd name="T5" fmla="*/ 150 h 190"/>
                <a:gd name="T6" fmla="*/ 29 w 190"/>
                <a:gd name="T7" fmla="*/ 116 h 190"/>
                <a:gd name="T8" fmla="*/ 0 w 190"/>
                <a:gd name="T9" fmla="*/ 78 h 190"/>
                <a:gd name="T10" fmla="*/ 33 w 190"/>
                <a:gd name="T11" fmla="*/ 63 h 190"/>
                <a:gd name="T12" fmla="*/ 39 w 190"/>
                <a:gd name="T13" fmla="*/ 16 h 190"/>
                <a:gd name="T14" fmla="*/ 74 w 190"/>
                <a:gd name="T15" fmla="*/ 29 h 190"/>
                <a:gd name="T16" fmla="*/ 111 w 190"/>
                <a:gd name="T17" fmla="*/ 0 h 190"/>
                <a:gd name="T18" fmla="*/ 126 w 190"/>
                <a:gd name="T19" fmla="*/ 33 h 190"/>
                <a:gd name="T20" fmla="*/ 174 w 190"/>
                <a:gd name="T21" fmla="*/ 39 h 190"/>
                <a:gd name="T22" fmla="*/ 160 w 190"/>
                <a:gd name="T23" fmla="*/ 73 h 190"/>
                <a:gd name="T24" fmla="*/ 190 w 190"/>
                <a:gd name="T25" fmla="*/ 111 h 190"/>
                <a:gd name="T26" fmla="*/ 156 w 190"/>
                <a:gd name="T27" fmla="*/ 126 h 190"/>
                <a:gd name="T28" fmla="*/ 150 w 190"/>
                <a:gd name="T29" fmla="*/ 173 h 190"/>
                <a:gd name="T30" fmla="*/ 116 w 190"/>
                <a:gd name="T31" fmla="*/ 160 h 190"/>
                <a:gd name="T32" fmla="*/ 85 w 190"/>
                <a:gd name="T33" fmla="*/ 182 h 190"/>
                <a:gd name="T34" fmla="*/ 109 w 190"/>
                <a:gd name="T35" fmla="*/ 154 h 190"/>
                <a:gd name="T36" fmla="*/ 125 w 190"/>
                <a:gd name="T37" fmla="*/ 148 h 190"/>
                <a:gd name="T38" fmla="*/ 150 w 190"/>
                <a:gd name="T39" fmla="*/ 163 h 190"/>
                <a:gd name="T40" fmla="*/ 147 w 190"/>
                <a:gd name="T41" fmla="*/ 127 h 190"/>
                <a:gd name="T42" fmla="*/ 153 w 190"/>
                <a:gd name="T43" fmla="*/ 111 h 190"/>
                <a:gd name="T44" fmla="*/ 182 w 190"/>
                <a:gd name="T45" fmla="*/ 104 h 190"/>
                <a:gd name="T46" fmla="*/ 154 w 190"/>
                <a:gd name="T47" fmla="*/ 80 h 190"/>
                <a:gd name="T48" fmla="*/ 148 w 190"/>
                <a:gd name="T49" fmla="*/ 65 h 190"/>
                <a:gd name="T50" fmla="*/ 163 w 190"/>
                <a:gd name="T51" fmla="*/ 40 h 190"/>
                <a:gd name="T52" fmla="*/ 127 w 190"/>
                <a:gd name="T53" fmla="*/ 43 h 190"/>
                <a:gd name="T54" fmla="*/ 111 w 190"/>
                <a:gd name="T55" fmla="*/ 36 h 190"/>
                <a:gd name="T56" fmla="*/ 104 w 190"/>
                <a:gd name="T57" fmla="*/ 8 h 190"/>
                <a:gd name="T58" fmla="*/ 81 w 190"/>
                <a:gd name="T59" fmla="*/ 35 h 190"/>
                <a:gd name="T60" fmla="*/ 65 w 190"/>
                <a:gd name="T61" fmla="*/ 41 h 190"/>
                <a:gd name="T62" fmla="*/ 40 w 190"/>
                <a:gd name="T63" fmla="*/ 26 h 190"/>
                <a:gd name="T64" fmla="*/ 43 w 190"/>
                <a:gd name="T65" fmla="*/ 63 h 190"/>
                <a:gd name="T66" fmla="*/ 36 w 190"/>
                <a:gd name="T67" fmla="*/ 78 h 190"/>
                <a:gd name="T68" fmla="*/ 8 w 190"/>
                <a:gd name="T69" fmla="*/ 85 h 190"/>
                <a:gd name="T70" fmla="*/ 35 w 190"/>
                <a:gd name="T71" fmla="*/ 109 h 190"/>
                <a:gd name="T72" fmla="*/ 42 w 190"/>
                <a:gd name="T73" fmla="*/ 124 h 190"/>
                <a:gd name="T74" fmla="*/ 27 w 190"/>
                <a:gd name="T75" fmla="*/ 149 h 190"/>
                <a:gd name="T76" fmla="*/ 63 w 190"/>
                <a:gd name="T77" fmla="*/ 147 h 190"/>
                <a:gd name="T78" fmla="*/ 78 w 190"/>
                <a:gd name="T79" fmla="*/ 153 h 190"/>
                <a:gd name="T80" fmla="*/ 85 w 190"/>
                <a:gd name="T81" fmla="*/ 1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190">
                  <a:moveTo>
                    <a:pt x="111" y="190"/>
                  </a:moveTo>
                  <a:cubicBezTo>
                    <a:pt x="78" y="190"/>
                    <a:pt x="78" y="190"/>
                    <a:pt x="78" y="19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59"/>
                    <a:pt x="67" y="158"/>
                    <a:pt x="63" y="156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2" y="123"/>
                    <a:pt x="30" y="119"/>
                    <a:pt x="29" y="11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0"/>
                    <a:pt x="32" y="67"/>
                    <a:pt x="33" y="6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7" y="32"/>
                    <a:pt x="70" y="30"/>
                    <a:pt x="74" y="2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20" y="30"/>
                    <a:pt x="123" y="32"/>
                    <a:pt x="126" y="33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8" y="67"/>
                    <a:pt x="159" y="70"/>
                    <a:pt x="160" y="73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9" y="119"/>
                    <a:pt x="158" y="123"/>
                    <a:pt x="156" y="126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3" y="158"/>
                    <a:pt x="120" y="159"/>
                    <a:pt x="116" y="160"/>
                  </a:cubicBezTo>
                  <a:lnTo>
                    <a:pt x="111" y="190"/>
                  </a:lnTo>
                  <a:close/>
                  <a:moveTo>
                    <a:pt x="85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6" y="152"/>
                    <a:pt x="120" y="150"/>
                    <a:pt x="125" y="148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50" y="163"/>
                    <a:pt x="150" y="163"/>
                    <a:pt x="150" y="163"/>
                  </a:cubicBezTo>
                  <a:cubicBezTo>
                    <a:pt x="163" y="149"/>
                    <a:pt x="163" y="149"/>
                    <a:pt x="163" y="149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50" y="120"/>
                    <a:pt x="152" y="116"/>
                    <a:pt x="153" y="111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2" y="73"/>
                    <a:pt x="150" y="69"/>
                    <a:pt x="148" y="65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0" y="39"/>
                    <a:pt x="116" y="37"/>
                    <a:pt x="111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4" y="37"/>
                    <a:pt x="69" y="39"/>
                    <a:pt x="65" y="41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9"/>
                    <a:pt x="37" y="74"/>
                    <a:pt x="36" y="78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7" y="116"/>
                    <a:pt x="39" y="120"/>
                    <a:pt x="42" y="124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5" y="148"/>
                    <a:pt x="65" y="148"/>
                    <a:pt x="65" y="148"/>
                  </a:cubicBezTo>
                  <a:cubicBezTo>
                    <a:pt x="69" y="150"/>
                    <a:pt x="74" y="152"/>
                    <a:pt x="78" y="153"/>
                  </a:cubicBezTo>
                  <a:cubicBezTo>
                    <a:pt x="81" y="154"/>
                    <a:pt x="81" y="154"/>
                    <a:pt x="81" y="154"/>
                  </a:cubicBezTo>
                  <a:lnTo>
                    <a:pt x="85" y="18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63"/>
            <p:cNvSpPr>
              <a:spLocks noEditPoints="1"/>
            </p:cNvSpPr>
            <p:nvPr/>
          </p:nvSpPr>
          <p:spPr bwMode="auto">
            <a:xfrm>
              <a:off x="4727576" y="1627188"/>
              <a:ext cx="128588" cy="127000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4 h 56"/>
                <a:gd name="T12" fmla="*/ 4 w 56"/>
                <a:gd name="T13" fmla="*/ 28 h 56"/>
                <a:gd name="T14" fmla="*/ 28 w 56"/>
                <a:gd name="T15" fmla="*/ 52 h 56"/>
                <a:gd name="T16" fmla="*/ 52 w 56"/>
                <a:gd name="T17" fmla="*/ 28 h 56"/>
                <a:gd name="T18" fmla="*/ 28 w 56"/>
                <a:gd name="T1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4"/>
                  </a:moveTo>
                  <a:cubicBezTo>
                    <a:pt x="15" y="4"/>
                    <a:pt x="4" y="14"/>
                    <a:pt x="4" y="28"/>
                  </a:cubicBezTo>
                  <a:cubicBezTo>
                    <a:pt x="4" y="41"/>
                    <a:pt x="15" y="52"/>
                    <a:pt x="28" y="52"/>
                  </a:cubicBezTo>
                  <a:cubicBezTo>
                    <a:pt x="41" y="52"/>
                    <a:pt x="52" y="41"/>
                    <a:pt x="52" y="28"/>
                  </a:cubicBezTo>
                  <a:cubicBezTo>
                    <a:pt x="52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4036403" y="1624828"/>
            <a:ext cx="302416" cy="300107"/>
            <a:chOff x="5451476" y="1470025"/>
            <a:chExt cx="415925" cy="412750"/>
          </a:xfrm>
        </p:grpSpPr>
        <p:sp>
          <p:nvSpPr>
            <p:cNvPr id="85" name="Freeform 64"/>
            <p:cNvSpPr>
              <a:spLocks noEditPoints="1"/>
            </p:cNvSpPr>
            <p:nvPr/>
          </p:nvSpPr>
          <p:spPr bwMode="auto">
            <a:xfrm>
              <a:off x="5451476" y="1470025"/>
              <a:ext cx="415925" cy="412750"/>
            </a:xfrm>
            <a:custGeom>
              <a:avLst/>
              <a:gdLst>
                <a:gd name="T0" fmla="*/ 77 w 183"/>
                <a:gd name="T1" fmla="*/ 165 h 182"/>
                <a:gd name="T2" fmla="*/ 46 w 183"/>
                <a:gd name="T3" fmla="*/ 171 h 182"/>
                <a:gd name="T4" fmla="*/ 35 w 183"/>
                <a:gd name="T5" fmla="*/ 164 h 182"/>
                <a:gd name="T6" fmla="*/ 29 w 183"/>
                <a:gd name="T7" fmla="*/ 133 h 182"/>
                <a:gd name="T8" fmla="*/ 18 w 183"/>
                <a:gd name="T9" fmla="*/ 106 h 182"/>
                <a:gd name="T10" fmla="*/ 0 w 183"/>
                <a:gd name="T11" fmla="*/ 80 h 182"/>
                <a:gd name="T12" fmla="*/ 3 w 183"/>
                <a:gd name="T13" fmla="*/ 67 h 182"/>
                <a:gd name="T14" fmla="*/ 29 w 183"/>
                <a:gd name="T15" fmla="*/ 49 h 182"/>
                <a:gd name="T16" fmla="*/ 49 w 183"/>
                <a:gd name="T17" fmla="*/ 29 h 182"/>
                <a:gd name="T18" fmla="*/ 67 w 183"/>
                <a:gd name="T19" fmla="*/ 3 h 182"/>
                <a:gd name="T20" fmla="*/ 80 w 183"/>
                <a:gd name="T21" fmla="*/ 0 h 182"/>
                <a:gd name="T22" fmla="*/ 107 w 183"/>
                <a:gd name="T23" fmla="*/ 17 h 182"/>
                <a:gd name="T24" fmla="*/ 133 w 183"/>
                <a:gd name="T25" fmla="*/ 28 h 182"/>
                <a:gd name="T26" fmla="*/ 164 w 183"/>
                <a:gd name="T27" fmla="*/ 35 h 182"/>
                <a:gd name="T28" fmla="*/ 171 w 183"/>
                <a:gd name="T29" fmla="*/ 46 h 182"/>
                <a:gd name="T30" fmla="*/ 165 w 183"/>
                <a:gd name="T31" fmla="*/ 77 h 182"/>
                <a:gd name="T32" fmla="*/ 165 w 183"/>
                <a:gd name="T33" fmla="*/ 106 h 182"/>
                <a:gd name="T34" fmla="*/ 171 w 183"/>
                <a:gd name="T35" fmla="*/ 136 h 182"/>
                <a:gd name="T36" fmla="*/ 164 w 183"/>
                <a:gd name="T37" fmla="*/ 148 h 182"/>
                <a:gd name="T38" fmla="*/ 133 w 183"/>
                <a:gd name="T39" fmla="*/ 154 h 182"/>
                <a:gd name="T40" fmla="*/ 107 w 183"/>
                <a:gd name="T41" fmla="*/ 165 h 182"/>
                <a:gd name="T42" fmla="*/ 87 w 183"/>
                <a:gd name="T43" fmla="*/ 174 h 182"/>
                <a:gd name="T44" fmla="*/ 102 w 183"/>
                <a:gd name="T45" fmla="*/ 158 h 182"/>
                <a:gd name="T46" fmla="*/ 119 w 183"/>
                <a:gd name="T47" fmla="*/ 170 h 182"/>
                <a:gd name="T48" fmla="*/ 127 w 183"/>
                <a:gd name="T49" fmla="*/ 149 h 182"/>
                <a:gd name="T50" fmla="*/ 147 w 183"/>
                <a:gd name="T51" fmla="*/ 153 h 182"/>
                <a:gd name="T52" fmla="*/ 146 w 183"/>
                <a:gd name="T53" fmla="*/ 131 h 182"/>
                <a:gd name="T54" fmla="*/ 167 w 183"/>
                <a:gd name="T55" fmla="*/ 127 h 182"/>
                <a:gd name="T56" fmla="*/ 157 w 183"/>
                <a:gd name="T57" fmla="*/ 107 h 182"/>
                <a:gd name="T58" fmla="*/ 175 w 183"/>
                <a:gd name="T59" fmla="*/ 96 h 182"/>
                <a:gd name="T60" fmla="*/ 158 w 183"/>
                <a:gd name="T61" fmla="*/ 81 h 182"/>
                <a:gd name="T62" fmla="*/ 170 w 183"/>
                <a:gd name="T63" fmla="*/ 64 h 182"/>
                <a:gd name="T64" fmla="*/ 149 w 183"/>
                <a:gd name="T65" fmla="*/ 56 h 182"/>
                <a:gd name="T66" fmla="*/ 154 w 183"/>
                <a:gd name="T67" fmla="*/ 36 h 182"/>
                <a:gd name="T68" fmla="*/ 131 w 183"/>
                <a:gd name="T69" fmla="*/ 37 h 182"/>
                <a:gd name="T70" fmla="*/ 128 w 183"/>
                <a:gd name="T71" fmla="*/ 16 h 182"/>
                <a:gd name="T72" fmla="*/ 107 w 183"/>
                <a:gd name="T73" fmla="*/ 26 h 182"/>
                <a:gd name="T74" fmla="*/ 96 w 183"/>
                <a:gd name="T75" fmla="*/ 8 h 182"/>
                <a:gd name="T76" fmla="*/ 81 w 183"/>
                <a:gd name="T77" fmla="*/ 25 h 182"/>
                <a:gd name="T78" fmla="*/ 64 w 183"/>
                <a:gd name="T79" fmla="*/ 13 h 182"/>
                <a:gd name="T80" fmla="*/ 57 w 183"/>
                <a:gd name="T81" fmla="*/ 34 h 182"/>
                <a:gd name="T82" fmla="*/ 36 w 183"/>
                <a:gd name="T83" fmla="*/ 29 h 182"/>
                <a:gd name="T84" fmla="*/ 37 w 183"/>
                <a:gd name="T85" fmla="*/ 51 h 182"/>
                <a:gd name="T86" fmla="*/ 16 w 183"/>
                <a:gd name="T87" fmla="*/ 55 h 182"/>
                <a:gd name="T88" fmla="*/ 26 w 183"/>
                <a:gd name="T89" fmla="*/ 75 h 182"/>
                <a:gd name="T90" fmla="*/ 8 w 183"/>
                <a:gd name="T91" fmla="*/ 87 h 182"/>
                <a:gd name="T92" fmla="*/ 25 w 183"/>
                <a:gd name="T93" fmla="*/ 102 h 182"/>
                <a:gd name="T94" fmla="*/ 13 w 183"/>
                <a:gd name="T95" fmla="*/ 119 h 182"/>
                <a:gd name="T96" fmla="*/ 34 w 183"/>
                <a:gd name="T97" fmla="*/ 126 h 182"/>
                <a:gd name="T98" fmla="*/ 29 w 183"/>
                <a:gd name="T99" fmla="*/ 147 h 182"/>
                <a:gd name="T100" fmla="*/ 52 w 183"/>
                <a:gd name="T101" fmla="*/ 146 h 182"/>
                <a:gd name="T102" fmla="*/ 55 w 183"/>
                <a:gd name="T103" fmla="*/ 166 h 182"/>
                <a:gd name="T104" fmla="*/ 76 w 183"/>
                <a:gd name="T105" fmla="*/ 157 h 182"/>
                <a:gd name="T106" fmla="*/ 87 w 183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3" h="182">
                  <a:moveTo>
                    <a:pt x="103" y="182"/>
                  </a:moveTo>
                  <a:cubicBezTo>
                    <a:pt x="80" y="182"/>
                    <a:pt x="80" y="182"/>
                    <a:pt x="80" y="182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67" y="180"/>
                    <a:pt x="67" y="180"/>
                    <a:pt x="67" y="18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0" y="154"/>
                    <a:pt x="50" y="154"/>
                    <a:pt x="49" y="15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6"/>
                    <a:pt x="18" y="76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8"/>
                    <a:pt x="50" y="2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7" y="17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3" y="28"/>
                    <a:pt x="133" y="29"/>
                    <a:pt x="134" y="2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50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7"/>
                    <a:pt x="165" y="77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37" y="171"/>
                    <a:pt x="137" y="171"/>
                    <a:pt x="137" y="171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6" y="165"/>
                    <a:pt x="106" y="165"/>
                    <a:pt x="106" y="165"/>
                  </a:cubicBezTo>
                  <a:lnTo>
                    <a:pt x="103" y="182"/>
                  </a:lnTo>
                  <a:close/>
                  <a:moveTo>
                    <a:pt x="87" y="174"/>
                  </a:moveTo>
                  <a:cubicBezTo>
                    <a:pt x="96" y="174"/>
                    <a:pt x="96" y="174"/>
                    <a:pt x="96" y="174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4" y="157"/>
                    <a:pt x="106" y="157"/>
                    <a:pt x="107" y="157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28" y="166"/>
                    <a:pt x="128" y="166"/>
                    <a:pt x="128" y="166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7" y="149"/>
                    <a:pt x="127" y="149"/>
                    <a:pt x="127" y="149"/>
                  </a:cubicBezTo>
                  <a:cubicBezTo>
                    <a:pt x="128" y="148"/>
                    <a:pt x="130" y="147"/>
                    <a:pt x="131" y="146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7" y="129"/>
                    <a:pt x="148" y="128"/>
                    <a:pt x="149" y="126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7" y="105"/>
                    <a:pt x="158" y="103"/>
                    <a:pt x="158" y="102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79"/>
                    <a:pt x="157" y="77"/>
                    <a:pt x="157" y="75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8" y="55"/>
                    <a:pt x="147" y="53"/>
                    <a:pt x="146" y="51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0" y="36"/>
                    <a:pt x="128" y="35"/>
                    <a:pt x="127" y="34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5"/>
                    <a:pt x="104" y="25"/>
                    <a:pt x="102" y="25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9" y="25"/>
                    <a:pt x="77" y="25"/>
                    <a:pt x="76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5" y="35"/>
                    <a:pt x="53" y="36"/>
                    <a:pt x="52" y="37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53"/>
                    <a:pt x="35" y="55"/>
                    <a:pt x="34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7"/>
                    <a:pt x="25" y="79"/>
                    <a:pt x="25" y="81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3"/>
                    <a:pt x="26" y="105"/>
                    <a:pt x="26" y="107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5" y="128"/>
                    <a:pt x="36" y="129"/>
                    <a:pt x="37" y="131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3" y="147"/>
                    <a:pt x="55" y="148"/>
                    <a:pt x="56" y="149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5" y="166"/>
                    <a:pt x="55" y="166"/>
                    <a:pt x="55" y="166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9" y="157"/>
                    <a:pt x="81" y="158"/>
                  </a:cubicBezTo>
                  <a:cubicBezTo>
                    <a:pt x="84" y="158"/>
                    <a:pt x="84" y="158"/>
                    <a:pt x="84" y="158"/>
                  </a:cubicBezTo>
                  <a:lnTo>
                    <a:pt x="87" y="17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65"/>
            <p:cNvSpPr>
              <a:spLocks noEditPoints="1"/>
            </p:cNvSpPr>
            <p:nvPr/>
          </p:nvSpPr>
          <p:spPr bwMode="auto">
            <a:xfrm>
              <a:off x="5576889" y="1595438"/>
              <a:ext cx="165100" cy="165100"/>
            </a:xfrm>
            <a:custGeom>
              <a:avLst/>
              <a:gdLst>
                <a:gd name="T0" fmla="*/ 37 w 73"/>
                <a:gd name="T1" fmla="*/ 73 h 73"/>
                <a:gd name="T2" fmla="*/ 0 w 73"/>
                <a:gd name="T3" fmla="*/ 36 h 73"/>
                <a:gd name="T4" fmla="*/ 37 w 73"/>
                <a:gd name="T5" fmla="*/ 0 h 73"/>
                <a:gd name="T6" fmla="*/ 73 w 73"/>
                <a:gd name="T7" fmla="*/ 36 h 73"/>
                <a:gd name="T8" fmla="*/ 37 w 73"/>
                <a:gd name="T9" fmla="*/ 73 h 73"/>
                <a:gd name="T10" fmla="*/ 37 w 73"/>
                <a:gd name="T11" fmla="*/ 4 h 73"/>
                <a:gd name="T12" fmla="*/ 4 w 73"/>
                <a:gd name="T13" fmla="*/ 36 h 73"/>
                <a:gd name="T14" fmla="*/ 37 w 73"/>
                <a:gd name="T15" fmla="*/ 69 h 73"/>
                <a:gd name="T16" fmla="*/ 69 w 73"/>
                <a:gd name="T17" fmla="*/ 36 h 73"/>
                <a:gd name="T18" fmla="*/ 37 w 73"/>
                <a:gd name="T1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37" y="73"/>
                  </a:move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56"/>
                    <a:pt x="57" y="73"/>
                    <a:pt x="37" y="73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6"/>
                  </a:cubicBezTo>
                  <a:cubicBezTo>
                    <a:pt x="4" y="54"/>
                    <a:pt x="19" y="69"/>
                    <a:pt x="37" y="69"/>
                  </a:cubicBezTo>
                  <a:cubicBezTo>
                    <a:pt x="54" y="69"/>
                    <a:pt x="69" y="54"/>
                    <a:pt x="69" y="36"/>
                  </a:cubicBezTo>
                  <a:cubicBezTo>
                    <a:pt x="69" y="18"/>
                    <a:pt x="54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7877774" y="1640988"/>
            <a:ext cx="250475" cy="287411"/>
            <a:chOff x="10734676" y="1492250"/>
            <a:chExt cx="344488" cy="395288"/>
          </a:xfrm>
        </p:grpSpPr>
        <p:sp>
          <p:nvSpPr>
            <p:cNvPr id="87" name="Freeform 66"/>
            <p:cNvSpPr>
              <a:spLocks noEditPoints="1"/>
            </p:cNvSpPr>
            <p:nvPr/>
          </p:nvSpPr>
          <p:spPr bwMode="auto">
            <a:xfrm>
              <a:off x="10768014" y="1550988"/>
              <a:ext cx="274638" cy="336550"/>
            </a:xfrm>
            <a:custGeom>
              <a:avLst/>
              <a:gdLst>
                <a:gd name="T0" fmla="*/ 89 w 121"/>
                <a:gd name="T1" fmla="*/ 148 h 148"/>
                <a:gd name="T2" fmla="*/ 33 w 121"/>
                <a:gd name="T3" fmla="*/ 148 h 148"/>
                <a:gd name="T4" fmla="*/ 13 w 121"/>
                <a:gd name="T5" fmla="*/ 128 h 148"/>
                <a:gd name="T6" fmla="*/ 0 w 121"/>
                <a:gd name="T7" fmla="*/ 0 h 148"/>
                <a:gd name="T8" fmla="*/ 121 w 121"/>
                <a:gd name="T9" fmla="*/ 0 h 148"/>
                <a:gd name="T10" fmla="*/ 109 w 121"/>
                <a:gd name="T11" fmla="*/ 128 h 148"/>
                <a:gd name="T12" fmla="*/ 89 w 121"/>
                <a:gd name="T13" fmla="*/ 148 h 148"/>
                <a:gd name="T14" fmla="*/ 9 w 121"/>
                <a:gd name="T15" fmla="*/ 8 h 148"/>
                <a:gd name="T16" fmla="*/ 21 w 121"/>
                <a:gd name="T17" fmla="*/ 127 h 148"/>
                <a:gd name="T18" fmla="*/ 33 w 121"/>
                <a:gd name="T19" fmla="*/ 140 h 148"/>
                <a:gd name="T20" fmla="*/ 89 w 121"/>
                <a:gd name="T21" fmla="*/ 140 h 148"/>
                <a:gd name="T22" fmla="*/ 101 w 121"/>
                <a:gd name="T23" fmla="*/ 128 h 148"/>
                <a:gd name="T24" fmla="*/ 112 w 121"/>
                <a:gd name="T25" fmla="*/ 8 h 148"/>
                <a:gd name="T26" fmla="*/ 9 w 121"/>
                <a:gd name="T2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48">
                  <a:moveTo>
                    <a:pt x="89" y="148"/>
                  </a:moveTo>
                  <a:cubicBezTo>
                    <a:pt x="33" y="148"/>
                    <a:pt x="33" y="148"/>
                    <a:pt x="33" y="148"/>
                  </a:cubicBezTo>
                  <a:cubicBezTo>
                    <a:pt x="21" y="148"/>
                    <a:pt x="13" y="139"/>
                    <a:pt x="13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9" y="139"/>
                    <a:pt x="100" y="148"/>
                    <a:pt x="89" y="148"/>
                  </a:cubicBezTo>
                  <a:close/>
                  <a:moveTo>
                    <a:pt x="9" y="8"/>
                  </a:moveTo>
                  <a:cubicBezTo>
                    <a:pt x="21" y="127"/>
                    <a:pt x="21" y="127"/>
                    <a:pt x="21" y="127"/>
                  </a:cubicBezTo>
                  <a:cubicBezTo>
                    <a:pt x="21" y="134"/>
                    <a:pt x="26" y="140"/>
                    <a:pt x="33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5" y="140"/>
                    <a:pt x="101" y="134"/>
                    <a:pt x="101" y="128"/>
                  </a:cubicBezTo>
                  <a:cubicBezTo>
                    <a:pt x="112" y="8"/>
                    <a:pt x="112" y="8"/>
                    <a:pt x="11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67"/>
            <p:cNvSpPr>
              <a:spLocks noEditPoints="1"/>
            </p:cNvSpPr>
            <p:nvPr/>
          </p:nvSpPr>
          <p:spPr bwMode="auto">
            <a:xfrm>
              <a:off x="10820401" y="1492250"/>
              <a:ext cx="173038" cy="73025"/>
            </a:xfrm>
            <a:custGeom>
              <a:avLst/>
              <a:gdLst>
                <a:gd name="T0" fmla="*/ 76 w 76"/>
                <a:gd name="T1" fmla="*/ 32 h 32"/>
                <a:gd name="T2" fmla="*/ 0 w 76"/>
                <a:gd name="T3" fmla="*/ 32 h 32"/>
                <a:gd name="T4" fmla="*/ 0 w 76"/>
                <a:gd name="T5" fmla="*/ 18 h 32"/>
                <a:gd name="T6" fmla="*/ 18 w 76"/>
                <a:gd name="T7" fmla="*/ 0 h 32"/>
                <a:gd name="T8" fmla="*/ 58 w 76"/>
                <a:gd name="T9" fmla="*/ 0 h 32"/>
                <a:gd name="T10" fmla="*/ 76 w 76"/>
                <a:gd name="T11" fmla="*/ 18 h 32"/>
                <a:gd name="T12" fmla="*/ 76 w 76"/>
                <a:gd name="T13" fmla="*/ 32 h 32"/>
                <a:gd name="T14" fmla="*/ 4 w 76"/>
                <a:gd name="T15" fmla="*/ 28 h 32"/>
                <a:gd name="T16" fmla="*/ 72 w 76"/>
                <a:gd name="T17" fmla="*/ 28 h 32"/>
                <a:gd name="T18" fmla="*/ 72 w 76"/>
                <a:gd name="T19" fmla="*/ 18 h 32"/>
                <a:gd name="T20" fmla="*/ 58 w 76"/>
                <a:gd name="T21" fmla="*/ 4 h 32"/>
                <a:gd name="T22" fmla="*/ 18 w 76"/>
                <a:gd name="T23" fmla="*/ 4 h 32"/>
                <a:gd name="T24" fmla="*/ 4 w 76"/>
                <a:gd name="T25" fmla="*/ 18 h 32"/>
                <a:gd name="T26" fmla="*/ 4 w 76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2">
                  <a:moveTo>
                    <a:pt x="76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7" y="0"/>
                    <a:pt x="76" y="8"/>
                    <a:pt x="76" y="18"/>
                  </a:cubicBezTo>
                  <a:lnTo>
                    <a:pt x="76" y="32"/>
                  </a:lnTo>
                  <a:close/>
                  <a:moveTo>
                    <a:pt x="4" y="28"/>
                  </a:moveTo>
                  <a:cubicBezTo>
                    <a:pt x="72" y="28"/>
                    <a:pt x="72" y="28"/>
                    <a:pt x="72" y="2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0"/>
                    <a:pt x="65" y="4"/>
                    <a:pt x="5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68"/>
            <p:cNvSpPr/>
            <p:nvPr/>
          </p:nvSpPr>
          <p:spPr bwMode="auto">
            <a:xfrm>
              <a:off x="10734676" y="1550988"/>
              <a:ext cx="344488" cy="19050"/>
            </a:xfrm>
            <a:custGeom>
              <a:avLst/>
              <a:gdLst>
                <a:gd name="T0" fmla="*/ 4 w 152"/>
                <a:gd name="T1" fmla="*/ 0 h 8"/>
                <a:gd name="T2" fmla="*/ 148 w 152"/>
                <a:gd name="T3" fmla="*/ 0 h 8"/>
                <a:gd name="T4" fmla="*/ 152 w 152"/>
                <a:gd name="T5" fmla="*/ 4 h 8"/>
                <a:gd name="T6" fmla="*/ 148 w 152"/>
                <a:gd name="T7" fmla="*/ 8 h 8"/>
                <a:gd name="T8" fmla="*/ 4 w 152"/>
                <a:gd name="T9" fmla="*/ 8 h 8"/>
                <a:gd name="T10" fmla="*/ 0 w 152"/>
                <a:gd name="T11" fmla="*/ 4 h 8"/>
                <a:gd name="T12" fmla="*/ 4 w 15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8">
                  <a:moveTo>
                    <a:pt x="4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1"/>
                    <a:pt x="152" y="4"/>
                  </a:cubicBezTo>
                  <a:cubicBezTo>
                    <a:pt x="152" y="6"/>
                    <a:pt x="150" y="8"/>
                    <a:pt x="14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69"/>
            <p:cNvSpPr/>
            <p:nvPr/>
          </p:nvSpPr>
          <p:spPr bwMode="auto">
            <a:xfrm>
              <a:off x="10842626" y="1614488"/>
              <a:ext cx="26988" cy="209550"/>
            </a:xfrm>
            <a:custGeom>
              <a:avLst/>
              <a:gdLst>
                <a:gd name="T0" fmla="*/ 4 w 12"/>
                <a:gd name="T1" fmla="*/ 0 h 92"/>
                <a:gd name="T2" fmla="*/ 8 w 12"/>
                <a:gd name="T3" fmla="*/ 4 h 92"/>
                <a:gd name="T4" fmla="*/ 12 w 12"/>
                <a:gd name="T5" fmla="*/ 88 h 92"/>
                <a:gd name="T6" fmla="*/ 8 w 12"/>
                <a:gd name="T7" fmla="*/ 92 h 92"/>
                <a:gd name="T8" fmla="*/ 4 w 12"/>
                <a:gd name="T9" fmla="*/ 88 h 92"/>
                <a:gd name="T10" fmla="*/ 0 w 12"/>
                <a:gd name="T11" fmla="*/ 4 h 92"/>
                <a:gd name="T12" fmla="*/ 4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0"/>
                    <a:pt x="10" y="92"/>
                    <a:pt x="8" y="92"/>
                  </a:cubicBezTo>
                  <a:cubicBezTo>
                    <a:pt x="5" y="92"/>
                    <a:pt x="4" y="90"/>
                    <a:pt x="4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70"/>
            <p:cNvSpPr/>
            <p:nvPr/>
          </p:nvSpPr>
          <p:spPr bwMode="auto">
            <a:xfrm>
              <a:off x="10898189" y="1614488"/>
              <a:ext cx="17463" cy="209550"/>
            </a:xfrm>
            <a:custGeom>
              <a:avLst/>
              <a:gdLst>
                <a:gd name="T0" fmla="*/ 4 w 8"/>
                <a:gd name="T1" fmla="*/ 0 h 92"/>
                <a:gd name="T2" fmla="*/ 8 w 8"/>
                <a:gd name="T3" fmla="*/ 4 h 92"/>
                <a:gd name="T4" fmla="*/ 8 w 8"/>
                <a:gd name="T5" fmla="*/ 88 h 92"/>
                <a:gd name="T6" fmla="*/ 4 w 8"/>
                <a:gd name="T7" fmla="*/ 92 h 92"/>
                <a:gd name="T8" fmla="*/ 0 w 8"/>
                <a:gd name="T9" fmla="*/ 88 h 92"/>
                <a:gd name="T10" fmla="*/ 0 w 8"/>
                <a:gd name="T11" fmla="*/ 4 h 92"/>
                <a:gd name="T12" fmla="*/ 4 w 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71"/>
            <p:cNvSpPr/>
            <p:nvPr/>
          </p:nvSpPr>
          <p:spPr bwMode="auto">
            <a:xfrm>
              <a:off x="10942639" y="1614488"/>
              <a:ext cx="28575" cy="209550"/>
            </a:xfrm>
            <a:custGeom>
              <a:avLst/>
              <a:gdLst>
                <a:gd name="T0" fmla="*/ 8 w 12"/>
                <a:gd name="T1" fmla="*/ 0 h 92"/>
                <a:gd name="T2" fmla="*/ 12 w 12"/>
                <a:gd name="T3" fmla="*/ 4 h 92"/>
                <a:gd name="T4" fmla="*/ 8 w 12"/>
                <a:gd name="T5" fmla="*/ 88 h 92"/>
                <a:gd name="T6" fmla="*/ 4 w 12"/>
                <a:gd name="T7" fmla="*/ 92 h 92"/>
                <a:gd name="T8" fmla="*/ 0 w 12"/>
                <a:gd name="T9" fmla="*/ 88 h 92"/>
                <a:gd name="T10" fmla="*/ 4 w 12"/>
                <a:gd name="T11" fmla="*/ 4 h 92"/>
                <a:gd name="T12" fmla="*/ 8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8" y="0"/>
                  </a:moveTo>
                  <a:cubicBezTo>
                    <a:pt x="10" y="0"/>
                    <a:pt x="12" y="1"/>
                    <a:pt x="12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7217538" y="2257362"/>
            <a:ext cx="305879" cy="307033"/>
            <a:chOff x="9623384" y="3008969"/>
            <a:chExt cx="407838" cy="409377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9623384" y="3008969"/>
              <a:ext cx="407838" cy="409377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72"/>
            <p:cNvSpPr>
              <a:spLocks noEditPoints="1"/>
            </p:cNvSpPr>
            <p:nvPr/>
          </p:nvSpPr>
          <p:spPr bwMode="auto">
            <a:xfrm>
              <a:off x="9781903" y="3153636"/>
              <a:ext cx="107731" cy="118504"/>
            </a:xfrm>
            <a:custGeom>
              <a:avLst/>
              <a:gdLst>
                <a:gd name="T0" fmla="*/ 3 w 49"/>
                <a:gd name="T1" fmla="*/ 54 h 54"/>
                <a:gd name="T2" fmla="*/ 0 w 49"/>
                <a:gd name="T3" fmla="*/ 51 h 54"/>
                <a:gd name="T4" fmla="*/ 0 w 49"/>
                <a:gd name="T5" fmla="*/ 4 h 54"/>
                <a:gd name="T6" fmla="*/ 5 w 49"/>
                <a:gd name="T7" fmla="*/ 1 h 54"/>
                <a:gd name="T8" fmla="*/ 47 w 49"/>
                <a:gd name="T9" fmla="*/ 25 h 54"/>
                <a:gd name="T10" fmla="*/ 49 w 49"/>
                <a:gd name="T11" fmla="*/ 27 h 54"/>
                <a:gd name="T12" fmla="*/ 47 w 49"/>
                <a:gd name="T13" fmla="*/ 30 h 54"/>
                <a:gd name="T14" fmla="*/ 5 w 49"/>
                <a:gd name="T15" fmla="*/ 54 h 54"/>
                <a:gd name="T16" fmla="*/ 3 w 49"/>
                <a:gd name="T17" fmla="*/ 54 h 54"/>
                <a:gd name="T18" fmla="*/ 4 w 49"/>
                <a:gd name="T19" fmla="*/ 5 h 54"/>
                <a:gd name="T20" fmla="*/ 4 w 49"/>
                <a:gd name="T21" fmla="*/ 49 h 54"/>
                <a:gd name="T22" fmla="*/ 44 w 49"/>
                <a:gd name="T23" fmla="*/ 27 h 54"/>
                <a:gd name="T24" fmla="*/ 4 w 49"/>
                <a:gd name="T2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4">
                  <a:moveTo>
                    <a:pt x="3" y="54"/>
                  </a:moveTo>
                  <a:cubicBezTo>
                    <a:pt x="2" y="54"/>
                    <a:pt x="0" y="53"/>
                    <a:pt x="0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3" y="0"/>
                    <a:pt x="5" y="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9" y="26"/>
                    <a:pt x="49" y="27"/>
                  </a:cubicBezTo>
                  <a:cubicBezTo>
                    <a:pt x="49" y="28"/>
                    <a:pt x="48" y="29"/>
                    <a:pt x="47" y="30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3" y="54"/>
                  </a:cubicBezTo>
                  <a:close/>
                  <a:moveTo>
                    <a:pt x="4" y="5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1512040" y="2255053"/>
            <a:ext cx="287410" cy="307033"/>
            <a:chOff x="1979614" y="2336800"/>
            <a:chExt cx="395287" cy="422275"/>
          </a:xfrm>
        </p:grpSpPr>
        <p:sp>
          <p:nvSpPr>
            <p:cNvPr id="94" name="Freeform 73"/>
            <p:cNvSpPr>
              <a:spLocks noEditPoints="1"/>
            </p:cNvSpPr>
            <p:nvPr/>
          </p:nvSpPr>
          <p:spPr bwMode="auto">
            <a:xfrm>
              <a:off x="2060576" y="2365375"/>
              <a:ext cx="314325" cy="288925"/>
            </a:xfrm>
            <a:custGeom>
              <a:avLst/>
              <a:gdLst>
                <a:gd name="T0" fmla="*/ 102 w 138"/>
                <a:gd name="T1" fmla="*/ 127 h 127"/>
                <a:gd name="T2" fmla="*/ 68 w 138"/>
                <a:gd name="T3" fmla="*/ 117 h 127"/>
                <a:gd name="T4" fmla="*/ 35 w 138"/>
                <a:gd name="T5" fmla="*/ 108 h 127"/>
                <a:gd name="T6" fmla="*/ 3 w 138"/>
                <a:gd name="T7" fmla="*/ 120 h 127"/>
                <a:gd name="T8" fmla="*/ 0 w 138"/>
                <a:gd name="T9" fmla="*/ 122 h 127"/>
                <a:gd name="T10" fmla="*/ 0 w 138"/>
                <a:gd name="T11" fmla="*/ 13 h 127"/>
                <a:gd name="T12" fmla="*/ 1 w 138"/>
                <a:gd name="T13" fmla="*/ 13 h 127"/>
                <a:gd name="T14" fmla="*/ 35 w 138"/>
                <a:gd name="T15" fmla="*/ 0 h 127"/>
                <a:gd name="T16" fmla="*/ 70 w 138"/>
                <a:gd name="T17" fmla="*/ 10 h 127"/>
                <a:gd name="T18" fmla="*/ 102 w 138"/>
                <a:gd name="T19" fmla="*/ 19 h 127"/>
                <a:gd name="T20" fmla="*/ 135 w 138"/>
                <a:gd name="T21" fmla="*/ 6 h 127"/>
                <a:gd name="T22" fmla="*/ 138 w 138"/>
                <a:gd name="T23" fmla="*/ 4 h 127"/>
                <a:gd name="T24" fmla="*/ 138 w 138"/>
                <a:gd name="T25" fmla="*/ 113 h 127"/>
                <a:gd name="T26" fmla="*/ 137 w 138"/>
                <a:gd name="T27" fmla="*/ 114 h 127"/>
                <a:gd name="T28" fmla="*/ 102 w 138"/>
                <a:gd name="T29" fmla="*/ 127 h 127"/>
                <a:gd name="T30" fmla="*/ 35 w 138"/>
                <a:gd name="T31" fmla="*/ 104 h 127"/>
                <a:gd name="T32" fmla="*/ 70 w 138"/>
                <a:gd name="T33" fmla="*/ 114 h 127"/>
                <a:gd name="T34" fmla="*/ 102 w 138"/>
                <a:gd name="T35" fmla="*/ 123 h 127"/>
                <a:gd name="T36" fmla="*/ 134 w 138"/>
                <a:gd name="T37" fmla="*/ 111 h 127"/>
                <a:gd name="T38" fmla="*/ 134 w 138"/>
                <a:gd name="T39" fmla="*/ 12 h 127"/>
                <a:gd name="T40" fmla="*/ 102 w 138"/>
                <a:gd name="T41" fmla="*/ 23 h 127"/>
                <a:gd name="T42" fmla="*/ 68 w 138"/>
                <a:gd name="T43" fmla="*/ 13 h 127"/>
                <a:gd name="T44" fmla="*/ 35 w 138"/>
                <a:gd name="T45" fmla="*/ 4 h 127"/>
                <a:gd name="T46" fmla="*/ 4 w 138"/>
                <a:gd name="T47" fmla="*/ 15 h 127"/>
                <a:gd name="T48" fmla="*/ 4 w 138"/>
                <a:gd name="T49" fmla="*/ 114 h 127"/>
                <a:gd name="T50" fmla="*/ 35 w 138"/>
                <a:gd name="T51" fmla="*/ 10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127">
                  <a:moveTo>
                    <a:pt x="102" y="127"/>
                  </a:moveTo>
                  <a:cubicBezTo>
                    <a:pt x="90" y="127"/>
                    <a:pt x="77" y="123"/>
                    <a:pt x="68" y="117"/>
                  </a:cubicBezTo>
                  <a:cubicBezTo>
                    <a:pt x="59" y="111"/>
                    <a:pt x="47" y="108"/>
                    <a:pt x="35" y="108"/>
                  </a:cubicBezTo>
                  <a:cubicBezTo>
                    <a:pt x="22" y="108"/>
                    <a:pt x="10" y="115"/>
                    <a:pt x="3" y="12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9" y="7"/>
                    <a:pt x="21" y="0"/>
                    <a:pt x="35" y="0"/>
                  </a:cubicBezTo>
                  <a:cubicBezTo>
                    <a:pt x="48" y="0"/>
                    <a:pt x="61" y="3"/>
                    <a:pt x="70" y="10"/>
                  </a:cubicBezTo>
                  <a:cubicBezTo>
                    <a:pt x="78" y="15"/>
                    <a:pt x="90" y="19"/>
                    <a:pt x="102" y="19"/>
                  </a:cubicBezTo>
                  <a:cubicBezTo>
                    <a:pt x="115" y="19"/>
                    <a:pt x="126" y="13"/>
                    <a:pt x="135" y="6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28" y="120"/>
                    <a:pt x="116" y="127"/>
                    <a:pt x="102" y="127"/>
                  </a:cubicBezTo>
                  <a:close/>
                  <a:moveTo>
                    <a:pt x="35" y="104"/>
                  </a:moveTo>
                  <a:cubicBezTo>
                    <a:pt x="48" y="104"/>
                    <a:pt x="61" y="107"/>
                    <a:pt x="70" y="114"/>
                  </a:cubicBezTo>
                  <a:cubicBezTo>
                    <a:pt x="78" y="119"/>
                    <a:pt x="90" y="123"/>
                    <a:pt x="102" y="123"/>
                  </a:cubicBezTo>
                  <a:cubicBezTo>
                    <a:pt x="114" y="123"/>
                    <a:pt x="125" y="117"/>
                    <a:pt x="134" y="111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5" y="17"/>
                    <a:pt x="114" y="23"/>
                    <a:pt x="102" y="23"/>
                  </a:cubicBezTo>
                  <a:cubicBezTo>
                    <a:pt x="90" y="23"/>
                    <a:pt x="77" y="19"/>
                    <a:pt x="68" y="13"/>
                  </a:cubicBezTo>
                  <a:cubicBezTo>
                    <a:pt x="59" y="7"/>
                    <a:pt x="47" y="4"/>
                    <a:pt x="35" y="4"/>
                  </a:cubicBezTo>
                  <a:cubicBezTo>
                    <a:pt x="23" y="4"/>
                    <a:pt x="11" y="10"/>
                    <a:pt x="4" y="15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12" y="109"/>
                    <a:pt x="23" y="104"/>
                    <a:pt x="35" y="10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74"/>
            <p:cNvSpPr>
              <a:spLocks noEditPoints="1"/>
            </p:cNvSpPr>
            <p:nvPr/>
          </p:nvSpPr>
          <p:spPr bwMode="auto">
            <a:xfrm>
              <a:off x="1979614" y="2336800"/>
              <a:ext cx="69850" cy="422275"/>
            </a:xfrm>
            <a:custGeom>
              <a:avLst/>
              <a:gdLst>
                <a:gd name="T0" fmla="*/ 31 w 31"/>
                <a:gd name="T1" fmla="*/ 186 h 186"/>
                <a:gd name="T2" fmla="*/ 0 w 31"/>
                <a:gd name="T3" fmla="*/ 186 h 186"/>
                <a:gd name="T4" fmla="*/ 0 w 31"/>
                <a:gd name="T5" fmla="*/ 15 h 186"/>
                <a:gd name="T6" fmla="*/ 15 w 31"/>
                <a:gd name="T7" fmla="*/ 0 h 186"/>
                <a:gd name="T8" fmla="*/ 31 w 31"/>
                <a:gd name="T9" fmla="*/ 15 h 186"/>
                <a:gd name="T10" fmla="*/ 31 w 31"/>
                <a:gd name="T11" fmla="*/ 186 h 186"/>
                <a:gd name="T12" fmla="*/ 8 w 31"/>
                <a:gd name="T13" fmla="*/ 178 h 186"/>
                <a:gd name="T14" fmla="*/ 23 w 31"/>
                <a:gd name="T15" fmla="*/ 178 h 186"/>
                <a:gd name="T16" fmla="*/ 23 w 31"/>
                <a:gd name="T17" fmla="*/ 15 h 186"/>
                <a:gd name="T18" fmla="*/ 15 w 31"/>
                <a:gd name="T19" fmla="*/ 8 h 186"/>
                <a:gd name="T20" fmla="*/ 8 w 31"/>
                <a:gd name="T21" fmla="*/ 15 h 186"/>
                <a:gd name="T22" fmla="*/ 8 w 31"/>
                <a:gd name="T23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86">
                  <a:moveTo>
                    <a:pt x="31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lnTo>
                    <a:pt x="31" y="186"/>
                  </a:lnTo>
                  <a:close/>
                  <a:moveTo>
                    <a:pt x="8" y="178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1"/>
                    <a:pt x="19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lnTo>
                    <a:pt x="8" y="17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877198" y="2256208"/>
            <a:ext cx="281639" cy="312804"/>
            <a:chOff x="1106489" y="2338388"/>
            <a:chExt cx="387350" cy="430213"/>
          </a:xfrm>
        </p:grpSpPr>
        <p:sp>
          <p:nvSpPr>
            <p:cNvPr id="96" name="Freeform 75"/>
            <p:cNvSpPr>
              <a:spLocks noEditPoints="1"/>
            </p:cNvSpPr>
            <p:nvPr/>
          </p:nvSpPr>
          <p:spPr bwMode="auto">
            <a:xfrm>
              <a:off x="1106489" y="2392363"/>
              <a:ext cx="374650" cy="376238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83 w 165"/>
                <a:gd name="T5" fmla="*/ 0 h 165"/>
                <a:gd name="T6" fmla="*/ 87 w 165"/>
                <a:gd name="T7" fmla="*/ 0 h 165"/>
                <a:gd name="T8" fmla="*/ 87 w 165"/>
                <a:gd name="T9" fmla="*/ 76 h 165"/>
                <a:gd name="T10" fmla="*/ 155 w 165"/>
                <a:gd name="T11" fmla="*/ 42 h 165"/>
                <a:gd name="T12" fmla="*/ 156 w 165"/>
                <a:gd name="T13" fmla="*/ 46 h 165"/>
                <a:gd name="T14" fmla="*/ 165 w 165"/>
                <a:gd name="T15" fmla="*/ 82 h 165"/>
                <a:gd name="T16" fmla="*/ 83 w 165"/>
                <a:gd name="T17" fmla="*/ 165 h 165"/>
                <a:gd name="T18" fmla="*/ 79 w 165"/>
                <a:gd name="T19" fmla="*/ 8 h 165"/>
                <a:gd name="T20" fmla="*/ 8 w 165"/>
                <a:gd name="T21" fmla="*/ 82 h 165"/>
                <a:gd name="T22" fmla="*/ 83 w 165"/>
                <a:gd name="T23" fmla="*/ 157 h 165"/>
                <a:gd name="T24" fmla="*/ 157 w 165"/>
                <a:gd name="T25" fmla="*/ 82 h 165"/>
                <a:gd name="T26" fmla="*/ 151 w 165"/>
                <a:gd name="T27" fmla="*/ 53 h 165"/>
                <a:gd name="T28" fmla="*/ 79 w 165"/>
                <a:gd name="T29" fmla="*/ 89 h 165"/>
                <a:gd name="T30" fmla="*/ 79 w 165"/>
                <a:gd name="T31" fmla="*/ 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62" y="57"/>
                    <a:pt x="165" y="70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  <a:moveTo>
                    <a:pt x="79" y="8"/>
                  </a:moveTo>
                  <a:cubicBezTo>
                    <a:pt x="40" y="10"/>
                    <a:pt x="8" y="43"/>
                    <a:pt x="8" y="82"/>
                  </a:cubicBezTo>
                  <a:cubicBezTo>
                    <a:pt x="8" y="123"/>
                    <a:pt x="42" y="157"/>
                    <a:pt x="83" y="157"/>
                  </a:cubicBezTo>
                  <a:cubicBezTo>
                    <a:pt x="124" y="157"/>
                    <a:pt x="157" y="123"/>
                    <a:pt x="157" y="82"/>
                  </a:cubicBezTo>
                  <a:cubicBezTo>
                    <a:pt x="157" y="72"/>
                    <a:pt x="155" y="62"/>
                    <a:pt x="151" y="53"/>
                  </a:cubicBezTo>
                  <a:cubicBezTo>
                    <a:pt x="79" y="89"/>
                    <a:pt x="79" y="89"/>
                    <a:pt x="79" y="89"/>
                  </a:cubicBezTo>
                  <a:lnTo>
                    <a:pt x="7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76"/>
            <p:cNvSpPr>
              <a:spLocks noEditPoints="1"/>
            </p:cNvSpPr>
            <p:nvPr/>
          </p:nvSpPr>
          <p:spPr bwMode="auto">
            <a:xfrm>
              <a:off x="1323976" y="2338388"/>
              <a:ext cx="169863" cy="188913"/>
            </a:xfrm>
            <a:custGeom>
              <a:avLst/>
              <a:gdLst>
                <a:gd name="T0" fmla="*/ 0 w 75"/>
                <a:gd name="T1" fmla="*/ 83 h 83"/>
                <a:gd name="T2" fmla="*/ 0 w 75"/>
                <a:gd name="T3" fmla="*/ 0 h 83"/>
                <a:gd name="T4" fmla="*/ 2 w 75"/>
                <a:gd name="T5" fmla="*/ 0 h 83"/>
                <a:gd name="T6" fmla="*/ 74 w 75"/>
                <a:gd name="T7" fmla="*/ 44 h 83"/>
                <a:gd name="T8" fmla="*/ 75 w 75"/>
                <a:gd name="T9" fmla="*/ 46 h 83"/>
                <a:gd name="T10" fmla="*/ 0 w 75"/>
                <a:gd name="T11" fmla="*/ 83 h 83"/>
                <a:gd name="T12" fmla="*/ 4 w 75"/>
                <a:gd name="T13" fmla="*/ 4 h 83"/>
                <a:gd name="T14" fmla="*/ 4 w 75"/>
                <a:gd name="T15" fmla="*/ 77 h 83"/>
                <a:gd name="T16" fmla="*/ 69 w 75"/>
                <a:gd name="T17" fmla="*/ 44 h 83"/>
                <a:gd name="T18" fmla="*/ 4 w 75"/>
                <a:gd name="T19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3">
                  <a:moveTo>
                    <a:pt x="0" y="8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2" y="0"/>
                    <a:pt x="60" y="17"/>
                    <a:pt x="74" y="44"/>
                  </a:cubicBezTo>
                  <a:cubicBezTo>
                    <a:pt x="75" y="46"/>
                    <a:pt x="75" y="46"/>
                    <a:pt x="75" y="46"/>
                  </a:cubicBezTo>
                  <a:lnTo>
                    <a:pt x="0" y="83"/>
                  </a:lnTo>
                  <a:close/>
                  <a:moveTo>
                    <a:pt x="4" y="4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56" y="20"/>
                    <a:pt x="31" y="5"/>
                    <a:pt x="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2158424" y="2313921"/>
            <a:ext cx="252783" cy="176602"/>
            <a:chOff x="2868614" y="2417763"/>
            <a:chExt cx="347663" cy="242888"/>
          </a:xfrm>
        </p:grpSpPr>
        <p:sp>
          <p:nvSpPr>
            <p:cNvPr id="98" name="Freeform 77"/>
            <p:cNvSpPr>
              <a:spLocks noEditPoints="1"/>
            </p:cNvSpPr>
            <p:nvPr/>
          </p:nvSpPr>
          <p:spPr bwMode="auto">
            <a:xfrm>
              <a:off x="2868614" y="2417763"/>
              <a:ext cx="347663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8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78"/>
            <p:cNvSpPr>
              <a:spLocks noEditPoints="1"/>
            </p:cNvSpPr>
            <p:nvPr/>
          </p:nvSpPr>
          <p:spPr bwMode="auto">
            <a:xfrm>
              <a:off x="2895601" y="2443163"/>
              <a:ext cx="295275" cy="152400"/>
            </a:xfrm>
            <a:custGeom>
              <a:avLst/>
              <a:gdLst>
                <a:gd name="T0" fmla="*/ 120 w 186"/>
                <a:gd name="T1" fmla="*/ 96 h 96"/>
                <a:gd name="T2" fmla="*/ 66 w 186"/>
                <a:gd name="T3" fmla="*/ 96 h 96"/>
                <a:gd name="T4" fmla="*/ 40 w 186"/>
                <a:gd name="T5" fmla="*/ 70 h 96"/>
                <a:gd name="T6" fmla="*/ 0 w 186"/>
                <a:gd name="T7" fmla="*/ 70 h 96"/>
                <a:gd name="T8" fmla="*/ 59 w 186"/>
                <a:gd name="T9" fmla="*/ 0 h 96"/>
                <a:gd name="T10" fmla="*/ 127 w 186"/>
                <a:gd name="T11" fmla="*/ 0 h 96"/>
                <a:gd name="T12" fmla="*/ 186 w 186"/>
                <a:gd name="T13" fmla="*/ 70 h 96"/>
                <a:gd name="T14" fmla="*/ 146 w 186"/>
                <a:gd name="T15" fmla="*/ 70 h 96"/>
                <a:gd name="T16" fmla="*/ 120 w 186"/>
                <a:gd name="T17" fmla="*/ 96 h 96"/>
                <a:gd name="T18" fmla="*/ 67 w 186"/>
                <a:gd name="T19" fmla="*/ 90 h 96"/>
                <a:gd name="T20" fmla="*/ 117 w 186"/>
                <a:gd name="T21" fmla="*/ 90 h 96"/>
                <a:gd name="T22" fmla="*/ 143 w 186"/>
                <a:gd name="T23" fmla="*/ 64 h 96"/>
                <a:gd name="T24" fmla="*/ 173 w 186"/>
                <a:gd name="T25" fmla="*/ 64 h 96"/>
                <a:gd name="T26" fmla="*/ 124 w 186"/>
                <a:gd name="T27" fmla="*/ 6 h 96"/>
                <a:gd name="T28" fmla="*/ 61 w 186"/>
                <a:gd name="T29" fmla="*/ 6 h 96"/>
                <a:gd name="T30" fmla="*/ 11 w 186"/>
                <a:gd name="T31" fmla="*/ 64 h 96"/>
                <a:gd name="T32" fmla="*/ 41 w 186"/>
                <a:gd name="T33" fmla="*/ 64 h 96"/>
                <a:gd name="T34" fmla="*/ 67 w 186"/>
                <a:gd name="T35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6" h="96">
                  <a:moveTo>
                    <a:pt x="120" y="96"/>
                  </a:moveTo>
                  <a:lnTo>
                    <a:pt x="66" y="96"/>
                  </a:lnTo>
                  <a:lnTo>
                    <a:pt x="40" y="70"/>
                  </a:lnTo>
                  <a:lnTo>
                    <a:pt x="0" y="70"/>
                  </a:lnTo>
                  <a:lnTo>
                    <a:pt x="59" y="0"/>
                  </a:lnTo>
                  <a:lnTo>
                    <a:pt x="127" y="0"/>
                  </a:lnTo>
                  <a:lnTo>
                    <a:pt x="186" y="70"/>
                  </a:lnTo>
                  <a:lnTo>
                    <a:pt x="146" y="70"/>
                  </a:lnTo>
                  <a:lnTo>
                    <a:pt x="120" y="96"/>
                  </a:lnTo>
                  <a:close/>
                  <a:moveTo>
                    <a:pt x="67" y="90"/>
                  </a:moveTo>
                  <a:lnTo>
                    <a:pt x="117" y="90"/>
                  </a:lnTo>
                  <a:lnTo>
                    <a:pt x="143" y="64"/>
                  </a:ln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lnTo>
                    <a:pt x="41" y="64"/>
                  </a:lnTo>
                  <a:lnTo>
                    <a:pt x="67" y="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2799038" y="2313921"/>
            <a:ext cx="253937" cy="176602"/>
            <a:chOff x="3749676" y="2417763"/>
            <a:chExt cx="349250" cy="242888"/>
          </a:xfrm>
        </p:grpSpPr>
        <p:sp>
          <p:nvSpPr>
            <p:cNvPr id="100" name="Freeform 79"/>
            <p:cNvSpPr>
              <a:spLocks noEditPoints="1"/>
            </p:cNvSpPr>
            <p:nvPr/>
          </p:nvSpPr>
          <p:spPr bwMode="auto">
            <a:xfrm>
              <a:off x="3749676" y="2417763"/>
              <a:ext cx="349250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7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80"/>
            <p:cNvSpPr>
              <a:spLocks noEditPoints="1"/>
            </p:cNvSpPr>
            <p:nvPr/>
          </p:nvSpPr>
          <p:spPr bwMode="auto">
            <a:xfrm>
              <a:off x="3852864" y="2565400"/>
              <a:ext cx="146050" cy="30163"/>
            </a:xfrm>
            <a:custGeom>
              <a:avLst/>
              <a:gdLst>
                <a:gd name="T0" fmla="*/ 73 w 92"/>
                <a:gd name="T1" fmla="*/ 19 h 19"/>
                <a:gd name="T2" fmla="*/ 19 w 92"/>
                <a:gd name="T3" fmla="*/ 19 h 19"/>
                <a:gd name="T4" fmla="*/ 0 w 92"/>
                <a:gd name="T5" fmla="*/ 0 h 19"/>
                <a:gd name="T6" fmla="*/ 92 w 92"/>
                <a:gd name="T7" fmla="*/ 0 h 19"/>
                <a:gd name="T8" fmla="*/ 73 w 92"/>
                <a:gd name="T9" fmla="*/ 19 h 19"/>
                <a:gd name="T10" fmla="*/ 20 w 92"/>
                <a:gd name="T11" fmla="*/ 13 h 19"/>
                <a:gd name="T12" fmla="*/ 70 w 92"/>
                <a:gd name="T13" fmla="*/ 13 h 19"/>
                <a:gd name="T14" fmla="*/ 77 w 92"/>
                <a:gd name="T15" fmla="*/ 6 h 19"/>
                <a:gd name="T16" fmla="*/ 13 w 92"/>
                <a:gd name="T17" fmla="*/ 6 h 19"/>
                <a:gd name="T18" fmla="*/ 20 w 92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9">
                  <a:moveTo>
                    <a:pt x="73" y="19"/>
                  </a:moveTo>
                  <a:lnTo>
                    <a:pt x="19" y="19"/>
                  </a:lnTo>
                  <a:lnTo>
                    <a:pt x="0" y="0"/>
                  </a:lnTo>
                  <a:lnTo>
                    <a:pt x="92" y="0"/>
                  </a:lnTo>
                  <a:lnTo>
                    <a:pt x="73" y="19"/>
                  </a:lnTo>
                  <a:close/>
                  <a:moveTo>
                    <a:pt x="20" y="13"/>
                  </a:moveTo>
                  <a:lnTo>
                    <a:pt x="70" y="13"/>
                  </a:lnTo>
                  <a:lnTo>
                    <a:pt x="77" y="6"/>
                  </a:lnTo>
                  <a:lnTo>
                    <a:pt x="13" y="6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81"/>
            <p:cNvSpPr>
              <a:spLocks noEditPoints="1"/>
            </p:cNvSpPr>
            <p:nvPr/>
          </p:nvSpPr>
          <p:spPr bwMode="auto">
            <a:xfrm>
              <a:off x="3778251" y="2443163"/>
              <a:ext cx="295275" cy="111125"/>
            </a:xfrm>
            <a:custGeom>
              <a:avLst/>
              <a:gdLst>
                <a:gd name="T0" fmla="*/ 186 w 186"/>
                <a:gd name="T1" fmla="*/ 70 h 70"/>
                <a:gd name="T2" fmla="*/ 0 w 186"/>
                <a:gd name="T3" fmla="*/ 70 h 70"/>
                <a:gd name="T4" fmla="*/ 58 w 186"/>
                <a:gd name="T5" fmla="*/ 0 h 70"/>
                <a:gd name="T6" fmla="*/ 126 w 186"/>
                <a:gd name="T7" fmla="*/ 0 h 70"/>
                <a:gd name="T8" fmla="*/ 186 w 186"/>
                <a:gd name="T9" fmla="*/ 70 h 70"/>
                <a:gd name="T10" fmla="*/ 11 w 186"/>
                <a:gd name="T11" fmla="*/ 64 h 70"/>
                <a:gd name="T12" fmla="*/ 173 w 186"/>
                <a:gd name="T13" fmla="*/ 64 h 70"/>
                <a:gd name="T14" fmla="*/ 124 w 186"/>
                <a:gd name="T15" fmla="*/ 6 h 70"/>
                <a:gd name="T16" fmla="*/ 61 w 186"/>
                <a:gd name="T17" fmla="*/ 6 h 70"/>
                <a:gd name="T18" fmla="*/ 11 w 186"/>
                <a:gd name="T19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70">
                  <a:moveTo>
                    <a:pt x="186" y="70"/>
                  </a:moveTo>
                  <a:lnTo>
                    <a:pt x="0" y="70"/>
                  </a:lnTo>
                  <a:lnTo>
                    <a:pt x="58" y="0"/>
                  </a:lnTo>
                  <a:lnTo>
                    <a:pt x="126" y="0"/>
                  </a:lnTo>
                  <a:lnTo>
                    <a:pt x="186" y="70"/>
                  </a:lnTo>
                  <a:close/>
                  <a:moveTo>
                    <a:pt x="11" y="64"/>
                  </a:move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82"/>
            <p:cNvSpPr>
              <a:spLocks noEditPoints="1"/>
            </p:cNvSpPr>
            <p:nvPr/>
          </p:nvSpPr>
          <p:spPr bwMode="auto">
            <a:xfrm>
              <a:off x="3849689" y="2463800"/>
              <a:ext cx="149225" cy="28575"/>
            </a:xfrm>
            <a:custGeom>
              <a:avLst/>
              <a:gdLst>
                <a:gd name="T0" fmla="*/ 94 w 94"/>
                <a:gd name="T1" fmla="*/ 18 h 18"/>
                <a:gd name="T2" fmla="*/ 0 w 94"/>
                <a:gd name="T3" fmla="*/ 18 h 18"/>
                <a:gd name="T4" fmla="*/ 15 w 94"/>
                <a:gd name="T5" fmla="*/ 0 h 18"/>
                <a:gd name="T6" fmla="*/ 79 w 94"/>
                <a:gd name="T7" fmla="*/ 0 h 18"/>
                <a:gd name="T8" fmla="*/ 94 w 94"/>
                <a:gd name="T9" fmla="*/ 18 h 18"/>
                <a:gd name="T10" fmla="*/ 12 w 94"/>
                <a:gd name="T11" fmla="*/ 13 h 18"/>
                <a:gd name="T12" fmla="*/ 82 w 94"/>
                <a:gd name="T13" fmla="*/ 13 h 18"/>
                <a:gd name="T14" fmla="*/ 76 w 94"/>
                <a:gd name="T15" fmla="*/ 6 h 18"/>
                <a:gd name="T16" fmla="*/ 18 w 94"/>
                <a:gd name="T17" fmla="*/ 6 h 18"/>
                <a:gd name="T18" fmla="*/ 12 w 94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">
                  <a:moveTo>
                    <a:pt x="94" y="18"/>
                  </a:moveTo>
                  <a:lnTo>
                    <a:pt x="0" y="18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94" y="18"/>
                  </a:lnTo>
                  <a:close/>
                  <a:moveTo>
                    <a:pt x="12" y="13"/>
                  </a:moveTo>
                  <a:lnTo>
                    <a:pt x="82" y="13"/>
                  </a:lnTo>
                  <a:lnTo>
                    <a:pt x="76" y="6"/>
                  </a:lnTo>
                  <a:lnTo>
                    <a:pt x="18" y="6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83"/>
            <p:cNvSpPr>
              <a:spLocks noEditPoints="1"/>
            </p:cNvSpPr>
            <p:nvPr/>
          </p:nvSpPr>
          <p:spPr bwMode="auto">
            <a:xfrm>
              <a:off x="3821114" y="2505075"/>
              <a:ext cx="206375" cy="28575"/>
            </a:xfrm>
            <a:custGeom>
              <a:avLst/>
              <a:gdLst>
                <a:gd name="T0" fmla="*/ 130 w 130"/>
                <a:gd name="T1" fmla="*/ 18 h 18"/>
                <a:gd name="T2" fmla="*/ 0 w 130"/>
                <a:gd name="T3" fmla="*/ 18 h 18"/>
                <a:gd name="T4" fmla="*/ 14 w 130"/>
                <a:gd name="T5" fmla="*/ 0 h 18"/>
                <a:gd name="T6" fmla="*/ 117 w 130"/>
                <a:gd name="T7" fmla="*/ 0 h 18"/>
                <a:gd name="T8" fmla="*/ 130 w 130"/>
                <a:gd name="T9" fmla="*/ 18 h 18"/>
                <a:gd name="T10" fmla="*/ 11 w 130"/>
                <a:gd name="T11" fmla="*/ 13 h 18"/>
                <a:gd name="T12" fmla="*/ 119 w 130"/>
                <a:gd name="T13" fmla="*/ 13 h 18"/>
                <a:gd name="T14" fmla="*/ 114 w 130"/>
                <a:gd name="T15" fmla="*/ 5 h 18"/>
                <a:gd name="T16" fmla="*/ 17 w 130"/>
                <a:gd name="T17" fmla="*/ 5 h 18"/>
                <a:gd name="T18" fmla="*/ 11 w 130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8">
                  <a:moveTo>
                    <a:pt x="130" y="18"/>
                  </a:moveTo>
                  <a:lnTo>
                    <a:pt x="0" y="18"/>
                  </a:lnTo>
                  <a:lnTo>
                    <a:pt x="14" y="0"/>
                  </a:lnTo>
                  <a:lnTo>
                    <a:pt x="117" y="0"/>
                  </a:lnTo>
                  <a:lnTo>
                    <a:pt x="130" y="18"/>
                  </a:lnTo>
                  <a:close/>
                  <a:moveTo>
                    <a:pt x="11" y="13"/>
                  </a:moveTo>
                  <a:lnTo>
                    <a:pt x="119" y="13"/>
                  </a:lnTo>
                  <a:lnTo>
                    <a:pt x="114" y="5"/>
                  </a:lnTo>
                  <a:lnTo>
                    <a:pt x="17" y="5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3422337" y="2293144"/>
            <a:ext cx="265480" cy="234315"/>
            <a:chOff x="4606926" y="2389188"/>
            <a:chExt cx="365125" cy="322263"/>
          </a:xfrm>
        </p:grpSpPr>
        <p:sp>
          <p:nvSpPr>
            <p:cNvPr id="105" name="Freeform 84"/>
            <p:cNvSpPr>
              <a:spLocks noEditPoints="1"/>
            </p:cNvSpPr>
            <p:nvPr/>
          </p:nvSpPr>
          <p:spPr bwMode="auto">
            <a:xfrm>
              <a:off x="4606926" y="2389188"/>
              <a:ext cx="365125" cy="322263"/>
            </a:xfrm>
            <a:custGeom>
              <a:avLst/>
              <a:gdLst>
                <a:gd name="T0" fmla="*/ 152 w 160"/>
                <a:gd name="T1" fmla="*/ 142 h 142"/>
                <a:gd name="T2" fmla="*/ 9 w 160"/>
                <a:gd name="T3" fmla="*/ 142 h 142"/>
                <a:gd name="T4" fmla="*/ 0 w 160"/>
                <a:gd name="T5" fmla="*/ 133 h 142"/>
                <a:gd name="T6" fmla="*/ 0 w 160"/>
                <a:gd name="T7" fmla="*/ 31 h 142"/>
                <a:gd name="T8" fmla="*/ 31 w 160"/>
                <a:gd name="T9" fmla="*/ 0 h 142"/>
                <a:gd name="T10" fmla="*/ 130 w 160"/>
                <a:gd name="T11" fmla="*/ 0 h 142"/>
                <a:gd name="T12" fmla="*/ 160 w 160"/>
                <a:gd name="T13" fmla="*/ 31 h 142"/>
                <a:gd name="T14" fmla="*/ 160 w 160"/>
                <a:gd name="T15" fmla="*/ 133 h 142"/>
                <a:gd name="T16" fmla="*/ 152 w 160"/>
                <a:gd name="T17" fmla="*/ 142 h 142"/>
                <a:gd name="T18" fmla="*/ 8 w 160"/>
                <a:gd name="T19" fmla="*/ 35 h 142"/>
                <a:gd name="T20" fmla="*/ 8 w 160"/>
                <a:gd name="T21" fmla="*/ 133 h 142"/>
                <a:gd name="T22" fmla="*/ 9 w 160"/>
                <a:gd name="T23" fmla="*/ 134 h 142"/>
                <a:gd name="T24" fmla="*/ 152 w 160"/>
                <a:gd name="T25" fmla="*/ 134 h 142"/>
                <a:gd name="T26" fmla="*/ 152 w 160"/>
                <a:gd name="T27" fmla="*/ 133 h 142"/>
                <a:gd name="T28" fmla="*/ 152 w 160"/>
                <a:gd name="T29" fmla="*/ 35 h 142"/>
                <a:gd name="T30" fmla="*/ 126 w 160"/>
                <a:gd name="T31" fmla="*/ 8 h 142"/>
                <a:gd name="T32" fmla="*/ 34 w 160"/>
                <a:gd name="T33" fmla="*/ 8 h 142"/>
                <a:gd name="T34" fmla="*/ 8 w 160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8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3"/>
                    <a:pt x="152" y="133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4" y="8"/>
                    <a:pt x="34" y="8"/>
                    <a:pt x="34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85"/>
            <p:cNvSpPr>
              <a:spLocks noEditPoints="1"/>
            </p:cNvSpPr>
            <p:nvPr/>
          </p:nvSpPr>
          <p:spPr bwMode="auto">
            <a:xfrm>
              <a:off x="4668839" y="2501900"/>
              <a:ext cx="242888" cy="161925"/>
            </a:xfrm>
            <a:custGeom>
              <a:avLst/>
              <a:gdLst>
                <a:gd name="T0" fmla="*/ 76 w 153"/>
                <a:gd name="T1" fmla="*/ 102 h 102"/>
                <a:gd name="T2" fmla="*/ 0 w 153"/>
                <a:gd name="T3" fmla="*/ 40 h 102"/>
                <a:gd name="T4" fmla="*/ 46 w 153"/>
                <a:gd name="T5" fmla="*/ 40 h 102"/>
                <a:gd name="T6" fmla="*/ 46 w 153"/>
                <a:gd name="T7" fmla="*/ 0 h 102"/>
                <a:gd name="T8" fmla="*/ 106 w 153"/>
                <a:gd name="T9" fmla="*/ 0 h 102"/>
                <a:gd name="T10" fmla="*/ 106 w 153"/>
                <a:gd name="T11" fmla="*/ 40 h 102"/>
                <a:gd name="T12" fmla="*/ 153 w 153"/>
                <a:gd name="T13" fmla="*/ 40 h 102"/>
                <a:gd name="T14" fmla="*/ 76 w 153"/>
                <a:gd name="T15" fmla="*/ 102 h 102"/>
                <a:gd name="T16" fmla="*/ 16 w 153"/>
                <a:gd name="T17" fmla="*/ 46 h 102"/>
                <a:gd name="T18" fmla="*/ 76 w 153"/>
                <a:gd name="T19" fmla="*/ 95 h 102"/>
                <a:gd name="T20" fmla="*/ 136 w 153"/>
                <a:gd name="T21" fmla="*/ 46 h 102"/>
                <a:gd name="T22" fmla="*/ 100 w 153"/>
                <a:gd name="T23" fmla="*/ 46 h 102"/>
                <a:gd name="T24" fmla="*/ 100 w 153"/>
                <a:gd name="T25" fmla="*/ 6 h 102"/>
                <a:gd name="T26" fmla="*/ 52 w 153"/>
                <a:gd name="T27" fmla="*/ 6 h 102"/>
                <a:gd name="T28" fmla="*/ 52 w 153"/>
                <a:gd name="T29" fmla="*/ 46 h 102"/>
                <a:gd name="T30" fmla="*/ 16 w 153"/>
                <a:gd name="T31" fmla="*/ 4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2">
                  <a:moveTo>
                    <a:pt x="76" y="102"/>
                  </a:moveTo>
                  <a:lnTo>
                    <a:pt x="0" y="40"/>
                  </a:lnTo>
                  <a:lnTo>
                    <a:pt x="46" y="40"/>
                  </a:lnTo>
                  <a:lnTo>
                    <a:pt x="46" y="0"/>
                  </a:lnTo>
                  <a:lnTo>
                    <a:pt x="106" y="0"/>
                  </a:lnTo>
                  <a:lnTo>
                    <a:pt x="106" y="40"/>
                  </a:lnTo>
                  <a:lnTo>
                    <a:pt x="153" y="40"/>
                  </a:lnTo>
                  <a:lnTo>
                    <a:pt x="76" y="102"/>
                  </a:lnTo>
                  <a:close/>
                  <a:moveTo>
                    <a:pt x="16" y="46"/>
                  </a:moveTo>
                  <a:lnTo>
                    <a:pt x="76" y="95"/>
                  </a:lnTo>
                  <a:lnTo>
                    <a:pt x="136" y="46"/>
                  </a:lnTo>
                  <a:lnTo>
                    <a:pt x="100" y="46"/>
                  </a:lnTo>
                  <a:lnTo>
                    <a:pt x="100" y="6"/>
                  </a:lnTo>
                  <a:lnTo>
                    <a:pt x="52" y="6"/>
                  </a:lnTo>
                  <a:lnTo>
                    <a:pt x="52" y="46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86"/>
            <p:cNvSpPr>
              <a:spLocks noEditPoints="1"/>
            </p:cNvSpPr>
            <p:nvPr/>
          </p:nvSpPr>
          <p:spPr bwMode="auto">
            <a:xfrm>
              <a:off x="4657726" y="2424113"/>
              <a:ext cx="263525" cy="30163"/>
            </a:xfrm>
            <a:custGeom>
              <a:avLst/>
              <a:gdLst>
                <a:gd name="T0" fmla="*/ 166 w 166"/>
                <a:gd name="T1" fmla="*/ 19 h 19"/>
                <a:gd name="T2" fmla="*/ 0 w 166"/>
                <a:gd name="T3" fmla="*/ 19 h 19"/>
                <a:gd name="T4" fmla="*/ 20 w 166"/>
                <a:gd name="T5" fmla="*/ 0 h 19"/>
                <a:gd name="T6" fmla="*/ 148 w 166"/>
                <a:gd name="T7" fmla="*/ 0 h 19"/>
                <a:gd name="T8" fmla="*/ 166 w 166"/>
                <a:gd name="T9" fmla="*/ 19 h 19"/>
                <a:gd name="T10" fmla="*/ 14 w 166"/>
                <a:gd name="T11" fmla="*/ 13 h 19"/>
                <a:gd name="T12" fmla="*/ 153 w 166"/>
                <a:gd name="T13" fmla="*/ 13 h 19"/>
                <a:gd name="T14" fmla="*/ 145 w 166"/>
                <a:gd name="T15" fmla="*/ 6 h 19"/>
                <a:gd name="T16" fmla="*/ 21 w 166"/>
                <a:gd name="T17" fmla="*/ 6 h 19"/>
                <a:gd name="T18" fmla="*/ 14 w 166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9">
                  <a:moveTo>
                    <a:pt x="166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8" y="0"/>
                  </a:lnTo>
                  <a:lnTo>
                    <a:pt x="166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1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4060642" y="2293144"/>
            <a:ext cx="266634" cy="234315"/>
            <a:chOff x="5414189" y="3056679"/>
            <a:chExt cx="355512" cy="312420"/>
          </a:xfrm>
        </p:grpSpPr>
        <p:sp>
          <p:nvSpPr>
            <p:cNvPr id="108" name="Freeform 87"/>
            <p:cNvSpPr>
              <a:spLocks noEditPoints="1"/>
            </p:cNvSpPr>
            <p:nvPr/>
          </p:nvSpPr>
          <p:spPr bwMode="auto">
            <a:xfrm>
              <a:off x="5414189" y="3056679"/>
              <a:ext cx="355512" cy="312420"/>
            </a:xfrm>
            <a:custGeom>
              <a:avLst/>
              <a:gdLst>
                <a:gd name="T0" fmla="*/ 152 w 161"/>
                <a:gd name="T1" fmla="*/ 142 h 142"/>
                <a:gd name="T2" fmla="*/ 9 w 161"/>
                <a:gd name="T3" fmla="*/ 142 h 142"/>
                <a:gd name="T4" fmla="*/ 0 w 161"/>
                <a:gd name="T5" fmla="*/ 133 h 142"/>
                <a:gd name="T6" fmla="*/ 0 w 161"/>
                <a:gd name="T7" fmla="*/ 31 h 142"/>
                <a:gd name="T8" fmla="*/ 31 w 161"/>
                <a:gd name="T9" fmla="*/ 0 h 142"/>
                <a:gd name="T10" fmla="*/ 130 w 161"/>
                <a:gd name="T11" fmla="*/ 0 h 142"/>
                <a:gd name="T12" fmla="*/ 161 w 161"/>
                <a:gd name="T13" fmla="*/ 31 h 142"/>
                <a:gd name="T14" fmla="*/ 161 w 161"/>
                <a:gd name="T15" fmla="*/ 133 h 142"/>
                <a:gd name="T16" fmla="*/ 152 w 161"/>
                <a:gd name="T17" fmla="*/ 142 h 142"/>
                <a:gd name="T18" fmla="*/ 8 w 161"/>
                <a:gd name="T19" fmla="*/ 35 h 142"/>
                <a:gd name="T20" fmla="*/ 8 w 161"/>
                <a:gd name="T21" fmla="*/ 133 h 142"/>
                <a:gd name="T22" fmla="*/ 9 w 161"/>
                <a:gd name="T23" fmla="*/ 134 h 142"/>
                <a:gd name="T24" fmla="*/ 152 w 161"/>
                <a:gd name="T25" fmla="*/ 134 h 142"/>
                <a:gd name="T26" fmla="*/ 153 w 161"/>
                <a:gd name="T27" fmla="*/ 133 h 142"/>
                <a:gd name="T28" fmla="*/ 153 w 161"/>
                <a:gd name="T29" fmla="*/ 35 h 142"/>
                <a:gd name="T30" fmla="*/ 126 w 161"/>
                <a:gd name="T31" fmla="*/ 8 h 142"/>
                <a:gd name="T32" fmla="*/ 35 w 161"/>
                <a:gd name="T33" fmla="*/ 8 h 142"/>
                <a:gd name="T34" fmla="*/ 8 w 161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1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9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3" y="133"/>
                    <a:pt x="153" y="133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88"/>
            <p:cNvSpPr>
              <a:spLocks noEditPoints="1"/>
            </p:cNvSpPr>
            <p:nvPr/>
          </p:nvSpPr>
          <p:spPr bwMode="auto">
            <a:xfrm>
              <a:off x="5474210" y="3164410"/>
              <a:ext cx="235469" cy="158519"/>
            </a:xfrm>
            <a:custGeom>
              <a:avLst/>
              <a:gdLst>
                <a:gd name="T0" fmla="*/ 108 w 153"/>
                <a:gd name="T1" fmla="*/ 103 h 103"/>
                <a:gd name="T2" fmla="*/ 46 w 153"/>
                <a:gd name="T3" fmla="*/ 103 h 103"/>
                <a:gd name="T4" fmla="*/ 46 w 153"/>
                <a:gd name="T5" fmla="*/ 61 h 103"/>
                <a:gd name="T6" fmla="*/ 0 w 153"/>
                <a:gd name="T7" fmla="*/ 61 h 103"/>
                <a:gd name="T8" fmla="*/ 77 w 153"/>
                <a:gd name="T9" fmla="*/ 0 h 103"/>
                <a:gd name="T10" fmla="*/ 153 w 153"/>
                <a:gd name="T11" fmla="*/ 61 h 103"/>
                <a:gd name="T12" fmla="*/ 108 w 153"/>
                <a:gd name="T13" fmla="*/ 61 h 103"/>
                <a:gd name="T14" fmla="*/ 108 w 153"/>
                <a:gd name="T15" fmla="*/ 103 h 103"/>
                <a:gd name="T16" fmla="*/ 52 w 153"/>
                <a:gd name="T17" fmla="*/ 97 h 103"/>
                <a:gd name="T18" fmla="*/ 102 w 153"/>
                <a:gd name="T19" fmla="*/ 97 h 103"/>
                <a:gd name="T20" fmla="*/ 102 w 153"/>
                <a:gd name="T21" fmla="*/ 56 h 103"/>
                <a:gd name="T22" fmla="*/ 136 w 153"/>
                <a:gd name="T23" fmla="*/ 56 h 103"/>
                <a:gd name="T24" fmla="*/ 77 w 153"/>
                <a:gd name="T25" fmla="*/ 7 h 103"/>
                <a:gd name="T26" fmla="*/ 17 w 153"/>
                <a:gd name="T27" fmla="*/ 56 h 103"/>
                <a:gd name="T28" fmla="*/ 52 w 153"/>
                <a:gd name="T29" fmla="*/ 56 h 103"/>
                <a:gd name="T30" fmla="*/ 52 w 153"/>
                <a:gd name="T31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3">
                  <a:moveTo>
                    <a:pt x="108" y="103"/>
                  </a:moveTo>
                  <a:lnTo>
                    <a:pt x="46" y="103"/>
                  </a:lnTo>
                  <a:lnTo>
                    <a:pt x="46" y="61"/>
                  </a:lnTo>
                  <a:lnTo>
                    <a:pt x="0" y="61"/>
                  </a:lnTo>
                  <a:lnTo>
                    <a:pt x="77" y="0"/>
                  </a:lnTo>
                  <a:lnTo>
                    <a:pt x="153" y="61"/>
                  </a:lnTo>
                  <a:lnTo>
                    <a:pt x="108" y="61"/>
                  </a:lnTo>
                  <a:lnTo>
                    <a:pt x="108" y="103"/>
                  </a:lnTo>
                  <a:close/>
                  <a:moveTo>
                    <a:pt x="52" y="97"/>
                  </a:moveTo>
                  <a:lnTo>
                    <a:pt x="102" y="97"/>
                  </a:lnTo>
                  <a:lnTo>
                    <a:pt x="102" y="56"/>
                  </a:lnTo>
                  <a:lnTo>
                    <a:pt x="136" y="56"/>
                  </a:lnTo>
                  <a:lnTo>
                    <a:pt x="77" y="7"/>
                  </a:lnTo>
                  <a:lnTo>
                    <a:pt x="17" y="56"/>
                  </a:lnTo>
                  <a:lnTo>
                    <a:pt x="52" y="56"/>
                  </a:lnTo>
                  <a:lnTo>
                    <a:pt x="52" y="9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89"/>
            <p:cNvSpPr>
              <a:spLocks noEditPoints="1"/>
            </p:cNvSpPr>
            <p:nvPr/>
          </p:nvSpPr>
          <p:spPr bwMode="auto">
            <a:xfrm>
              <a:off x="5463438" y="3090537"/>
              <a:ext cx="258554" cy="29242"/>
            </a:xfrm>
            <a:custGeom>
              <a:avLst/>
              <a:gdLst>
                <a:gd name="T0" fmla="*/ 168 w 168"/>
                <a:gd name="T1" fmla="*/ 19 h 19"/>
                <a:gd name="T2" fmla="*/ 0 w 168"/>
                <a:gd name="T3" fmla="*/ 19 h 19"/>
                <a:gd name="T4" fmla="*/ 20 w 168"/>
                <a:gd name="T5" fmla="*/ 0 h 19"/>
                <a:gd name="T6" fmla="*/ 147 w 168"/>
                <a:gd name="T7" fmla="*/ 0 h 19"/>
                <a:gd name="T8" fmla="*/ 168 w 168"/>
                <a:gd name="T9" fmla="*/ 19 h 19"/>
                <a:gd name="T10" fmla="*/ 14 w 168"/>
                <a:gd name="T11" fmla="*/ 13 h 19"/>
                <a:gd name="T12" fmla="*/ 153 w 168"/>
                <a:gd name="T13" fmla="*/ 13 h 19"/>
                <a:gd name="T14" fmla="*/ 145 w 168"/>
                <a:gd name="T15" fmla="*/ 6 h 19"/>
                <a:gd name="T16" fmla="*/ 23 w 168"/>
                <a:gd name="T17" fmla="*/ 6 h 19"/>
                <a:gd name="T18" fmla="*/ 14 w 168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9">
                  <a:moveTo>
                    <a:pt x="168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7" y="0"/>
                  </a:lnTo>
                  <a:lnTo>
                    <a:pt x="168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3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4683941" y="2271213"/>
            <a:ext cx="280485" cy="248166"/>
            <a:chOff x="6245255" y="3027437"/>
            <a:chExt cx="373980" cy="330888"/>
          </a:xfrm>
        </p:grpSpPr>
        <p:sp>
          <p:nvSpPr>
            <p:cNvPr id="111" name="Freeform 90"/>
            <p:cNvSpPr>
              <a:spLocks noEditPoints="1"/>
            </p:cNvSpPr>
            <p:nvPr/>
          </p:nvSpPr>
          <p:spPr bwMode="auto">
            <a:xfrm>
              <a:off x="6245255" y="3195190"/>
              <a:ext cx="373980" cy="127738"/>
            </a:xfrm>
            <a:custGeom>
              <a:avLst/>
              <a:gdLst>
                <a:gd name="T0" fmla="*/ 243 w 243"/>
                <a:gd name="T1" fmla="*/ 83 h 83"/>
                <a:gd name="T2" fmla="*/ 0 w 243"/>
                <a:gd name="T3" fmla="*/ 83 h 83"/>
                <a:gd name="T4" fmla="*/ 0 w 243"/>
                <a:gd name="T5" fmla="*/ 61 h 83"/>
                <a:gd name="T6" fmla="*/ 32 w 243"/>
                <a:gd name="T7" fmla="*/ 0 h 83"/>
                <a:gd name="T8" fmla="*/ 74 w 243"/>
                <a:gd name="T9" fmla="*/ 0 h 83"/>
                <a:gd name="T10" fmla="*/ 121 w 243"/>
                <a:gd name="T11" fmla="*/ 47 h 83"/>
                <a:gd name="T12" fmla="*/ 169 w 243"/>
                <a:gd name="T13" fmla="*/ 0 h 83"/>
                <a:gd name="T14" fmla="*/ 211 w 243"/>
                <a:gd name="T15" fmla="*/ 0 h 83"/>
                <a:gd name="T16" fmla="*/ 243 w 243"/>
                <a:gd name="T17" fmla="*/ 61 h 83"/>
                <a:gd name="T18" fmla="*/ 243 w 243"/>
                <a:gd name="T19" fmla="*/ 83 h 83"/>
                <a:gd name="T20" fmla="*/ 12 w 243"/>
                <a:gd name="T21" fmla="*/ 71 h 83"/>
                <a:gd name="T22" fmla="*/ 231 w 243"/>
                <a:gd name="T23" fmla="*/ 71 h 83"/>
                <a:gd name="T24" fmla="*/ 231 w 243"/>
                <a:gd name="T25" fmla="*/ 64 h 83"/>
                <a:gd name="T26" fmla="*/ 204 w 243"/>
                <a:gd name="T27" fmla="*/ 11 h 83"/>
                <a:gd name="T28" fmla="*/ 174 w 243"/>
                <a:gd name="T29" fmla="*/ 11 h 83"/>
                <a:gd name="T30" fmla="*/ 121 w 243"/>
                <a:gd name="T31" fmla="*/ 64 h 83"/>
                <a:gd name="T32" fmla="*/ 68 w 243"/>
                <a:gd name="T33" fmla="*/ 11 h 83"/>
                <a:gd name="T34" fmla="*/ 38 w 243"/>
                <a:gd name="T35" fmla="*/ 11 h 83"/>
                <a:gd name="T36" fmla="*/ 12 w 243"/>
                <a:gd name="T37" fmla="*/ 64 h 83"/>
                <a:gd name="T38" fmla="*/ 12 w 243"/>
                <a:gd name="T39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3" h="83">
                  <a:moveTo>
                    <a:pt x="243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2" y="0"/>
                  </a:lnTo>
                  <a:lnTo>
                    <a:pt x="74" y="0"/>
                  </a:lnTo>
                  <a:lnTo>
                    <a:pt x="121" y="47"/>
                  </a:lnTo>
                  <a:lnTo>
                    <a:pt x="169" y="0"/>
                  </a:lnTo>
                  <a:lnTo>
                    <a:pt x="211" y="0"/>
                  </a:lnTo>
                  <a:lnTo>
                    <a:pt x="243" y="61"/>
                  </a:lnTo>
                  <a:lnTo>
                    <a:pt x="243" y="83"/>
                  </a:lnTo>
                  <a:close/>
                  <a:moveTo>
                    <a:pt x="12" y="71"/>
                  </a:moveTo>
                  <a:lnTo>
                    <a:pt x="231" y="71"/>
                  </a:lnTo>
                  <a:lnTo>
                    <a:pt x="231" y="64"/>
                  </a:lnTo>
                  <a:lnTo>
                    <a:pt x="204" y="11"/>
                  </a:lnTo>
                  <a:lnTo>
                    <a:pt x="174" y="11"/>
                  </a:lnTo>
                  <a:lnTo>
                    <a:pt x="121" y="64"/>
                  </a:lnTo>
                  <a:lnTo>
                    <a:pt x="68" y="11"/>
                  </a:lnTo>
                  <a:lnTo>
                    <a:pt x="38" y="11"/>
                  </a:lnTo>
                  <a:lnTo>
                    <a:pt x="12" y="64"/>
                  </a:lnTo>
                  <a:lnTo>
                    <a:pt x="12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Rectangle 91"/>
            <p:cNvSpPr>
              <a:spLocks noChangeArrowheads="1"/>
            </p:cNvSpPr>
            <p:nvPr/>
          </p:nvSpPr>
          <p:spPr bwMode="auto">
            <a:xfrm>
              <a:off x="6245255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92"/>
            <p:cNvSpPr>
              <a:spLocks noEditPoints="1"/>
            </p:cNvSpPr>
            <p:nvPr/>
          </p:nvSpPr>
          <p:spPr bwMode="auto">
            <a:xfrm>
              <a:off x="6320666" y="3027437"/>
              <a:ext cx="220079" cy="198533"/>
            </a:xfrm>
            <a:custGeom>
              <a:avLst/>
              <a:gdLst>
                <a:gd name="T0" fmla="*/ 72 w 143"/>
                <a:gd name="T1" fmla="*/ 129 h 129"/>
                <a:gd name="T2" fmla="*/ 0 w 143"/>
                <a:gd name="T3" fmla="*/ 57 h 129"/>
                <a:gd name="T4" fmla="*/ 55 w 143"/>
                <a:gd name="T5" fmla="*/ 57 h 129"/>
                <a:gd name="T6" fmla="*/ 55 w 143"/>
                <a:gd name="T7" fmla="*/ 0 h 129"/>
                <a:gd name="T8" fmla="*/ 89 w 143"/>
                <a:gd name="T9" fmla="*/ 0 h 129"/>
                <a:gd name="T10" fmla="*/ 89 w 143"/>
                <a:gd name="T11" fmla="*/ 57 h 129"/>
                <a:gd name="T12" fmla="*/ 143 w 143"/>
                <a:gd name="T13" fmla="*/ 57 h 129"/>
                <a:gd name="T14" fmla="*/ 72 w 143"/>
                <a:gd name="T15" fmla="*/ 129 h 129"/>
                <a:gd name="T16" fmla="*/ 14 w 143"/>
                <a:gd name="T17" fmla="*/ 63 h 129"/>
                <a:gd name="T18" fmla="*/ 72 w 143"/>
                <a:gd name="T19" fmla="*/ 120 h 129"/>
                <a:gd name="T20" fmla="*/ 131 w 143"/>
                <a:gd name="T21" fmla="*/ 63 h 129"/>
                <a:gd name="T22" fmla="*/ 83 w 143"/>
                <a:gd name="T23" fmla="*/ 63 h 129"/>
                <a:gd name="T24" fmla="*/ 83 w 143"/>
                <a:gd name="T25" fmla="*/ 6 h 129"/>
                <a:gd name="T26" fmla="*/ 60 w 143"/>
                <a:gd name="T27" fmla="*/ 6 h 129"/>
                <a:gd name="T28" fmla="*/ 60 w 143"/>
                <a:gd name="T29" fmla="*/ 63 h 129"/>
                <a:gd name="T30" fmla="*/ 14 w 143"/>
                <a:gd name="T31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72" y="129"/>
                  </a:moveTo>
                  <a:lnTo>
                    <a:pt x="0" y="57"/>
                  </a:lnTo>
                  <a:lnTo>
                    <a:pt x="55" y="57"/>
                  </a:lnTo>
                  <a:lnTo>
                    <a:pt x="55" y="0"/>
                  </a:lnTo>
                  <a:lnTo>
                    <a:pt x="89" y="0"/>
                  </a:lnTo>
                  <a:lnTo>
                    <a:pt x="89" y="57"/>
                  </a:lnTo>
                  <a:lnTo>
                    <a:pt x="143" y="57"/>
                  </a:lnTo>
                  <a:lnTo>
                    <a:pt x="72" y="129"/>
                  </a:lnTo>
                  <a:close/>
                  <a:moveTo>
                    <a:pt x="14" y="63"/>
                  </a:moveTo>
                  <a:lnTo>
                    <a:pt x="72" y="120"/>
                  </a:lnTo>
                  <a:lnTo>
                    <a:pt x="131" y="63"/>
                  </a:lnTo>
                  <a:lnTo>
                    <a:pt x="83" y="63"/>
                  </a:lnTo>
                  <a:lnTo>
                    <a:pt x="83" y="6"/>
                  </a:lnTo>
                  <a:lnTo>
                    <a:pt x="60" y="6"/>
                  </a:lnTo>
                  <a:lnTo>
                    <a:pt x="60" y="63"/>
                  </a:lnTo>
                  <a:lnTo>
                    <a:pt x="1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5319938" y="2260825"/>
            <a:ext cx="279331" cy="258554"/>
            <a:chOff x="7093250" y="3013587"/>
            <a:chExt cx="372441" cy="344738"/>
          </a:xfrm>
        </p:grpSpPr>
        <p:sp>
          <p:nvSpPr>
            <p:cNvPr id="114" name="Freeform 93"/>
            <p:cNvSpPr>
              <a:spLocks noEditPoints="1"/>
            </p:cNvSpPr>
            <p:nvPr/>
          </p:nvSpPr>
          <p:spPr bwMode="auto">
            <a:xfrm>
              <a:off x="7093250" y="3195190"/>
              <a:ext cx="372441" cy="127738"/>
            </a:xfrm>
            <a:custGeom>
              <a:avLst/>
              <a:gdLst>
                <a:gd name="T0" fmla="*/ 242 w 242"/>
                <a:gd name="T1" fmla="*/ 83 h 83"/>
                <a:gd name="T2" fmla="*/ 0 w 242"/>
                <a:gd name="T3" fmla="*/ 83 h 83"/>
                <a:gd name="T4" fmla="*/ 0 w 242"/>
                <a:gd name="T5" fmla="*/ 61 h 83"/>
                <a:gd name="T6" fmla="*/ 31 w 242"/>
                <a:gd name="T7" fmla="*/ 0 h 83"/>
                <a:gd name="T8" fmla="*/ 98 w 242"/>
                <a:gd name="T9" fmla="*/ 0 h 83"/>
                <a:gd name="T10" fmla="*/ 98 w 242"/>
                <a:gd name="T11" fmla="*/ 28 h 83"/>
                <a:gd name="T12" fmla="*/ 144 w 242"/>
                <a:gd name="T13" fmla="*/ 28 h 83"/>
                <a:gd name="T14" fmla="*/ 144 w 242"/>
                <a:gd name="T15" fmla="*/ 0 h 83"/>
                <a:gd name="T16" fmla="*/ 210 w 242"/>
                <a:gd name="T17" fmla="*/ 0 h 83"/>
                <a:gd name="T18" fmla="*/ 242 w 242"/>
                <a:gd name="T19" fmla="*/ 61 h 83"/>
                <a:gd name="T20" fmla="*/ 242 w 242"/>
                <a:gd name="T21" fmla="*/ 83 h 83"/>
                <a:gd name="T22" fmla="*/ 11 w 242"/>
                <a:gd name="T23" fmla="*/ 71 h 83"/>
                <a:gd name="T24" fmla="*/ 230 w 242"/>
                <a:gd name="T25" fmla="*/ 71 h 83"/>
                <a:gd name="T26" fmla="*/ 230 w 242"/>
                <a:gd name="T27" fmla="*/ 64 h 83"/>
                <a:gd name="T28" fmla="*/ 204 w 242"/>
                <a:gd name="T29" fmla="*/ 11 h 83"/>
                <a:gd name="T30" fmla="*/ 156 w 242"/>
                <a:gd name="T31" fmla="*/ 11 h 83"/>
                <a:gd name="T32" fmla="*/ 156 w 242"/>
                <a:gd name="T33" fmla="*/ 40 h 83"/>
                <a:gd name="T34" fmla="*/ 87 w 242"/>
                <a:gd name="T35" fmla="*/ 40 h 83"/>
                <a:gd name="T36" fmla="*/ 87 w 242"/>
                <a:gd name="T37" fmla="*/ 11 h 83"/>
                <a:gd name="T38" fmla="*/ 38 w 242"/>
                <a:gd name="T39" fmla="*/ 11 h 83"/>
                <a:gd name="T40" fmla="*/ 11 w 242"/>
                <a:gd name="T41" fmla="*/ 64 h 83"/>
                <a:gd name="T42" fmla="*/ 11 w 242"/>
                <a:gd name="T43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83">
                  <a:moveTo>
                    <a:pt x="242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1" y="0"/>
                  </a:lnTo>
                  <a:lnTo>
                    <a:pt x="98" y="0"/>
                  </a:lnTo>
                  <a:lnTo>
                    <a:pt x="98" y="28"/>
                  </a:lnTo>
                  <a:lnTo>
                    <a:pt x="144" y="28"/>
                  </a:lnTo>
                  <a:lnTo>
                    <a:pt x="144" y="0"/>
                  </a:lnTo>
                  <a:lnTo>
                    <a:pt x="210" y="0"/>
                  </a:lnTo>
                  <a:lnTo>
                    <a:pt x="242" y="61"/>
                  </a:lnTo>
                  <a:lnTo>
                    <a:pt x="242" y="83"/>
                  </a:lnTo>
                  <a:close/>
                  <a:moveTo>
                    <a:pt x="11" y="71"/>
                  </a:moveTo>
                  <a:lnTo>
                    <a:pt x="230" y="71"/>
                  </a:lnTo>
                  <a:lnTo>
                    <a:pt x="230" y="64"/>
                  </a:lnTo>
                  <a:lnTo>
                    <a:pt x="204" y="11"/>
                  </a:lnTo>
                  <a:lnTo>
                    <a:pt x="156" y="11"/>
                  </a:lnTo>
                  <a:lnTo>
                    <a:pt x="156" y="40"/>
                  </a:lnTo>
                  <a:lnTo>
                    <a:pt x="87" y="40"/>
                  </a:lnTo>
                  <a:lnTo>
                    <a:pt x="87" y="11"/>
                  </a:lnTo>
                  <a:lnTo>
                    <a:pt x="38" y="11"/>
                  </a:lnTo>
                  <a:lnTo>
                    <a:pt x="11" y="64"/>
                  </a:lnTo>
                  <a:lnTo>
                    <a:pt x="11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94"/>
            <p:cNvSpPr>
              <a:spLocks noEditPoints="1"/>
            </p:cNvSpPr>
            <p:nvPr/>
          </p:nvSpPr>
          <p:spPr bwMode="auto">
            <a:xfrm>
              <a:off x="7170200" y="3013587"/>
              <a:ext cx="220079" cy="198533"/>
            </a:xfrm>
            <a:custGeom>
              <a:avLst/>
              <a:gdLst>
                <a:gd name="T0" fmla="*/ 88 w 143"/>
                <a:gd name="T1" fmla="*/ 129 h 129"/>
                <a:gd name="T2" fmla="*/ 54 w 143"/>
                <a:gd name="T3" fmla="*/ 129 h 129"/>
                <a:gd name="T4" fmla="*/ 54 w 143"/>
                <a:gd name="T5" fmla="*/ 72 h 129"/>
                <a:gd name="T6" fmla="*/ 0 w 143"/>
                <a:gd name="T7" fmla="*/ 72 h 129"/>
                <a:gd name="T8" fmla="*/ 71 w 143"/>
                <a:gd name="T9" fmla="*/ 0 h 129"/>
                <a:gd name="T10" fmla="*/ 143 w 143"/>
                <a:gd name="T11" fmla="*/ 72 h 129"/>
                <a:gd name="T12" fmla="*/ 88 w 143"/>
                <a:gd name="T13" fmla="*/ 72 h 129"/>
                <a:gd name="T14" fmla="*/ 88 w 143"/>
                <a:gd name="T15" fmla="*/ 129 h 129"/>
                <a:gd name="T16" fmla="*/ 60 w 143"/>
                <a:gd name="T17" fmla="*/ 124 h 129"/>
                <a:gd name="T18" fmla="*/ 83 w 143"/>
                <a:gd name="T19" fmla="*/ 124 h 129"/>
                <a:gd name="T20" fmla="*/ 83 w 143"/>
                <a:gd name="T21" fmla="*/ 66 h 129"/>
                <a:gd name="T22" fmla="*/ 129 w 143"/>
                <a:gd name="T23" fmla="*/ 66 h 129"/>
                <a:gd name="T24" fmla="*/ 71 w 143"/>
                <a:gd name="T25" fmla="*/ 7 h 129"/>
                <a:gd name="T26" fmla="*/ 13 w 143"/>
                <a:gd name="T27" fmla="*/ 66 h 129"/>
                <a:gd name="T28" fmla="*/ 60 w 143"/>
                <a:gd name="T29" fmla="*/ 66 h 129"/>
                <a:gd name="T30" fmla="*/ 60 w 143"/>
                <a:gd name="T31" fmla="*/ 1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88" y="129"/>
                  </a:moveTo>
                  <a:lnTo>
                    <a:pt x="54" y="129"/>
                  </a:lnTo>
                  <a:lnTo>
                    <a:pt x="54" y="72"/>
                  </a:lnTo>
                  <a:lnTo>
                    <a:pt x="0" y="72"/>
                  </a:lnTo>
                  <a:lnTo>
                    <a:pt x="71" y="0"/>
                  </a:lnTo>
                  <a:lnTo>
                    <a:pt x="143" y="72"/>
                  </a:lnTo>
                  <a:lnTo>
                    <a:pt x="88" y="72"/>
                  </a:lnTo>
                  <a:lnTo>
                    <a:pt x="88" y="129"/>
                  </a:lnTo>
                  <a:close/>
                  <a:moveTo>
                    <a:pt x="60" y="124"/>
                  </a:moveTo>
                  <a:lnTo>
                    <a:pt x="83" y="124"/>
                  </a:lnTo>
                  <a:lnTo>
                    <a:pt x="83" y="66"/>
                  </a:lnTo>
                  <a:lnTo>
                    <a:pt x="129" y="66"/>
                  </a:lnTo>
                  <a:lnTo>
                    <a:pt x="71" y="7"/>
                  </a:lnTo>
                  <a:lnTo>
                    <a:pt x="13" y="66"/>
                  </a:lnTo>
                  <a:lnTo>
                    <a:pt x="60" y="66"/>
                  </a:lnTo>
                  <a:lnTo>
                    <a:pt x="60" y="12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Rectangle 95"/>
            <p:cNvSpPr>
              <a:spLocks noChangeArrowheads="1"/>
            </p:cNvSpPr>
            <p:nvPr/>
          </p:nvSpPr>
          <p:spPr bwMode="auto">
            <a:xfrm>
              <a:off x="7094789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17" name="Freeform 96"/>
          <p:cNvSpPr>
            <a:spLocks noEditPoints="1"/>
          </p:cNvSpPr>
          <p:nvPr/>
        </p:nvSpPr>
        <p:spPr bwMode="auto">
          <a:xfrm>
            <a:off x="5943237" y="2259670"/>
            <a:ext cx="310496" cy="304724"/>
          </a:xfrm>
          <a:custGeom>
            <a:avLst/>
            <a:gdLst>
              <a:gd name="T0" fmla="*/ 188 w 188"/>
              <a:gd name="T1" fmla="*/ 95 h 184"/>
              <a:gd name="T2" fmla="*/ 135 w 188"/>
              <a:gd name="T3" fmla="*/ 71 h 184"/>
              <a:gd name="T4" fmla="*/ 135 w 188"/>
              <a:gd name="T5" fmla="*/ 66 h 184"/>
              <a:gd name="T6" fmla="*/ 150 w 188"/>
              <a:gd name="T7" fmla="*/ 37 h 184"/>
              <a:gd name="T8" fmla="*/ 138 w 188"/>
              <a:gd name="T9" fmla="*/ 3 h 184"/>
              <a:gd name="T10" fmla="*/ 119 w 188"/>
              <a:gd name="T11" fmla="*/ 18 h 184"/>
              <a:gd name="T12" fmla="*/ 94 w 188"/>
              <a:gd name="T13" fmla="*/ 55 h 184"/>
              <a:gd name="T14" fmla="*/ 70 w 188"/>
              <a:gd name="T15" fmla="*/ 92 h 184"/>
              <a:gd name="T16" fmla="*/ 51 w 188"/>
              <a:gd name="T17" fmla="*/ 84 h 184"/>
              <a:gd name="T18" fmla="*/ 0 w 188"/>
              <a:gd name="T19" fmla="*/ 93 h 184"/>
              <a:gd name="T20" fmla="*/ 9 w 188"/>
              <a:gd name="T21" fmla="*/ 184 h 184"/>
              <a:gd name="T22" fmla="*/ 60 w 188"/>
              <a:gd name="T23" fmla="*/ 177 h 184"/>
              <a:gd name="T24" fmla="*/ 73 w 188"/>
              <a:gd name="T25" fmla="*/ 184 h 184"/>
              <a:gd name="T26" fmla="*/ 75 w 188"/>
              <a:gd name="T27" fmla="*/ 184 h 184"/>
              <a:gd name="T28" fmla="*/ 157 w 188"/>
              <a:gd name="T29" fmla="*/ 184 h 184"/>
              <a:gd name="T30" fmla="*/ 175 w 188"/>
              <a:gd name="T31" fmla="*/ 161 h 184"/>
              <a:gd name="T32" fmla="*/ 180 w 188"/>
              <a:gd name="T33" fmla="*/ 135 h 184"/>
              <a:gd name="T34" fmla="*/ 183 w 188"/>
              <a:gd name="T35" fmla="*/ 108 h 184"/>
              <a:gd name="T36" fmla="*/ 51 w 188"/>
              <a:gd name="T37" fmla="*/ 176 h 184"/>
              <a:gd name="T38" fmla="*/ 8 w 188"/>
              <a:gd name="T39" fmla="*/ 175 h 184"/>
              <a:gd name="T40" fmla="*/ 9 w 188"/>
              <a:gd name="T41" fmla="*/ 92 h 184"/>
              <a:gd name="T42" fmla="*/ 52 w 188"/>
              <a:gd name="T43" fmla="*/ 93 h 184"/>
              <a:gd name="T44" fmla="*/ 176 w 188"/>
              <a:gd name="T45" fmla="*/ 104 h 184"/>
              <a:gd name="T46" fmla="*/ 175 w 188"/>
              <a:gd name="T47" fmla="*/ 110 h 184"/>
              <a:gd name="T48" fmla="*/ 173 w 188"/>
              <a:gd name="T49" fmla="*/ 131 h 184"/>
              <a:gd name="T50" fmla="*/ 172 w 188"/>
              <a:gd name="T51" fmla="*/ 137 h 184"/>
              <a:gd name="T52" fmla="*/ 168 w 188"/>
              <a:gd name="T53" fmla="*/ 156 h 184"/>
              <a:gd name="T54" fmla="*/ 167 w 188"/>
              <a:gd name="T55" fmla="*/ 161 h 184"/>
              <a:gd name="T56" fmla="*/ 157 w 188"/>
              <a:gd name="T57" fmla="*/ 176 h 184"/>
              <a:gd name="T58" fmla="*/ 70 w 188"/>
              <a:gd name="T59" fmla="*/ 173 h 184"/>
              <a:gd name="T60" fmla="*/ 60 w 188"/>
              <a:gd name="T61" fmla="*/ 100 h 184"/>
              <a:gd name="T62" fmla="*/ 72 w 188"/>
              <a:gd name="T63" fmla="*/ 100 h 184"/>
              <a:gd name="T64" fmla="*/ 89 w 188"/>
              <a:gd name="T65" fmla="*/ 80 h 184"/>
              <a:gd name="T66" fmla="*/ 101 w 188"/>
              <a:gd name="T67" fmla="*/ 59 h 184"/>
              <a:gd name="T68" fmla="*/ 130 w 188"/>
              <a:gd name="T69" fmla="*/ 10 h 184"/>
              <a:gd name="T70" fmla="*/ 143 w 188"/>
              <a:gd name="T71" fmla="*/ 35 h 184"/>
              <a:gd name="T72" fmla="*/ 128 w 188"/>
              <a:gd name="T73" fmla="*/ 76 h 184"/>
              <a:gd name="T74" fmla="*/ 162 w 188"/>
              <a:gd name="T75" fmla="*/ 79 h 184"/>
              <a:gd name="T76" fmla="*/ 176 w 188"/>
              <a:gd name="T77" fmla="*/ 10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8" h="184">
                <a:moveTo>
                  <a:pt x="183" y="108"/>
                </a:moveTo>
                <a:cubicBezTo>
                  <a:pt x="185" y="105"/>
                  <a:pt x="188" y="101"/>
                  <a:pt x="188" y="95"/>
                </a:cubicBezTo>
                <a:cubicBezTo>
                  <a:pt x="188" y="78"/>
                  <a:pt x="172" y="72"/>
                  <a:pt x="163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3" y="69"/>
                  <a:pt x="135" y="66"/>
                  <a:pt x="135" y="66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6" y="66"/>
                  <a:pt x="144" y="55"/>
                  <a:pt x="150" y="37"/>
                </a:cubicBezTo>
                <a:cubicBezTo>
                  <a:pt x="157" y="18"/>
                  <a:pt x="140" y="4"/>
                  <a:pt x="139" y="3"/>
                </a:cubicBezTo>
                <a:cubicBezTo>
                  <a:pt x="138" y="3"/>
                  <a:pt x="138" y="3"/>
                  <a:pt x="138" y="3"/>
                </a:cubicBezTo>
                <a:cubicBezTo>
                  <a:pt x="138" y="3"/>
                  <a:pt x="132" y="0"/>
                  <a:pt x="126" y="4"/>
                </a:cubicBezTo>
                <a:cubicBezTo>
                  <a:pt x="122" y="6"/>
                  <a:pt x="119" y="11"/>
                  <a:pt x="119" y="18"/>
                </a:cubicBezTo>
                <a:cubicBezTo>
                  <a:pt x="117" y="34"/>
                  <a:pt x="103" y="48"/>
                  <a:pt x="97" y="53"/>
                </a:cubicBezTo>
                <a:cubicBezTo>
                  <a:pt x="96" y="54"/>
                  <a:pt x="95" y="54"/>
                  <a:pt x="94" y="55"/>
                </a:cubicBezTo>
                <a:cubicBezTo>
                  <a:pt x="90" y="59"/>
                  <a:pt x="85" y="69"/>
                  <a:pt x="82" y="76"/>
                </a:cubicBezTo>
                <a:cubicBezTo>
                  <a:pt x="79" y="81"/>
                  <a:pt x="73" y="89"/>
                  <a:pt x="70" y="92"/>
                </a:cubicBezTo>
                <a:cubicBezTo>
                  <a:pt x="67" y="92"/>
                  <a:pt x="63" y="92"/>
                  <a:pt x="60" y="92"/>
                </a:cubicBezTo>
                <a:cubicBezTo>
                  <a:pt x="59" y="88"/>
                  <a:pt x="55" y="84"/>
                  <a:pt x="51" y="84"/>
                </a:cubicBezTo>
                <a:cubicBezTo>
                  <a:pt x="9" y="84"/>
                  <a:pt x="9" y="84"/>
                  <a:pt x="9" y="84"/>
                </a:cubicBezTo>
                <a:cubicBezTo>
                  <a:pt x="4" y="84"/>
                  <a:pt x="0" y="88"/>
                  <a:pt x="0" y="93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80"/>
                  <a:pt x="4" y="184"/>
                  <a:pt x="9" y="184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56" y="184"/>
                  <a:pt x="59" y="181"/>
                  <a:pt x="60" y="177"/>
                </a:cubicBezTo>
                <a:cubicBezTo>
                  <a:pt x="62" y="177"/>
                  <a:pt x="63" y="175"/>
                  <a:pt x="64" y="175"/>
                </a:cubicBezTo>
                <a:cubicBezTo>
                  <a:pt x="65" y="177"/>
                  <a:pt x="67" y="181"/>
                  <a:pt x="73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5" y="184"/>
                  <a:pt x="103" y="184"/>
                  <a:pt x="129" y="184"/>
                </a:cubicBezTo>
                <a:cubicBezTo>
                  <a:pt x="142" y="184"/>
                  <a:pt x="153" y="184"/>
                  <a:pt x="157" y="184"/>
                </a:cubicBezTo>
                <a:cubicBezTo>
                  <a:pt x="165" y="184"/>
                  <a:pt x="170" y="180"/>
                  <a:pt x="172" y="177"/>
                </a:cubicBezTo>
                <a:cubicBezTo>
                  <a:pt x="176" y="172"/>
                  <a:pt x="176" y="165"/>
                  <a:pt x="175" y="161"/>
                </a:cubicBezTo>
                <a:cubicBezTo>
                  <a:pt x="181" y="156"/>
                  <a:pt x="181" y="147"/>
                  <a:pt x="181" y="143"/>
                </a:cubicBezTo>
                <a:cubicBezTo>
                  <a:pt x="182" y="140"/>
                  <a:pt x="181" y="138"/>
                  <a:pt x="180" y="135"/>
                </a:cubicBezTo>
                <a:cubicBezTo>
                  <a:pt x="183" y="133"/>
                  <a:pt x="186" y="127"/>
                  <a:pt x="186" y="120"/>
                </a:cubicBezTo>
                <a:cubicBezTo>
                  <a:pt x="187" y="115"/>
                  <a:pt x="185" y="110"/>
                  <a:pt x="183" y="108"/>
                </a:cubicBezTo>
                <a:close/>
                <a:moveTo>
                  <a:pt x="52" y="175"/>
                </a:moveTo>
                <a:cubicBezTo>
                  <a:pt x="52" y="176"/>
                  <a:pt x="52" y="176"/>
                  <a:pt x="51" y="176"/>
                </a:cubicBezTo>
                <a:cubicBezTo>
                  <a:pt x="9" y="176"/>
                  <a:pt x="9" y="176"/>
                  <a:pt x="9" y="176"/>
                </a:cubicBezTo>
                <a:cubicBezTo>
                  <a:pt x="9" y="176"/>
                  <a:pt x="8" y="176"/>
                  <a:pt x="8" y="175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9" y="92"/>
                  <a:pt x="9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2" y="92"/>
                  <a:pt x="52" y="93"/>
                  <a:pt x="52" y="93"/>
                </a:cubicBezTo>
                <a:lnTo>
                  <a:pt x="52" y="175"/>
                </a:lnTo>
                <a:close/>
                <a:moveTo>
                  <a:pt x="176" y="104"/>
                </a:moveTo>
                <a:cubicBezTo>
                  <a:pt x="172" y="107"/>
                  <a:pt x="172" y="107"/>
                  <a:pt x="172" y="107"/>
                </a:cubicBezTo>
                <a:cubicBezTo>
                  <a:pt x="175" y="110"/>
                  <a:pt x="175" y="110"/>
                  <a:pt x="175" y="110"/>
                </a:cubicBezTo>
                <a:cubicBezTo>
                  <a:pt x="176" y="111"/>
                  <a:pt x="179" y="114"/>
                  <a:pt x="178" y="120"/>
                </a:cubicBezTo>
                <a:cubicBezTo>
                  <a:pt x="178" y="127"/>
                  <a:pt x="173" y="131"/>
                  <a:pt x="173" y="131"/>
                </a:cubicBezTo>
                <a:cubicBezTo>
                  <a:pt x="167" y="133"/>
                  <a:pt x="167" y="133"/>
                  <a:pt x="167" y="133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4" y="140"/>
                  <a:pt x="173" y="144"/>
                </a:cubicBezTo>
                <a:cubicBezTo>
                  <a:pt x="173" y="147"/>
                  <a:pt x="172" y="154"/>
                  <a:pt x="168" y="156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7" y="161"/>
                  <a:pt x="167" y="161"/>
                  <a:pt x="167" y="161"/>
                </a:cubicBezTo>
                <a:cubicBezTo>
                  <a:pt x="168" y="163"/>
                  <a:pt x="168" y="169"/>
                  <a:pt x="165" y="173"/>
                </a:cubicBezTo>
                <a:cubicBezTo>
                  <a:pt x="164" y="175"/>
                  <a:pt x="161" y="176"/>
                  <a:pt x="157" y="176"/>
                </a:cubicBezTo>
                <a:cubicBezTo>
                  <a:pt x="144" y="176"/>
                  <a:pt x="84" y="176"/>
                  <a:pt x="76" y="176"/>
                </a:cubicBezTo>
                <a:cubicBezTo>
                  <a:pt x="73" y="175"/>
                  <a:pt x="71" y="174"/>
                  <a:pt x="70" y="173"/>
                </a:cubicBezTo>
                <a:cubicBezTo>
                  <a:pt x="69" y="172"/>
                  <a:pt x="67" y="167"/>
                  <a:pt x="60" y="16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4" y="100"/>
                  <a:pt x="71" y="100"/>
                  <a:pt x="71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99"/>
                  <a:pt x="85" y="88"/>
                  <a:pt x="89" y="80"/>
                </a:cubicBezTo>
                <a:cubicBezTo>
                  <a:pt x="93" y="72"/>
                  <a:pt x="96" y="63"/>
                  <a:pt x="100" y="61"/>
                </a:cubicBezTo>
                <a:cubicBezTo>
                  <a:pt x="100" y="60"/>
                  <a:pt x="101" y="60"/>
                  <a:pt x="101" y="59"/>
                </a:cubicBezTo>
                <a:cubicBezTo>
                  <a:pt x="108" y="54"/>
                  <a:pt x="124" y="38"/>
                  <a:pt x="127" y="19"/>
                </a:cubicBezTo>
                <a:cubicBezTo>
                  <a:pt x="127" y="14"/>
                  <a:pt x="128" y="12"/>
                  <a:pt x="130" y="10"/>
                </a:cubicBezTo>
                <a:cubicBezTo>
                  <a:pt x="132" y="9"/>
                  <a:pt x="134" y="10"/>
                  <a:pt x="135" y="10"/>
                </a:cubicBezTo>
                <a:cubicBezTo>
                  <a:pt x="137" y="12"/>
                  <a:pt x="147" y="22"/>
                  <a:pt x="143" y="35"/>
                </a:cubicBezTo>
                <a:cubicBezTo>
                  <a:pt x="137" y="51"/>
                  <a:pt x="129" y="61"/>
                  <a:pt x="129" y="61"/>
                </a:cubicBezTo>
                <a:cubicBezTo>
                  <a:pt x="127" y="64"/>
                  <a:pt x="124" y="70"/>
                  <a:pt x="128" y="76"/>
                </a:cubicBezTo>
                <a:cubicBezTo>
                  <a:pt x="130" y="79"/>
                  <a:pt x="133" y="79"/>
                  <a:pt x="135" y="79"/>
                </a:cubicBezTo>
                <a:cubicBezTo>
                  <a:pt x="162" y="79"/>
                  <a:pt x="162" y="79"/>
                  <a:pt x="162" y="79"/>
                </a:cubicBezTo>
                <a:cubicBezTo>
                  <a:pt x="163" y="79"/>
                  <a:pt x="180" y="81"/>
                  <a:pt x="180" y="95"/>
                </a:cubicBezTo>
                <a:cubicBezTo>
                  <a:pt x="180" y="101"/>
                  <a:pt x="176" y="104"/>
                  <a:pt x="176" y="10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8" name="Freeform 97"/>
          <p:cNvSpPr>
            <a:spLocks noEditPoints="1"/>
          </p:cNvSpPr>
          <p:nvPr/>
        </p:nvSpPr>
        <p:spPr bwMode="auto">
          <a:xfrm>
            <a:off x="6536526" y="2293144"/>
            <a:ext cx="355511" cy="265480"/>
          </a:xfrm>
          <a:custGeom>
            <a:avLst/>
            <a:gdLst>
              <a:gd name="T0" fmla="*/ 202 w 215"/>
              <a:gd name="T1" fmla="*/ 24 h 161"/>
              <a:gd name="T2" fmla="*/ 54 w 215"/>
              <a:gd name="T3" fmla="*/ 9 h 161"/>
              <a:gd name="T4" fmla="*/ 50 w 215"/>
              <a:gd name="T5" fmla="*/ 4 h 161"/>
              <a:gd name="T6" fmla="*/ 48 w 215"/>
              <a:gd name="T7" fmla="*/ 2 h 161"/>
              <a:gd name="T8" fmla="*/ 46 w 215"/>
              <a:gd name="T9" fmla="*/ 1 h 161"/>
              <a:gd name="T10" fmla="*/ 43 w 215"/>
              <a:gd name="T11" fmla="*/ 1 h 161"/>
              <a:gd name="T12" fmla="*/ 14 w 215"/>
              <a:gd name="T13" fmla="*/ 0 h 161"/>
              <a:gd name="T14" fmla="*/ 14 w 215"/>
              <a:gd name="T15" fmla="*/ 27 h 161"/>
              <a:gd name="T16" fmla="*/ 41 w 215"/>
              <a:gd name="T17" fmla="*/ 44 h 161"/>
              <a:gd name="T18" fmla="*/ 64 w 215"/>
              <a:gd name="T19" fmla="*/ 97 h 161"/>
              <a:gd name="T20" fmla="*/ 68 w 215"/>
              <a:gd name="T21" fmla="*/ 106 h 161"/>
              <a:gd name="T22" fmla="*/ 77 w 215"/>
              <a:gd name="T23" fmla="*/ 115 h 161"/>
              <a:gd name="T24" fmla="*/ 174 w 215"/>
              <a:gd name="T25" fmla="*/ 115 h 161"/>
              <a:gd name="T26" fmla="*/ 183 w 215"/>
              <a:gd name="T27" fmla="*/ 106 h 161"/>
              <a:gd name="T28" fmla="*/ 211 w 215"/>
              <a:gd name="T29" fmla="*/ 28 h 161"/>
              <a:gd name="T30" fmla="*/ 177 w 215"/>
              <a:gd name="T31" fmla="*/ 100 h 161"/>
              <a:gd name="T32" fmla="*/ 176 w 215"/>
              <a:gd name="T33" fmla="*/ 103 h 161"/>
              <a:gd name="T34" fmla="*/ 170 w 215"/>
              <a:gd name="T35" fmla="*/ 107 h 161"/>
              <a:gd name="T36" fmla="*/ 166 w 215"/>
              <a:gd name="T37" fmla="*/ 108 h 161"/>
              <a:gd name="T38" fmla="*/ 81 w 215"/>
              <a:gd name="T39" fmla="*/ 107 h 161"/>
              <a:gd name="T40" fmla="*/ 75 w 215"/>
              <a:gd name="T41" fmla="*/ 99 h 161"/>
              <a:gd name="T42" fmla="*/ 52 w 215"/>
              <a:gd name="T43" fmla="*/ 51 h 161"/>
              <a:gd name="T44" fmla="*/ 38 w 215"/>
              <a:gd name="T45" fmla="*/ 20 h 161"/>
              <a:gd name="T46" fmla="*/ 8 w 215"/>
              <a:gd name="T47" fmla="*/ 14 h 161"/>
              <a:gd name="T48" fmla="*/ 42 w 215"/>
              <a:gd name="T49" fmla="*/ 8 h 161"/>
              <a:gd name="T50" fmla="*/ 44 w 215"/>
              <a:gd name="T51" fmla="*/ 9 h 161"/>
              <a:gd name="T52" fmla="*/ 45 w 215"/>
              <a:gd name="T53" fmla="*/ 10 h 161"/>
              <a:gd name="T54" fmla="*/ 47 w 215"/>
              <a:gd name="T55" fmla="*/ 12 h 161"/>
              <a:gd name="T56" fmla="*/ 202 w 215"/>
              <a:gd name="T57" fmla="*/ 31 h 161"/>
              <a:gd name="T58" fmla="*/ 199 w 215"/>
              <a:gd name="T59" fmla="*/ 51 h 161"/>
              <a:gd name="T60" fmla="*/ 77 w 215"/>
              <a:gd name="T61" fmla="*/ 142 h 161"/>
              <a:gd name="T62" fmla="*/ 115 w 215"/>
              <a:gd name="T63" fmla="*/ 142 h 161"/>
              <a:gd name="T64" fmla="*/ 96 w 215"/>
              <a:gd name="T65" fmla="*/ 154 h 161"/>
              <a:gd name="T66" fmla="*/ 96 w 215"/>
              <a:gd name="T67" fmla="*/ 130 h 161"/>
              <a:gd name="T68" fmla="*/ 96 w 215"/>
              <a:gd name="T69" fmla="*/ 154 h 161"/>
              <a:gd name="T70" fmla="*/ 142 w 215"/>
              <a:gd name="T71" fmla="*/ 142 h 161"/>
              <a:gd name="T72" fmla="*/ 180 w 215"/>
              <a:gd name="T73" fmla="*/ 142 h 161"/>
              <a:gd name="T74" fmla="*/ 161 w 215"/>
              <a:gd name="T75" fmla="*/ 154 h 161"/>
              <a:gd name="T76" fmla="*/ 161 w 215"/>
              <a:gd name="T77" fmla="*/ 130 h 161"/>
              <a:gd name="T78" fmla="*/ 161 w 215"/>
              <a:gd name="T79" fmla="*/ 1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5" h="161">
                <a:moveTo>
                  <a:pt x="211" y="28"/>
                </a:moveTo>
                <a:cubicBezTo>
                  <a:pt x="209" y="26"/>
                  <a:pt x="207" y="24"/>
                  <a:pt x="202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8"/>
                  <a:pt x="53" y="7"/>
                  <a:pt x="52" y="6"/>
                </a:cubicBezTo>
                <a:cubicBezTo>
                  <a:pt x="52" y="5"/>
                  <a:pt x="51" y="5"/>
                  <a:pt x="50" y="4"/>
                </a:cubicBezTo>
                <a:cubicBezTo>
                  <a:pt x="50" y="3"/>
                  <a:pt x="49" y="3"/>
                  <a:pt x="49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7" y="2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4" y="1"/>
                  <a:pt x="44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7"/>
                  <a:pt x="14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9"/>
                  <a:pt x="45" y="54"/>
                  <a:pt x="45" y="54"/>
                </a:cubicBezTo>
                <a:cubicBezTo>
                  <a:pt x="64" y="97"/>
                  <a:pt x="64" y="97"/>
                  <a:pt x="64" y="97"/>
                </a:cubicBezTo>
                <a:cubicBezTo>
                  <a:pt x="64" y="97"/>
                  <a:pt x="64" y="98"/>
                  <a:pt x="65" y="98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0" y="110"/>
                  <a:pt x="73" y="113"/>
                  <a:pt x="78" y="115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8" y="113"/>
                  <a:pt x="182" y="110"/>
                  <a:pt x="183" y="106"/>
                </a:cubicBezTo>
                <a:cubicBezTo>
                  <a:pt x="206" y="54"/>
                  <a:pt x="206" y="54"/>
                  <a:pt x="206" y="54"/>
                </a:cubicBezTo>
                <a:cubicBezTo>
                  <a:pt x="208" y="51"/>
                  <a:pt x="215" y="36"/>
                  <a:pt x="211" y="28"/>
                </a:cubicBezTo>
                <a:close/>
                <a:moveTo>
                  <a:pt x="199" y="51"/>
                </a:moveTo>
                <a:cubicBezTo>
                  <a:pt x="177" y="100"/>
                  <a:pt x="177" y="100"/>
                  <a:pt x="177" y="100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176" y="103"/>
                  <a:pt x="176" y="103"/>
                  <a:pt x="176" y="103"/>
                </a:cubicBezTo>
                <a:cubicBezTo>
                  <a:pt x="175" y="106"/>
                  <a:pt x="173" y="107"/>
                  <a:pt x="170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6" y="107"/>
                  <a:pt x="166" y="107"/>
                </a:cubicBezTo>
                <a:cubicBezTo>
                  <a:pt x="166" y="108"/>
                  <a:pt x="166" y="108"/>
                  <a:pt x="166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9" y="107"/>
                  <a:pt x="76" y="106"/>
                  <a:pt x="76" y="103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49" y="46"/>
                  <a:pt x="48" y="41"/>
                </a:cubicBezTo>
                <a:cubicBezTo>
                  <a:pt x="38" y="20"/>
                  <a:pt x="38" y="20"/>
                  <a:pt x="38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20"/>
                  <a:pt x="8" y="17"/>
                  <a:pt x="8" y="14"/>
                </a:cubicBezTo>
                <a:cubicBezTo>
                  <a:pt x="8" y="11"/>
                  <a:pt x="11" y="8"/>
                  <a:pt x="1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4" y="9"/>
                </a:cubicBezTo>
                <a:cubicBezTo>
                  <a:pt x="44" y="9"/>
                  <a:pt x="44" y="9"/>
                  <a:pt x="45" y="9"/>
                </a:cubicBezTo>
                <a:cubicBezTo>
                  <a:pt x="45" y="9"/>
                  <a:pt x="45" y="9"/>
                  <a:pt x="45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7" y="11"/>
                  <a:pt x="47" y="11"/>
                  <a:pt x="47" y="12"/>
                </a:cubicBezTo>
                <a:cubicBezTo>
                  <a:pt x="56" y="31"/>
                  <a:pt x="56" y="31"/>
                  <a:pt x="56" y="31"/>
                </a:cubicBezTo>
                <a:cubicBezTo>
                  <a:pt x="202" y="31"/>
                  <a:pt x="202" y="31"/>
                  <a:pt x="202" y="31"/>
                </a:cubicBezTo>
                <a:cubicBezTo>
                  <a:pt x="204" y="31"/>
                  <a:pt x="204" y="32"/>
                  <a:pt x="204" y="32"/>
                </a:cubicBezTo>
                <a:cubicBezTo>
                  <a:pt x="206" y="35"/>
                  <a:pt x="203" y="44"/>
                  <a:pt x="199" y="51"/>
                </a:cubicBezTo>
                <a:close/>
                <a:moveTo>
                  <a:pt x="96" y="123"/>
                </a:moveTo>
                <a:cubicBezTo>
                  <a:pt x="86" y="123"/>
                  <a:pt x="77" y="131"/>
                  <a:pt x="77" y="142"/>
                </a:cubicBezTo>
                <a:cubicBezTo>
                  <a:pt x="77" y="152"/>
                  <a:pt x="86" y="161"/>
                  <a:pt x="96" y="161"/>
                </a:cubicBezTo>
                <a:cubicBezTo>
                  <a:pt x="106" y="161"/>
                  <a:pt x="115" y="152"/>
                  <a:pt x="115" y="142"/>
                </a:cubicBezTo>
                <a:cubicBezTo>
                  <a:pt x="115" y="131"/>
                  <a:pt x="106" y="123"/>
                  <a:pt x="96" y="123"/>
                </a:cubicBezTo>
                <a:close/>
                <a:moveTo>
                  <a:pt x="96" y="154"/>
                </a:moveTo>
                <a:cubicBezTo>
                  <a:pt x="89" y="154"/>
                  <a:pt x="84" y="148"/>
                  <a:pt x="84" y="142"/>
                </a:cubicBezTo>
                <a:cubicBezTo>
                  <a:pt x="84" y="135"/>
                  <a:pt x="89" y="130"/>
                  <a:pt x="96" y="130"/>
                </a:cubicBezTo>
                <a:cubicBezTo>
                  <a:pt x="103" y="130"/>
                  <a:pt x="108" y="135"/>
                  <a:pt x="108" y="142"/>
                </a:cubicBezTo>
                <a:cubicBezTo>
                  <a:pt x="108" y="148"/>
                  <a:pt x="103" y="154"/>
                  <a:pt x="96" y="154"/>
                </a:cubicBezTo>
                <a:close/>
                <a:moveTo>
                  <a:pt x="161" y="123"/>
                </a:moveTo>
                <a:cubicBezTo>
                  <a:pt x="151" y="123"/>
                  <a:pt x="142" y="131"/>
                  <a:pt x="142" y="142"/>
                </a:cubicBezTo>
                <a:cubicBezTo>
                  <a:pt x="142" y="152"/>
                  <a:pt x="151" y="161"/>
                  <a:pt x="161" y="161"/>
                </a:cubicBezTo>
                <a:cubicBezTo>
                  <a:pt x="172" y="161"/>
                  <a:pt x="180" y="152"/>
                  <a:pt x="180" y="142"/>
                </a:cubicBezTo>
                <a:cubicBezTo>
                  <a:pt x="180" y="131"/>
                  <a:pt x="172" y="123"/>
                  <a:pt x="161" y="123"/>
                </a:cubicBezTo>
                <a:close/>
                <a:moveTo>
                  <a:pt x="161" y="154"/>
                </a:moveTo>
                <a:cubicBezTo>
                  <a:pt x="155" y="154"/>
                  <a:pt x="149" y="148"/>
                  <a:pt x="149" y="142"/>
                </a:cubicBezTo>
                <a:cubicBezTo>
                  <a:pt x="149" y="135"/>
                  <a:pt x="155" y="130"/>
                  <a:pt x="161" y="130"/>
                </a:cubicBezTo>
                <a:cubicBezTo>
                  <a:pt x="168" y="130"/>
                  <a:pt x="173" y="135"/>
                  <a:pt x="173" y="142"/>
                </a:cubicBezTo>
                <a:cubicBezTo>
                  <a:pt x="173" y="148"/>
                  <a:pt x="168" y="154"/>
                  <a:pt x="161" y="15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80" name="组合 279"/>
          <p:cNvGrpSpPr/>
          <p:nvPr/>
        </p:nvGrpSpPr>
        <p:grpSpPr>
          <a:xfrm>
            <a:off x="2787494" y="2896821"/>
            <a:ext cx="270097" cy="290873"/>
            <a:chOff x="3716659" y="3861581"/>
            <a:chExt cx="360129" cy="387831"/>
          </a:xfrm>
        </p:grpSpPr>
        <p:sp>
          <p:nvSpPr>
            <p:cNvPr id="119" name="Freeform 98"/>
            <p:cNvSpPr>
              <a:spLocks noEditPoints="1"/>
            </p:cNvSpPr>
            <p:nvPr/>
          </p:nvSpPr>
          <p:spPr bwMode="auto">
            <a:xfrm>
              <a:off x="3725894" y="3861581"/>
              <a:ext cx="347817" cy="206227"/>
            </a:xfrm>
            <a:custGeom>
              <a:avLst/>
              <a:gdLst>
                <a:gd name="T0" fmla="*/ 33 w 226"/>
                <a:gd name="T1" fmla="*/ 134 h 134"/>
                <a:gd name="T2" fmla="*/ 0 w 226"/>
                <a:gd name="T3" fmla="*/ 134 h 134"/>
                <a:gd name="T4" fmla="*/ 0 w 226"/>
                <a:gd name="T5" fmla="*/ 45 h 134"/>
                <a:gd name="T6" fmla="*/ 165 w 226"/>
                <a:gd name="T7" fmla="*/ 45 h 134"/>
                <a:gd name="T8" fmla="*/ 165 w 226"/>
                <a:gd name="T9" fmla="*/ 0 h 134"/>
                <a:gd name="T10" fmla="*/ 226 w 226"/>
                <a:gd name="T11" fmla="*/ 63 h 134"/>
                <a:gd name="T12" fmla="*/ 165 w 226"/>
                <a:gd name="T13" fmla="*/ 124 h 134"/>
                <a:gd name="T14" fmla="*/ 165 w 226"/>
                <a:gd name="T15" fmla="*/ 78 h 134"/>
                <a:gd name="T16" fmla="*/ 33 w 226"/>
                <a:gd name="T17" fmla="*/ 78 h 134"/>
                <a:gd name="T18" fmla="*/ 33 w 226"/>
                <a:gd name="T19" fmla="*/ 134 h 134"/>
                <a:gd name="T20" fmla="*/ 6 w 226"/>
                <a:gd name="T21" fmla="*/ 128 h 134"/>
                <a:gd name="T22" fmla="*/ 27 w 226"/>
                <a:gd name="T23" fmla="*/ 128 h 134"/>
                <a:gd name="T24" fmla="*/ 27 w 226"/>
                <a:gd name="T25" fmla="*/ 73 h 134"/>
                <a:gd name="T26" fmla="*/ 171 w 226"/>
                <a:gd name="T27" fmla="*/ 73 h 134"/>
                <a:gd name="T28" fmla="*/ 171 w 226"/>
                <a:gd name="T29" fmla="*/ 110 h 134"/>
                <a:gd name="T30" fmla="*/ 219 w 226"/>
                <a:gd name="T31" fmla="*/ 63 h 134"/>
                <a:gd name="T32" fmla="*/ 171 w 226"/>
                <a:gd name="T33" fmla="*/ 14 h 134"/>
                <a:gd name="T34" fmla="*/ 171 w 226"/>
                <a:gd name="T35" fmla="*/ 51 h 134"/>
                <a:gd name="T36" fmla="*/ 6 w 226"/>
                <a:gd name="T37" fmla="*/ 51 h 134"/>
                <a:gd name="T38" fmla="*/ 6 w 226"/>
                <a:gd name="T39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134">
                  <a:moveTo>
                    <a:pt x="33" y="134"/>
                  </a:moveTo>
                  <a:lnTo>
                    <a:pt x="0" y="134"/>
                  </a:lnTo>
                  <a:lnTo>
                    <a:pt x="0" y="45"/>
                  </a:lnTo>
                  <a:lnTo>
                    <a:pt x="165" y="45"/>
                  </a:lnTo>
                  <a:lnTo>
                    <a:pt x="165" y="0"/>
                  </a:lnTo>
                  <a:lnTo>
                    <a:pt x="226" y="63"/>
                  </a:lnTo>
                  <a:lnTo>
                    <a:pt x="165" y="124"/>
                  </a:lnTo>
                  <a:lnTo>
                    <a:pt x="165" y="78"/>
                  </a:lnTo>
                  <a:lnTo>
                    <a:pt x="33" y="78"/>
                  </a:lnTo>
                  <a:lnTo>
                    <a:pt x="33" y="134"/>
                  </a:lnTo>
                  <a:close/>
                  <a:moveTo>
                    <a:pt x="6" y="128"/>
                  </a:moveTo>
                  <a:lnTo>
                    <a:pt x="27" y="128"/>
                  </a:lnTo>
                  <a:lnTo>
                    <a:pt x="27" y="73"/>
                  </a:lnTo>
                  <a:lnTo>
                    <a:pt x="171" y="73"/>
                  </a:lnTo>
                  <a:lnTo>
                    <a:pt x="171" y="110"/>
                  </a:lnTo>
                  <a:lnTo>
                    <a:pt x="219" y="63"/>
                  </a:lnTo>
                  <a:lnTo>
                    <a:pt x="171" y="14"/>
                  </a:lnTo>
                  <a:lnTo>
                    <a:pt x="171" y="51"/>
                  </a:lnTo>
                  <a:lnTo>
                    <a:pt x="6" y="51"/>
                  </a:lnTo>
                  <a:lnTo>
                    <a:pt x="6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99"/>
            <p:cNvSpPr>
              <a:spLocks noEditPoints="1"/>
            </p:cNvSpPr>
            <p:nvPr/>
          </p:nvSpPr>
          <p:spPr bwMode="auto">
            <a:xfrm>
              <a:off x="3716659" y="4027794"/>
              <a:ext cx="360129" cy="221618"/>
            </a:xfrm>
            <a:custGeom>
              <a:avLst/>
              <a:gdLst>
                <a:gd name="T0" fmla="*/ 69 w 234"/>
                <a:gd name="T1" fmla="*/ 144 h 144"/>
                <a:gd name="T2" fmla="*/ 0 w 234"/>
                <a:gd name="T3" fmla="*/ 75 h 144"/>
                <a:gd name="T4" fmla="*/ 69 w 234"/>
                <a:gd name="T5" fmla="*/ 6 h 144"/>
                <a:gd name="T6" fmla="*/ 69 w 234"/>
                <a:gd name="T7" fmla="*/ 55 h 144"/>
                <a:gd name="T8" fmla="*/ 195 w 234"/>
                <a:gd name="T9" fmla="*/ 55 h 144"/>
                <a:gd name="T10" fmla="*/ 195 w 234"/>
                <a:gd name="T11" fmla="*/ 0 h 144"/>
                <a:gd name="T12" fmla="*/ 234 w 234"/>
                <a:gd name="T13" fmla="*/ 0 h 144"/>
                <a:gd name="T14" fmla="*/ 234 w 234"/>
                <a:gd name="T15" fmla="*/ 95 h 144"/>
                <a:gd name="T16" fmla="*/ 69 w 234"/>
                <a:gd name="T17" fmla="*/ 95 h 144"/>
                <a:gd name="T18" fmla="*/ 69 w 234"/>
                <a:gd name="T19" fmla="*/ 144 h 144"/>
                <a:gd name="T20" fmla="*/ 16 w 234"/>
                <a:gd name="T21" fmla="*/ 75 h 144"/>
                <a:gd name="T22" fmla="*/ 58 w 234"/>
                <a:gd name="T23" fmla="*/ 116 h 144"/>
                <a:gd name="T24" fmla="*/ 58 w 234"/>
                <a:gd name="T25" fmla="*/ 84 h 144"/>
                <a:gd name="T26" fmla="*/ 222 w 234"/>
                <a:gd name="T27" fmla="*/ 84 h 144"/>
                <a:gd name="T28" fmla="*/ 222 w 234"/>
                <a:gd name="T29" fmla="*/ 12 h 144"/>
                <a:gd name="T30" fmla="*/ 207 w 234"/>
                <a:gd name="T31" fmla="*/ 12 h 144"/>
                <a:gd name="T32" fmla="*/ 207 w 234"/>
                <a:gd name="T33" fmla="*/ 66 h 144"/>
                <a:gd name="T34" fmla="*/ 58 w 234"/>
                <a:gd name="T35" fmla="*/ 66 h 144"/>
                <a:gd name="T36" fmla="*/ 58 w 234"/>
                <a:gd name="T37" fmla="*/ 33 h 144"/>
                <a:gd name="T38" fmla="*/ 16 w 234"/>
                <a:gd name="T39" fmla="*/ 7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44">
                  <a:moveTo>
                    <a:pt x="69" y="144"/>
                  </a:moveTo>
                  <a:lnTo>
                    <a:pt x="0" y="75"/>
                  </a:lnTo>
                  <a:lnTo>
                    <a:pt x="69" y="6"/>
                  </a:lnTo>
                  <a:lnTo>
                    <a:pt x="69" y="55"/>
                  </a:lnTo>
                  <a:lnTo>
                    <a:pt x="195" y="55"/>
                  </a:lnTo>
                  <a:lnTo>
                    <a:pt x="195" y="0"/>
                  </a:lnTo>
                  <a:lnTo>
                    <a:pt x="234" y="0"/>
                  </a:lnTo>
                  <a:lnTo>
                    <a:pt x="234" y="95"/>
                  </a:lnTo>
                  <a:lnTo>
                    <a:pt x="69" y="95"/>
                  </a:lnTo>
                  <a:lnTo>
                    <a:pt x="69" y="144"/>
                  </a:lnTo>
                  <a:close/>
                  <a:moveTo>
                    <a:pt x="16" y="75"/>
                  </a:moveTo>
                  <a:lnTo>
                    <a:pt x="58" y="116"/>
                  </a:lnTo>
                  <a:lnTo>
                    <a:pt x="58" y="84"/>
                  </a:lnTo>
                  <a:lnTo>
                    <a:pt x="222" y="84"/>
                  </a:lnTo>
                  <a:lnTo>
                    <a:pt x="222" y="12"/>
                  </a:lnTo>
                  <a:lnTo>
                    <a:pt x="207" y="12"/>
                  </a:lnTo>
                  <a:lnTo>
                    <a:pt x="207" y="66"/>
                  </a:lnTo>
                  <a:lnTo>
                    <a:pt x="58" y="66"/>
                  </a:lnTo>
                  <a:lnTo>
                    <a:pt x="58" y="33"/>
                  </a:lnTo>
                  <a:lnTo>
                    <a:pt x="16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1513193" y="2908363"/>
            <a:ext cx="278177" cy="292028"/>
            <a:chOff x="2017591" y="3876971"/>
            <a:chExt cx="370903" cy="389371"/>
          </a:xfrm>
        </p:grpSpPr>
        <p:sp>
          <p:nvSpPr>
            <p:cNvPr id="121" name="Freeform 100"/>
            <p:cNvSpPr>
              <a:spLocks noEditPoints="1"/>
            </p:cNvSpPr>
            <p:nvPr/>
          </p:nvSpPr>
          <p:spPr bwMode="auto">
            <a:xfrm>
              <a:off x="2031443" y="3876971"/>
              <a:ext cx="357051" cy="147745"/>
            </a:xfrm>
            <a:custGeom>
              <a:avLst/>
              <a:gdLst>
                <a:gd name="T0" fmla="*/ 162 w 162"/>
                <a:gd name="T1" fmla="*/ 67 h 67"/>
                <a:gd name="T2" fmla="*/ 95 w 162"/>
                <a:gd name="T3" fmla="*/ 67 h 67"/>
                <a:gd name="T4" fmla="*/ 119 w 162"/>
                <a:gd name="T5" fmla="*/ 43 h 67"/>
                <a:gd name="T6" fmla="*/ 79 w 162"/>
                <a:gd name="T7" fmla="*/ 27 h 67"/>
                <a:gd name="T8" fmla="*/ 24 w 162"/>
                <a:gd name="T9" fmla="*/ 65 h 67"/>
                <a:gd name="T10" fmla="*/ 23 w 162"/>
                <a:gd name="T11" fmla="*/ 67 h 67"/>
                <a:gd name="T12" fmla="*/ 0 w 162"/>
                <a:gd name="T13" fmla="*/ 58 h 67"/>
                <a:gd name="T14" fmla="*/ 1 w 162"/>
                <a:gd name="T15" fmla="*/ 57 h 67"/>
                <a:gd name="T16" fmla="*/ 79 w 162"/>
                <a:gd name="T17" fmla="*/ 2 h 67"/>
                <a:gd name="T18" fmla="*/ 136 w 162"/>
                <a:gd name="T19" fmla="*/ 25 h 67"/>
                <a:gd name="T20" fmla="*/ 162 w 162"/>
                <a:gd name="T21" fmla="*/ 0 h 67"/>
                <a:gd name="T22" fmla="*/ 162 w 162"/>
                <a:gd name="T23" fmla="*/ 67 h 67"/>
                <a:gd name="T24" fmla="*/ 104 w 162"/>
                <a:gd name="T25" fmla="*/ 63 h 67"/>
                <a:gd name="T26" fmla="*/ 158 w 162"/>
                <a:gd name="T27" fmla="*/ 63 h 67"/>
                <a:gd name="T28" fmla="*/ 158 w 162"/>
                <a:gd name="T29" fmla="*/ 9 h 67"/>
                <a:gd name="T30" fmla="*/ 137 w 162"/>
                <a:gd name="T31" fmla="*/ 31 h 67"/>
                <a:gd name="T32" fmla="*/ 135 w 162"/>
                <a:gd name="T33" fmla="*/ 30 h 67"/>
                <a:gd name="T34" fmla="*/ 79 w 162"/>
                <a:gd name="T35" fmla="*/ 6 h 67"/>
                <a:gd name="T36" fmla="*/ 5 w 162"/>
                <a:gd name="T37" fmla="*/ 56 h 67"/>
                <a:gd name="T38" fmla="*/ 21 w 162"/>
                <a:gd name="T39" fmla="*/ 62 h 67"/>
                <a:gd name="T40" fmla="*/ 79 w 162"/>
                <a:gd name="T41" fmla="*/ 23 h 67"/>
                <a:gd name="T42" fmla="*/ 124 w 162"/>
                <a:gd name="T43" fmla="*/ 41 h 67"/>
                <a:gd name="T44" fmla="*/ 125 w 162"/>
                <a:gd name="T45" fmla="*/ 43 h 67"/>
                <a:gd name="T46" fmla="*/ 104 w 162"/>
                <a:gd name="T47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67">
                  <a:moveTo>
                    <a:pt x="162" y="67"/>
                  </a:moveTo>
                  <a:cubicBezTo>
                    <a:pt x="95" y="67"/>
                    <a:pt x="95" y="67"/>
                    <a:pt x="95" y="67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08" y="32"/>
                    <a:pt x="94" y="27"/>
                    <a:pt x="79" y="27"/>
                  </a:cubicBezTo>
                  <a:cubicBezTo>
                    <a:pt x="55" y="27"/>
                    <a:pt x="32" y="42"/>
                    <a:pt x="24" y="6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3" y="24"/>
                    <a:pt x="44" y="2"/>
                    <a:pt x="79" y="2"/>
                  </a:cubicBezTo>
                  <a:cubicBezTo>
                    <a:pt x="101" y="2"/>
                    <a:pt x="121" y="11"/>
                    <a:pt x="136" y="25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162" y="67"/>
                  </a:lnTo>
                  <a:close/>
                  <a:moveTo>
                    <a:pt x="104" y="63"/>
                  </a:moveTo>
                  <a:cubicBezTo>
                    <a:pt x="158" y="63"/>
                    <a:pt x="158" y="63"/>
                    <a:pt x="158" y="63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20" y="15"/>
                    <a:pt x="100" y="6"/>
                    <a:pt x="79" y="6"/>
                  </a:cubicBezTo>
                  <a:cubicBezTo>
                    <a:pt x="47" y="6"/>
                    <a:pt x="17" y="26"/>
                    <a:pt x="5" y="56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30" y="38"/>
                    <a:pt x="54" y="23"/>
                    <a:pt x="79" y="23"/>
                  </a:cubicBezTo>
                  <a:cubicBezTo>
                    <a:pt x="96" y="23"/>
                    <a:pt x="112" y="29"/>
                    <a:pt x="124" y="41"/>
                  </a:cubicBezTo>
                  <a:cubicBezTo>
                    <a:pt x="125" y="43"/>
                    <a:pt x="125" y="43"/>
                    <a:pt x="125" y="43"/>
                  </a:cubicBezTo>
                  <a:lnTo>
                    <a:pt x="10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101"/>
            <p:cNvSpPr>
              <a:spLocks noEditPoints="1"/>
            </p:cNvSpPr>
            <p:nvPr/>
          </p:nvSpPr>
          <p:spPr bwMode="auto">
            <a:xfrm>
              <a:off x="2017591" y="4101667"/>
              <a:ext cx="366285" cy="164675"/>
            </a:xfrm>
            <a:custGeom>
              <a:avLst/>
              <a:gdLst>
                <a:gd name="T0" fmla="*/ 0 w 166"/>
                <a:gd name="T1" fmla="*/ 75 h 75"/>
                <a:gd name="T2" fmla="*/ 0 w 166"/>
                <a:gd name="T3" fmla="*/ 0 h 75"/>
                <a:gd name="T4" fmla="*/ 74 w 166"/>
                <a:gd name="T5" fmla="*/ 0 h 75"/>
                <a:gd name="T6" fmla="*/ 48 w 166"/>
                <a:gd name="T7" fmla="*/ 27 h 75"/>
                <a:gd name="T8" fmla="*/ 85 w 166"/>
                <a:gd name="T9" fmla="*/ 41 h 75"/>
                <a:gd name="T10" fmla="*/ 138 w 166"/>
                <a:gd name="T11" fmla="*/ 4 h 75"/>
                <a:gd name="T12" fmla="*/ 140 w 166"/>
                <a:gd name="T13" fmla="*/ 0 h 75"/>
                <a:gd name="T14" fmla="*/ 166 w 166"/>
                <a:gd name="T15" fmla="*/ 10 h 75"/>
                <a:gd name="T16" fmla="*/ 165 w 166"/>
                <a:gd name="T17" fmla="*/ 14 h 75"/>
                <a:gd name="T18" fmla="*/ 85 w 166"/>
                <a:gd name="T19" fmla="*/ 69 h 75"/>
                <a:gd name="T20" fmla="*/ 28 w 166"/>
                <a:gd name="T21" fmla="*/ 47 h 75"/>
                <a:gd name="T22" fmla="*/ 0 w 166"/>
                <a:gd name="T23" fmla="*/ 75 h 75"/>
                <a:gd name="T24" fmla="*/ 27 w 166"/>
                <a:gd name="T25" fmla="*/ 36 h 75"/>
                <a:gd name="T26" fmla="*/ 30 w 166"/>
                <a:gd name="T27" fmla="*/ 38 h 75"/>
                <a:gd name="T28" fmla="*/ 85 w 166"/>
                <a:gd name="T29" fmla="*/ 61 h 75"/>
                <a:gd name="T30" fmla="*/ 156 w 166"/>
                <a:gd name="T31" fmla="*/ 15 h 75"/>
                <a:gd name="T32" fmla="*/ 144 w 166"/>
                <a:gd name="T33" fmla="*/ 10 h 75"/>
                <a:gd name="T34" fmla="*/ 85 w 166"/>
                <a:gd name="T35" fmla="*/ 49 h 75"/>
                <a:gd name="T36" fmla="*/ 39 w 166"/>
                <a:gd name="T37" fmla="*/ 30 h 75"/>
                <a:gd name="T38" fmla="*/ 36 w 166"/>
                <a:gd name="T39" fmla="*/ 27 h 75"/>
                <a:gd name="T40" fmla="*/ 55 w 166"/>
                <a:gd name="T41" fmla="*/ 8 h 75"/>
                <a:gd name="T42" fmla="*/ 8 w 166"/>
                <a:gd name="T43" fmla="*/ 8 h 75"/>
                <a:gd name="T44" fmla="*/ 8 w 166"/>
                <a:gd name="T45" fmla="*/ 55 h 75"/>
                <a:gd name="T46" fmla="*/ 27 w 166"/>
                <a:gd name="T47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75">
                  <a:moveTo>
                    <a:pt x="0" y="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8" y="36"/>
                    <a:pt x="71" y="41"/>
                    <a:pt x="85" y="41"/>
                  </a:cubicBezTo>
                  <a:cubicBezTo>
                    <a:pt x="109" y="41"/>
                    <a:pt x="130" y="26"/>
                    <a:pt x="138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52" y="47"/>
                    <a:pt x="120" y="69"/>
                    <a:pt x="85" y="69"/>
                  </a:cubicBezTo>
                  <a:cubicBezTo>
                    <a:pt x="64" y="69"/>
                    <a:pt x="43" y="61"/>
                    <a:pt x="28" y="47"/>
                  </a:cubicBezTo>
                  <a:lnTo>
                    <a:pt x="0" y="75"/>
                  </a:lnTo>
                  <a:close/>
                  <a:moveTo>
                    <a:pt x="27" y="36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5" y="53"/>
                    <a:pt x="64" y="61"/>
                    <a:pt x="85" y="61"/>
                  </a:cubicBezTo>
                  <a:cubicBezTo>
                    <a:pt x="116" y="61"/>
                    <a:pt x="144" y="43"/>
                    <a:pt x="156" y="15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34" y="33"/>
                    <a:pt x="111" y="49"/>
                    <a:pt x="85" y="49"/>
                  </a:cubicBezTo>
                  <a:cubicBezTo>
                    <a:pt x="68" y="49"/>
                    <a:pt x="51" y="42"/>
                    <a:pt x="39" y="3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5"/>
                    <a:pt x="8" y="55"/>
                    <a:pt x="8" y="55"/>
                  </a:cubicBezTo>
                  <a:lnTo>
                    <a:pt x="27" y="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3401560" y="2954534"/>
            <a:ext cx="313959" cy="186990"/>
            <a:chOff x="4535413" y="3938532"/>
            <a:chExt cx="418612" cy="249320"/>
          </a:xfrm>
        </p:grpSpPr>
        <p:sp>
          <p:nvSpPr>
            <p:cNvPr id="123" name="Freeform 102"/>
            <p:cNvSpPr>
              <a:spLocks noEditPoints="1"/>
            </p:cNvSpPr>
            <p:nvPr/>
          </p:nvSpPr>
          <p:spPr bwMode="auto">
            <a:xfrm>
              <a:off x="4535413" y="3938532"/>
              <a:ext cx="249320" cy="226235"/>
            </a:xfrm>
            <a:custGeom>
              <a:avLst/>
              <a:gdLst>
                <a:gd name="T0" fmla="*/ 162 w 162"/>
                <a:gd name="T1" fmla="*/ 147 h 147"/>
                <a:gd name="T2" fmla="*/ 53 w 162"/>
                <a:gd name="T3" fmla="*/ 147 h 147"/>
                <a:gd name="T4" fmla="*/ 53 w 162"/>
                <a:gd name="T5" fmla="*/ 73 h 147"/>
                <a:gd name="T6" fmla="*/ 0 w 162"/>
                <a:gd name="T7" fmla="*/ 73 h 147"/>
                <a:gd name="T8" fmla="*/ 73 w 162"/>
                <a:gd name="T9" fmla="*/ 0 h 147"/>
                <a:gd name="T10" fmla="*/ 147 w 162"/>
                <a:gd name="T11" fmla="*/ 73 h 147"/>
                <a:gd name="T12" fmla="*/ 94 w 162"/>
                <a:gd name="T13" fmla="*/ 73 h 147"/>
                <a:gd name="T14" fmla="*/ 94 w 162"/>
                <a:gd name="T15" fmla="*/ 106 h 147"/>
                <a:gd name="T16" fmla="*/ 120 w 162"/>
                <a:gd name="T17" fmla="*/ 106 h 147"/>
                <a:gd name="T18" fmla="*/ 162 w 162"/>
                <a:gd name="T19" fmla="*/ 147 h 147"/>
                <a:gd name="T20" fmla="*/ 64 w 162"/>
                <a:gd name="T21" fmla="*/ 136 h 147"/>
                <a:gd name="T22" fmla="*/ 135 w 162"/>
                <a:gd name="T23" fmla="*/ 136 h 147"/>
                <a:gd name="T24" fmla="*/ 116 w 162"/>
                <a:gd name="T25" fmla="*/ 117 h 147"/>
                <a:gd name="T26" fmla="*/ 83 w 162"/>
                <a:gd name="T27" fmla="*/ 117 h 147"/>
                <a:gd name="T28" fmla="*/ 83 w 162"/>
                <a:gd name="T29" fmla="*/ 61 h 147"/>
                <a:gd name="T30" fmla="*/ 120 w 162"/>
                <a:gd name="T31" fmla="*/ 61 h 147"/>
                <a:gd name="T32" fmla="*/ 73 w 162"/>
                <a:gd name="T33" fmla="*/ 15 h 147"/>
                <a:gd name="T34" fmla="*/ 27 w 162"/>
                <a:gd name="T35" fmla="*/ 61 h 147"/>
                <a:gd name="T36" fmla="*/ 64 w 162"/>
                <a:gd name="T37" fmla="*/ 61 h 147"/>
                <a:gd name="T38" fmla="*/ 64 w 162"/>
                <a:gd name="T39" fmla="*/ 1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47">
                  <a:moveTo>
                    <a:pt x="162" y="147"/>
                  </a:moveTo>
                  <a:lnTo>
                    <a:pt x="53" y="147"/>
                  </a:lnTo>
                  <a:lnTo>
                    <a:pt x="53" y="73"/>
                  </a:lnTo>
                  <a:lnTo>
                    <a:pt x="0" y="73"/>
                  </a:lnTo>
                  <a:lnTo>
                    <a:pt x="73" y="0"/>
                  </a:lnTo>
                  <a:lnTo>
                    <a:pt x="147" y="73"/>
                  </a:lnTo>
                  <a:lnTo>
                    <a:pt x="94" y="73"/>
                  </a:lnTo>
                  <a:lnTo>
                    <a:pt x="94" y="106"/>
                  </a:lnTo>
                  <a:lnTo>
                    <a:pt x="120" y="106"/>
                  </a:lnTo>
                  <a:lnTo>
                    <a:pt x="162" y="147"/>
                  </a:lnTo>
                  <a:close/>
                  <a:moveTo>
                    <a:pt x="64" y="136"/>
                  </a:moveTo>
                  <a:lnTo>
                    <a:pt x="135" y="136"/>
                  </a:lnTo>
                  <a:lnTo>
                    <a:pt x="116" y="117"/>
                  </a:lnTo>
                  <a:lnTo>
                    <a:pt x="83" y="117"/>
                  </a:lnTo>
                  <a:lnTo>
                    <a:pt x="83" y="61"/>
                  </a:lnTo>
                  <a:lnTo>
                    <a:pt x="120" y="61"/>
                  </a:lnTo>
                  <a:lnTo>
                    <a:pt x="73" y="15"/>
                  </a:lnTo>
                  <a:lnTo>
                    <a:pt x="27" y="61"/>
                  </a:lnTo>
                  <a:lnTo>
                    <a:pt x="64" y="61"/>
                  </a:lnTo>
                  <a:lnTo>
                    <a:pt x="64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103"/>
            <p:cNvSpPr>
              <a:spLocks noEditPoints="1"/>
            </p:cNvSpPr>
            <p:nvPr/>
          </p:nvSpPr>
          <p:spPr bwMode="auto">
            <a:xfrm>
              <a:off x="4724712" y="3969312"/>
              <a:ext cx="229313" cy="218540"/>
            </a:xfrm>
            <a:custGeom>
              <a:avLst/>
              <a:gdLst>
                <a:gd name="T0" fmla="*/ 82 w 149"/>
                <a:gd name="T1" fmla="*/ 142 h 142"/>
                <a:gd name="T2" fmla="*/ 14 w 149"/>
                <a:gd name="T3" fmla="*/ 74 h 142"/>
                <a:gd name="T4" fmla="*/ 65 w 149"/>
                <a:gd name="T5" fmla="*/ 74 h 142"/>
                <a:gd name="T6" fmla="*/ 65 w 149"/>
                <a:gd name="T7" fmla="*/ 36 h 142"/>
                <a:gd name="T8" fmla="*/ 36 w 149"/>
                <a:gd name="T9" fmla="*/ 36 h 142"/>
                <a:gd name="T10" fmla="*/ 0 w 149"/>
                <a:gd name="T11" fmla="*/ 0 h 142"/>
                <a:gd name="T12" fmla="*/ 99 w 149"/>
                <a:gd name="T13" fmla="*/ 0 h 142"/>
                <a:gd name="T14" fmla="*/ 99 w 149"/>
                <a:gd name="T15" fmla="*/ 74 h 142"/>
                <a:gd name="T16" fmla="*/ 149 w 149"/>
                <a:gd name="T17" fmla="*/ 74 h 142"/>
                <a:gd name="T18" fmla="*/ 82 w 149"/>
                <a:gd name="T19" fmla="*/ 142 h 142"/>
                <a:gd name="T20" fmla="*/ 29 w 149"/>
                <a:gd name="T21" fmla="*/ 80 h 142"/>
                <a:gd name="T22" fmla="*/ 82 w 149"/>
                <a:gd name="T23" fmla="*/ 133 h 142"/>
                <a:gd name="T24" fmla="*/ 135 w 149"/>
                <a:gd name="T25" fmla="*/ 80 h 142"/>
                <a:gd name="T26" fmla="*/ 93 w 149"/>
                <a:gd name="T27" fmla="*/ 80 h 142"/>
                <a:gd name="T28" fmla="*/ 93 w 149"/>
                <a:gd name="T29" fmla="*/ 5 h 142"/>
                <a:gd name="T30" fmla="*/ 14 w 149"/>
                <a:gd name="T31" fmla="*/ 5 h 142"/>
                <a:gd name="T32" fmla="*/ 37 w 149"/>
                <a:gd name="T33" fmla="*/ 30 h 142"/>
                <a:gd name="T34" fmla="*/ 70 w 149"/>
                <a:gd name="T35" fmla="*/ 30 h 142"/>
                <a:gd name="T36" fmla="*/ 70 w 149"/>
                <a:gd name="T37" fmla="*/ 80 h 142"/>
                <a:gd name="T38" fmla="*/ 29 w 149"/>
                <a:gd name="T3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2">
                  <a:moveTo>
                    <a:pt x="82" y="142"/>
                  </a:moveTo>
                  <a:lnTo>
                    <a:pt x="14" y="74"/>
                  </a:lnTo>
                  <a:lnTo>
                    <a:pt x="65" y="74"/>
                  </a:lnTo>
                  <a:lnTo>
                    <a:pt x="65" y="36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99" y="0"/>
                  </a:lnTo>
                  <a:lnTo>
                    <a:pt x="99" y="74"/>
                  </a:lnTo>
                  <a:lnTo>
                    <a:pt x="149" y="74"/>
                  </a:lnTo>
                  <a:lnTo>
                    <a:pt x="82" y="142"/>
                  </a:lnTo>
                  <a:close/>
                  <a:moveTo>
                    <a:pt x="29" y="80"/>
                  </a:moveTo>
                  <a:lnTo>
                    <a:pt x="82" y="133"/>
                  </a:lnTo>
                  <a:lnTo>
                    <a:pt x="135" y="80"/>
                  </a:lnTo>
                  <a:lnTo>
                    <a:pt x="93" y="80"/>
                  </a:lnTo>
                  <a:lnTo>
                    <a:pt x="93" y="5"/>
                  </a:lnTo>
                  <a:lnTo>
                    <a:pt x="14" y="5"/>
                  </a:lnTo>
                  <a:lnTo>
                    <a:pt x="37" y="30"/>
                  </a:lnTo>
                  <a:lnTo>
                    <a:pt x="70" y="30"/>
                  </a:lnTo>
                  <a:lnTo>
                    <a:pt x="70" y="80"/>
                  </a:lnTo>
                  <a:lnTo>
                    <a:pt x="29" y="8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2151499" y="2899129"/>
            <a:ext cx="282794" cy="297799"/>
            <a:chOff x="2868665" y="3864659"/>
            <a:chExt cx="377058" cy="397065"/>
          </a:xfrm>
        </p:grpSpPr>
        <p:sp>
          <p:nvSpPr>
            <p:cNvPr id="125" name="Freeform 104"/>
            <p:cNvSpPr>
              <a:spLocks noEditPoints="1"/>
            </p:cNvSpPr>
            <p:nvPr/>
          </p:nvSpPr>
          <p:spPr bwMode="auto">
            <a:xfrm>
              <a:off x="2868665" y="3864659"/>
              <a:ext cx="377058" cy="397065"/>
            </a:xfrm>
            <a:custGeom>
              <a:avLst/>
              <a:gdLst>
                <a:gd name="T0" fmla="*/ 121 w 171"/>
                <a:gd name="T1" fmla="*/ 180 h 180"/>
                <a:gd name="T2" fmla="*/ 121 w 171"/>
                <a:gd name="T3" fmla="*/ 144 h 180"/>
                <a:gd name="T4" fmla="*/ 74 w 171"/>
                <a:gd name="T5" fmla="*/ 129 h 180"/>
                <a:gd name="T6" fmla="*/ 52 w 171"/>
                <a:gd name="T7" fmla="*/ 96 h 180"/>
                <a:gd name="T8" fmla="*/ 4 w 171"/>
                <a:gd name="T9" fmla="*/ 64 h 180"/>
                <a:gd name="T10" fmla="*/ 0 w 171"/>
                <a:gd name="T11" fmla="*/ 64 h 180"/>
                <a:gd name="T12" fmla="*/ 0 w 171"/>
                <a:gd name="T13" fmla="*/ 36 h 180"/>
                <a:gd name="T14" fmla="*/ 4 w 171"/>
                <a:gd name="T15" fmla="*/ 36 h 180"/>
                <a:gd name="T16" fmla="*/ 54 w 171"/>
                <a:gd name="T17" fmla="*/ 52 h 180"/>
                <a:gd name="T18" fmla="*/ 77 w 171"/>
                <a:gd name="T19" fmla="*/ 84 h 180"/>
                <a:gd name="T20" fmla="*/ 121 w 171"/>
                <a:gd name="T21" fmla="*/ 116 h 180"/>
                <a:gd name="T22" fmla="*/ 121 w 171"/>
                <a:gd name="T23" fmla="*/ 64 h 180"/>
                <a:gd name="T24" fmla="*/ 88 w 171"/>
                <a:gd name="T25" fmla="*/ 78 h 180"/>
                <a:gd name="T26" fmla="*/ 84 w 171"/>
                <a:gd name="T27" fmla="*/ 82 h 180"/>
                <a:gd name="T28" fmla="*/ 81 w 171"/>
                <a:gd name="T29" fmla="*/ 77 h 180"/>
                <a:gd name="T30" fmla="*/ 71 w 171"/>
                <a:gd name="T31" fmla="*/ 59 h 180"/>
                <a:gd name="T32" fmla="*/ 69 w 171"/>
                <a:gd name="T33" fmla="*/ 56 h 180"/>
                <a:gd name="T34" fmla="*/ 71 w 171"/>
                <a:gd name="T35" fmla="*/ 54 h 180"/>
                <a:gd name="T36" fmla="*/ 74 w 171"/>
                <a:gd name="T37" fmla="*/ 52 h 180"/>
                <a:gd name="T38" fmla="*/ 121 w 171"/>
                <a:gd name="T39" fmla="*/ 36 h 180"/>
                <a:gd name="T40" fmla="*/ 121 w 171"/>
                <a:gd name="T41" fmla="*/ 0 h 180"/>
                <a:gd name="T42" fmla="*/ 171 w 171"/>
                <a:gd name="T43" fmla="*/ 50 h 180"/>
                <a:gd name="T44" fmla="*/ 130 w 171"/>
                <a:gd name="T45" fmla="*/ 90 h 180"/>
                <a:gd name="T46" fmla="*/ 171 w 171"/>
                <a:gd name="T47" fmla="*/ 130 h 180"/>
                <a:gd name="T48" fmla="*/ 121 w 171"/>
                <a:gd name="T49" fmla="*/ 180 h 180"/>
                <a:gd name="T50" fmla="*/ 8 w 171"/>
                <a:gd name="T51" fmla="*/ 56 h 180"/>
                <a:gd name="T52" fmla="*/ 59 w 171"/>
                <a:gd name="T53" fmla="*/ 93 h 180"/>
                <a:gd name="T54" fmla="*/ 79 w 171"/>
                <a:gd name="T55" fmla="*/ 122 h 180"/>
                <a:gd name="T56" fmla="*/ 125 w 171"/>
                <a:gd name="T57" fmla="*/ 137 h 180"/>
                <a:gd name="T58" fmla="*/ 129 w 171"/>
                <a:gd name="T59" fmla="*/ 137 h 180"/>
                <a:gd name="T60" fmla="*/ 129 w 171"/>
                <a:gd name="T61" fmla="*/ 161 h 180"/>
                <a:gd name="T62" fmla="*/ 159 w 171"/>
                <a:gd name="T63" fmla="*/ 130 h 180"/>
                <a:gd name="T64" fmla="*/ 129 w 171"/>
                <a:gd name="T65" fmla="*/ 100 h 180"/>
                <a:gd name="T66" fmla="*/ 129 w 171"/>
                <a:gd name="T67" fmla="*/ 124 h 180"/>
                <a:gd name="T68" fmla="*/ 125 w 171"/>
                <a:gd name="T69" fmla="*/ 124 h 180"/>
                <a:gd name="T70" fmla="*/ 70 w 171"/>
                <a:gd name="T71" fmla="*/ 87 h 180"/>
                <a:gd name="T72" fmla="*/ 49 w 171"/>
                <a:gd name="T73" fmla="*/ 58 h 180"/>
                <a:gd name="T74" fmla="*/ 8 w 171"/>
                <a:gd name="T75" fmla="*/ 44 h 180"/>
                <a:gd name="T76" fmla="*/ 8 w 171"/>
                <a:gd name="T77" fmla="*/ 56 h 180"/>
                <a:gd name="T78" fmla="*/ 125 w 171"/>
                <a:gd name="T79" fmla="*/ 56 h 180"/>
                <a:gd name="T80" fmla="*/ 129 w 171"/>
                <a:gd name="T81" fmla="*/ 56 h 180"/>
                <a:gd name="T82" fmla="*/ 129 w 171"/>
                <a:gd name="T83" fmla="*/ 80 h 180"/>
                <a:gd name="T84" fmla="*/ 159 w 171"/>
                <a:gd name="T85" fmla="*/ 50 h 180"/>
                <a:gd name="T86" fmla="*/ 129 w 171"/>
                <a:gd name="T87" fmla="*/ 19 h 180"/>
                <a:gd name="T88" fmla="*/ 129 w 171"/>
                <a:gd name="T89" fmla="*/ 44 h 180"/>
                <a:gd name="T90" fmla="*/ 125 w 171"/>
                <a:gd name="T91" fmla="*/ 44 h 180"/>
                <a:gd name="T92" fmla="*/ 79 w 171"/>
                <a:gd name="T93" fmla="*/ 58 h 180"/>
                <a:gd name="T94" fmla="*/ 86 w 171"/>
                <a:gd name="T95" fmla="*/ 68 h 180"/>
                <a:gd name="T96" fmla="*/ 125 w 171"/>
                <a:gd name="T97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1" h="180">
                  <a:moveTo>
                    <a:pt x="121" y="180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01" y="144"/>
                    <a:pt x="86" y="139"/>
                    <a:pt x="74" y="129"/>
                  </a:cubicBezTo>
                  <a:cubicBezTo>
                    <a:pt x="63" y="119"/>
                    <a:pt x="57" y="108"/>
                    <a:pt x="52" y="96"/>
                  </a:cubicBezTo>
                  <a:cubicBezTo>
                    <a:pt x="42" y="78"/>
                    <a:pt x="35" y="64"/>
                    <a:pt x="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5" y="36"/>
                    <a:pt x="42" y="41"/>
                    <a:pt x="54" y="52"/>
                  </a:cubicBezTo>
                  <a:cubicBezTo>
                    <a:pt x="65" y="61"/>
                    <a:pt x="71" y="73"/>
                    <a:pt x="77" y="84"/>
                  </a:cubicBezTo>
                  <a:cubicBezTo>
                    <a:pt x="86" y="102"/>
                    <a:pt x="92" y="115"/>
                    <a:pt x="121" y="116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01" y="65"/>
                    <a:pt x="93" y="71"/>
                    <a:pt x="88" y="78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78" y="71"/>
                    <a:pt x="75" y="65"/>
                    <a:pt x="71" y="59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3"/>
                    <a:pt x="73" y="52"/>
                    <a:pt x="74" y="52"/>
                  </a:cubicBezTo>
                  <a:cubicBezTo>
                    <a:pt x="86" y="42"/>
                    <a:pt x="101" y="36"/>
                    <a:pt x="121" y="3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71" y="130"/>
                    <a:pt x="171" y="130"/>
                    <a:pt x="171" y="130"/>
                  </a:cubicBezTo>
                  <a:lnTo>
                    <a:pt x="121" y="180"/>
                  </a:lnTo>
                  <a:close/>
                  <a:moveTo>
                    <a:pt x="8" y="56"/>
                  </a:moveTo>
                  <a:cubicBezTo>
                    <a:pt x="41" y="57"/>
                    <a:pt x="49" y="74"/>
                    <a:pt x="59" y="93"/>
                  </a:cubicBezTo>
                  <a:cubicBezTo>
                    <a:pt x="64" y="103"/>
                    <a:pt x="69" y="114"/>
                    <a:pt x="79" y="122"/>
                  </a:cubicBezTo>
                  <a:cubicBezTo>
                    <a:pt x="90" y="132"/>
                    <a:pt x="105" y="137"/>
                    <a:pt x="125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88" y="124"/>
                    <a:pt x="80" y="107"/>
                    <a:pt x="70" y="87"/>
                  </a:cubicBezTo>
                  <a:cubicBezTo>
                    <a:pt x="64" y="77"/>
                    <a:pt x="59" y="66"/>
                    <a:pt x="49" y="58"/>
                  </a:cubicBezTo>
                  <a:cubicBezTo>
                    <a:pt x="39" y="49"/>
                    <a:pt x="25" y="44"/>
                    <a:pt x="8" y="44"/>
                  </a:cubicBezTo>
                  <a:lnTo>
                    <a:pt x="8" y="56"/>
                  </a:lnTo>
                  <a:close/>
                  <a:moveTo>
                    <a:pt x="125" y="56"/>
                  </a:moveTo>
                  <a:cubicBezTo>
                    <a:pt x="129" y="56"/>
                    <a:pt x="129" y="56"/>
                    <a:pt x="129" y="56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05" y="44"/>
                    <a:pt x="90" y="48"/>
                    <a:pt x="79" y="58"/>
                  </a:cubicBezTo>
                  <a:cubicBezTo>
                    <a:pt x="82" y="61"/>
                    <a:pt x="84" y="65"/>
                    <a:pt x="86" y="68"/>
                  </a:cubicBezTo>
                  <a:cubicBezTo>
                    <a:pt x="95" y="60"/>
                    <a:pt x="107" y="56"/>
                    <a:pt x="125" y="5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105"/>
            <p:cNvSpPr>
              <a:spLocks noEditPoints="1"/>
            </p:cNvSpPr>
            <p:nvPr/>
          </p:nvSpPr>
          <p:spPr bwMode="auto">
            <a:xfrm>
              <a:off x="2873281" y="4090894"/>
              <a:ext cx="121582" cy="89263"/>
            </a:xfrm>
            <a:custGeom>
              <a:avLst/>
              <a:gdLst>
                <a:gd name="T0" fmla="*/ 2 w 55"/>
                <a:gd name="T1" fmla="*/ 41 h 41"/>
                <a:gd name="T2" fmla="*/ 0 w 55"/>
                <a:gd name="T3" fmla="*/ 41 h 41"/>
                <a:gd name="T4" fmla="*/ 0 w 55"/>
                <a:gd name="T5" fmla="*/ 16 h 41"/>
                <a:gd name="T6" fmla="*/ 2 w 55"/>
                <a:gd name="T7" fmla="*/ 16 h 41"/>
                <a:gd name="T8" fmla="*/ 40 w 55"/>
                <a:gd name="T9" fmla="*/ 2 h 41"/>
                <a:gd name="T10" fmla="*/ 42 w 55"/>
                <a:gd name="T11" fmla="*/ 0 h 41"/>
                <a:gd name="T12" fmla="*/ 43 w 55"/>
                <a:gd name="T13" fmla="*/ 2 h 41"/>
                <a:gd name="T14" fmla="*/ 54 w 55"/>
                <a:gd name="T15" fmla="*/ 20 h 41"/>
                <a:gd name="T16" fmla="*/ 55 w 55"/>
                <a:gd name="T17" fmla="*/ 22 h 41"/>
                <a:gd name="T18" fmla="*/ 54 w 55"/>
                <a:gd name="T19" fmla="*/ 23 h 41"/>
                <a:gd name="T20" fmla="*/ 51 w 55"/>
                <a:gd name="T21" fmla="*/ 25 h 41"/>
                <a:gd name="T22" fmla="*/ 2 w 55"/>
                <a:gd name="T23" fmla="*/ 41 h 41"/>
                <a:gd name="T24" fmla="*/ 4 w 55"/>
                <a:gd name="T25" fmla="*/ 20 h 41"/>
                <a:gd name="T26" fmla="*/ 4 w 55"/>
                <a:gd name="T27" fmla="*/ 37 h 41"/>
                <a:gd name="T28" fmla="*/ 49 w 55"/>
                <a:gd name="T29" fmla="*/ 22 h 41"/>
                <a:gd name="T30" fmla="*/ 50 w 55"/>
                <a:gd name="T31" fmla="*/ 21 h 41"/>
                <a:gd name="T32" fmla="*/ 41 w 55"/>
                <a:gd name="T33" fmla="*/ 7 h 41"/>
                <a:gd name="T34" fmla="*/ 4 w 55"/>
                <a:gd name="T3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1">
                  <a:moveTo>
                    <a:pt x="2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0" y="16"/>
                    <a:pt x="32" y="12"/>
                    <a:pt x="40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8"/>
                    <a:pt x="50" y="14"/>
                    <a:pt x="54" y="2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2" y="24"/>
                    <a:pt x="51" y="25"/>
                  </a:cubicBezTo>
                  <a:cubicBezTo>
                    <a:pt x="39" y="35"/>
                    <a:pt x="23" y="41"/>
                    <a:pt x="2" y="41"/>
                  </a:cubicBezTo>
                  <a:close/>
                  <a:moveTo>
                    <a:pt x="4" y="20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23" y="36"/>
                    <a:pt x="37" y="31"/>
                    <a:pt x="49" y="22"/>
                  </a:cubicBezTo>
                  <a:cubicBezTo>
                    <a:pt x="49" y="22"/>
                    <a:pt x="49" y="21"/>
                    <a:pt x="50" y="21"/>
                  </a:cubicBezTo>
                  <a:cubicBezTo>
                    <a:pt x="46" y="16"/>
                    <a:pt x="44" y="11"/>
                    <a:pt x="41" y="7"/>
                  </a:cubicBezTo>
                  <a:cubicBezTo>
                    <a:pt x="32" y="16"/>
                    <a:pt x="21" y="20"/>
                    <a:pt x="4" y="2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7880083" y="2919906"/>
            <a:ext cx="244703" cy="264326"/>
            <a:chOff x="10737851" y="3251200"/>
            <a:chExt cx="336551" cy="363538"/>
          </a:xfrm>
        </p:grpSpPr>
        <p:sp>
          <p:nvSpPr>
            <p:cNvPr id="127" name="Freeform 106"/>
            <p:cNvSpPr/>
            <p:nvPr/>
          </p:nvSpPr>
          <p:spPr bwMode="auto">
            <a:xfrm>
              <a:off x="10769601" y="3251200"/>
              <a:ext cx="19050" cy="239713"/>
            </a:xfrm>
            <a:custGeom>
              <a:avLst/>
              <a:gdLst>
                <a:gd name="T0" fmla="*/ 3 w 8"/>
                <a:gd name="T1" fmla="*/ 106 h 106"/>
                <a:gd name="T2" fmla="*/ 8 w 8"/>
                <a:gd name="T3" fmla="*/ 106 h 106"/>
                <a:gd name="T4" fmla="*/ 8 w 8"/>
                <a:gd name="T5" fmla="*/ 4 h 106"/>
                <a:gd name="T6" fmla="*/ 4 w 8"/>
                <a:gd name="T7" fmla="*/ 0 h 106"/>
                <a:gd name="T8" fmla="*/ 0 w 8"/>
                <a:gd name="T9" fmla="*/ 4 h 106"/>
                <a:gd name="T10" fmla="*/ 0 w 8"/>
                <a:gd name="T11" fmla="*/ 106 h 106"/>
                <a:gd name="T12" fmla="*/ 3 w 8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6">
                  <a:moveTo>
                    <a:pt x="3" y="106"/>
                  </a:moveTo>
                  <a:cubicBezTo>
                    <a:pt x="5" y="106"/>
                    <a:pt x="6" y="106"/>
                    <a:pt x="8" y="10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6"/>
                    <a:pt x="2" y="106"/>
                    <a:pt x="3" y="10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107"/>
            <p:cNvSpPr/>
            <p:nvPr/>
          </p:nvSpPr>
          <p:spPr bwMode="auto">
            <a:xfrm>
              <a:off x="10769601" y="3559175"/>
              <a:ext cx="19050" cy="55563"/>
            </a:xfrm>
            <a:custGeom>
              <a:avLst/>
              <a:gdLst>
                <a:gd name="T0" fmla="*/ 3 w 8"/>
                <a:gd name="T1" fmla="*/ 1 h 24"/>
                <a:gd name="T2" fmla="*/ 0 w 8"/>
                <a:gd name="T3" fmla="*/ 1 h 24"/>
                <a:gd name="T4" fmla="*/ 0 w 8"/>
                <a:gd name="T5" fmla="*/ 20 h 24"/>
                <a:gd name="T6" fmla="*/ 4 w 8"/>
                <a:gd name="T7" fmla="*/ 24 h 24"/>
                <a:gd name="T8" fmla="*/ 8 w 8"/>
                <a:gd name="T9" fmla="*/ 20 h 24"/>
                <a:gd name="T10" fmla="*/ 8 w 8"/>
                <a:gd name="T11" fmla="*/ 0 h 24"/>
                <a:gd name="T12" fmla="*/ 3 w 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4"/>
                    <a:pt x="4" y="24"/>
                  </a:cubicBezTo>
                  <a:cubicBezTo>
                    <a:pt x="6" y="24"/>
                    <a:pt x="8" y="22"/>
                    <a:pt x="8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108"/>
            <p:cNvSpPr/>
            <p:nvPr/>
          </p:nvSpPr>
          <p:spPr bwMode="auto">
            <a:xfrm>
              <a:off x="10898189" y="3251200"/>
              <a:ext cx="17463" cy="6350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8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8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5" y="28"/>
                    <a:pt x="7" y="28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4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109"/>
            <p:cNvSpPr/>
            <p:nvPr/>
          </p:nvSpPr>
          <p:spPr bwMode="auto">
            <a:xfrm>
              <a:off x="10898189" y="3384550"/>
              <a:ext cx="17463" cy="230188"/>
            </a:xfrm>
            <a:custGeom>
              <a:avLst/>
              <a:gdLst>
                <a:gd name="T0" fmla="*/ 4 w 8"/>
                <a:gd name="T1" fmla="*/ 0 h 101"/>
                <a:gd name="T2" fmla="*/ 0 w 8"/>
                <a:gd name="T3" fmla="*/ 0 h 101"/>
                <a:gd name="T4" fmla="*/ 0 w 8"/>
                <a:gd name="T5" fmla="*/ 97 h 101"/>
                <a:gd name="T6" fmla="*/ 4 w 8"/>
                <a:gd name="T7" fmla="*/ 101 h 101"/>
                <a:gd name="T8" fmla="*/ 8 w 8"/>
                <a:gd name="T9" fmla="*/ 97 h 101"/>
                <a:gd name="T10" fmla="*/ 8 w 8"/>
                <a:gd name="T11" fmla="*/ 0 h 101"/>
                <a:gd name="T12" fmla="*/ 4 w 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1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2" y="101"/>
                    <a:pt x="4" y="101"/>
                  </a:cubicBezTo>
                  <a:cubicBezTo>
                    <a:pt x="6" y="101"/>
                    <a:pt x="8" y="99"/>
                    <a:pt x="8" y="9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110"/>
            <p:cNvSpPr/>
            <p:nvPr/>
          </p:nvSpPr>
          <p:spPr bwMode="auto">
            <a:xfrm>
              <a:off x="11025189" y="3251200"/>
              <a:ext cx="17463" cy="190500"/>
            </a:xfrm>
            <a:custGeom>
              <a:avLst/>
              <a:gdLst>
                <a:gd name="T0" fmla="*/ 4 w 8"/>
                <a:gd name="T1" fmla="*/ 84 h 84"/>
                <a:gd name="T2" fmla="*/ 8 w 8"/>
                <a:gd name="T3" fmla="*/ 84 h 84"/>
                <a:gd name="T4" fmla="*/ 8 w 8"/>
                <a:gd name="T5" fmla="*/ 4 h 84"/>
                <a:gd name="T6" fmla="*/ 4 w 8"/>
                <a:gd name="T7" fmla="*/ 0 h 84"/>
                <a:gd name="T8" fmla="*/ 0 w 8"/>
                <a:gd name="T9" fmla="*/ 4 h 84"/>
                <a:gd name="T10" fmla="*/ 0 w 8"/>
                <a:gd name="T11" fmla="*/ 84 h 84"/>
                <a:gd name="T12" fmla="*/ 4 w 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4">
                  <a:moveTo>
                    <a:pt x="4" y="84"/>
                  </a:moveTo>
                  <a:cubicBezTo>
                    <a:pt x="6" y="84"/>
                    <a:pt x="7" y="84"/>
                    <a:pt x="8" y="8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4"/>
                    <a:pt x="3" y="84"/>
                    <a:pt x="4" y="8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111"/>
            <p:cNvSpPr/>
            <p:nvPr/>
          </p:nvSpPr>
          <p:spPr bwMode="auto">
            <a:xfrm>
              <a:off x="11025189" y="3509963"/>
              <a:ext cx="17463" cy="104775"/>
            </a:xfrm>
            <a:custGeom>
              <a:avLst/>
              <a:gdLst>
                <a:gd name="T0" fmla="*/ 4 w 8"/>
                <a:gd name="T1" fmla="*/ 1 h 46"/>
                <a:gd name="T2" fmla="*/ 0 w 8"/>
                <a:gd name="T3" fmla="*/ 1 h 46"/>
                <a:gd name="T4" fmla="*/ 0 w 8"/>
                <a:gd name="T5" fmla="*/ 42 h 46"/>
                <a:gd name="T6" fmla="*/ 4 w 8"/>
                <a:gd name="T7" fmla="*/ 46 h 46"/>
                <a:gd name="T8" fmla="*/ 8 w 8"/>
                <a:gd name="T9" fmla="*/ 42 h 46"/>
                <a:gd name="T10" fmla="*/ 8 w 8"/>
                <a:gd name="T11" fmla="*/ 0 h 46"/>
                <a:gd name="T12" fmla="*/ 4 w 8"/>
                <a:gd name="T1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6">
                  <a:moveTo>
                    <a:pt x="4" y="1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2" y="46"/>
                    <a:pt x="4" y="46"/>
                  </a:cubicBezTo>
                  <a:cubicBezTo>
                    <a:pt x="7" y="46"/>
                    <a:pt x="8" y="44"/>
                    <a:pt x="8" y="4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112"/>
            <p:cNvSpPr>
              <a:spLocks noEditPoints="1"/>
            </p:cNvSpPr>
            <p:nvPr/>
          </p:nvSpPr>
          <p:spPr bwMode="auto">
            <a:xfrm>
              <a:off x="10737851" y="3487738"/>
              <a:ext cx="80963" cy="79375"/>
            </a:xfrm>
            <a:custGeom>
              <a:avLst/>
              <a:gdLst>
                <a:gd name="T0" fmla="*/ 17 w 35"/>
                <a:gd name="T1" fmla="*/ 35 h 35"/>
                <a:gd name="T2" fmla="*/ 0 w 35"/>
                <a:gd name="T3" fmla="*/ 17 h 35"/>
                <a:gd name="T4" fmla="*/ 17 w 35"/>
                <a:gd name="T5" fmla="*/ 0 h 35"/>
                <a:gd name="T6" fmla="*/ 35 w 35"/>
                <a:gd name="T7" fmla="*/ 17 h 35"/>
                <a:gd name="T8" fmla="*/ 17 w 35"/>
                <a:gd name="T9" fmla="*/ 35 h 35"/>
                <a:gd name="T10" fmla="*/ 17 w 35"/>
                <a:gd name="T11" fmla="*/ 4 h 35"/>
                <a:gd name="T12" fmla="*/ 4 w 35"/>
                <a:gd name="T13" fmla="*/ 17 h 35"/>
                <a:gd name="T14" fmla="*/ 17 w 35"/>
                <a:gd name="T15" fmla="*/ 31 h 35"/>
                <a:gd name="T16" fmla="*/ 31 w 35"/>
                <a:gd name="T17" fmla="*/ 17 h 35"/>
                <a:gd name="T18" fmla="*/ 17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7" y="35"/>
                    <a:pt x="0" y="2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5"/>
                    <a:pt x="10" y="31"/>
                    <a:pt x="17" y="31"/>
                  </a:cubicBezTo>
                  <a:cubicBezTo>
                    <a:pt x="25" y="31"/>
                    <a:pt x="31" y="25"/>
                    <a:pt x="31" y="17"/>
                  </a:cubicBezTo>
                  <a:cubicBezTo>
                    <a:pt x="31" y="10"/>
                    <a:pt x="25" y="4"/>
                    <a:pt x="1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113"/>
            <p:cNvSpPr>
              <a:spLocks noEditPoints="1"/>
            </p:cNvSpPr>
            <p:nvPr/>
          </p:nvSpPr>
          <p:spPr bwMode="auto">
            <a:xfrm>
              <a:off x="10866439" y="3309938"/>
              <a:ext cx="79375" cy="7937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4 h 35"/>
                <a:gd name="T12" fmla="*/ 4 w 35"/>
                <a:gd name="T13" fmla="*/ 18 h 35"/>
                <a:gd name="T14" fmla="*/ 18 w 35"/>
                <a:gd name="T15" fmla="*/ 31 h 35"/>
                <a:gd name="T16" fmla="*/ 31 w 35"/>
                <a:gd name="T17" fmla="*/ 18 h 35"/>
                <a:gd name="T18" fmla="*/ 18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1" y="25"/>
                    <a:pt x="31" y="18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114"/>
            <p:cNvSpPr>
              <a:spLocks noEditPoints="1"/>
            </p:cNvSpPr>
            <p:nvPr/>
          </p:nvSpPr>
          <p:spPr bwMode="auto">
            <a:xfrm>
              <a:off x="10993439" y="3436938"/>
              <a:ext cx="80963" cy="7937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7 h 35"/>
                <a:gd name="T4" fmla="*/ 18 w 36"/>
                <a:gd name="T5" fmla="*/ 0 h 35"/>
                <a:gd name="T6" fmla="*/ 36 w 36"/>
                <a:gd name="T7" fmla="*/ 17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7 h 35"/>
                <a:gd name="T14" fmla="*/ 18 w 36"/>
                <a:gd name="T15" fmla="*/ 31 h 35"/>
                <a:gd name="T16" fmla="*/ 32 w 36"/>
                <a:gd name="T17" fmla="*/ 17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6" y="7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7"/>
                  </a:cubicBezTo>
                  <a:cubicBezTo>
                    <a:pt x="4" y="25"/>
                    <a:pt x="11" y="31"/>
                    <a:pt x="18" y="31"/>
                  </a:cubicBezTo>
                  <a:cubicBezTo>
                    <a:pt x="26" y="31"/>
                    <a:pt x="32" y="25"/>
                    <a:pt x="32" y="17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7233698" y="2927986"/>
            <a:ext cx="264326" cy="245858"/>
            <a:chOff x="9848851" y="3262313"/>
            <a:chExt cx="363538" cy="338138"/>
          </a:xfrm>
        </p:grpSpPr>
        <p:sp>
          <p:nvSpPr>
            <p:cNvPr id="136" name="Freeform 115"/>
            <p:cNvSpPr/>
            <p:nvPr/>
          </p:nvSpPr>
          <p:spPr bwMode="auto">
            <a:xfrm>
              <a:off x="9969501" y="3294063"/>
              <a:ext cx="242888" cy="17463"/>
            </a:xfrm>
            <a:custGeom>
              <a:avLst/>
              <a:gdLst>
                <a:gd name="T0" fmla="*/ 1 w 107"/>
                <a:gd name="T1" fmla="*/ 4 h 8"/>
                <a:gd name="T2" fmla="*/ 0 w 107"/>
                <a:gd name="T3" fmla="*/ 8 h 8"/>
                <a:gd name="T4" fmla="*/ 103 w 107"/>
                <a:gd name="T5" fmla="*/ 8 h 8"/>
                <a:gd name="T6" fmla="*/ 107 w 107"/>
                <a:gd name="T7" fmla="*/ 4 h 8"/>
                <a:gd name="T8" fmla="*/ 103 w 107"/>
                <a:gd name="T9" fmla="*/ 0 h 8"/>
                <a:gd name="T10" fmla="*/ 0 w 107"/>
                <a:gd name="T11" fmla="*/ 0 h 8"/>
                <a:gd name="T12" fmla="*/ 1 w 107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5" y="8"/>
                    <a:pt x="107" y="7"/>
                    <a:pt x="107" y="4"/>
                  </a:cubicBezTo>
                  <a:cubicBezTo>
                    <a:pt x="107" y="2"/>
                    <a:pt x="105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116"/>
            <p:cNvSpPr/>
            <p:nvPr/>
          </p:nvSpPr>
          <p:spPr bwMode="auto">
            <a:xfrm>
              <a:off x="9848851" y="3294063"/>
              <a:ext cx="52388" cy="17463"/>
            </a:xfrm>
            <a:custGeom>
              <a:avLst/>
              <a:gdLst>
                <a:gd name="T0" fmla="*/ 22 w 23"/>
                <a:gd name="T1" fmla="*/ 4 h 8"/>
                <a:gd name="T2" fmla="*/ 23 w 23"/>
                <a:gd name="T3" fmla="*/ 0 h 8"/>
                <a:gd name="T4" fmla="*/ 4 w 23"/>
                <a:gd name="T5" fmla="*/ 0 h 8"/>
                <a:gd name="T6" fmla="*/ 0 w 23"/>
                <a:gd name="T7" fmla="*/ 4 h 8"/>
                <a:gd name="T8" fmla="*/ 4 w 23"/>
                <a:gd name="T9" fmla="*/ 8 h 8"/>
                <a:gd name="T10" fmla="*/ 23 w 23"/>
                <a:gd name="T11" fmla="*/ 8 h 8"/>
                <a:gd name="T12" fmla="*/ 22 w 23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2" y="4"/>
                  </a:moveTo>
                  <a:cubicBezTo>
                    <a:pt x="22" y="3"/>
                    <a:pt x="23" y="2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2" y="6"/>
                    <a:pt x="2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117"/>
            <p:cNvSpPr/>
            <p:nvPr/>
          </p:nvSpPr>
          <p:spPr bwMode="auto">
            <a:xfrm>
              <a:off x="10147301" y="3422650"/>
              <a:ext cx="65088" cy="19050"/>
            </a:xfrm>
            <a:custGeom>
              <a:avLst/>
              <a:gdLst>
                <a:gd name="T0" fmla="*/ 1 w 29"/>
                <a:gd name="T1" fmla="*/ 4 h 8"/>
                <a:gd name="T2" fmla="*/ 0 w 29"/>
                <a:gd name="T3" fmla="*/ 8 h 8"/>
                <a:gd name="T4" fmla="*/ 25 w 29"/>
                <a:gd name="T5" fmla="*/ 8 h 8"/>
                <a:gd name="T6" fmla="*/ 29 w 29"/>
                <a:gd name="T7" fmla="*/ 4 h 8"/>
                <a:gd name="T8" fmla="*/ 25 w 29"/>
                <a:gd name="T9" fmla="*/ 0 h 8"/>
                <a:gd name="T10" fmla="*/ 0 w 29"/>
                <a:gd name="T11" fmla="*/ 0 h 8"/>
                <a:gd name="T12" fmla="*/ 1 w 2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1" y="4"/>
                  </a:moveTo>
                  <a:cubicBezTo>
                    <a:pt x="1" y="5"/>
                    <a:pt x="0" y="6"/>
                    <a:pt x="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8"/>
                    <a:pt x="29" y="6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118"/>
            <p:cNvSpPr/>
            <p:nvPr/>
          </p:nvSpPr>
          <p:spPr bwMode="auto">
            <a:xfrm>
              <a:off x="9848851" y="3422650"/>
              <a:ext cx="230188" cy="19050"/>
            </a:xfrm>
            <a:custGeom>
              <a:avLst/>
              <a:gdLst>
                <a:gd name="T0" fmla="*/ 100 w 101"/>
                <a:gd name="T1" fmla="*/ 4 h 8"/>
                <a:gd name="T2" fmla="*/ 101 w 101"/>
                <a:gd name="T3" fmla="*/ 0 h 8"/>
                <a:gd name="T4" fmla="*/ 4 w 101"/>
                <a:gd name="T5" fmla="*/ 0 h 8"/>
                <a:gd name="T6" fmla="*/ 0 w 101"/>
                <a:gd name="T7" fmla="*/ 4 h 8"/>
                <a:gd name="T8" fmla="*/ 4 w 101"/>
                <a:gd name="T9" fmla="*/ 8 h 8"/>
                <a:gd name="T10" fmla="*/ 101 w 101"/>
                <a:gd name="T11" fmla="*/ 8 h 8"/>
                <a:gd name="T12" fmla="*/ 100 w 101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">
                  <a:moveTo>
                    <a:pt x="100" y="4"/>
                  </a:moveTo>
                  <a:cubicBezTo>
                    <a:pt x="100" y="2"/>
                    <a:pt x="100" y="1"/>
                    <a:pt x="10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0" y="6"/>
                    <a:pt x="100" y="5"/>
                    <a:pt x="10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119"/>
            <p:cNvSpPr/>
            <p:nvPr/>
          </p:nvSpPr>
          <p:spPr bwMode="auto">
            <a:xfrm>
              <a:off x="10020301" y="3551238"/>
              <a:ext cx="192088" cy="17463"/>
            </a:xfrm>
            <a:custGeom>
              <a:avLst/>
              <a:gdLst>
                <a:gd name="T0" fmla="*/ 1 w 85"/>
                <a:gd name="T1" fmla="*/ 4 h 8"/>
                <a:gd name="T2" fmla="*/ 0 w 85"/>
                <a:gd name="T3" fmla="*/ 8 h 8"/>
                <a:gd name="T4" fmla="*/ 81 w 85"/>
                <a:gd name="T5" fmla="*/ 8 h 8"/>
                <a:gd name="T6" fmla="*/ 85 w 85"/>
                <a:gd name="T7" fmla="*/ 4 h 8"/>
                <a:gd name="T8" fmla="*/ 81 w 85"/>
                <a:gd name="T9" fmla="*/ 0 h 8"/>
                <a:gd name="T10" fmla="*/ 0 w 85"/>
                <a:gd name="T11" fmla="*/ 0 h 8"/>
                <a:gd name="T12" fmla="*/ 1 w 8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8"/>
                    <a:pt x="85" y="6"/>
                    <a:pt x="85" y="4"/>
                  </a:cubicBezTo>
                  <a:cubicBezTo>
                    <a:pt x="85" y="2"/>
                    <a:pt x="83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120"/>
            <p:cNvSpPr/>
            <p:nvPr/>
          </p:nvSpPr>
          <p:spPr bwMode="auto">
            <a:xfrm>
              <a:off x="9848851" y="3551238"/>
              <a:ext cx="103188" cy="17463"/>
            </a:xfrm>
            <a:custGeom>
              <a:avLst/>
              <a:gdLst>
                <a:gd name="T0" fmla="*/ 44 w 45"/>
                <a:gd name="T1" fmla="*/ 4 h 8"/>
                <a:gd name="T2" fmla="*/ 45 w 45"/>
                <a:gd name="T3" fmla="*/ 0 h 8"/>
                <a:gd name="T4" fmla="*/ 4 w 45"/>
                <a:gd name="T5" fmla="*/ 0 h 8"/>
                <a:gd name="T6" fmla="*/ 0 w 45"/>
                <a:gd name="T7" fmla="*/ 4 h 8"/>
                <a:gd name="T8" fmla="*/ 4 w 45"/>
                <a:gd name="T9" fmla="*/ 8 h 8"/>
                <a:gd name="T10" fmla="*/ 45 w 45"/>
                <a:gd name="T11" fmla="*/ 8 h 8"/>
                <a:gd name="T12" fmla="*/ 44 w 4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">
                  <a:moveTo>
                    <a:pt x="44" y="4"/>
                  </a:moveTo>
                  <a:cubicBezTo>
                    <a:pt x="44" y="3"/>
                    <a:pt x="45" y="1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7"/>
                    <a:pt x="44" y="6"/>
                    <a:pt x="4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2" name="Freeform 121"/>
            <p:cNvSpPr>
              <a:spLocks noEditPoints="1"/>
            </p:cNvSpPr>
            <p:nvPr/>
          </p:nvSpPr>
          <p:spPr bwMode="auto">
            <a:xfrm>
              <a:off x="9894889" y="3262313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122"/>
            <p:cNvSpPr>
              <a:spLocks noEditPoints="1"/>
            </p:cNvSpPr>
            <p:nvPr/>
          </p:nvSpPr>
          <p:spPr bwMode="auto">
            <a:xfrm>
              <a:off x="10072689" y="3390900"/>
              <a:ext cx="80963" cy="80963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8 h 35"/>
                <a:gd name="T14" fmla="*/ 18 w 36"/>
                <a:gd name="T15" fmla="*/ 31 h 35"/>
                <a:gd name="T16" fmla="*/ 32 w 36"/>
                <a:gd name="T17" fmla="*/ 18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2" y="25"/>
                    <a:pt x="32" y="18"/>
                  </a:cubicBezTo>
                  <a:cubicBezTo>
                    <a:pt x="32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123"/>
            <p:cNvSpPr>
              <a:spLocks noEditPoints="1"/>
            </p:cNvSpPr>
            <p:nvPr/>
          </p:nvSpPr>
          <p:spPr bwMode="auto">
            <a:xfrm>
              <a:off x="9944101" y="3519488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45" name="Freeform 124"/>
          <p:cNvSpPr/>
          <p:nvPr/>
        </p:nvSpPr>
        <p:spPr bwMode="auto">
          <a:xfrm>
            <a:off x="6575771" y="2897976"/>
            <a:ext cx="317422" cy="297799"/>
          </a:xfrm>
          <a:custGeom>
            <a:avLst/>
            <a:gdLst>
              <a:gd name="T0" fmla="*/ 177 w 192"/>
              <a:gd name="T1" fmla="*/ 15 h 180"/>
              <a:gd name="T2" fmla="*/ 122 w 192"/>
              <a:gd name="T3" fmla="*/ 15 h 180"/>
              <a:gd name="T4" fmla="*/ 85 w 192"/>
              <a:gd name="T5" fmla="*/ 52 h 180"/>
              <a:gd name="T6" fmla="*/ 24 w 192"/>
              <a:gd name="T7" fmla="*/ 114 h 180"/>
              <a:gd name="T8" fmla="*/ 11 w 192"/>
              <a:gd name="T9" fmla="*/ 126 h 180"/>
              <a:gd name="T10" fmla="*/ 11 w 192"/>
              <a:gd name="T11" fmla="*/ 168 h 180"/>
              <a:gd name="T12" fmla="*/ 53 w 192"/>
              <a:gd name="T13" fmla="*/ 168 h 180"/>
              <a:gd name="T14" fmla="*/ 103 w 192"/>
              <a:gd name="T15" fmla="*/ 118 h 180"/>
              <a:gd name="T16" fmla="*/ 127 w 192"/>
              <a:gd name="T17" fmla="*/ 94 h 180"/>
              <a:gd name="T18" fmla="*/ 151 w 192"/>
              <a:gd name="T19" fmla="*/ 70 h 180"/>
              <a:gd name="T20" fmla="*/ 151 w 192"/>
              <a:gd name="T21" fmla="*/ 41 h 180"/>
              <a:gd name="T22" fmla="*/ 122 w 192"/>
              <a:gd name="T23" fmla="*/ 41 h 180"/>
              <a:gd name="T24" fmla="*/ 50 w 192"/>
              <a:gd name="T25" fmla="*/ 113 h 180"/>
              <a:gd name="T26" fmla="*/ 55 w 192"/>
              <a:gd name="T27" fmla="*/ 118 h 180"/>
              <a:gd name="T28" fmla="*/ 127 w 192"/>
              <a:gd name="T29" fmla="*/ 46 h 180"/>
              <a:gd name="T30" fmla="*/ 137 w 192"/>
              <a:gd name="T31" fmla="*/ 42 h 180"/>
              <a:gd name="T32" fmla="*/ 146 w 192"/>
              <a:gd name="T33" fmla="*/ 46 h 180"/>
              <a:gd name="T34" fmla="*/ 150 w 192"/>
              <a:gd name="T35" fmla="*/ 56 h 180"/>
              <a:gd name="T36" fmla="*/ 146 w 192"/>
              <a:gd name="T37" fmla="*/ 65 h 180"/>
              <a:gd name="T38" fmla="*/ 122 w 192"/>
              <a:gd name="T39" fmla="*/ 89 h 180"/>
              <a:gd name="T40" fmla="*/ 98 w 192"/>
              <a:gd name="T41" fmla="*/ 113 h 180"/>
              <a:gd name="T42" fmla="*/ 48 w 192"/>
              <a:gd name="T43" fmla="*/ 163 h 180"/>
              <a:gd name="T44" fmla="*/ 32 w 192"/>
              <a:gd name="T45" fmla="*/ 170 h 180"/>
              <a:gd name="T46" fmla="*/ 16 w 192"/>
              <a:gd name="T47" fmla="*/ 163 h 180"/>
              <a:gd name="T48" fmla="*/ 9 w 192"/>
              <a:gd name="T49" fmla="*/ 147 h 180"/>
              <a:gd name="T50" fmla="*/ 16 w 192"/>
              <a:gd name="T51" fmla="*/ 131 h 180"/>
              <a:gd name="T52" fmla="*/ 28 w 192"/>
              <a:gd name="T53" fmla="*/ 119 h 180"/>
              <a:gd name="T54" fmla="*/ 90 w 192"/>
              <a:gd name="T55" fmla="*/ 57 h 180"/>
              <a:gd name="T56" fmla="*/ 127 w 192"/>
              <a:gd name="T57" fmla="*/ 20 h 180"/>
              <a:gd name="T58" fmla="*/ 149 w 192"/>
              <a:gd name="T59" fmla="*/ 11 h 180"/>
              <a:gd name="T60" fmla="*/ 172 w 192"/>
              <a:gd name="T61" fmla="*/ 20 h 180"/>
              <a:gd name="T62" fmla="*/ 181 w 192"/>
              <a:gd name="T63" fmla="*/ 42 h 180"/>
              <a:gd name="T64" fmla="*/ 172 w 192"/>
              <a:gd name="T65" fmla="*/ 64 h 180"/>
              <a:gd name="T66" fmla="*/ 86 w 192"/>
              <a:gd name="T67" fmla="*/ 150 h 180"/>
              <a:gd name="T68" fmla="*/ 91 w 192"/>
              <a:gd name="T69" fmla="*/ 155 h 180"/>
              <a:gd name="T70" fmla="*/ 177 w 192"/>
              <a:gd name="T71" fmla="*/ 69 h 180"/>
              <a:gd name="T72" fmla="*/ 177 w 192"/>
              <a:gd name="T73" fmla="*/ 1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80">
                <a:moveTo>
                  <a:pt x="177" y="15"/>
                </a:moveTo>
                <a:cubicBezTo>
                  <a:pt x="162" y="0"/>
                  <a:pt x="137" y="0"/>
                  <a:pt x="122" y="15"/>
                </a:cubicBezTo>
                <a:cubicBezTo>
                  <a:pt x="85" y="52"/>
                  <a:pt x="85" y="52"/>
                  <a:pt x="85" y="52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11" y="126"/>
                  <a:pt x="11" y="126"/>
                  <a:pt x="11" y="126"/>
                </a:cubicBezTo>
                <a:cubicBezTo>
                  <a:pt x="0" y="138"/>
                  <a:pt x="0" y="157"/>
                  <a:pt x="11" y="168"/>
                </a:cubicBezTo>
                <a:cubicBezTo>
                  <a:pt x="23" y="180"/>
                  <a:pt x="42" y="180"/>
                  <a:pt x="53" y="168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9" y="62"/>
                  <a:pt x="159" y="49"/>
                  <a:pt x="151" y="41"/>
                </a:cubicBezTo>
                <a:cubicBezTo>
                  <a:pt x="143" y="33"/>
                  <a:pt x="130" y="33"/>
                  <a:pt x="122" y="41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30" y="44"/>
                  <a:pt x="133" y="42"/>
                  <a:pt x="137" y="42"/>
                </a:cubicBezTo>
                <a:cubicBezTo>
                  <a:pt x="140" y="42"/>
                  <a:pt x="143" y="44"/>
                  <a:pt x="146" y="46"/>
                </a:cubicBezTo>
                <a:cubicBezTo>
                  <a:pt x="149" y="49"/>
                  <a:pt x="150" y="52"/>
                  <a:pt x="150" y="56"/>
                </a:cubicBezTo>
                <a:cubicBezTo>
                  <a:pt x="150" y="59"/>
                  <a:pt x="149" y="63"/>
                  <a:pt x="146" y="65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48" y="163"/>
                  <a:pt x="48" y="163"/>
                  <a:pt x="48" y="163"/>
                </a:cubicBezTo>
                <a:cubicBezTo>
                  <a:pt x="44" y="168"/>
                  <a:pt x="38" y="170"/>
                  <a:pt x="32" y="170"/>
                </a:cubicBezTo>
                <a:cubicBezTo>
                  <a:pt x="26" y="170"/>
                  <a:pt x="21" y="168"/>
                  <a:pt x="16" y="163"/>
                </a:cubicBezTo>
                <a:cubicBezTo>
                  <a:pt x="12" y="159"/>
                  <a:pt x="9" y="153"/>
                  <a:pt x="9" y="147"/>
                </a:cubicBezTo>
                <a:cubicBezTo>
                  <a:pt x="9" y="141"/>
                  <a:pt x="12" y="136"/>
                  <a:pt x="16" y="131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90" y="57"/>
                  <a:pt x="90" y="57"/>
                  <a:pt x="90" y="57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33" y="14"/>
                  <a:pt x="141" y="11"/>
                  <a:pt x="149" y="11"/>
                </a:cubicBezTo>
                <a:cubicBezTo>
                  <a:pt x="157" y="11"/>
                  <a:pt x="166" y="14"/>
                  <a:pt x="172" y="20"/>
                </a:cubicBezTo>
                <a:cubicBezTo>
                  <a:pt x="178" y="26"/>
                  <a:pt x="181" y="34"/>
                  <a:pt x="181" y="42"/>
                </a:cubicBezTo>
                <a:cubicBezTo>
                  <a:pt x="181" y="50"/>
                  <a:pt x="178" y="58"/>
                  <a:pt x="172" y="64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177" y="69"/>
                  <a:pt x="177" y="69"/>
                  <a:pt x="177" y="69"/>
                </a:cubicBezTo>
                <a:cubicBezTo>
                  <a:pt x="192" y="54"/>
                  <a:pt x="192" y="30"/>
                  <a:pt x="177" y="1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49" name="组合 248"/>
          <p:cNvGrpSpPr/>
          <p:nvPr/>
        </p:nvGrpSpPr>
        <p:grpSpPr>
          <a:xfrm>
            <a:off x="4705872" y="2916444"/>
            <a:ext cx="236624" cy="259708"/>
            <a:chOff x="6372226" y="3246438"/>
            <a:chExt cx="325438" cy="357187"/>
          </a:xfrm>
        </p:grpSpPr>
        <p:sp>
          <p:nvSpPr>
            <p:cNvPr id="146" name="Freeform 125"/>
            <p:cNvSpPr>
              <a:spLocks noEditPoints="1"/>
            </p:cNvSpPr>
            <p:nvPr/>
          </p:nvSpPr>
          <p:spPr bwMode="auto">
            <a:xfrm>
              <a:off x="6372226" y="3536950"/>
              <a:ext cx="325438" cy="66675"/>
            </a:xfrm>
            <a:custGeom>
              <a:avLst/>
              <a:gdLst>
                <a:gd name="T0" fmla="*/ 128 w 143"/>
                <a:gd name="T1" fmla="*/ 29 h 29"/>
                <a:gd name="T2" fmla="*/ 14 w 143"/>
                <a:gd name="T3" fmla="*/ 29 h 29"/>
                <a:gd name="T4" fmla="*/ 0 w 143"/>
                <a:gd name="T5" fmla="*/ 15 h 29"/>
                <a:gd name="T6" fmla="*/ 14 w 143"/>
                <a:gd name="T7" fmla="*/ 0 h 29"/>
                <a:gd name="T8" fmla="*/ 54 w 143"/>
                <a:gd name="T9" fmla="*/ 0 h 29"/>
                <a:gd name="T10" fmla="*/ 58 w 143"/>
                <a:gd name="T11" fmla="*/ 7 h 29"/>
                <a:gd name="T12" fmla="*/ 71 w 143"/>
                <a:gd name="T13" fmla="*/ 16 h 29"/>
                <a:gd name="T14" fmla="*/ 84 w 143"/>
                <a:gd name="T15" fmla="*/ 7 h 29"/>
                <a:gd name="T16" fmla="*/ 88 w 143"/>
                <a:gd name="T17" fmla="*/ 0 h 29"/>
                <a:gd name="T18" fmla="*/ 128 w 143"/>
                <a:gd name="T19" fmla="*/ 0 h 29"/>
                <a:gd name="T20" fmla="*/ 143 w 143"/>
                <a:gd name="T21" fmla="*/ 15 h 29"/>
                <a:gd name="T22" fmla="*/ 128 w 143"/>
                <a:gd name="T23" fmla="*/ 29 h 29"/>
                <a:gd name="T24" fmla="*/ 14 w 143"/>
                <a:gd name="T25" fmla="*/ 4 h 29"/>
                <a:gd name="T26" fmla="*/ 4 w 143"/>
                <a:gd name="T27" fmla="*/ 15 h 29"/>
                <a:gd name="T28" fmla="*/ 14 w 143"/>
                <a:gd name="T29" fmla="*/ 25 h 29"/>
                <a:gd name="T30" fmla="*/ 128 w 143"/>
                <a:gd name="T31" fmla="*/ 25 h 29"/>
                <a:gd name="T32" fmla="*/ 139 w 143"/>
                <a:gd name="T33" fmla="*/ 15 h 29"/>
                <a:gd name="T34" fmla="*/ 128 w 143"/>
                <a:gd name="T35" fmla="*/ 4 h 29"/>
                <a:gd name="T36" fmla="*/ 91 w 143"/>
                <a:gd name="T37" fmla="*/ 4 h 29"/>
                <a:gd name="T38" fmla="*/ 88 w 143"/>
                <a:gd name="T39" fmla="*/ 9 h 29"/>
                <a:gd name="T40" fmla="*/ 71 w 143"/>
                <a:gd name="T41" fmla="*/ 20 h 29"/>
                <a:gd name="T42" fmla="*/ 55 w 143"/>
                <a:gd name="T43" fmla="*/ 9 h 29"/>
                <a:gd name="T44" fmla="*/ 52 w 143"/>
                <a:gd name="T45" fmla="*/ 4 h 29"/>
                <a:gd name="T46" fmla="*/ 14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8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3"/>
                    <a:pt x="66" y="16"/>
                    <a:pt x="71" y="16"/>
                  </a:cubicBezTo>
                  <a:cubicBezTo>
                    <a:pt x="76" y="16"/>
                    <a:pt x="81" y="13"/>
                    <a:pt x="84" y="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6" y="0"/>
                    <a:pt x="143" y="6"/>
                    <a:pt x="143" y="15"/>
                  </a:cubicBezTo>
                  <a:cubicBezTo>
                    <a:pt x="143" y="23"/>
                    <a:pt x="136" y="29"/>
                    <a:pt x="128" y="29"/>
                  </a:cubicBezTo>
                  <a:close/>
                  <a:moveTo>
                    <a:pt x="14" y="4"/>
                  </a:moveTo>
                  <a:cubicBezTo>
                    <a:pt x="8" y="4"/>
                    <a:pt x="4" y="9"/>
                    <a:pt x="4" y="15"/>
                  </a:cubicBezTo>
                  <a:cubicBezTo>
                    <a:pt x="4" y="20"/>
                    <a:pt x="8" y="25"/>
                    <a:pt x="14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4" y="25"/>
                    <a:pt x="139" y="20"/>
                    <a:pt x="139" y="15"/>
                  </a:cubicBezTo>
                  <a:cubicBezTo>
                    <a:pt x="139" y="9"/>
                    <a:pt x="134" y="4"/>
                    <a:pt x="128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4" y="16"/>
                    <a:pt x="78" y="20"/>
                    <a:pt x="71" y="20"/>
                  </a:cubicBezTo>
                  <a:cubicBezTo>
                    <a:pt x="65" y="20"/>
                    <a:pt x="59" y="16"/>
                    <a:pt x="55" y="9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126"/>
            <p:cNvSpPr>
              <a:spLocks noEditPoints="1"/>
            </p:cNvSpPr>
            <p:nvPr/>
          </p:nvSpPr>
          <p:spPr bwMode="auto">
            <a:xfrm>
              <a:off x="6424614" y="3246438"/>
              <a:ext cx="219075" cy="290513"/>
            </a:xfrm>
            <a:custGeom>
              <a:avLst/>
              <a:gdLst>
                <a:gd name="T0" fmla="*/ 48 w 96"/>
                <a:gd name="T1" fmla="*/ 128 h 128"/>
                <a:gd name="T2" fmla="*/ 38 w 96"/>
                <a:gd name="T3" fmla="*/ 122 h 128"/>
                <a:gd name="T4" fmla="*/ 3 w 96"/>
                <a:gd name="T5" fmla="*/ 60 h 128"/>
                <a:gd name="T6" fmla="*/ 2 w 96"/>
                <a:gd name="T7" fmla="*/ 48 h 128"/>
                <a:gd name="T8" fmla="*/ 13 w 96"/>
                <a:gd name="T9" fmla="*/ 43 h 128"/>
                <a:gd name="T10" fmla="*/ 23 w 96"/>
                <a:gd name="T11" fmla="*/ 43 h 128"/>
                <a:gd name="T12" fmla="*/ 23 w 96"/>
                <a:gd name="T13" fmla="*/ 18 h 128"/>
                <a:gd name="T14" fmla="*/ 41 w 96"/>
                <a:gd name="T15" fmla="*/ 0 h 128"/>
                <a:gd name="T16" fmla="*/ 55 w 96"/>
                <a:gd name="T17" fmla="*/ 0 h 128"/>
                <a:gd name="T18" fmla="*/ 74 w 96"/>
                <a:gd name="T19" fmla="*/ 18 h 128"/>
                <a:gd name="T20" fmla="*/ 74 w 96"/>
                <a:gd name="T21" fmla="*/ 43 h 128"/>
                <a:gd name="T22" fmla="*/ 84 w 96"/>
                <a:gd name="T23" fmla="*/ 43 h 128"/>
                <a:gd name="T24" fmla="*/ 94 w 96"/>
                <a:gd name="T25" fmla="*/ 48 h 128"/>
                <a:gd name="T26" fmla="*/ 93 w 96"/>
                <a:gd name="T27" fmla="*/ 60 h 128"/>
                <a:gd name="T28" fmla="*/ 58 w 96"/>
                <a:gd name="T29" fmla="*/ 122 h 128"/>
                <a:gd name="T30" fmla="*/ 48 w 96"/>
                <a:gd name="T31" fmla="*/ 128 h 128"/>
                <a:gd name="T32" fmla="*/ 13 w 96"/>
                <a:gd name="T33" fmla="*/ 51 h 128"/>
                <a:gd name="T34" fmla="*/ 9 w 96"/>
                <a:gd name="T35" fmla="*/ 52 h 128"/>
                <a:gd name="T36" fmla="*/ 10 w 96"/>
                <a:gd name="T37" fmla="*/ 56 h 128"/>
                <a:gd name="T38" fmla="*/ 45 w 96"/>
                <a:gd name="T39" fmla="*/ 118 h 128"/>
                <a:gd name="T40" fmla="*/ 48 w 96"/>
                <a:gd name="T41" fmla="*/ 120 h 128"/>
                <a:gd name="T42" fmla="*/ 51 w 96"/>
                <a:gd name="T43" fmla="*/ 118 h 128"/>
                <a:gd name="T44" fmla="*/ 87 w 96"/>
                <a:gd name="T45" fmla="*/ 56 h 128"/>
                <a:gd name="T46" fmla="*/ 87 w 96"/>
                <a:gd name="T47" fmla="*/ 52 h 128"/>
                <a:gd name="T48" fmla="*/ 84 w 96"/>
                <a:gd name="T49" fmla="*/ 51 h 128"/>
                <a:gd name="T50" fmla="*/ 66 w 96"/>
                <a:gd name="T51" fmla="*/ 51 h 128"/>
                <a:gd name="T52" fmla="*/ 66 w 96"/>
                <a:gd name="T53" fmla="*/ 18 h 128"/>
                <a:gd name="T54" fmla="*/ 55 w 96"/>
                <a:gd name="T55" fmla="*/ 8 h 128"/>
                <a:gd name="T56" fmla="*/ 41 w 96"/>
                <a:gd name="T57" fmla="*/ 8 h 128"/>
                <a:gd name="T58" fmla="*/ 31 w 96"/>
                <a:gd name="T59" fmla="*/ 18 h 128"/>
                <a:gd name="T60" fmla="*/ 31 w 96"/>
                <a:gd name="T61" fmla="*/ 51 h 128"/>
                <a:gd name="T62" fmla="*/ 13 w 96"/>
                <a:gd name="T63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48" y="128"/>
                  </a:moveTo>
                  <a:cubicBezTo>
                    <a:pt x="44" y="128"/>
                    <a:pt x="41" y="126"/>
                    <a:pt x="38" y="12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6"/>
                    <a:pt x="0" y="52"/>
                    <a:pt x="2" y="48"/>
                  </a:cubicBezTo>
                  <a:cubicBezTo>
                    <a:pt x="4" y="45"/>
                    <a:pt x="8" y="43"/>
                    <a:pt x="1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8"/>
                    <a:pt x="3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5" y="0"/>
                    <a:pt x="74" y="8"/>
                    <a:pt x="74" y="18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8" y="43"/>
                    <a:pt x="92" y="45"/>
                    <a:pt x="94" y="48"/>
                  </a:cubicBezTo>
                  <a:cubicBezTo>
                    <a:pt x="96" y="52"/>
                    <a:pt x="96" y="56"/>
                    <a:pt x="93" y="60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6" y="126"/>
                    <a:pt x="52" y="128"/>
                    <a:pt x="48" y="128"/>
                  </a:cubicBezTo>
                  <a:close/>
                  <a:moveTo>
                    <a:pt x="13" y="51"/>
                  </a:moveTo>
                  <a:cubicBezTo>
                    <a:pt x="11" y="51"/>
                    <a:pt x="10" y="52"/>
                    <a:pt x="9" y="52"/>
                  </a:cubicBezTo>
                  <a:cubicBezTo>
                    <a:pt x="9" y="53"/>
                    <a:pt x="9" y="55"/>
                    <a:pt x="10" y="56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6" y="119"/>
                    <a:pt x="47" y="120"/>
                    <a:pt x="48" y="120"/>
                  </a:cubicBezTo>
                  <a:cubicBezTo>
                    <a:pt x="49" y="120"/>
                    <a:pt x="50" y="119"/>
                    <a:pt x="51" y="118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5"/>
                    <a:pt x="88" y="53"/>
                    <a:pt x="87" y="52"/>
                  </a:cubicBezTo>
                  <a:cubicBezTo>
                    <a:pt x="87" y="52"/>
                    <a:pt x="85" y="51"/>
                    <a:pt x="84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2"/>
                    <a:pt x="61" y="8"/>
                    <a:pt x="55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6" y="8"/>
                    <a:pt x="31" y="12"/>
                    <a:pt x="31" y="18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13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5340714" y="2916444"/>
            <a:ext cx="236624" cy="259708"/>
            <a:chOff x="7245351" y="3246438"/>
            <a:chExt cx="325438" cy="357187"/>
          </a:xfrm>
        </p:grpSpPr>
        <p:sp>
          <p:nvSpPr>
            <p:cNvPr id="148" name="Freeform 127"/>
            <p:cNvSpPr>
              <a:spLocks noEditPoints="1"/>
            </p:cNvSpPr>
            <p:nvPr/>
          </p:nvSpPr>
          <p:spPr bwMode="auto">
            <a:xfrm>
              <a:off x="7245351" y="3536950"/>
              <a:ext cx="325438" cy="66675"/>
            </a:xfrm>
            <a:custGeom>
              <a:avLst/>
              <a:gdLst>
                <a:gd name="T0" fmla="*/ 129 w 143"/>
                <a:gd name="T1" fmla="*/ 29 h 29"/>
                <a:gd name="T2" fmla="*/ 15 w 143"/>
                <a:gd name="T3" fmla="*/ 29 h 29"/>
                <a:gd name="T4" fmla="*/ 0 w 143"/>
                <a:gd name="T5" fmla="*/ 15 h 29"/>
                <a:gd name="T6" fmla="*/ 15 w 143"/>
                <a:gd name="T7" fmla="*/ 0 h 29"/>
                <a:gd name="T8" fmla="*/ 44 w 143"/>
                <a:gd name="T9" fmla="*/ 0 h 29"/>
                <a:gd name="T10" fmla="*/ 44 w 143"/>
                <a:gd name="T11" fmla="*/ 1 h 29"/>
                <a:gd name="T12" fmla="*/ 65 w 143"/>
                <a:gd name="T13" fmla="*/ 16 h 29"/>
                <a:gd name="T14" fmla="*/ 79 w 143"/>
                <a:gd name="T15" fmla="*/ 16 h 29"/>
                <a:gd name="T16" fmla="*/ 99 w 143"/>
                <a:gd name="T17" fmla="*/ 1 h 29"/>
                <a:gd name="T18" fmla="*/ 100 w 143"/>
                <a:gd name="T19" fmla="*/ 0 h 29"/>
                <a:gd name="T20" fmla="*/ 129 w 143"/>
                <a:gd name="T21" fmla="*/ 0 h 29"/>
                <a:gd name="T22" fmla="*/ 143 w 143"/>
                <a:gd name="T23" fmla="*/ 15 h 29"/>
                <a:gd name="T24" fmla="*/ 129 w 143"/>
                <a:gd name="T25" fmla="*/ 29 h 29"/>
                <a:gd name="T26" fmla="*/ 15 w 143"/>
                <a:gd name="T27" fmla="*/ 4 h 29"/>
                <a:gd name="T28" fmla="*/ 4 w 143"/>
                <a:gd name="T29" fmla="*/ 15 h 29"/>
                <a:gd name="T30" fmla="*/ 15 w 143"/>
                <a:gd name="T31" fmla="*/ 25 h 29"/>
                <a:gd name="T32" fmla="*/ 129 w 143"/>
                <a:gd name="T33" fmla="*/ 25 h 29"/>
                <a:gd name="T34" fmla="*/ 139 w 143"/>
                <a:gd name="T35" fmla="*/ 15 h 29"/>
                <a:gd name="T36" fmla="*/ 129 w 143"/>
                <a:gd name="T37" fmla="*/ 4 h 29"/>
                <a:gd name="T38" fmla="*/ 102 w 143"/>
                <a:gd name="T39" fmla="*/ 4 h 29"/>
                <a:gd name="T40" fmla="*/ 79 w 143"/>
                <a:gd name="T41" fmla="*/ 20 h 29"/>
                <a:gd name="T42" fmla="*/ 65 w 143"/>
                <a:gd name="T43" fmla="*/ 20 h 29"/>
                <a:gd name="T44" fmla="*/ 41 w 143"/>
                <a:gd name="T45" fmla="*/ 4 h 29"/>
                <a:gd name="T46" fmla="*/ 15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9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7" y="10"/>
                    <a:pt x="56" y="16"/>
                    <a:pt x="65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8" y="16"/>
                    <a:pt x="96" y="10"/>
                    <a:pt x="99" y="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7" y="0"/>
                    <a:pt x="143" y="6"/>
                    <a:pt x="143" y="15"/>
                  </a:cubicBezTo>
                  <a:cubicBezTo>
                    <a:pt x="143" y="23"/>
                    <a:pt x="137" y="29"/>
                    <a:pt x="129" y="29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0"/>
                    <a:pt x="9" y="25"/>
                    <a:pt x="15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5" y="25"/>
                    <a:pt x="139" y="20"/>
                    <a:pt x="139" y="15"/>
                  </a:cubicBezTo>
                  <a:cubicBezTo>
                    <a:pt x="139" y="9"/>
                    <a:pt x="135" y="4"/>
                    <a:pt x="129" y="4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98" y="13"/>
                    <a:pt x="89" y="20"/>
                    <a:pt x="79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45" y="13"/>
                    <a:pt x="41" y="4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128"/>
            <p:cNvSpPr>
              <a:spLocks noEditPoints="1"/>
            </p:cNvSpPr>
            <p:nvPr/>
          </p:nvSpPr>
          <p:spPr bwMode="auto">
            <a:xfrm>
              <a:off x="7300914" y="3246438"/>
              <a:ext cx="217488" cy="290513"/>
            </a:xfrm>
            <a:custGeom>
              <a:avLst/>
              <a:gdLst>
                <a:gd name="T0" fmla="*/ 55 w 96"/>
                <a:gd name="T1" fmla="*/ 128 h 128"/>
                <a:gd name="T2" fmla="*/ 41 w 96"/>
                <a:gd name="T3" fmla="*/ 128 h 128"/>
                <a:gd name="T4" fmla="*/ 22 w 96"/>
                <a:gd name="T5" fmla="*/ 110 h 128"/>
                <a:gd name="T6" fmla="*/ 22 w 96"/>
                <a:gd name="T7" fmla="*/ 85 h 128"/>
                <a:gd name="T8" fmla="*/ 12 w 96"/>
                <a:gd name="T9" fmla="*/ 85 h 128"/>
                <a:gd name="T10" fmla="*/ 2 w 96"/>
                <a:gd name="T11" fmla="*/ 79 h 128"/>
                <a:gd name="T12" fmla="*/ 3 w 96"/>
                <a:gd name="T13" fmla="*/ 68 h 128"/>
                <a:gd name="T14" fmla="*/ 38 w 96"/>
                <a:gd name="T15" fmla="*/ 6 h 128"/>
                <a:gd name="T16" fmla="*/ 48 w 96"/>
                <a:gd name="T17" fmla="*/ 0 h 128"/>
                <a:gd name="T18" fmla="*/ 58 w 96"/>
                <a:gd name="T19" fmla="*/ 6 h 128"/>
                <a:gd name="T20" fmla="*/ 93 w 96"/>
                <a:gd name="T21" fmla="*/ 68 h 128"/>
                <a:gd name="T22" fmla="*/ 94 w 96"/>
                <a:gd name="T23" fmla="*/ 79 h 128"/>
                <a:gd name="T24" fmla="*/ 83 w 96"/>
                <a:gd name="T25" fmla="*/ 85 h 128"/>
                <a:gd name="T26" fmla="*/ 73 w 96"/>
                <a:gd name="T27" fmla="*/ 85 h 128"/>
                <a:gd name="T28" fmla="*/ 73 w 96"/>
                <a:gd name="T29" fmla="*/ 110 h 128"/>
                <a:gd name="T30" fmla="*/ 55 w 96"/>
                <a:gd name="T31" fmla="*/ 128 h 128"/>
                <a:gd name="T32" fmla="*/ 48 w 96"/>
                <a:gd name="T33" fmla="*/ 8 h 128"/>
                <a:gd name="T34" fmla="*/ 45 w 96"/>
                <a:gd name="T35" fmla="*/ 10 h 128"/>
                <a:gd name="T36" fmla="*/ 9 w 96"/>
                <a:gd name="T37" fmla="*/ 72 h 128"/>
                <a:gd name="T38" fmla="*/ 9 w 96"/>
                <a:gd name="T39" fmla="*/ 75 h 128"/>
                <a:gd name="T40" fmla="*/ 12 w 96"/>
                <a:gd name="T41" fmla="*/ 77 h 128"/>
                <a:gd name="T42" fmla="*/ 30 w 96"/>
                <a:gd name="T43" fmla="*/ 77 h 128"/>
                <a:gd name="T44" fmla="*/ 30 w 96"/>
                <a:gd name="T45" fmla="*/ 110 h 128"/>
                <a:gd name="T46" fmla="*/ 41 w 96"/>
                <a:gd name="T47" fmla="*/ 120 h 128"/>
                <a:gd name="T48" fmla="*/ 55 w 96"/>
                <a:gd name="T49" fmla="*/ 120 h 128"/>
                <a:gd name="T50" fmla="*/ 65 w 96"/>
                <a:gd name="T51" fmla="*/ 110 h 128"/>
                <a:gd name="T52" fmla="*/ 65 w 96"/>
                <a:gd name="T53" fmla="*/ 77 h 128"/>
                <a:gd name="T54" fmla="*/ 83 w 96"/>
                <a:gd name="T55" fmla="*/ 77 h 128"/>
                <a:gd name="T56" fmla="*/ 87 w 96"/>
                <a:gd name="T57" fmla="*/ 75 h 128"/>
                <a:gd name="T58" fmla="*/ 86 w 96"/>
                <a:gd name="T59" fmla="*/ 72 h 128"/>
                <a:gd name="T60" fmla="*/ 51 w 96"/>
                <a:gd name="T61" fmla="*/ 10 h 128"/>
                <a:gd name="T62" fmla="*/ 48 w 96"/>
                <a:gd name="T63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55" y="128"/>
                  </a:moveTo>
                  <a:cubicBezTo>
                    <a:pt x="41" y="128"/>
                    <a:pt x="41" y="128"/>
                    <a:pt x="41" y="128"/>
                  </a:cubicBezTo>
                  <a:cubicBezTo>
                    <a:pt x="31" y="128"/>
                    <a:pt x="22" y="120"/>
                    <a:pt x="22" y="11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" y="85"/>
                    <a:pt x="4" y="83"/>
                    <a:pt x="2" y="79"/>
                  </a:cubicBezTo>
                  <a:cubicBezTo>
                    <a:pt x="0" y="76"/>
                    <a:pt x="0" y="72"/>
                    <a:pt x="3" y="68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0" y="2"/>
                    <a:pt x="44" y="0"/>
                    <a:pt x="48" y="0"/>
                  </a:cubicBezTo>
                  <a:cubicBezTo>
                    <a:pt x="52" y="0"/>
                    <a:pt x="55" y="2"/>
                    <a:pt x="58" y="6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5" y="72"/>
                    <a:pt x="96" y="76"/>
                    <a:pt x="94" y="79"/>
                  </a:cubicBezTo>
                  <a:cubicBezTo>
                    <a:pt x="92" y="83"/>
                    <a:pt x="88" y="85"/>
                    <a:pt x="8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20"/>
                    <a:pt x="65" y="128"/>
                    <a:pt x="55" y="128"/>
                  </a:cubicBezTo>
                  <a:close/>
                  <a:moveTo>
                    <a:pt x="48" y="8"/>
                  </a:moveTo>
                  <a:cubicBezTo>
                    <a:pt x="47" y="8"/>
                    <a:pt x="46" y="9"/>
                    <a:pt x="45" y="1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3"/>
                    <a:pt x="8" y="75"/>
                    <a:pt x="9" y="75"/>
                  </a:cubicBezTo>
                  <a:cubicBezTo>
                    <a:pt x="9" y="76"/>
                    <a:pt x="11" y="77"/>
                    <a:pt x="12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6"/>
                    <a:pt x="35" y="120"/>
                    <a:pt x="41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60" y="120"/>
                    <a:pt x="65" y="116"/>
                    <a:pt x="65" y="110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5" y="77"/>
                    <a:pt x="86" y="76"/>
                    <a:pt x="87" y="75"/>
                  </a:cubicBezTo>
                  <a:cubicBezTo>
                    <a:pt x="87" y="75"/>
                    <a:pt x="87" y="73"/>
                    <a:pt x="86" y="7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9"/>
                    <a:pt x="49" y="8"/>
                    <a:pt x="48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4051408" y="2908363"/>
            <a:ext cx="287410" cy="280485"/>
            <a:chOff x="5472114" y="3235325"/>
            <a:chExt cx="395287" cy="385763"/>
          </a:xfrm>
        </p:grpSpPr>
        <p:sp>
          <p:nvSpPr>
            <p:cNvPr id="150" name="Freeform 129"/>
            <p:cNvSpPr>
              <a:spLocks noEditPoints="1"/>
            </p:cNvSpPr>
            <p:nvPr/>
          </p:nvSpPr>
          <p:spPr bwMode="auto">
            <a:xfrm>
              <a:off x="5673726" y="3448050"/>
              <a:ext cx="193675" cy="173038"/>
            </a:xfrm>
            <a:custGeom>
              <a:avLst/>
              <a:gdLst>
                <a:gd name="T0" fmla="*/ 60 w 85"/>
                <a:gd name="T1" fmla="*/ 76 h 76"/>
                <a:gd name="T2" fmla="*/ 60 w 85"/>
                <a:gd name="T3" fmla="*/ 76 h 76"/>
                <a:gd name="T4" fmla="*/ 52 w 85"/>
                <a:gd name="T5" fmla="*/ 73 h 76"/>
                <a:gd name="T6" fmla="*/ 0 w 85"/>
                <a:gd name="T7" fmla="*/ 22 h 76"/>
                <a:gd name="T8" fmla="*/ 13 w 85"/>
                <a:gd name="T9" fmla="*/ 9 h 76"/>
                <a:gd name="T10" fmla="*/ 30 w 85"/>
                <a:gd name="T11" fmla="*/ 1 h 76"/>
                <a:gd name="T12" fmla="*/ 33 w 85"/>
                <a:gd name="T13" fmla="*/ 0 h 76"/>
                <a:gd name="T14" fmla="*/ 79 w 85"/>
                <a:gd name="T15" fmla="*/ 46 h 76"/>
                <a:gd name="T16" fmla="*/ 74 w 85"/>
                <a:gd name="T17" fmla="*/ 69 h 76"/>
                <a:gd name="T18" fmla="*/ 60 w 85"/>
                <a:gd name="T19" fmla="*/ 76 h 76"/>
                <a:gd name="T20" fmla="*/ 58 w 85"/>
                <a:gd name="T21" fmla="*/ 68 h 76"/>
                <a:gd name="T22" fmla="*/ 60 w 85"/>
                <a:gd name="T23" fmla="*/ 68 h 76"/>
                <a:gd name="T24" fmla="*/ 68 w 85"/>
                <a:gd name="T25" fmla="*/ 63 h 76"/>
                <a:gd name="T26" fmla="*/ 73 w 85"/>
                <a:gd name="T27" fmla="*/ 52 h 76"/>
                <a:gd name="T28" fmla="*/ 30 w 85"/>
                <a:gd name="T29" fmla="*/ 9 h 76"/>
                <a:gd name="T30" fmla="*/ 18 w 85"/>
                <a:gd name="T31" fmla="*/ 14 h 76"/>
                <a:gd name="T32" fmla="*/ 11 w 85"/>
                <a:gd name="T33" fmla="*/ 21 h 76"/>
                <a:gd name="T34" fmla="*/ 58 w 85"/>
                <a:gd name="T35" fmla="*/ 68 h 76"/>
                <a:gd name="T36" fmla="*/ 58 w 85"/>
                <a:gd name="T3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76">
                  <a:moveTo>
                    <a:pt x="60" y="76"/>
                  </a:moveTo>
                  <a:cubicBezTo>
                    <a:pt x="60" y="76"/>
                    <a:pt x="60" y="76"/>
                    <a:pt x="60" y="76"/>
                  </a:cubicBezTo>
                  <a:cubicBezTo>
                    <a:pt x="55" y="76"/>
                    <a:pt x="52" y="74"/>
                    <a:pt x="52" y="7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7" y="5"/>
                    <a:pt x="30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82" y="49"/>
                    <a:pt x="85" y="58"/>
                    <a:pt x="74" y="69"/>
                  </a:cubicBezTo>
                  <a:cubicBezTo>
                    <a:pt x="69" y="74"/>
                    <a:pt x="64" y="76"/>
                    <a:pt x="60" y="76"/>
                  </a:cubicBezTo>
                  <a:close/>
                  <a:moveTo>
                    <a:pt x="58" y="68"/>
                  </a:moveTo>
                  <a:cubicBezTo>
                    <a:pt x="58" y="68"/>
                    <a:pt x="58" y="68"/>
                    <a:pt x="60" y="68"/>
                  </a:cubicBezTo>
                  <a:cubicBezTo>
                    <a:pt x="62" y="68"/>
                    <a:pt x="65" y="66"/>
                    <a:pt x="68" y="63"/>
                  </a:cubicBezTo>
                  <a:cubicBezTo>
                    <a:pt x="76" y="56"/>
                    <a:pt x="73" y="52"/>
                    <a:pt x="73" y="5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1" y="12"/>
                    <a:pt x="19" y="14"/>
                    <a:pt x="18" y="1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130"/>
            <p:cNvSpPr>
              <a:spLocks noEditPoints="1"/>
            </p:cNvSpPr>
            <p:nvPr/>
          </p:nvSpPr>
          <p:spPr bwMode="auto">
            <a:xfrm>
              <a:off x="5472114" y="3235325"/>
              <a:ext cx="184150" cy="180975"/>
            </a:xfrm>
            <a:custGeom>
              <a:avLst/>
              <a:gdLst>
                <a:gd name="T0" fmla="*/ 65 w 81"/>
                <a:gd name="T1" fmla="*/ 80 h 80"/>
                <a:gd name="T2" fmla="*/ 32 w 81"/>
                <a:gd name="T3" fmla="*/ 47 h 80"/>
                <a:gd name="T4" fmla="*/ 18 w 81"/>
                <a:gd name="T5" fmla="*/ 41 h 80"/>
                <a:gd name="T6" fmla="*/ 0 w 81"/>
                <a:gd name="T7" fmla="*/ 15 h 80"/>
                <a:gd name="T8" fmla="*/ 15 w 81"/>
                <a:gd name="T9" fmla="*/ 0 h 80"/>
                <a:gd name="T10" fmla="*/ 42 w 81"/>
                <a:gd name="T11" fmla="*/ 17 h 80"/>
                <a:gd name="T12" fmla="*/ 48 w 81"/>
                <a:gd name="T13" fmla="*/ 31 h 80"/>
                <a:gd name="T14" fmla="*/ 81 w 81"/>
                <a:gd name="T15" fmla="*/ 64 h 80"/>
                <a:gd name="T16" fmla="*/ 79 w 81"/>
                <a:gd name="T17" fmla="*/ 67 h 80"/>
                <a:gd name="T18" fmla="*/ 74 w 81"/>
                <a:gd name="T19" fmla="*/ 72 h 80"/>
                <a:gd name="T20" fmla="*/ 74 w 81"/>
                <a:gd name="T21" fmla="*/ 73 h 80"/>
                <a:gd name="T22" fmla="*/ 65 w 81"/>
                <a:gd name="T23" fmla="*/ 80 h 80"/>
                <a:gd name="T24" fmla="*/ 23 w 81"/>
                <a:gd name="T25" fmla="*/ 35 h 80"/>
                <a:gd name="T26" fmla="*/ 36 w 81"/>
                <a:gd name="T27" fmla="*/ 41 h 80"/>
                <a:gd name="T28" fmla="*/ 65 w 81"/>
                <a:gd name="T29" fmla="*/ 70 h 80"/>
                <a:gd name="T30" fmla="*/ 69 w 81"/>
                <a:gd name="T31" fmla="*/ 66 h 80"/>
                <a:gd name="T32" fmla="*/ 70 w 81"/>
                <a:gd name="T33" fmla="*/ 65 h 80"/>
                <a:gd name="T34" fmla="*/ 41 w 81"/>
                <a:gd name="T35" fmla="*/ 36 h 80"/>
                <a:gd name="T36" fmla="*/ 35 w 81"/>
                <a:gd name="T37" fmla="*/ 22 h 80"/>
                <a:gd name="T38" fmla="*/ 16 w 81"/>
                <a:gd name="T39" fmla="*/ 10 h 80"/>
                <a:gd name="T40" fmla="*/ 11 w 81"/>
                <a:gd name="T41" fmla="*/ 16 h 80"/>
                <a:gd name="T42" fmla="*/ 23 w 81"/>
                <a:gd name="T43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0">
                  <a:moveTo>
                    <a:pt x="65" y="80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6" y="71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lnTo>
                    <a:pt x="65" y="80"/>
                  </a:lnTo>
                  <a:close/>
                  <a:moveTo>
                    <a:pt x="23" y="35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0" y="65"/>
                    <a:pt x="70" y="6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23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131"/>
            <p:cNvSpPr>
              <a:spLocks noEditPoints="1"/>
            </p:cNvSpPr>
            <p:nvPr/>
          </p:nvSpPr>
          <p:spPr bwMode="auto">
            <a:xfrm>
              <a:off x="5478464" y="3259138"/>
              <a:ext cx="361950" cy="341313"/>
            </a:xfrm>
            <a:custGeom>
              <a:avLst/>
              <a:gdLst>
                <a:gd name="T0" fmla="*/ 127 w 159"/>
                <a:gd name="T1" fmla="*/ 4 h 150"/>
                <a:gd name="T2" fmla="*/ 140 w 159"/>
                <a:gd name="T3" fmla="*/ 6 h 150"/>
                <a:gd name="T4" fmla="*/ 123 w 159"/>
                <a:gd name="T5" fmla="*/ 13 h 150"/>
                <a:gd name="T6" fmla="*/ 121 w 159"/>
                <a:gd name="T7" fmla="*/ 14 h 150"/>
                <a:gd name="T8" fmla="*/ 121 w 159"/>
                <a:gd name="T9" fmla="*/ 16 h 150"/>
                <a:gd name="T10" fmla="*/ 120 w 159"/>
                <a:gd name="T11" fmla="*/ 23 h 150"/>
                <a:gd name="T12" fmla="*/ 120 w 159"/>
                <a:gd name="T13" fmla="*/ 24 h 150"/>
                <a:gd name="T14" fmla="*/ 120 w 159"/>
                <a:gd name="T15" fmla="*/ 25 h 150"/>
                <a:gd name="T16" fmla="*/ 126 w 159"/>
                <a:gd name="T17" fmla="*/ 39 h 150"/>
                <a:gd name="T18" fmla="*/ 128 w 159"/>
                <a:gd name="T19" fmla="*/ 43 h 150"/>
                <a:gd name="T20" fmla="*/ 131 w 159"/>
                <a:gd name="T21" fmla="*/ 41 h 150"/>
                <a:gd name="T22" fmla="*/ 152 w 159"/>
                <a:gd name="T23" fmla="*/ 32 h 150"/>
                <a:gd name="T24" fmla="*/ 135 w 159"/>
                <a:gd name="T25" fmla="*/ 50 h 150"/>
                <a:gd name="T26" fmla="*/ 132 w 159"/>
                <a:gd name="T27" fmla="*/ 52 h 150"/>
                <a:gd name="T28" fmla="*/ 133 w 159"/>
                <a:gd name="T29" fmla="*/ 56 h 150"/>
                <a:gd name="T30" fmla="*/ 138 w 159"/>
                <a:gd name="T31" fmla="*/ 68 h 150"/>
                <a:gd name="T32" fmla="*/ 90 w 159"/>
                <a:gd name="T33" fmla="*/ 83 h 150"/>
                <a:gd name="T34" fmla="*/ 33 w 159"/>
                <a:gd name="T35" fmla="*/ 142 h 150"/>
                <a:gd name="T36" fmla="*/ 23 w 159"/>
                <a:gd name="T37" fmla="*/ 146 h 150"/>
                <a:gd name="T38" fmla="*/ 15 w 159"/>
                <a:gd name="T39" fmla="*/ 142 h 150"/>
                <a:gd name="T40" fmla="*/ 15 w 159"/>
                <a:gd name="T41" fmla="*/ 123 h 150"/>
                <a:gd name="T42" fmla="*/ 80 w 159"/>
                <a:gd name="T43" fmla="*/ 71 h 150"/>
                <a:gd name="T44" fmla="*/ 80 w 159"/>
                <a:gd name="T45" fmla="*/ 71 h 150"/>
                <a:gd name="T46" fmla="*/ 80 w 159"/>
                <a:gd name="T47" fmla="*/ 70 h 150"/>
                <a:gd name="T48" fmla="*/ 102 w 159"/>
                <a:gd name="T49" fmla="*/ 23 h 150"/>
                <a:gd name="T50" fmla="*/ 104 w 159"/>
                <a:gd name="T51" fmla="*/ 15 h 150"/>
                <a:gd name="T52" fmla="*/ 121 w 159"/>
                <a:gd name="T53" fmla="*/ 4 h 150"/>
                <a:gd name="T54" fmla="*/ 122 w 159"/>
                <a:gd name="T55" fmla="*/ 4 h 150"/>
                <a:gd name="T56" fmla="*/ 127 w 159"/>
                <a:gd name="T57" fmla="*/ 4 h 150"/>
                <a:gd name="T58" fmla="*/ 127 w 159"/>
                <a:gd name="T59" fmla="*/ 4 h 150"/>
                <a:gd name="T60" fmla="*/ 24 w 159"/>
                <a:gd name="T61" fmla="*/ 142 h 150"/>
                <a:gd name="T62" fmla="*/ 31 w 159"/>
                <a:gd name="T63" fmla="*/ 139 h 150"/>
                <a:gd name="T64" fmla="*/ 31 w 159"/>
                <a:gd name="T65" fmla="*/ 125 h 150"/>
                <a:gd name="T66" fmla="*/ 24 w 159"/>
                <a:gd name="T67" fmla="*/ 122 h 150"/>
                <a:gd name="T68" fmla="*/ 17 w 159"/>
                <a:gd name="T69" fmla="*/ 125 h 150"/>
                <a:gd name="T70" fmla="*/ 17 w 159"/>
                <a:gd name="T71" fmla="*/ 139 h 150"/>
                <a:gd name="T72" fmla="*/ 24 w 159"/>
                <a:gd name="T73" fmla="*/ 142 h 150"/>
                <a:gd name="T74" fmla="*/ 127 w 159"/>
                <a:gd name="T75" fmla="*/ 0 h 150"/>
                <a:gd name="T76" fmla="*/ 121 w 159"/>
                <a:gd name="T77" fmla="*/ 0 h 150"/>
                <a:gd name="T78" fmla="*/ 100 w 159"/>
                <a:gd name="T79" fmla="*/ 13 h 150"/>
                <a:gd name="T80" fmla="*/ 77 w 159"/>
                <a:gd name="T81" fmla="*/ 68 h 150"/>
                <a:gd name="T82" fmla="*/ 12 w 159"/>
                <a:gd name="T83" fmla="*/ 120 h 150"/>
                <a:gd name="T84" fmla="*/ 12 w 159"/>
                <a:gd name="T85" fmla="*/ 145 h 150"/>
                <a:gd name="T86" fmla="*/ 23 w 159"/>
                <a:gd name="T87" fmla="*/ 150 h 150"/>
                <a:gd name="T88" fmla="*/ 36 w 159"/>
                <a:gd name="T89" fmla="*/ 145 h 150"/>
                <a:gd name="T90" fmla="*/ 93 w 159"/>
                <a:gd name="T91" fmla="*/ 85 h 150"/>
                <a:gd name="T92" fmla="*/ 144 w 159"/>
                <a:gd name="T93" fmla="*/ 71 h 150"/>
                <a:gd name="T94" fmla="*/ 137 w 159"/>
                <a:gd name="T95" fmla="*/ 54 h 150"/>
                <a:gd name="T96" fmla="*/ 159 w 159"/>
                <a:gd name="T97" fmla="*/ 25 h 150"/>
                <a:gd name="T98" fmla="*/ 130 w 159"/>
                <a:gd name="T99" fmla="*/ 37 h 150"/>
                <a:gd name="T100" fmla="*/ 124 w 159"/>
                <a:gd name="T101" fmla="*/ 24 h 150"/>
                <a:gd name="T102" fmla="*/ 125 w 159"/>
                <a:gd name="T103" fmla="*/ 17 h 150"/>
                <a:gd name="T104" fmla="*/ 149 w 159"/>
                <a:gd name="T105" fmla="*/ 6 h 150"/>
                <a:gd name="T106" fmla="*/ 127 w 159"/>
                <a:gd name="T107" fmla="*/ 0 h 150"/>
                <a:gd name="T108" fmla="*/ 24 w 159"/>
                <a:gd name="T109" fmla="*/ 138 h 150"/>
                <a:gd name="T110" fmla="*/ 20 w 159"/>
                <a:gd name="T111" fmla="*/ 136 h 150"/>
                <a:gd name="T112" fmla="*/ 20 w 159"/>
                <a:gd name="T113" fmla="*/ 128 h 150"/>
                <a:gd name="T114" fmla="*/ 24 w 159"/>
                <a:gd name="T115" fmla="*/ 126 h 150"/>
                <a:gd name="T116" fmla="*/ 29 w 159"/>
                <a:gd name="T117" fmla="*/ 128 h 150"/>
                <a:gd name="T118" fmla="*/ 29 w 159"/>
                <a:gd name="T119" fmla="*/ 136 h 150"/>
                <a:gd name="T120" fmla="*/ 24 w 159"/>
                <a:gd name="T12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9" h="150">
                  <a:moveTo>
                    <a:pt x="127" y="4"/>
                  </a:moveTo>
                  <a:cubicBezTo>
                    <a:pt x="132" y="4"/>
                    <a:pt x="136" y="5"/>
                    <a:pt x="140" y="6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8" y="38"/>
                    <a:pt x="143" y="46"/>
                    <a:pt x="135" y="50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26" y="69"/>
                    <a:pt x="98" y="74"/>
                    <a:pt x="90" y="83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33" y="142"/>
                    <a:pt x="28" y="146"/>
                    <a:pt x="23" y="146"/>
                  </a:cubicBezTo>
                  <a:cubicBezTo>
                    <a:pt x="20" y="146"/>
                    <a:pt x="17" y="144"/>
                    <a:pt x="15" y="142"/>
                  </a:cubicBezTo>
                  <a:cubicBezTo>
                    <a:pt x="7" y="134"/>
                    <a:pt x="13" y="125"/>
                    <a:pt x="15" y="123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93" y="58"/>
                    <a:pt x="98" y="36"/>
                    <a:pt x="102" y="23"/>
                  </a:cubicBezTo>
                  <a:cubicBezTo>
                    <a:pt x="103" y="19"/>
                    <a:pt x="103" y="17"/>
                    <a:pt x="104" y="15"/>
                  </a:cubicBezTo>
                  <a:cubicBezTo>
                    <a:pt x="106" y="7"/>
                    <a:pt x="107" y="7"/>
                    <a:pt x="121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4" y="4"/>
                    <a:pt x="125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moveTo>
                    <a:pt x="24" y="142"/>
                  </a:moveTo>
                  <a:cubicBezTo>
                    <a:pt x="27" y="142"/>
                    <a:pt x="30" y="141"/>
                    <a:pt x="31" y="139"/>
                  </a:cubicBezTo>
                  <a:cubicBezTo>
                    <a:pt x="35" y="135"/>
                    <a:pt x="35" y="129"/>
                    <a:pt x="31" y="125"/>
                  </a:cubicBezTo>
                  <a:cubicBezTo>
                    <a:pt x="30" y="123"/>
                    <a:pt x="27" y="122"/>
                    <a:pt x="24" y="122"/>
                  </a:cubicBezTo>
                  <a:cubicBezTo>
                    <a:pt x="22" y="122"/>
                    <a:pt x="19" y="123"/>
                    <a:pt x="17" y="125"/>
                  </a:cubicBezTo>
                  <a:cubicBezTo>
                    <a:pt x="13" y="129"/>
                    <a:pt x="13" y="135"/>
                    <a:pt x="17" y="139"/>
                  </a:cubicBezTo>
                  <a:cubicBezTo>
                    <a:pt x="19" y="141"/>
                    <a:pt x="22" y="142"/>
                    <a:pt x="24" y="142"/>
                  </a:cubicBezTo>
                  <a:moveTo>
                    <a:pt x="127" y="0"/>
                  </a:moveTo>
                  <a:cubicBezTo>
                    <a:pt x="125" y="0"/>
                    <a:pt x="123" y="0"/>
                    <a:pt x="121" y="0"/>
                  </a:cubicBezTo>
                  <a:cubicBezTo>
                    <a:pt x="106" y="3"/>
                    <a:pt x="103" y="4"/>
                    <a:pt x="100" y="13"/>
                  </a:cubicBezTo>
                  <a:cubicBezTo>
                    <a:pt x="97" y="23"/>
                    <a:pt x="93" y="53"/>
                    <a:pt x="77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0" y="133"/>
                    <a:pt x="12" y="145"/>
                  </a:cubicBezTo>
                  <a:cubicBezTo>
                    <a:pt x="16" y="148"/>
                    <a:pt x="20" y="150"/>
                    <a:pt x="23" y="150"/>
                  </a:cubicBezTo>
                  <a:cubicBezTo>
                    <a:pt x="30" y="150"/>
                    <a:pt x="36" y="145"/>
                    <a:pt x="36" y="145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102" y="76"/>
                    <a:pt x="144" y="71"/>
                    <a:pt x="144" y="71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3" y="46"/>
                    <a:pt x="159" y="25"/>
                    <a:pt x="159" y="2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39" y="0"/>
                    <a:pt x="127" y="0"/>
                  </a:cubicBezTo>
                  <a:close/>
                  <a:moveTo>
                    <a:pt x="24" y="138"/>
                  </a:moveTo>
                  <a:cubicBezTo>
                    <a:pt x="23" y="138"/>
                    <a:pt x="21" y="138"/>
                    <a:pt x="20" y="136"/>
                  </a:cubicBezTo>
                  <a:cubicBezTo>
                    <a:pt x="17" y="134"/>
                    <a:pt x="17" y="130"/>
                    <a:pt x="20" y="128"/>
                  </a:cubicBezTo>
                  <a:cubicBezTo>
                    <a:pt x="21" y="127"/>
                    <a:pt x="23" y="126"/>
                    <a:pt x="24" y="126"/>
                  </a:cubicBezTo>
                  <a:cubicBezTo>
                    <a:pt x="26" y="126"/>
                    <a:pt x="27" y="127"/>
                    <a:pt x="29" y="128"/>
                  </a:cubicBezTo>
                  <a:cubicBezTo>
                    <a:pt x="31" y="130"/>
                    <a:pt x="31" y="134"/>
                    <a:pt x="29" y="136"/>
                  </a:cubicBezTo>
                  <a:cubicBezTo>
                    <a:pt x="27" y="138"/>
                    <a:pt x="26" y="138"/>
                    <a:pt x="24" y="1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5949008" y="2904901"/>
            <a:ext cx="302416" cy="283948"/>
            <a:chOff x="8081964" y="3230563"/>
            <a:chExt cx="415925" cy="390525"/>
          </a:xfrm>
          <a:solidFill>
            <a:srgbClr val="FC621E"/>
          </a:solidFill>
        </p:grpSpPr>
        <p:sp>
          <p:nvSpPr>
            <p:cNvPr id="153" name="Freeform 132"/>
            <p:cNvSpPr>
              <a:spLocks noEditPoints="1"/>
            </p:cNvSpPr>
            <p:nvPr/>
          </p:nvSpPr>
          <p:spPr bwMode="auto">
            <a:xfrm>
              <a:off x="8143876" y="3230563"/>
              <a:ext cx="201613" cy="147638"/>
            </a:xfrm>
            <a:custGeom>
              <a:avLst/>
              <a:gdLst>
                <a:gd name="T0" fmla="*/ 40 w 89"/>
                <a:gd name="T1" fmla="*/ 4 h 65"/>
                <a:gd name="T2" fmla="*/ 77 w 89"/>
                <a:gd name="T3" fmla="*/ 20 h 65"/>
                <a:gd name="T4" fmla="*/ 83 w 89"/>
                <a:gd name="T5" fmla="*/ 26 h 65"/>
                <a:gd name="T6" fmla="*/ 49 w 89"/>
                <a:gd name="T7" fmla="*/ 60 h 65"/>
                <a:gd name="T8" fmla="*/ 6 w 89"/>
                <a:gd name="T9" fmla="*/ 17 h 65"/>
                <a:gd name="T10" fmla="*/ 40 w 89"/>
                <a:gd name="T11" fmla="*/ 4 h 65"/>
                <a:gd name="T12" fmla="*/ 40 w 89"/>
                <a:gd name="T13" fmla="*/ 0 h 65"/>
                <a:gd name="T14" fmla="*/ 0 w 89"/>
                <a:gd name="T15" fmla="*/ 16 h 65"/>
                <a:gd name="T16" fmla="*/ 49 w 89"/>
                <a:gd name="T17" fmla="*/ 65 h 65"/>
                <a:gd name="T18" fmla="*/ 89 w 89"/>
                <a:gd name="T19" fmla="*/ 26 h 65"/>
                <a:gd name="T20" fmla="*/ 80 w 89"/>
                <a:gd name="T21" fmla="*/ 17 h 65"/>
                <a:gd name="T22" fmla="*/ 40 w 89"/>
                <a:gd name="T2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65">
                  <a:moveTo>
                    <a:pt x="40" y="4"/>
                  </a:moveTo>
                  <a:cubicBezTo>
                    <a:pt x="54" y="4"/>
                    <a:pt x="67" y="10"/>
                    <a:pt x="77" y="20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5" y="9"/>
                    <a:pt x="27" y="4"/>
                    <a:pt x="40" y="4"/>
                  </a:cubicBezTo>
                  <a:moveTo>
                    <a:pt x="40" y="0"/>
                  </a:moveTo>
                  <a:cubicBezTo>
                    <a:pt x="25" y="0"/>
                    <a:pt x="11" y="6"/>
                    <a:pt x="0" y="16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69" y="6"/>
                    <a:pt x="5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133"/>
            <p:cNvSpPr>
              <a:spLocks noEditPoints="1"/>
            </p:cNvSpPr>
            <p:nvPr/>
          </p:nvSpPr>
          <p:spPr bwMode="auto">
            <a:xfrm>
              <a:off x="8164514" y="3300413"/>
              <a:ext cx="333375" cy="320675"/>
            </a:xfrm>
            <a:custGeom>
              <a:avLst/>
              <a:gdLst>
                <a:gd name="T0" fmla="*/ 85 w 147"/>
                <a:gd name="T1" fmla="*/ 11 h 141"/>
                <a:gd name="T2" fmla="*/ 119 w 147"/>
                <a:gd name="T3" fmla="*/ 45 h 141"/>
                <a:gd name="T4" fmla="*/ 133 w 147"/>
                <a:gd name="T5" fmla="*/ 80 h 141"/>
                <a:gd name="T6" fmla="*/ 119 w 147"/>
                <a:gd name="T7" fmla="*/ 115 h 141"/>
                <a:gd name="T8" fmla="*/ 115 w 147"/>
                <a:gd name="T9" fmla="*/ 119 h 141"/>
                <a:gd name="T10" fmla="*/ 80 w 147"/>
                <a:gd name="T11" fmla="*/ 133 h 141"/>
                <a:gd name="T12" fmla="*/ 46 w 147"/>
                <a:gd name="T13" fmla="*/ 119 h 141"/>
                <a:gd name="T14" fmla="*/ 12 w 147"/>
                <a:gd name="T15" fmla="*/ 85 h 141"/>
                <a:gd name="T16" fmla="*/ 85 w 147"/>
                <a:gd name="T17" fmla="*/ 11 h 141"/>
                <a:gd name="T18" fmla="*/ 85 w 147"/>
                <a:gd name="T19" fmla="*/ 0 h 141"/>
                <a:gd name="T20" fmla="*/ 0 w 147"/>
                <a:gd name="T21" fmla="*/ 85 h 141"/>
                <a:gd name="T22" fmla="*/ 40 w 147"/>
                <a:gd name="T23" fmla="*/ 124 h 141"/>
                <a:gd name="T24" fmla="*/ 80 w 147"/>
                <a:gd name="T25" fmla="*/ 141 h 141"/>
                <a:gd name="T26" fmla="*/ 121 w 147"/>
                <a:gd name="T27" fmla="*/ 124 h 141"/>
                <a:gd name="T28" fmla="*/ 125 w 147"/>
                <a:gd name="T29" fmla="*/ 120 h 141"/>
                <a:gd name="T30" fmla="*/ 125 w 147"/>
                <a:gd name="T31" fmla="*/ 40 h 141"/>
                <a:gd name="T32" fmla="*/ 85 w 147"/>
                <a:gd name="T3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41">
                  <a:moveTo>
                    <a:pt x="85" y="11"/>
                  </a:moveTo>
                  <a:cubicBezTo>
                    <a:pt x="119" y="45"/>
                    <a:pt x="119" y="45"/>
                    <a:pt x="119" y="45"/>
                  </a:cubicBezTo>
                  <a:cubicBezTo>
                    <a:pt x="128" y="55"/>
                    <a:pt x="133" y="67"/>
                    <a:pt x="133" y="80"/>
                  </a:cubicBezTo>
                  <a:cubicBezTo>
                    <a:pt x="133" y="93"/>
                    <a:pt x="128" y="105"/>
                    <a:pt x="119" y="115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06" y="128"/>
                    <a:pt x="93" y="133"/>
                    <a:pt x="80" y="133"/>
                  </a:cubicBezTo>
                  <a:cubicBezTo>
                    <a:pt x="67" y="133"/>
                    <a:pt x="55" y="128"/>
                    <a:pt x="46" y="119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5" y="11"/>
                    <a:pt x="85" y="11"/>
                    <a:pt x="85" y="11"/>
                  </a:cubicBezTo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51" y="135"/>
                    <a:pt x="66" y="141"/>
                    <a:pt x="80" y="141"/>
                  </a:cubicBezTo>
                  <a:cubicBezTo>
                    <a:pt x="95" y="141"/>
                    <a:pt x="109" y="135"/>
                    <a:pt x="121" y="124"/>
                  </a:cubicBezTo>
                  <a:cubicBezTo>
                    <a:pt x="125" y="120"/>
                    <a:pt x="125" y="120"/>
                    <a:pt x="125" y="120"/>
                  </a:cubicBezTo>
                  <a:cubicBezTo>
                    <a:pt x="147" y="98"/>
                    <a:pt x="147" y="62"/>
                    <a:pt x="125" y="4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134"/>
            <p:cNvSpPr>
              <a:spLocks noEditPoints="1"/>
            </p:cNvSpPr>
            <p:nvPr/>
          </p:nvSpPr>
          <p:spPr bwMode="auto">
            <a:xfrm>
              <a:off x="8081964" y="3279775"/>
              <a:ext cx="161925" cy="200025"/>
            </a:xfrm>
            <a:custGeom>
              <a:avLst/>
              <a:gdLst>
                <a:gd name="T0" fmla="*/ 22 w 71"/>
                <a:gd name="T1" fmla="*/ 6 h 88"/>
                <a:gd name="T2" fmla="*/ 65 w 71"/>
                <a:gd name="T3" fmla="*/ 49 h 88"/>
                <a:gd name="T4" fmla="*/ 31 w 71"/>
                <a:gd name="T5" fmla="*/ 83 h 88"/>
                <a:gd name="T6" fmla="*/ 25 w 71"/>
                <a:gd name="T7" fmla="*/ 77 h 88"/>
                <a:gd name="T8" fmla="*/ 22 w 71"/>
                <a:gd name="T9" fmla="*/ 6 h 88"/>
                <a:gd name="T10" fmla="*/ 22 w 71"/>
                <a:gd name="T11" fmla="*/ 0 h 88"/>
                <a:gd name="T12" fmla="*/ 22 w 71"/>
                <a:gd name="T13" fmla="*/ 80 h 88"/>
                <a:gd name="T14" fmla="*/ 31 w 71"/>
                <a:gd name="T15" fmla="*/ 88 h 88"/>
                <a:gd name="T16" fmla="*/ 71 w 71"/>
                <a:gd name="T17" fmla="*/ 49 h 88"/>
                <a:gd name="T18" fmla="*/ 22 w 71"/>
                <a:gd name="T1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8">
                  <a:moveTo>
                    <a:pt x="22" y="6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6" y="57"/>
                    <a:pt x="5" y="26"/>
                    <a:pt x="22" y="6"/>
                  </a:cubicBezTo>
                  <a:moveTo>
                    <a:pt x="22" y="0"/>
                  </a:moveTo>
                  <a:cubicBezTo>
                    <a:pt x="0" y="22"/>
                    <a:pt x="0" y="58"/>
                    <a:pt x="22" y="80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866809" y="2952226"/>
            <a:ext cx="294336" cy="203150"/>
            <a:chOff x="1155745" y="3935454"/>
            <a:chExt cx="392448" cy="270866"/>
          </a:xfrm>
        </p:grpSpPr>
        <p:sp>
          <p:nvSpPr>
            <p:cNvPr id="156" name="Freeform 135"/>
            <p:cNvSpPr>
              <a:spLocks noEditPoints="1"/>
            </p:cNvSpPr>
            <p:nvPr/>
          </p:nvSpPr>
          <p:spPr bwMode="auto">
            <a:xfrm>
              <a:off x="1155745" y="4037029"/>
              <a:ext cx="392448" cy="169291"/>
            </a:xfrm>
            <a:custGeom>
              <a:avLst/>
              <a:gdLst>
                <a:gd name="T0" fmla="*/ 167 w 178"/>
                <a:gd name="T1" fmla="*/ 77 h 77"/>
                <a:gd name="T2" fmla="*/ 11 w 178"/>
                <a:gd name="T3" fmla="*/ 77 h 77"/>
                <a:gd name="T4" fmla="*/ 0 w 178"/>
                <a:gd name="T5" fmla="*/ 65 h 77"/>
                <a:gd name="T6" fmla="*/ 0 w 178"/>
                <a:gd name="T7" fmla="*/ 0 h 77"/>
                <a:gd name="T8" fmla="*/ 178 w 178"/>
                <a:gd name="T9" fmla="*/ 0 h 77"/>
                <a:gd name="T10" fmla="*/ 178 w 178"/>
                <a:gd name="T11" fmla="*/ 65 h 77"/>
                <a:gd name="T12" fmla="*/ 167 w 178"/>
                <a:gd name="T13" fmla="*/ 77 h 77"/>
                <a:gd name="T14" fmla="*/ 4 w 178"/>
                <a:gd name="T15" fmla="*/ 4 h 77"/>
                <a:gd name="T16" fmla="*/ 4 w 178"/>
                <a:gd name="T17" fmla="*/ 65 h 77"/>
                <a:gd name="T18" fmla="*/ 11 w 178"/>
                <a:gd name="T19" fmla="*/ 73 h 77"/>
                <a:gd name="T20" fmla="*/ 167 w 178"/>
                <a:gd name="T21" fmla="*/ 73 h 77"/>
                <a:gd name="T22" fmla="*/ 174 w 178"/>
                <a:gd name="T23" fmla="*/ 65 h 77"/>
                <a:gd name="T24" fmla="*/ 174 w 178"/>
                <a:gd name="T25" fmla="*/ 4 h 77"/>
                <a:gd name="T26" fmla="*/ 4 w 178"/>
                <a:gd name="T2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77">
                  <a:moveTo>
                    <a:pt x="167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0" y="72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78" y="72"/>
                    <a:pt x="173" y="77"/>
                    <a:pt x="167" y="77"/>
                  </a:cubicBezTo>
                  <a:close/>
                  <a:moveTo>
                    <a:pt x="4" y="4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70"/>
                    <a:pt x="7" y="73"/>
                    <a:pt x="11" y="73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71" y="73"/>
                    <a:pt x="174" y="70"/>
                    <a:pt x="174" y="65"/>
                  </a:cubicBezTo>
                  <a:cubicBezTo>
                    <a:pt x="174" y="4"/>
                    <a:pt x="174" y="4"/>
                    <a:pt x="174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136"/>
            <p:cNvSpPr>
              <a:spLocks noEditPoints="1"/>
            </p:cNvSpPr>
            <p:nvPr/>
          </p:nvSpPr>
          <p:spPr bwMode="auto">
            <a:xfrm>
              <a:off x="1371207" y="4112441"/>
              <a:ext cx="132355" cy="52326"/>
            </a:xfrm>
            <a:custGeom>
              <a:avLst/>
              <a:gdLst>
                <a:gd name="T0" fmla="*/ 56 w 60"/>
                <a:gd name="T1" fmla="*/ 24 h 24"/>
                <a:gd name="T2" fmla="*/ 4 w 60"/>
                <a:gd name="T3" fmla="*/ 24 h 24"/>
                <a:gd name="T4" fmla="*/ 0 w 60"/>
                <a:gd name="T5" fmla="*/ 19 h 24"/>
                <a:gd name="T6" fmla="*/ 0 w 60"/>
                <a:gd name="T7" fmla="*/ 5 h 24"/>
                <a:gd name="T8" fmla="*/ 4 w 60"/>
                <a:gd name="T9" fmla="*/ 0 h 24"/>
                <a:gd name="T10" fmla="*/ 56 w 60"/>
                <a:gd name="T11" fmla="*/ 0 h 24"/>
                <a:gd name="T12" fmla="*/ 60 w 60"/>
                <a:gd name="T13" fmla="*/ 5 h 24"/>
                <a:gd name="T14" fmla="*/ 60 w 60"/>
                <a:gd name="T15" fmla="*/ 19 h 24"/>
                <a:gd name="T16" fmla="*/ 56 w 60"/>
                <a:gd name="T17" fmla="*/ 24 h 24"/>
                <a:gd name="T18" fmla="*/ 4 w 60"/>
                <a:gd name="T19" fmla="*/ 4 h 24"/>
                <a:gd name="T20" fmla="*/ 4 w 60"/>
                <a:gd name="T21" fmla="*/ 5 h 24"/>
                <a:gd name="T22" fmla="*/ 4 w 60"/>
                <a:gd name="T23" fmla="*/ 19 h 24"/>
                <a:gd name="T24" fmla="*/ 4 w 60"/>
                <a:gd name="T25" fmla="*/ 20 h 24"/>
                <a:gd name="T26" fmla="*/ 56 w 60"/>
                <a:gd name="T27" fmla="*/ 20 h 24"/>
                <a:gd name="T28" fmla="*/ 56 w 60"/>
                <a:gd name="T29" fmla="*/ 19 h 24"/>
                <a:gd name="T30" fmla="*/ 56 w 60"/>
                <a:gd name="T31" fmla="*/ 5 h 24"/>
                <a:gd name="T32" fmla="*/ 56 w 60"/>
                <a:gd name="T33" fmla="*/ 4 h 24"/>
                <a:gd name="T34" fmla="*/ 4 w 60"/>
                <a:gd name="T3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24">
                  <a:moveTo>
                    <a:pt x="56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2"/>
                    <a:pt x="58" y="24"/>
                    <a:pt x="56" y="2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19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6" y="4"/>
                    <a:pt x="56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137"/>
            <p:cNvSpPr>
              <a:spLocks noEditPoints="1"/>
            </p:cNvSpPr>
            <p:nvPr/>
          </p:nvSpPr>
          <p:spPr bwMode="auto">
            <a:xfrm>
              <a:off x="1155745" y="3935454"/>
              <a:ext cx="392448" cy="73873"/>
            </a:xfrm>
            <a:custGeom>
              <a:avLst/>
              <a:gdLst>
                <a:gd name="T0" fmla="*/ 178 w 178"/>
                <a:gd name="T1" fmla="*/ 33 h 33"/>
                <a:gd name="T2" fmla="*/ 0 w 178"/>
                <a:gd name="T3" fmla="*/ 33 h 33"/>
                <a:gd name="T4" fmla="*/ 0 w 178"/>
                <a:gd name="T5" fmla="*/ 11 h 33"/>
                <a:gd name="T6" fmla="*/ 11 w 178"/>
                <a:gd name="T7" fmla="*/ 0 h 33"/>
                <a:gd name="T8" fmla="*/ 167 w 178"/>
                <a:gd name="T9" fmla="*/ 0 h 33"/>
                <a:gd name="T10" fmla="*/ 178 w 178"/>
                <a:gd name="T11" fmla="*/ 11 h 33"/>
                <a:gd name="T12" fmla="*/ 178 w 178"/>
                <a:gd name="T13" fmla="*/ 33 h 33"/>
                <a:gd name="T14" fmla="*/ 4 w 178"/>
                <a:gd name="T15" fmla="*/ 29 h 33"/>
                <a:gd name="T16" fmla="*/ 174 w 178"/>
                <a:gd name="T17" fmla="*/ 29 h 33"/>
                <a:gd name="T18" fmla="*/ 174 w 178"/>
                <a:gd name="T19" fmla="*/ 11 h 33"/>
                <a:gd name="T20" fmla="*/ 167 w 178"/>
                <a:gd name="T21" fmla="*/ 4 h 33"/>
                <a:gd name="T22" fmla="*/ 11 w 178"/>
                <a:gd name="T23" fmla="*/ 4 h 33"/>
                <a:gd name="T24" fmla="*/ 4 w 178"/>
                <a:gd name="T25" fmla="*/ 11 h 33"/>
                <a:gd name="T26" fmla="*/ 4 w 178"/>
                <a:gd name="T2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33">
                  <a:moveTo>
                    <a:pt x="178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73" y="0"/>
                    <a:pt x="178" y="5"/>
                    <a:pt x="178" y="11"/>
                  </a:cubicBezTo>
                  <a:lnTo>
                    <a:pt x="178" y="33"/>
                  </a:lnTo>
                  <a:close/>
                  <a:moveTo>
                    <a:pt x="4" y="29"/>
                  </a:moveTo>
                  <a:cubicBezTo>
                    <a:pt x="174" y="29"/>
                    <a:pt x="174" y="29"/>
                    <a:pt x="174" y="29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4" y="7"/>
                    <a:pt x="171" y="4"/>
                    <a:pt x="16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4"/>
                    <a:pt x="4" y="7"/>
                    <a:pt x="4" y="11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138"/>
          <p:cNvSpPr>
            <a:spLocks noEditPoints="1"/>
          </p:cNvSpPr>
          <p:nvPr/>
        </p:nvSpPr>
        <p:spPr bwMode="auto">
          <a:xfrm>
            <a:off x="850649" y="3559366"/>
            <a:ext cx="328964" cy="259709"/>
          </a:xfrm>
          <a:custGeom>
            <a:avLst/>
            <a:gdLst>
              <a:gd name="T0" fmla="*/ 140 w 199"/>
              <a:gd name="T1" fmla="*/ 157 h 157"/>
              <a:gd name="T2" fmla="*/ 59 w 199"/>
              <a:gd name="T3" fmla="*/ 157 h 157"/>
              <a:gd name="T4" fmla="*/ 49 w 199"/>
              <a:gd name="T5" fmla="*/ 148 h 157"/>
              <a:gd name="T6" fmla="*/ 49 w 199"/>
              <a:gd name="T7" fmla="*/ 70 h 157"/>
              <a:gd name="T8" fmla="*/ 40 w 199"/>
              <a:gd name="T9" fmla="*/ 80 h 157"/>
              <a:gd name="T10" fmla="*/ 27 w 199"/>
              <a:gd name="T11" fmla="*/ 80 h 157"/>
              <a:gd name="T12" fmla="*/ 3 w 199"/>
              <a:gd name="T13" fmla="*/ 57 h 157"/>
              <a:gd name="T14" fmla="*/ 0 w 199"/>
              <a:gd name="T15" fmla="*/ 50 h 157"/>
              <a:gd name="T16" fmla="*/ 2 w 199"/>
              <a:gd name="T17" fmla="*/ 44 h 157"/>
              <a:gd name="T18" fmla="*/ 40 w 199"/>
              <a:gd name="T19" fmla="*/ 5 h 157"/>
              <a:gd name="T20" fmla="*/ 48 w 199"/>
              <a:gd name="T21" fmla="*/ 0 h 157"/>
              <a:gd name="T22" fmla="*/ 71 w 199"/>
              <a:gd name="T23" fmla="*/ 0 h 157"/>
              <a:gd name="T24" fmla="*/ 79 w 199"/>
              <a:gd name="T25" fmla="*/ 1 h 157"/>
              <a:gd name="T26" fmla="*/ 81 w 199"/>
              <a:gd name="T27" fmla="*/ 3 h 157"/>
              <a:gd name="T28" fmla="*/ 81 w 199"/>
              <a:gd name="T29" fmla="*/ 4 h 157"/>
              <a:gd name="T30" fmla="*/ 99 w 199"/>
              <a:gd name="T31" fmla="*/ 21 h 157"/>
              <a:gd name="T32" fmla="*/ 118 w 199"/>
              <a:gd name="T33" fmla="*/ 4 h 157"/>
              <a:gd name="T34" fmla="*/ 118 w 199"/>
              <a:gd name="T35" fmla="*/ 3 h 157"/>
              <a:gd name="T36" fmla="*/ 119 w 199"/>
              <a:gd name="T37" fmla="*/ 1 h 157"/>
              <a:gd name="T38" fmla="*/ 127 w 199"/>
              <a:gd name="T39" fmla="*/ 0 h 157"/>
              <a:gd name="T40" fmla="*/ 151 w 199"/>
              <a:gd name="T41" fmla="*/ 0 h 157"/>
              <a:gd name="T42" fmla="*/ 158 w 199"/>
              <a:gd name="T43" fmla="*/ 5 h 157"/>
              <a:gd name="T44" fmla="*/ 196 w 199"/>
              <a:gd name="T45" fmla="*/ 44 h 157"/>
              <a:gd name="T46" fmla="*/ 198 w 199"/>
              <a:gd name="T47" fmla="*/ 50 h 157"/>
              <a:gd name="T48" fmla="*/ 196 w 199"/>
              <a:gd name="T49" fmla="*/ 57 h 157"/>
              <a:gd name="T50" fmla="*/ 172 w 199"/>
              <a:gd name="T51" fmla="*/ 80 h 157"/>
              <a:gd name="T52" fmla="*/ 165 w 199"/>
              <a:gd name="T53" fmla="*/ 83 h 157"/>
              <a:gd name="T54" fmla="*/ 165 w 199"/>
              <a:gd name="T55" fmla="*/ 83 h 157"/>
              <a:gd name="T56" fmla="*/ 159 w 199"/>
              <a:gd name="T57" fmla="*/ 80 h 157"/>
              <a:gd name="T58" fmla="*/ 149 w 199"/>
              <a:gd name="T59" fmla="*/ 70 h 157"/>
              <a:gd name="T60" fmla="*/ 149 w 199"/>
              <a:gd name="T61" fmla="*/ 148 h 157"/>
              <a:gd name="T62" fmla="*/ 140 w 199"/>
              <a:gd name="T63" fmla="*/ 157 h 157"/>
              <a:gd name="T64" fmla="*/ 52 w 199"/>
              <a:gd name="T65" fmla="*/ 59 h 157"/>
              <a:gd name="T66" fmla="*/ 57 w 199"/>
              <a:gd name="T67" fmla="*/ 65 h 157"/>
              <a:gd name="T68" fmla="*/ 57 w 199"/>
              <a:gd name="T69" fmla="*/ 148 h 157"/>
              <a:gd name="T70" fmla="*/ 59 w 199"/>
              <a:gd name="T71" fmla="*/ 149 h 157"/>
              <a:gd name="T72" fmla="*/ 140 w 199"/>
              <a:gd name="T73" fmla="*/ 149 h 157"/>
              <a:gd name="T74" fmla="*/ 141 w 199"/>
              <a:gd name="T75" fmla="*/ 148 h 157"/>
              <a:gd name="T76" fmla="*/ 141 w 199"/>
              <a:gd name="T77" fmla="*/ 65 h 157"/>
              <a:gd name="T78" fmla="*/ 147 w 199"/>
              <a:gd name="T79" fmla="*/ 59 h 157"/>
              <a:gd name="T80" fmla="*/ 152 w 199"/>
              <a:gd name="T81" fmla="*/ 61 h 157"/>
              <a:gd name="T82" fmla="*/ 164 w 199"/>
              <a:gd name="T83" fmla="*/ 74 h 157"/>
              <a:gd name="T84" fmla="*/ 166 w 199"/>
              <a:gd name="T85" fmla="*/ 74 h 157"/>
              <a:gd name="T86" fmla="*/ 190 w 199"/>
              <a:gd name="T87" fmla="*/ 51 h 157"/>
              <a:gd name="T88" fmla="*/ 190 w 199"/>
              <a:gd name="T89" fmla="*/ 50 h 157"/>
              <a:gd name="T90" fmla="*/ 190 w 199"/>
              <a:gd name="T91" fmla="*/ 49 h 157"/>
              <a:gd name="T92" fmla="*/ 153 w 199"/>
              <a:gd name="T93" fmla="*/ 10 h 157"/>
              <a:gd name="T94" fmla="*/ 150 w 199"/>
              <a:gd name="T95" fmla="*/ 8 h 157"/>
              <a:gd name="T96" fmla="*/ 127 w 199"/>
              <a:gd name="T97" fmla="*/ 8 h 157"/>
              <a:gd name="T98" fmla="*/ 125 w 199"/>
              <a:gd name="T99" fmla="*/ 8 h 157"/>
              <a:gd name="T100" fmla="*/ 99 w 199"/>
              <a:gd name="T101" fmla="*/ 29 h 157"/>
              <a:gd name="T102" fmla="*/ 73 w 199"/>
              <a:gd name="T103" fmla="*/ 8 h 157"/>
              <a:gd name="T104" fmla="*/ 71 w 199"/>
              <a:gd name="T105" fmla="*/ 8 h 157"/>
              <a:gd name="T106" fmla="*/ 49 w 199"/>
              <a:gd name="T107" fmla="*/ 8 h 157"/>
              <a:gd name="T108" fmla="*/ 46 w 199"/>
              <a:gd name="T109" fmla="*/ 10 h 157"/>
              <a:gd name="T110" fmla="*/ 8 w 199"/>
              <a:gd name="T111" fmla="*/ 49 h 157"/>
              <a:gd name="T112" fmla="*/ 8 w 199"/>
              <a:gd name="T113" fmla="*/ 50 h 157"/>
              <a:gd name="T114" fmla="*/ 8 w 199"/>
              <a:gd name="T115" fmla="*/ 51 h 157"/>
              <a:gd name="T116" fmla="*/ 32 w 199"/>
              <a:gd name="T117" fmla="*/ 74 h 157"/>
              <a:gd name="T118" fmla="*/ 34 w 199"/>
              <a:gd name="T119" fmla="*/ 74 h 157"/>
              <a:gd name="T120" fmla="*/ 47 w 199"/>
              <a:gd name="T121" fmla="*/ 61 h 157"/>
              <a:gd name="T122" fmla="*/ 52 w 199"/>
              <a:gd name="T123" fmla="*/ 59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9" h="157">
                <a:moveTo>
                  <a:pt x="140" y="157"/>
                </a:moveTo>
                <a:cubicBezTo>
                  <a:pt x="59" y="157"/>
                  <a:pt x="59" y="157"/>
                  <a:pt x="59" y="157"/>
                </a:cubicBezTo>
                <a:cubicBezTo>
                  <a:pt x="54" y="157"/>
                  <a:pt x="49" y="153"/>
                  <a:pt x="49" y="148"/>
                </a:cubicBezTo>
                <a:cubicBezTo>
                  <a:pt x="49" y="70"/>
                  <a:pt x="49" y="70"/>
                  <a:pt x="49" y="70"/>
                </a:cubicBezTo>
                <a:cubicBezTo>
                  <a:pt x="40" y="80"/>
                  <a:pt x="40" y="80"/>
                  <a:pt x="40" y="80"/>
                </a:cubicBezTo>
                <a:cubicBezTo>
                  <a:pt x="36" y="83"/>
                  <a:pt x="30" y="83"/>
                  <a:pt x="27" y="80"/>
                </a:cubicBezTo>
                <a:cubicBezTo>
                  <a:pt x="3" y="57"/>
                  <a:pt x="3" y="57"/>
                  <a:pt x="3" y="57"/>
                </a:cubicBezTo>
                <a:cubicBezTo>
                  <a:pt x="1" y="55"/>
                  <a:pt x="0" y="53"/>
                  <a:pt x="0" y="50"/>
                </a:cubicBezTo>
                <a:cubicBezTo>
                  <a:pt x="0" y="48"/>
                  <a:pt x="1" y="46"/>
                  <a:pt x="2" y="44"/>
                </a:cubicBezTo>
                <a:cubicBezTo>
                  <a:pt x="40" y="5"/>
                  <a:pt x="40" y="5"/>
                  <a:pt x="40" y="5"/>
                </a:cubicBezTo>
                <a:cubicBezTo>
                  <a:pt x="45" y="0"/>
                  <a:pt x="47" y="0"/>
                  <a:pt x="4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7" y="0"/>
                  <a:pt x="78" y="0"/>
                  <a:pt x="79" y="1"/>
                </a:cubicBezTo>
                <a:cubicBezTo>
                  <a:pt x="81" y="3"/>
                  <a:pt x="81" y="3"/>
                  <a:pt x="81" y="3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4"/>
                  <a:pt x="88" y="21"/>
                  <a:pt x="99" y="21"/>
                </a:cubicBezTo>
                <a:cubicBezTo>
                  <a:pt x="110" y="21"/>
                  <a:pt x="118" y="14"/>
                  <a:pt x="118" y="4"/>
                </a:cubicBezTo>
                <a:cubicBezTo>
                  <a:pt x="118" y="3"/>
                  <a:pt x="118" y="3"/>
                  <a:pt x="118" y="3"/>
                </a:cubicBezTo>
                <a:cubicBezTo>
                  <a:pt x="119" y="1"/>
                  <a:pt x="119" y="1"/>
                  <a:pt x="119" y="1"/>
                </a:cubicBezTo>
                <a:cubicBezTo>
                  <a:pt x="120" y="0"/>
                  <a:pt x="121" y="0"/>
                  <a:pt x="127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2" y="0"/>
                  <a:pt x="153" y="0"/>
                  <a:pt x="158" y="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8" y="46"/>
                  <a:pt x="199" y="48"/>
                  <a:pt x="198" y="50"/>
                </a:cubicBezTo>
                <a:cubicBezTo>
                  <a:pt x="198" y="53"/>
                  <a:pt x="197" y="55"/>
                  <a:pt x="196" y="57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0" y="82"/>
                  <a:pt x="168" y="83"/>
                  <a:pt x="165" y="83"/>
                </a:cubicBezTo>
                <a:cubicBezTo>
                  <a:pt x="165" y="83"/>
                  <a:pt x="165" y="83"/>
                  <a:pt x="165" y="83"/>
                </a:cubicBezTo>
                <a:cubicBezTo>
                  <a:pt x="163" y="83"/>
                  <a:pt x="160" y="82"/>
                  <a:pt x="159" y="80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49" y="153"/>
                  <a:pt x="145" y="157"/>
                  <a:pt x="140" y="157"/>
                </a:cubicBezTo>
                <a:close/>
                <a:moveTo>
                  <a:pt x="52" y="59"/>
                </a:moveTo>
                <a:cubicBezTo>
                  <a:pt x="54" y="59"/>
                  <a:pt x="57" y="61"/>
                  <a:pt x="57" y="65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7" y="149"/>
                  <a:pt x="58" y="149"/>
                  <a:pt x="59" y="149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0" y="149"/>
                  <a:pt x="141" y="149"/>
                  <a:pt x="141" y="148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1"/>
                  <a:pt x="144" y="59"/>
                  <a:pt x="147" y="59"/>
                </a:cubicBezTo>
                <a:cubicBezTo>
                  <a:pt x="148" y="59"/>
                  <a:pt x="150" y="59"/>
                  <a:pt x="152" y="6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5" y="75"/>
                  <a:pt x="166" y="75"/>
                  <a:pt x="166" y="74"/>
                </a:cubicBezTo>
                <a:cubicBezTo>
                  <a:pt x="190" y="51"/>
                  <a:pt x="190" y="51"/>
                  <a:pt x="190" y="51"/>
                </a:cubicBezTo>
                <a:cubicBezTo>
                  <a:pt x="190" y="51"/>
                  <a:pt x="190" y="50"/>
                  <a:pt x="190" y="50"/>
                </a:cubicBezTo>
                <a:cubicBezTo>
                  <a:pt x="190" y="50"/>
                  <a:pt x="190" y="50"/>
                  <a:pt x="190" y="49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1" y="9"/>
                  <a:pt x="150" y="8"/>
                  <a:pt x="150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8"/>
                  <a:pt x="126" y="8"/>
                  <a:pt x="125" y="8"/>
                </a:cubicBezTo>
                <a:cubicBezTo>
                  <a:pt x="124" y="20"/>
                  <a:pt x="113" y="29"/>
                  <a:pt x="99" y="29"/>
                </a:cubicBezTo>
                <a:cubicBezTo>
                  <a:pt x="85" y="29"/>
                  <a:pt x="74" y="20"/>
                  <a:pt x="73" y="8"/>
                </a:cubicBezTo>
                <a:cubicBezTo>
                  <a:pt x="72" y="8"/>
                  <a:pt x="72" y="8"/>
                  <a:pt x="71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8" y="8"/>
                  <a:pt x="47" y="9"/>
                  <a:pt x="46" y="10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1"/>
                  <a:pt x="8" y="51"/>
                </a:cubicBezTo>
                <a:cubicBezTo>
                  <a:pt x="32" y="74"/>
                  <a:pt x="32" y="74"/>
                  <a:pt x="32" y="74"/>
                </a:cubicBezTo>
                <a:cubicBezTo>
                  <a:pt x="33" y="75"/>
                  <a:pt x="33" y="75"/>
                  <a:pt x="34" y="74"/>
                </a:cubicBezTo>
                <a:cubicBezTo>
                  <a:pt x="47" y="61"/>
                  <a:pt x="47" y="61"/>
                  <a:pt x="47" y="61"/>
                </a:cubicBezTo>
                <a:cubicBezTo>
                  <a:pt x="49" y="59"/>
                  <a:pt x="51" y="59"/>
                  <a:pt x="52" y="5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0" name="Freeform 139"/>
          <p:cNvSpPr>
            <a:spLocks noEditPoints="1"/>
          </p:cNvSpPr>
          <p:nvPr/>
        </p:nvSpPr>
        <p:spPr bwMode="auto">
          <a:xfrm>
            <a:off x="1525891" y="3552440"/>
            <a:ext cx="271251" cy="273560"/>
          </a:xfrm>
          <a:custGeom>
            <a:avLst/>
            <a:gdLst>
              <a:gd name="T0" fmla="*/ 67 w 164"/>
              <a:gd name="T1" fmla="*/ 164 h 165"/>
              <a:gd name="T2" fmla="*/ 33 w 164"/>
              <a:gd name="T3" fmla="*/ 155 h 165"/>
              <a:gd name="T4" fmla="*/ 22 w 164"/>
              <a:gd name="T5" fmla="*/ 158 h 165"/>
              <a:gd name="T6" fmla="*/ 11 w 164"/>
              <a:gd name="T7" fmla="*/ 154 h 165"/>
              <a:gd name="T8" fmla="*/ 0 w 164"/>
              <a:gd name="T9" fmla="*/ 87 h 165"/>
              <a:gd name="T10" fmla="*/ 25 w 164"/>
              <a:gd name="T11" fmla="*/ 63 h 165"/>
              <a:gd name="T12" fmla="*/ 33 w 164"/>
              <a:gd name="T13" fmla="*/ 66 h 165"/>
              <a:gd name="T14" fmla="*/ 54 w 164"/>
              <a:gd name="T15" fmla="*/ 53 h 165"/>
              <a:gd name="T16" fmla="*/ 68 w 164"/>
              <a:gd name="T17" fmla="*/ 36 h 165"/>
              <a:gd name="T18" fmla="*/ 75 w 164"/>
              <a:gd name="T19" fmla="*/ 23 h 165"/>
              <a:gd name="T20" fmla="*/ 80 w 164"/>
              <a:gd name="T21" fmla="*/ 13 h 165"/>
              <a:gd name="T22" fmla="*/ 97 w 164"/>
              <a:gd name="T23" fmla="*/ 0 h 165"/>
              <a:gd name="T24" fmla="*/ 107 w 164"/>
              <a:gd name="T25" fmla="*/ 38 h 165"/>
              <a:gd name="T26" fmla="*/ 98 w 164"/>
              <a:gd name="T27" fmla="*/ 56 h 165"/>
              <a:gd name="T28" fmla="*/ 99 w 164"/>
              <a:gd name="T29" fmla="*/ 59 h 165"/>
              <a:gd name="T30" fmla="*/ 115 w 164"/>
              <a:gd name="T31" fmla="*/ 58 h 165"/>
              <a:gd name="T32" fmla="*/ 164 w 164"/>
              <a:gd name="T33" fmla="*/ 74 h 165"/>
              <a:gd name="T34" fmla="*/ 157 w 164"/>
              <a:gd name="T35" fmla="*/ 99 h 165"/>
              <a:gd name="T36" fmla="*/ 148 w 164"/>
              <a:gd name="T37" fmla="*/ 124 h 165"/>
              <a:gd name="T38" fmla="*/ 135 w 164"/>
              <a:gd name="T39" fmla="*/ 148 h 165"/>
              <a:gd name="T40" fmla="*/ 104 w 164"/>
              <a:gd name="T41" fmla="*/ 165 h 165"/>
              <a:gd name="T42" fmla="*/ 38 w 164"/>
              <a:gd name="T43" fmla="*/ 146 h 165"/>
              <a:gd name="T44" fmla="*/ 68 w 164"/>
              <a:gd name="T45" fmla="*/ 156 h 165"/>
              <a:gd name="T46" fmla="*/ 104 w 164"/>
              <a:gd name="T47" fmla="*/ 157 h 165"/>
              <a:gd name="T48" fmla="*/ 127 w 164"/>
              <a:gd name="T49" fmla="*/ 148 h 165"/>
              <a:gd name="T50" fmla="*/ 119 w 164"/>
              <a:gd name="T51" fmla="*/ 132 h 165"/>
              <a:gd name="T52" fmla="*/ 140 w 164"/>
              <a:gd name="T53" fmla="*/ 124 h 165"/>
              <a:gd name="T54" fmla="*/ 132 w 164"/>
              <a:gd name="T55" fmla="*/ 107 h 165"/>
              <a:gd name="T56" fmla="*/ 149 w 164"/>
              <a:gd name="T57" fmla="*/ 99 h 165"/>
              <a:gd name="T58" fmla="*/ 141 w 164"/>
              <a:gd name="T59" fmla="*/ 83 h 165"/>
              <a:gd name="T60" fmla="*/ 156 w 164"/>
              <a:gd name="T61" fmla="*/ 74 h 165"/>
              <a:gd name="T62" fmla="*/ 115 w 164"/>
              <a:gd name="T63" fmla="*/ 66 h 165"/>
              <a:gd name="T64" fmla="*/ 99 w 164"/>
              <a:gd name="T65" fmla="*/ 67 h 165"/>
              <a:gd name="T66" fmla="*/ 92 w 164"/>
              <a:gd name="T67" fmla="*/ 64 h 165"/>
              <a:gd name="T68" fmla="*/ 97 w 164"/>
              <a:gd name="T69" fmla="*/ 41 h 165"/>
              <a:gd name="T70" fmla="*/ 103 w 164"/>
              <a:gd name="T71" fmla="*/ 11 h 165"/>
              <a:gd name="T72" fmla="*/ 87 w 164"/>
              <a:gd name="T73" fmla="*/ 17 h 165"/>
              <a:gd name="T74" fmla="*/ 83 w 164"/>
              <a:gd name="T75" fmla="*/ 26 h 165"/>
              <a:gd name="T76" fmla="*/ 75 w 164"/>
              <a:gd name="T77" fmla="*/ 41 h 165"/>
              <a:gd name="T78" fmla="*/ 60 w 164"/>
              <a:gd name="T79" fmla="*/ 59 h 165"/>
              <a:gd name="T80" fmla="*/ 30 w 164"/>
              <a:gd name="T81" fmla="*/ 73 h 165"/>
              <a:gd name="T82" fmla="*/ 25 w 164"/>
              <a:gd name="T83" fmla="*/ 71 h 165"/>
              <a:gd name="T84" fmla="*/ 15 w 164"/>
              <a:gd name="T85" fmla="*/ 74 h 165"/>
              <a:gd name="T86" fmla="*/ 8 w 164"/>
              <a:gd name="T87" fmla="*/ 133 h 165"/>
              <a:gd name="T88" fmla="*/ 22 w 164"/>
              <a:gd name="T89" fmla="*/ 150 h 165"/>
              <a:gd name="T90" fmla="*/ 27 w 164"/>
              <a:gd name="T91" fmla="*/ 149 h 165"/>
              <a:gd name="T92" fmla="*/ 38 w 164"/>
              <a:gd name="T93" fmla="*/ 14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4" h="165">
                <a:moveTo>
                  <a:pt x="89" y="165"/>
                </a:moveTo>
                <a:cubicBezTo>
                  <a:pt x="80" y="165"/>
                  <a:pt x="73" y="165"/>
                  <a:pt x="67" y="164"/>
                </a:cubicBezTo>
                <a:cubicBezTo>
                  <a:pt x="61" y="163"/>
                  <a:pt x="56" y="161"/>
                  <a:pt x="52" y="159"/>
                </a:cubicBezTo>
                <a:cubicBezTo>
                  <a:pt x="45" y="156"/>
                  <a:pt x="39" y="153"/>
                  <a:pt x="33" y="155"/>
                </a:cubicBezTo>
                <a:cubicBezTo>
                  <a:pt x="32" y="155"/>
                  <a:pt x="31" y="156"/>
                  <a:pt x="30" y="156"/>
                </a:cubicBezTo>
                <a:cubicBezTo>
                  <a:pt x="28" y="157"/>
                  <a:pt x="26" y="158"/>
                  <a:pt x="22" y="158"/>
                </a:cubicBezTo>
                <a:cubicBezTo>
                  <a:pt x="22" y="158"/>
                  <a:pt x="22" y="158"/>
                  <a:pt x="22" y="158"/>
                </a:cubicBezTo>
                <a:cubicBezTo>
                  <a:pt x="18" y="158"/>
                  <a:pt x="14" y="157"/>
                  <a:pt x="11" y="154"/>
                </a:cubicBezTo>
                <a:cubicBezTo>
                  <a:pt x="4" y="149"/>
                  <a:pt x="0" y="141"/>
                  <a:pt x="0" y="133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79"/>
                  <a:pt x="4" y="72"/>
                  <a:pt x="10" y="67"/>
                </a:cubicBezTo>
                <a:cubicBezTo>
                  <a:pt x="15" y="64"/>
                  <a:pt x="21" y="62"/>
                  <a:pt x="25" y="63"/>
                </a:cubicBezTo>
                <a:cubicBezTo>
                  <a:pt x="28" y="63"/>
                  <a:pt x="30" y="64"/>
                  <a:pt x="32" y="65"/>
                </a:cubicBezTo>
                <a:cubicBezTo>
                  <a:pt x="32" y="65"/>
                  <a:pt x="33" y="65"/>
                  <a:pt x="33" y="66"/>
                </a:cubicBezTo>
                <a:cubicBezTo>
                  <a:pt x="34" y="66"/>
                  <a:pt x="34" y="66"/>
                  <a:pt x="35" y="66"/>
                </a:cubicBezTo>
                <a:cubicBezTo>
                  <a:pt x="41" y="66"/>
                  <a:pt x="50" y="57"/>
                  <a:pt x="54" y="53"/>
                </a:cubicBezTo>
                <a:cubicBezTo>
                  <a:pt x="55" y="52"/>
                  <a:pt x="55" y="52"/>
                  <a:pt x="55" y="52"/>
                </a:cubicBezTo>
                <a:cubicBezTo>
                  <a:pt x="60" y="48"/>
                  <a:pt x="64" y="42"/>
                  <a:pt x="68" y="36"/>
                </a:cubicBezTo>
                <a:cubicBezTo>
                  <a:pt x="69" y="34"/>
                  <a:pt x="70" y="33"/>
                  <a:pt x="71" y="31"/>
                </a:cubicBezTo>
                <a:cubicBezTo>
                  <a:pt x="73" y="29"/>
                  <a:pt x="74" y="26"/>
                  <a:pt x="75" y="23"/>
                </a:cubicBezTo>
                <a:cubicBezTo>
                  <a:pt x="76" y="21"/>
                  <a:pt x="77" y="18"/>
                  <a:pt x="79" y="16"/>
                </a:cubicBezTo>
                <a:cubicBezTo>
                  <a:pt x="79" y="15"/>
                  <a:pt x="79" y="14"/>
                  <a:pt x="80" y="13"/>
                </a:cubicBezTo>
                <a:cubicBezTo>
                  <a:pt x="82" y="10"/>
                  <a:pt x="84" y="6"/>
                  <a:pt x="88" y="3"/>
                </a:cubicBezTo>
                <a:cubicBezTo>
                  <a:pt x="90" y="1"/>
                  <a:pt x="94" y="0"/>
                  <a:pt x="97" y="0"/>
                </a:cubicBezTo>
                <a:cubicBezTo>
                  <a:pt x="102" y="0"/>
                  <a:pt x="106" y="2"/>
                  <a:pt x="109" y="6"/>
                </a:cubicBezTo>
                <a:cubicBezTo>
                  <a:pt x="117" y="15"/>
                  <a:pt x="112" y="28"/>
                  <a:pt x="107" y="38"/>
                </a:cubicBezTo>
                <a:cubicBezTo>
                  <a:pt x="106" y="40"/>
                  <a:pt x="105" y="43"/>
                  <a:pt x="103" y="45"/>
                </a:cubicBezTo>
                <a:cubicBezTo>
                  <a:pt x="101" y="49"/>
                  <a:pt x="98" y="52"/>
                  <a:pt x="98" y="56"/>
                </a:cubicBezTo>
                <a:cubicBezTo>
                  <a:pt x="98" y="58"/>
                  <a:pt x="98" y="59"/>
                  <a:pt x="98" y="59"/>
                </a:cubicBezTo>
                <a:cubicBezTo>
                  <a:pt x="99" y="59"/>
                  <a:pt x="99" y="59"/>
                  <a:pt x="99" y="59"/>
                </a:cubicBezTo>
                <a:cubicBezTo>
                  <a:pt x="102" y="59"/>
                  <a:pt x="104" y="59"/>
                  <a:pt x="107" y="59"/>
                </a:cubicBezTo>
                <a:cubicBezTo>
                  <a:pt x="110" y="58"/>
                  <a:pt x="113" y="58"/>
                  <a:pt x="115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56" y="58"/>
                  <a:pt x="164" y="66"/>
                  <a:pt x="164" y="74"/>
                </a:cubicBezTo>
                <a:cubicBezTo>
                  <a:pt x="164" y="81"/>
                  <a:pt x="160" y="87"/>
                  <a:pt x="154" y="89"/>
                </a:cubicBezTo>
                <a:cubicBezTo>
                  <a:pt x="156" y="92"/>
                  <a:pt x="157" y="95"/>
                  <a:pt x="157" y="99"/>
                </a:cubicBezTo>
                <a:cubicBezTo>
                  <a:pt x="157" y="106"/>
                  <a:pt x="152" y="113"/>
                  <a:pt x="145" y="115"/>
                </a:cubicBezTo>
                <a:cubicBezTo>
                  <a:pt x="147" y="117"/>
                  <a:pt x="148" y="120"/>
                  <a:pt x="148" y="124"/>
                </a:cubicBezTo>
                <a:cubicBezTo>
                  <a:pt x="148" y="132"/>
                  <a:pt x="141" y="139"/>
                  <a:pt x="133" y="140"/>
                </a:cubicBezTo>
                <a:cubicBezTo>
                  <a:pt x="134" y="142"/>
                  <a:pt x="135" y="145"/>
                  <a:pt x="135" y="148"/>
                </a:cubicBezTo>
                <a:cubicBezTo>
                  <a:pt x="135" y="157"/>
                  <a:pt x="128" y="164"/>
                  <a:pt x="119" y="164"/>
                </a:cubicBezTo>
                <a:cubicBezTo>
                  <a:pt x="114" y="164"/>
                  <a:pt x="109" y="165"/>
                  <a:pt x="104" y="165"/>
                </a:cubicBezTo>
                <a:cubicBezTo>
                  <a:pt x="99" y="165"/>
                  <a:pt x="94" y="165"/>
                  <a:pt x="89" y="165"/>
                </a:cubicBezTo>
                <a:close/>
                <a:moveTo>
                  <a:pt x="38" y="146"/>
                </a:moveTo>
                <a:cubicBezTo>
                  <a:pt x="44" y="146"/>
                  <a:pt x="50" y="149"/>
                  <a:pt x="55" y="151"/>
                </a:cubicBezTo>
                <a:cubicBezTo>
                  <a:pt x="59" y="153"/>
                  <a:pt x="64" y="155"/>
                  <a:pt x="68" y="156"/>
                </a:cubicBezTo>
                <a:cubicBezTo>
                  <a:pt x="74" y="157"/>
                  <a:pt x="81" y="157"/>
                  <a:pt x="89" y="157"/>
                </a:cubicBezTo>
                <a:cubicBezTo>
                  <a:pt x="94" y="157"/>
                  <a:pt x="99" y="157"/>
                  <a:pt x="104" y="157"/>
                </a:cubicBezTo>
                <a:cubicBezTo>
                  <a:pt x="109" y="157"/>
                  <a:pt x="114" y="156"/>
                  <a:pt x="119" y="156"/>
                </a:cubicBezTo>
                <a:cubicBezTo>
                  <a:pt x="123" y="156"/>
                  <a:pt x="127" y="153"/>
                  <a:pt x="127" y="148"/>
                </a:cubicBezTo>
                <a:cubicBezTo>
                  <a:pt x="127" y="144"/>
                  <a:pt x="123" y="140"/>
                  <a:pt x="119" y="140"/>
                </a:cubicBezTo>
                <a:cubicBezTo>
                  <a:pt x="119" y="132"/>
                  <a:pt x="119" y="132"/>
                  <a:pt x="119" y="132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6" y="132"/>
                  <a:pt x="140" y="128"/>
                  <a:pt x="140" y="124"/>
                </a:cubicBezTo>
                <a:cubicBezTo>
                  <a:pt x="140" y="119"/>
                  <a:pt x="136" y="115"/>
                  <a:pt x="132" y="115"/>
                </a:cubicBezTo>
                <a:cubicBezTo>
                  <a:pt x="132" y="107"/>
                  <a:pt x="132" y="107"/>
                  <a:pt x="132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6" y="107"/>
                  <a:pt x="149" y="104"/>
                  <a:pt x="149" y="99"/>
                </a:cubicBezTo>
                <a:cubicBezTo>
                  <a:pt x="149" y="94"/>
                  <a:pt x="146" y="91"/>
                  <a:pt x="141" y="91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52" y="83"/>
                  <a:pt x="156" y="79"/>
                  <a:pt x="156" y="74"/>
                </a:cubicBezTo>
                <a:cubicBezTo>
                  <a:pt x="156" y="70"/>
                  <a:pt x="152" y="66"/>
                  <a:pt x="147" y="66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3" y="66"/>
                  <a:pt x="110" y="66"/>
                  <a:pt x="107" y="67"/>
                </a:cubicBezTo>
                <a:cubicBezTo>
                  <a:pt x="105" y="67"/>
                  <a:pt x="102" y="67"/>
                  <a:pt x="99" y="67"/>
                </a:cubicBezTo>
                <a:cubicBezTo>
                  <a:pt x="98" y="67"/>
                  <a:pt x="98" y="67"/>
                  <a:pt x="98" y="67"/>
                </a:cubicBezTo>
                <a:cubicBezTo>
                  <a:pt x="95" y="67"/>
                  <a:pt x="93" y="65"/>
                  <a:pt x="92" y="64"/>
                </a:cubicBezTo>
                <a:cubicBezTo>
                  <a:pt x="90" y="62"/>
                  <a:pt x="89" y="59"/>
                  <a:pt x="90" y="55"/>
                </a:cubicBezTo>
                <a:cubicBezTo>
                  <a:pt x="91" y="50"/>
                  <a:pt x="94" y="45"/>
                  <a:pt x="97" y="41"/>
                </a:cubicBezTo>
                <a:cubicBezTo>
                  <a:pt x="98" y="38"/>
                  <a:pt x="99" y="36"/>
                  <a:pt x="100" y="34"/>
                </a:cubicBezTo>
                <a:cubicBezTo>
                  <a:pt x="104" y="26"/>
                  <a:pt x="108" y="16"/>
                  <a:pt x="103" y="11"/>
                </a:cubicBezTo>
                <a:cubicBezTo>
                  <a:pt x="101" y="8"/>
                  <a:pt x="96" y="7"/>
                  <a:pt x="92" y="10"/>
                </a:cubicBezTo>
                <a:cubicBezTo>
                  <a:pt x="90" y="11"/>
                  <a:pt x="89" y="14"/>
                  <a:pt x="87" y="17"/>
                </a:cubicBezTo>
                <a:cubicBezTo>
                  <a:pt x="87" y="18"/>
                  <a:pt x="86" y="19"/>
                  <a:pt x="86" y="20"/>
                </a:cubicBezTo>
                <a:cubicBezTo>
                  <a:pt x="85" y="22"/>
                  <a:pt x="84" y="24"/>
                  <a:pt x="83" y="26"/>
                </a:cubicBezTo>
                <a:cubicBezTo>
                  <a:pt x="82" y="29"/>
                  <a:pt x="80" y="33"/>
                  <a:pt x="78" y="36"/>
                </a:cubicBezTo>
                <a:cubicBezTo>
                  <a:pt x="77" y="37"/>
                  <a:pt x="76" y="39"/>
                  <a:pt x="75" y="41"/>
                </a:cubicBezTo>
                <a:cubicBezTo>
                  <a:pt x="71" y="47"/>
                  <a:pt x="66" y="53"/>
                  <a:pt x="61" y="58"/>
                </a:cubicBezTo>
                <a:cubicBezTo>
                  <a:pt x="60" y="59"/>
                  <a:pt x="60" y="59"/>
                  <a:pt x="60" y="59"/>
                </a:cubicBezTo>
                <a:cubicBezTo>
                  <a:pt x="52" y="66"/>
                  <a:pt x="43" y="74"/>
                  <a:pt x="35" y="74"/>
                </a:cubicBezTo>
                <a:cubicBezTo>
                  <a:pt x="33" y="74"/>
                  <a:pt x="31" y="74"/>
                  <a:pt x="30" y="73"/>
                </a:cubicBezTo>
                <a:cubicBezTo>
                  <a:pt x="29" y="72"/>
                  <a:pt x="28" y="72"/>
                  <a:pt x="28" y="72"/>
                </a:cubicBezTo>
                <a:cubicBezTo>
                  <a:pt x="26" y="71"/>
                  <a:pt x="26" y="71"/>
                  <a:pt x="25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2" y="71"/>
                  <a:pt x="18" y="72"/>
                  <a:pt x="15" y="74"/>
                </a:cubicBezTo>
                <a:cubicBezTo>
                  <a:pt x="10" y="77"/>
                  <a:pt x="8" y="82"/>
                  <a:pt x="8" y="87"/>
                </a:cubicBezTo>
                <a:cubicBezTo>
                  <a:pt x="8" y="133"/>
                  <a:pt x="8" y="133"/>
                  <a:pt x="8" y="133"/>
                </a:cubicBezTo>
                <a:cubicBezTo>
                  <a:pt x="8" y="138"/>
                  <a:pt x="11" y="144"/>
                  <a:pt x="15" y="148"/>
                </a:cubicBezTo>
                <a:cubicBezTo>
                  <a:pt x="17" y="149"/>
                  <a:pt x="20" y="150"/>
                  <a:pt x="22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4" y="150"/>
                  <a:pt x="25" y="150"/>
                  <a:pt x="27" y="149"/>
                </a:cubicBezTo>
                <a:cubicBezTo>
                  <a:pt x="28" y="148"/>
                  <a:pt x="29" y="148"/>
                  <a:pt x="31" y="147"/>
                </a:cubicBezTo>
                <a:cubicBezTo>
                  <a:pt x="33" y="147"/>
                  <a:pt x="35" y="146"/>
                  <a:pt x="38" y="14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88" name="组合 287"/>
          <p:cNvGrpSpPr/>
          <p:nvPr/>
        </p:nvGrpSpPr>
        <p:grpSpPr>
          <a:xfrm>
            <a:off x="3391172" y="4243841"/>
            <a:ext cx="323192" cy="148899"/>
            <a:chOff x="4521563" y="5657608"/>
            <a:chExt cx="430923" cy="198532"/>
          </a:xfrm>
        </p:grpSpPr>
        <p:sp>
          <p:nvSpPr>
            <p:cNvPr id="161" name="Freeform 140"/>
            <p:cNvSpPr/>
            <p:nvPr/>
          </p:nvSpPr>
          <p:spPr bwMode="auto">
            <a:xfrm>
              <a:off x="4521563" y="5753026"/>
              <a:ext cx="430923" cy="9234"/>
            </a:xfrm>
            <a:custGeom>
              <a:avLst/>
              <a:gdLst>
                <a:gd name="T0" fmla="*/ 193 w 195"/>
                <a:gd name="T1" fmla="*/ 4 h 4"/>
                <a:gd name="T2" fmla="*/ 2 w 195"/>
                <a:gd name="T3" fmla="*/ 4 h 4"/>
                <a:gd name="T4" fmla="*/ 0 w 195"/>
                <a:gd name="T5" fmla="*/ 2 h 4"/>
                <a:gd name="T6" fmla="*/ 2 w 195"/>
                <a:gd name="T7" fmla="*/ 0 h 4"/>
                <a:gd name="T8" fmla="*/ 193 w 195"/>
                <a:gd name="T9" fmla="*/ 0 h 4"/>
                <a:gd name="T10" fmla="*/ 195 w 195"/>
                <a:gd name="T11" fmla="*/ 2 h 4"/>
                <a:gd name="T12" fmla="*/ 193 w 19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4">
                  <a:moveTo>
                    <a:pt x="19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4" y="0"/>
                    <a:pt x="195" y="1"/>
                    <a:pt x="195" y="2"/>
                  </a:cubicBezTo>
                  <a:cubicBezTo>
                    <a:pt x="195" y="3"/>
                    <a:pt x="194" y="4"/>
                    <a:pt x="193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141"/>
            <p:cNvSpPr/>
            <p:nvPr/>
          </p:nvSpPr>
          <p:spPr bwMode="auto">
            <a:xfrm>
              <a:off x="4837060" y="5657608"/>
              <a:ext cx="115426" cy="104653"/>
            </a:xfrm>
            <a:custGeom>
              <a:avLst/>
              <a:gdLst>
                <a:gd name="T0" fmla="*/ 50 w 52"/>
                <a:gd name="T1" fmla="*/ 47 h 47"/>
                <a:gd name="T2" fmla="*/ 48 w 52"/>
                <a:gd name="T3" fmla="*/ 46 h 47"/>
                <a:gd name="T4" fmla="*/ 1 w 52"/>
                <a:gd name="T5" fmla="*/ 4 h 47"/>
                <a:gd name="T6" fmla="*/ 1 w 52"/>
                <a:gd name="T7" fmla="*/ 1 h 47"/>
                <a:gd name="T8" fmla="*/ 4 w 52"/>
                <a:gd name="T9" fmla="*/ 1 h 47"/>
                <a:gd name="T10" fmla="*/ 51 w 52"/>
                <a:gd name="T11" fmla="*/ 43 h 47"/>
                <a:gd name="T12" fmla="*/ 51 w 52"/>
                <a:gd name="T13" fmla="*/ 46 h 47"/>
                <a:gd name="T14" fmla="*/ 50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50" y="47"/>
                  </a:moveTo>
                  <a:cubicBezTo>
                    <a:pt x="49" y="47"/>
                    <a:pt x="49" y="47"/>
                    <a:pt x="48" y="4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4"/>
                    <a:pt x="52" y="45"/>
                    <a:pt x="51" y="46"/>
                  </a:cubicBezTo>
                  <a:cubicBezTo>
                    <a:pt x="51" y="47"/>
                    <a:pt x="50" y="47"/>
                    <a:pt x="50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142"/>
            <p:cNvSpPr/>
            <p:nvPr/>
          </p:nvSpPr>
          <p:spPr bwMode="auto">
            <a:xfrm>
              <a:off x="4837060" y="5753026"/>
              <a:ext cx="115426" cy="103114"/>
            </a:xfrm>
            <a:custGeom>
              <a:avLst/>
              <a:gdLst>
                <a:gd name="T0" fmla="*/ 3 w 52"/>
                <a:gd name="T1" fmla="*/ 47 h 47"/>
                <a:gd name="T2" fmla="*/ 1 w 52"/>
                <a:gd name="T3" fmla="*/ 46 h 47"/>
                <a:gd name="T4" fmla="*/ 1 w 52"/>
                <a:gd name="T5" fmla="*/ 43 h 47"/>
                <a:gd name="T6" fmla="*/ 48 w 52"/>
                <a:gd name="T7" fmla="*/ 0 h 47"/>
                <a:gd name="T8" fmla="*/ 51 w 52"/>
                <a:gd name="T9" fmla="*/ 0 h 47"/>
                <a:gd name="T10" fmla="*/ 51 w 52"/>
                <a:gd name="T11" fmla="*/ 3 h 47"/>
                <a:gd name="T12" fmla="*/ 4 w 52"/>
                <a:gd name="T13" fmla="*/ 46 h 47"/>
                <a:gd name="T14" fmla="*/ 3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3" y="47"/>
                  </a:moveTo>
                  <a:cubicBezTo>
                    <a:pt x="2" y="47"/>
                    <a:pt x="2" y="46"/>
                    <a:pt x="1" y="46"/>
                  </a:cubicBezTo>
                  <a:cubicBezTo>
                    <a:pt x="0" y="45"/>
                    <a:pt x="0" y="44"/>
                    <a:pt x="1" y="4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1" y="0"/>
                    <a:pt x="51" y="0"/>
                  </a:cubicBezTo>
                  <a:cubicBezTo>
                    <a:pt x="52" y="1"/>
                    <a:pt x="52" y="3"/>
                    <a:pt x="51" y="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3" y="47"/>
                    <a:pt x="3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组合 288"/>
          <p:cNvGrpSpPr/>
          <p:nvPr/>
        </p:nvGrpSpPr>
        <p:grpSpPr>
          <a:xfrm>
            <a:off x="2756330" y="4243841"/>
            <a:ext cx="320884" cy="148899"/>
            <a:chOff x="3675107" y="5657608"/>
            <a:chExt cx="427845" cy="198532"/>
          </a:xfrm>
        </p:grpSpPr>
        <p:sp>
          <p:nvSpPr>
            <p:cNvPr id="164" name="Freeform 143"/>
            <p:cNvSpPr/>
            <p:nvPr/>
          </p:nvSpPr>
          <p:spPr bwMode="auto">
            <a:xfrm>
              <a:off x="3675107" y="5753026"/>
              <a:ext cx="427845" cy="9234"/>
            </a:xfrm>
            <a:custGeom>
              <a:avLst/>
              <a:gdLst>
                <a:gd name="T0" fmla="*/ 192 w 194"/>
                <a:gd name="T1" fmla="*/ 4 h 4"/>
                <a:gd name="T2" fmla="*/ 2 w 194"/>
                <a:gd name="T3" fmla="*/ 4 h 4"/>
                <a:gd name="T4" fmla="*/ 0 w 194"/>
                <a:gd name="T5" fmla="*/ 2 h 4"/>
                <a:gd name="T6" fmla="*/ 2 w 194"/>
                <a:gd name="T7" fmla="*/ 0 h 4"/>
                <a:gd name="T8" fmla="*/ 192 w 194"/>
                <a:gd name="T9" fmla="*/ 0 h 4"/>
                <a:gd name="T10" fmla="*/ 194 w 194"/>
                <a:gd name="T11" fmla="*/ 2 h 4"/>
                <a:gd name="T12" fmla="*/ 192 w 19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4">
                  <a:moveTo>
                    <a:pt x="19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4" y="1"/>
                    <a:pt x="194" y="2"/>
                  </a:cubicBezTo>
                  <a:cubicBezTo>
                    <a:pt x="194" y="3"/>
                    <a:pt x="193" y="4"/>
                    <a:pt x="19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144"/>
            <p:cNvSpPr/>
            <p:nvPr/>
          </p:nvSpPr>
          <p:spPr bwMode="auto">
            <a:xfrm>
              <a:off x="3675107" y="5657608"/>
              <a:ext cx="112348" cy="104653"/>
            </a:xfrm>
            <a:custGeom>
              <a:avLst/>
              <a:gdLst>
                <a:gd name="T0" fmla="*/ 2 w 51"/>
                <a:gd name="T1" fmla="*/ 47 h 47"/>
                <a:gd name="T2" fmla="*/ 0 w 51"/>
                <a:gd name="T3" fmla="*/ 46 h 47"/>
                <a:gd name="T4" fmla="*/ 0 w 51"/>
                <a:gd name="T5" fmla="*/ 43 h 47"/>
                <a:gd name="T6" fmla="*/ 48 w 51"/>
                <a:gd name="T7" fmla="*/ 1 h 47"/>
                <a:gd name="T8" fmla="*/ 50 w 51"/>
                <a:gd name="T9" fmla="*/ 1 h 47"/>
                <a:gd name="T10" fmla="*/ 50 w 51"/>
                <a:gd name="T11" fmla="*/ 4 h 47"/>
                <a:gd name="T12" fmla="*/ 3 w 51"/>
                <a:gd name="T13" fmla="*/ 46 h 47"/>
                <a:gd name="T14" fmla="*/ 2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2" y="47"/>
                  </a:moveTo>
                  <a:cubicBezTo>
                    <a:pt x="1" y="47"/>
                    <a:pt x="1" y="47"/>
                    <a:pt x="0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0"/>
                    <a:pt x="50" y="0"/>
                    <a:pt x="50" y="1"/>
                  </a:cubicBezTo>
                  <a:cubicBezTo>
                    <a:pt x="51" y="2"/>
                    <a:pt x="51" y="3"/>
                    <a:pt x="50" y="4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2" y="47"/>
                    <a:pt x="2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Freeform 145"/>
            <p:cNvSpPr/>
            <p:nvPr/>
          </p:nvSpPr>
          <p:spPr bwMode="auto">
            <a:xfrm>
              <a:off x="3675107" y="5753026"/>
              <a:ext cx="112348" cy="103114"/>
            </a:xfrm>
            <a:custGeom>
              <a:avLst/>
              <a:gdLst>
                <a:gd name="T0" fmla="*/ 49 w 51"/>
                <a:gd name="T1" fmla="*/ 47 h 47"/>
                <a:gd name="T2" fmla="*/ 48 w 51"/>
                <a:gd name="T3" fmla="*/ 46 h 47"/>
                <a:gd name="T4" fmla="*/ 0 w 51"/>
                <a:gd name="T5" fmla="*/ 3 h 47"/>
                <a:gd name="T6" fmla="*/ 0 w 51"/>
                <a:gd name="T7" fmla="*/ 0 h 47"/>
                <a:gd name="T8" fmla="*/ 3 w 51"/>
                <a:gd name="T9" fmla="*/ 0 h 47"/>
                <a:gd name="T10" fmla="*/ 50 w 51"/>
                <a:gd name="T11" fmla="*/ 43 h 47"/>
                <a:gd name="T12" fmla="*/ 50 w 51"/>
                <a:gd name="T13" fmla="*/ 46 h 47"/>
                <a:gd name="T14" fmla="*/ 49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49" y="47"/>
                  </a:moveTo>
                  <a:cubicBezTo>
                    <a:pt x="49" y="47"/>
                    <a:pt x="48" y="46"/>
                    <a:pt x="48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44"/>
                    <a:pt x="51" y="45"/>
                    <a:pt x="50" y="46"/>
                  </a:cubicBezTo>
                  <a:cubicBezTo>
                    <a:pt x="50" y="46"/>
                    <a:pt x="50" y="47"/>
                    <a:pt x="49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4732421" y="4161888"/>
            <a:ext cx="176602" cy="311651"/>
            <a:chOff x="6309894" y="5548337"/>
            <a:chExt cx="235469" cy="415534"/>
          </a:xfrm>
        </p:grpSpPr>
        <p:sp>
          <p:nvSpPr>
            <p:cNvPr id="167" name="Freeform 146"/>
            <p:cNvSpPr/>
            <p:nvPr/>
          </p:nvSpPr>
          <p:spPr bwMode="auto">
            <a:xfrm>
              <a:off x="6309894" y="5548337"/>
              <a:ext cx="235469" cy="213923"/>
            </a:xfrm>
            <a:custGeom>
              <a:avLst/>
              <a:gdLst>
                <a:gd name="T0" fmla="*/ 3 w 107"/>
                <a:gd name="T1" fmla="*/ 97 h 97"/>
                <a:gd name="T2" fmla="*/ 1 w 107"/>
                <a:gd name="T3" fmla="*/ 96 h 97"/>
                <a:gd name="T4" fmla="*/ 1 w 107"/>
                <a:gd name="T5" fmla="*/ 93 h 97"/>
                <a:gd name="T6" fmla="*/ 103 w 107"/>
                <a:gd name="T7" fmla="*/ 1 h 97"/>
                <a:gd name="T8" fmla="*/ 106 w 107"/>
                <a:gd name="T9" fmla="*/ 1 h 97"/>
                <a:gd name="T10" fmla="*/ 106 w 107"/>
                <a:gd name="T11" fmla="*/ 4 h 97"/>
                <a:gd name="T12" fmla="*/ 4 w 107"/>
                <a:gd name="T13" fmla="*/ 96 h 97"/>
                <a:gd name="T14" fmla="*/ 3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3" y="97"/>
                  </a:moveTo>
                  <a:cubicBezTo>
                    <a:pt x="2" y="97"/>
                    <a:pt x="2" y="97"/>
                    <a:pt x="1" y="96"/>
                  </a:cubicBezTo>
                  <a:cubicBezTo>
                    <a:pt x="0" y="95"/>
                    <a:pt x="1" y="94"/>
                    <a:pt x="1" y="93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4" y="0"/>
                    <a:pt x="105" y="0"/>
                    <a:pt x="106" y="1"/>
                  </a:cubicBezTo>
                  <a:cubicBezTo>
                    <a:pt x="107" y="2"/>
                    <a:pt x="107" y="3"/>
                    <a:pt x="106" y="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7"/>
                    <a:pt x="3" y="97"/>
                    <a:pt x="3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147"/>
            <p:cNvSpPr/>
            <p:nvPr/>
          </p:nvSpPr>
          <p:spPr bwMode="auto">
            <a:xfrm>
              <a:off x="6309894" y="5753026"/>
              <a:ext cx="235469" cy="210845"/>
            </a:xfrm>
            <a:custGeom>
              <a:avLst/>
              <a:gdLst>
                <a:gd name="T0" fmla="*/ 104 w 107"/>
                <a:gd name="T1" fmla="*/ 96 h 96"/>
                <a:gd name="T2" fmla="*/ 103 w 107"/>
                <a:gd name="T3" fmla="*/ 95 h 96"/>
                <a:gd name="T4" fmla="*/ 1 w 107"/>
                <a:gd name="T5" fmla="*/ 3 h 96"/>
                <a:gd name="T6" fmla="*/ 1 w 107"/>
                <a:gd name="T7" fmla="*/ 0 h 96"/>
                <a:gd name="T8" fmla="*/ 4 w 107"/>
                <a:gd name="T9" fmla="*/ 0 h 96"/>
                <a:gd name="T10" fmla="*/ 106 w 107"/>
                <a:gd name="T11" fmla="*/ 93 h 96"/>
                <a:gd name="T12" fmla="*/ 106 w 107"/>
                <a:gd name="T13" fmla="*/ 95 h 96"/>
                <a:gd name="T14" fmla="*/ 104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104" y="96"/>
                  </a:moveTo>
                  <a:cubicBezTo>
                    <a:pt x="104" y="96"/>
                    <a:pt x="104" y="96"/>
                    <a:pt x="103" y="9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3"/>
                    <a:pt x="107" y="95"/>
                    <a:pt x="106" y="95"/>
                  </a:cubicBezTo>
                  <a:cubicBezTo>
                    <a:pt x="106" y="96"/>
                    <a:pt x="105" y="96"/>
                    <a:pt x="104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1" name="组合 290"/>
          <p:cNvGrpSpPr/>
          <p:nvPr/>
        </p:nvGrpSpPr>
        <p:grpSpPr>
          <a:xfrm>
            <a:off x="4101041" y="4161888"/>
            <a:ext cx="176602" cy="311651"/>
            <a:chOff x="5468054" y="5548337"/>
            <a:chExt cx="235469" cy="415534"/>
          </a:xfrm>
        </p:grpSpPr>
        <p:sp>
          <p:nvSpPr>
            <p:cNvPr id="169" name="Freeform 148"/>
            <p:cNvSpPr/>
            <p:nvPr/>
          </p:nvSpPr>
          <p:spPr bwMode="auto">
            <a:xfrm>
              <a:off x="5468054" y="5548337"/>
              <a:ext cx="235469" cy="213923"/>
            </a:xfrm>
            <a:custGeom>
              <a:avLst/>
              <a:gdLst>
                <a:gd name="T0" fmla="*/ 104 w 107"/>
                <a:gd name="T1" fmla="*/ 97 h 97"/>
                <a:gd name="T2" fmla="*/ 103 w 107"/>
                <a:gd name="T3" fmla="*/ 96 h 97"/>
                <a:gd name="T4" fmla="*/ 1 w 107"/>
                <a:gd name="T5" fmla="*/ 4 h 97"/>
                <a:gd name="T6" fmla="*/ 1 w 107"/>
                <a:gd name="T7" fmla="*/ 1 h 97"/>
                <a:gd name="T8" fmla="*/ 4 w 107"/>
                <a:gd name="T9" fmla="*/ 1 h 97"/>
                <a:gd name="T10" fmla="*/ 106 w 107"/>
                <a:gd name="T11" fmla="*/ 93 h 97"/>
                <a:gd name="T12" fmla="*/ 106 w 107"/>
                <a:gd name="T13" fmla="*/ 96 h 97"/>
                <a:gd name="T14" fmla="*/ 104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104" y="97"/>
                  </a:moveTo>
                  <a:cubicBezTo>
                    <a:pt x="104" y="97"/>
                    <a:pt x="103" y="97"/>
                    <a:pt x="103" y="9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4"/>
                    <a:pt x="107" y="95"/>
                    <a:pt x="106" y="96"/>
                  </a:cubicBezTo>
                  <a:cubicBezTo>
                    <a:pt x="106" y="97"/>
                    <a:pt x="105" y="97"/>
                    <a:pt x="104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Freeform 149"/>
            <p:cNvSpPr/>
            <p:nvPr/>
          </p:nvSpPr>
          <p:spPr bwMode="auto">
            <a:xfrm>
              <a:off x="5468054" y="5753026"/>
              <a:ext cx="235469" cy="210845"/>
            </a:xfrm>
            <a:custGeom>
              <a:avLst/>
              <a:gdLst>
                <a:gd name="T0" fmla="*/ 3 w 107"/>
                <a:gd name="T1" fmla="*/ 96 h 96"/>
                <a:gd name="T2" fmla="*/ 1 w 107"/>
                <a:gd name="T3" fmla="*/ 95 h 96"/>
                <a:gd name="T4" fmla="*/ 1 w 107"/>
                <a:gd name="T5" fmla="*/ 93 h 96"/>
                <a:gd name="T6" fmla="*/ 103 w 107"/>
                <a:gd name="T7" fmla="*/ 0 h 96"/>
                <a:gd name="T8" fmla="*/ 106 w 107"/>
                <a:gd name="T9" fmla="*/ 0 h 96"/>
                <a:gd name="T10" fmla="*/ 106 w 107"/>
                <a:gd name="T11" fmla="*/ 3 h 96"/>
                <a:gd name="T12" fmla="*/ 4 w 107"/>
                <a:gd name="T13" fmla="*/ 95 h 96"/>
                <a:gd name="T14" fmla="*/ 3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3" y="96"/>
                  </a:moveTo>
                  <a:cubicBezTo>
                    <a:pt x="2" y="96"/>
                    <a:pt x="2" y="96"/>
                    <a:pt x="1" y="95"/>
                  </a:cubicBezTo>
                  <a:cubicBezTo>
                    <a:pt x="0" y="95"/>
                    <a:pt x="0" y="93"/>
                    <a:pt x="1" y="9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5" y="0"/>
                    <a:pt x="106" y="0"/>
                  </a:cubicBezTo>
                  <a:cubicBezTo>
                    <a:pt x="107" y="1"/>
                    <a:pt x="107" y="3"/>
                    <a:pt x="106" y="3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3" y="96"/>
                    <a:pt x="3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6005567" y="4158426"/>
            <a:ext cx="182373" cy="318575"/>
            <a:chOff x="8007423" y="5543721"/>
            <a:chExt cx="243164" cy="424767"/>
          </a:xfrm>
        </p:grpSpPr>
        <p:sp>
          <p:nvSpPr>
            <p:cNvPr id="171" name="Freeform 150"/>
            <p:cNvSpPr/>
            <p:nvPr/>
          </p:nvSpPr>
          <p:spPr bwMode="auto">
            <a:xfrm>
              <a:off x="8007423" y="5543721"/>
              <a:ext cx="243164" cy="221618"/>
            </a:xfrm>
            <a:custGeom>
              <a:avLst/>
              <a:gdLst>
                <a:gd name="T0" fmla="*/ 4 w 110"/>
                <a:gd name="T1" fmla="*/ 101 h 101"/>
                <a:gd name="T2" fmla="*/ 1 w 110"/>
                <a:gd name="T3" fmla="*/ 100 h 101"/>
                <a:gd name="T4" fmla="*/ 2 w 110"/>
                <a:gd name="T5" fmla="*/ 94 h 101"/>
                <a:gd name="T6" fmla="*/ 103 w 110"/>
                <a:gd name="T7" fmla="*/ 2 h 101"/>
                <a:gd name="T8" fmla="*/ 109 w 110"/>
                <a:gd name="T9" fmla="*/ 2 h 101"/>
                <a:gd name="T10" fmla="*/ 109 w 110"/>
                <a:gd name="T11" fmla="*/ 8 h 101"/>
                <a:gd name="T12" fmla="*/ 7 w 110"/>
                <a:gd name="T13" fmla="*/ 100 h 101"/>
                <a:gd name="T14" fmla="*/ 4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4" y="101"/>
                  </a:moveTo>
                  <a:cubicBezTo>
                    <a:pt x="3" y="101"/>
                    <a:pt x="2" y="100"/>
                    <a:pt x="1" y="100"/>
                  </a:cubicBezTo>
                  <a:cubicBezTo>
                    <a:pt x="0" y="98"/>
                    <a:pt x="0" y="95"/>
                    <a:pt x="2" y="9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5" y="0"/>
                    <a:pt x="107" y="0"/>
                    <a:pt x="109" y="2"/>
                  </a:cubicBezTo>
                  <a:cubicBezTo>
                    <a:pt x="110" y="4"/>
                    <a:pt x="110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6" y="101"/>
                    <a:pt x="5" y="101"/>
                    <a:pt x="4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151"/>
            <p:cNvSpPr/>
            <p:nvPr/>
          </p:nvSpPr>
          <p:spPr bwMode="auto">
            <a:xfrm>
              <a:off x="8007423" y="5746870"/>
              <a:ext cx="243164" cy="221618"/>
            </a:xfrm>
            <a:custGeom>
              <a:avLst/>
              <a:gdLst>
                <a:gd name="T0" fmla="*/ 106 w 110"/>
                <a:gd name="T1" fmla="*/ 101 h 101"/>
                <a:gd name="T2" fmla="*/ 103 w 110"/>
                <a:gd name="T3" fmla="*/ 100 h 101"/>
                <a:gd name="T4" fmla="*/ 2 w 110"/>
                <a:gd name="T5" fmla="*/ 8 h 101"/>
                <a:gd name="T6" fmla="*/ 1 w 110"/>
                <a:gd name="T7" fmla="*/ 2 h 101"/>
                <a:gd name="T8" fmla="*/ 7 w 110"/>
                <a:gd name="T9" fmla="*/ 2 h 101"/>
                <a:gd name="T10" fmla="*/ 109 w 110"/>
                <a:gd name="T11" fmla="*/ 94 h 101"/>
                <a:gd name="T12" fmla="*/ 109 w 110"/>
                <a:gd name="T13" fmla="*/ 100 h 101"/>
                <a:gd name="T14" fmla="*/ 106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106" y="101"/>
                  </a:moveTo>
                  <a:cubicBezTo>
                    <a:pt x="105" y="101"/>
                    <a:pt x="104" y="101"/>
                    <a:pt x="103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6"/>
                    <a:pt x="110" y="98"/>
                    <a:pt x="109" y="100"/>
                  </a:cubicBezTo>
                  <a:cubicBezTo>
                    <a:pt x="108" y="101"/>
                    <a:pt x="107" y="101"/>
                    <a:pt x="106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5360337" y="4158426"/>
            <a:ext cx="183527" cy="318575"/>
            <a:chOff x="7147116" y="5543721"/>
            <a:chExt cx="244703" cy="424767"/>
          </a:xfrm>
        </p:grpSpPr>
        <p:sp>
          <p:nvSpPr>
            <p:cNvPr id="173" name="Freeform 152"/>
            <p:cNvSpPr/>
            <p:nvPr/>
          </p:nvSpPr>
          <p:spPr bwMode="auto">
            <a:xfrm>
              <a:off x="7147116" y="5543721"/>
              <a:ext cx="244703" cy="221618"/>
            </a:xfrm>
            <a:custGeom>
              <a:avLst/>
              <a:gdLst>
                <a:gd name="T0" fmla="*/ 107 w 111"/>
                <a:gd name="T1" fmla="*/ 101 h 101"/>
                <a:gd name="T2" fmla="*/ 104 w 111"/>
                <a:gd name="T3" fmla="*/ 100 h 101"/>
                <a:gd name="T4" fmla="*/ 2 w 111"/>
                <a:gd name="T5" fmla="*/ 8 h 101"/>
                <a:gd name="T6" fmla="*/ 2 w 111"/>
                <a:gd name="T7" fmla="*/ 2 h 101"/>
                <a:gd name="T8" fmla="*/ 7 w 111"/>
                <a:gd name="T9" fmla="*/ 2 h 101"/>
                <a:gd name="T10" fmla="*/ 109 w 111"/>
                <a:gd name="T11" fmla="*/ 94 h 101"/>
                <a:gd name="T12" fmla="*/ 110 w 111"/>
                <a:gd name="T13" fmla="*/ 100 h 101"/>
                <a:gd name="T14" fmla="*/ 107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107" y="101"/>
                  </a:moveTo>
                  <a:cubicBezTo>
                    <a:pt x="106" y="101"/>
                    <a:pt x="105" y="101"/>
                    <a:pt x="104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1" y="95"/>
                    <a:pt x="111" y="98"/>
                    <a:pt x="110" y="100"/>
                  </a:cubicBezTo>
                  <a:cubicBezTo>
                    <a:pt x="109" y="100"/>
                    <a:pt x="108" y="101"/>
                    <a:pt x="107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Freeform 153"/>
            <p:cNvSpPr/>
            <p:nvPr/>
          </p:nvSpPr>
          <p:spPr bwMode="auto">
            <a:xfrm>
              <a:off x="7147116" y="5746870"/>
              <a:ext cx="244703" cy="221618"/>
            </a:xfrm>
            <a:custGeom>
              <a:avLst/>
              <a:gdLst>
                <a:gd name="T0" fmla="*/ 5 w 111"/>
                <a:gd name="T1" fmla="*/ 101 h 101"/>
                <a:gd name="T2" fmla="*/ 2 w 111"/>
                <a:gd name="T3" fmla="*/ 100 h 101"/>
                <a:gd name="T4" fmla="*/ 2 w 111"/>
                <a:gd name="T5" fmla="*/ 94 h 101"/>
                <a:gd name="T6" fmla="*/ 104 w 111"/>
                <a:gd name="T7" fmla="*/ 2 h 101"/>
                <a:gd name="T8" fmla="*/ 110 w 111"/>
                <a:gd name="T9" fmla="*/ 2 h 101"/>
                <a:gd name="T10" fmla="*/ 109 w 111"/>
                <a:gd name="T11" fmla="*/ 8 h 101"/>
                <a:gd name="T12" fmla="*/ 7 w 111"/>
                <a:gd name="T13" fmla="*/ 100 h 101"/>
                <a:gd name="T14" fmla="*/ 5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5" y="101"/>
                  </a:moveTo>
                  <a:cubicBezTo>
                    <a:pt x="4" y="101"/>
                    <a:pt x="3" y="101"/>
                    <a:pt x="2" y="100"/>
                  </a:cubicBezTo>
                  <a:cubicBezTo>
                    <a:pt x="0" y="98"/>
                    <a:pt x="0" y="96"/>
                    <a:pt x="2" y="94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6" y="0"/>
                    <a:pt x="108" y="1"/>
                    <a:pt x="110" y="2"/>
                  </a:cubicBezTo>
                  <a:cubicBezTo>
                    <a:pt x="111" y="4"/>
                    <a:pt x="111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6" y="101"/>
                    <a:pt x="5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7889317" y="3529354"/>
            <a:ext cx="229698" cy="308187"/>
            <a:chOff x="10750551" y="4089400"/>
            <a:chExt cx="315913" cy="423863"/>
          </a:xfrm>
        </p:grpSpPr>
        <p:sp>
          <p:nvSpPr>
            <p:cNvPr id="175" name="Freeform 154"/>
            <p:cNvSpPr/>
            <p:nvPr/>
          </p:nvSpPr>
          <p:spPr bwMode="auto">
            <a:xfrm>
              <a:off x="10910889" y="4156075"/>
              <a:ext cx="92075" cy="90488"/>
            </a:xfrm>
            <a:custGeom>
              <a:avLst/>
              <a:gdLst>
                <a:gd name="T0" fmla="*/ 58 w 58"/>
                <a:gd name="T1" fmla="*/ 57 h 57"/>
                <a:gd name="T2" fmla="*/ 0 w 58"/>
                <a:gd name="T3" fmla="*/ 57 h 57"/>
                <a:gd name="T4" fmla="*/ 0 w 58"/>
                <a:gd name="T5" fmla="*/ 0 h 57"/>
                <a:gd name="T6" fmla="*/ 10 w 58"/>
                <a:gd name="T7" fmla="*/ 0 h 57"/>
                <a:gd name="T8" fmla="*/ 10 w 58"/>
                <a:gd name="T9" fmla="*/ 47 h 57"/>
                <a:gd name="T10" fmla="*/ 58 w 58"/>
                <a:gd name="T11" fmla="*/ 47 h 57"/>
                <a:gd name="T12" fmla="*/ 58 w 58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8" y="47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155"/>
            <p:cNvSpPr>
              <a:spLocks noEditPoints="1"/>
            </p:cNvSpPr>
            <p:nvPr/>
          </p:nvSpPr>
          <p:spPr bwMode="auto">
            <a:xfrm>
              <a:off x="10750551" y="4146550"/>
              <a:ext cx="260350" cy="366713"/>
            </a:xfrm>
            <a:custGeom>
              <a:avLst/>
              <a:gdLst>
                <a:gd name="T0" fmla="*/ 164 w 164"/>
                <a:gd name="T1" fmla="*/ 231 h 231"/>
                <a:gd name="T2" fmla="*/ 0 w 164"/>
                <a:gd name="T3" fmla="*/ 231 h 231"/>
                <a:gd name="T4" fmla="*/ 0 w 164"/>
                <a:gd name="T5" fmla="*/ 0 h 231"/>
                <a:gd name="T6" fmla="*/ 110 w 164"/>
                <a:gd name="T7" fmla="*/ 0 h 231"/>
                <a:gd name="T8" fmla="*/ 164 w 164"/>
                <a:gd name="T9" fmla="*/ 55 h 231"/>
                <a:gd name="T10" fmla="*/ 164 w 164"/>
                <a:gd name="T11" fmla="*/ 231 h 231"/>
                <a:gd name="T12" fmla="*/ 10 w 164"/>
                <a:gd name="T13" fmla="*/ 221 h 231"/>
                <a:gd name="T14" fmla="*/ 154 w 164"/>
                <a:gd name="T15" fmla="*/ 221 h 231"/>
                <a:gd name="T16" fmla="*/ 154 w 164"/>
                <a:gd name="T17" fmla="*/ 59 h 231"/>
                <a:gd name="T18" fmla="*/ 106 w 164"/>
                <a:gd name="T19" fmla="*/ 10 h 231"/>
                <a:gd name="T20" fmla="*/ 10 w 164"/>
                <a:gd name="T21" fmla="*/ 10 h 231"/>
                <a:gd name="T22" fmla="*/ 10 w 164"/>
                <a:gd name="T23" fmla="*/ 2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31">
                  <a:moveTo>
                    <a:pt x="164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4" y="55"/>
                  </a:lnTo>
                  <a:lnTo>
                    <a:pt x="164" y="231"/>
                  </a:lnTo>
                  <a:close/>
                  <a:moveTo>
                    <a:pt x="10" y="221"/>
                  </a:moveTo>
                  <a:lnTo>
                    <a:pt x="154" y="221"/>
                  </a:lnTo>
                  <a:lnTo>
                    <a:pt x="154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22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156"/>
            <p:cNvSpPr/>
            <p:nvPr/>
          </p:nvSpPr>
          <p:spPr bwMode="auto">
            <a:xfrm>
              <a:off x="10966451" y="4098925"/>
              <a:ext cx="90488" cy="90488"/>
            </a:xfrm>
            <a:custGeom>
              <a:avLst/>
              <a:gdLst>
                <a:gd name="T0" fmla="*/ 57 w 57"/>
                <a:gd name="T1" fmla="*/ 57 h 57"/>
                <a:gd name="T2" fmla="*/ 0 w 57"/>
                <a:gd name="T3" fmla="*/ 57 h 57"/>
                <a:gd name="T4" fmla="*/ 0 w 57"/>
                <a:gd name="T5" fmla="*/ 0 h 57"/>
                <a:gd name="T6" fmla="*/ 10 w 57"/>
                <a:gd name="T7" fmla="*/ 0 h 57"/>
                <a:gd name="T8" fmla="*/ 10 w 57"/>
                <a:gd name="T9" fmla="*/ 47 h 57"/>
                <a:gd name="T10" fmla="*/ 57 w 57"/>
                <a:gd name="T11" fmla="*/ 47 h 57"/>
                <a:gd name="T12" fmla="*/ 57 w 57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7" y="47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Freeform 157"/>
            <p:cNvSpPr/>
            <p:nvPr/>
          </p:nvSpPr>
          <p:spPr bwMode="auto">
            <a:xfrm>
              <a:off x="10804526" y="4089400"/>
              <a:ext cx="261938" cy="366713"/>
            </a:xfrm>
            <a:custGeom>
              <a:avLst/>
              <a:gdLst>
                <a:gd name="T0" fmla="*/ 165 w 165"/>
                <a:gd name="T1" fmla="*/ 231 h 231"/>
                <a:gd name="T2" fmla="*/ 125 w 165"/>
                <a:gd name="T3" fmla="*/ 231 h 231"/>
                <a:gd name="T4" fmla="*/ 125 w 165"/>
                <a:gd name="T5" fmla="*/ 221 h 231"/>
                <a:gd name="T6" fmla="*/ 155 w 165"/>
                <a:gd name="T7" fmla="*/ 221 h 231"/>
                <a:gd name="T8" fmla="*/ 155 w 165"/>
                <a:gd name="T9" fmla="*/ 59 h 231"/>
                <a:gd name="T10" fmla="*/ 106 w 165"/>
                <a:gd name="T11" fmla="*/ 10 h 231"/>
                <a:gd name="T12" fmla="*/ 10 w 165"/>
                <a:gd name="T13" fmla="*/ 10 h 231"/>
                <a:gd name="T14" fmla="*/ 10 w 165"/>
                <a:gd name="T15" fmla="*/ 42 h 231"/>
                <a:gd name="T16" fmla="*/ 0 w 165"/>
                <a:gd name="T17" fmla="*/ 42 h 231"/>
                <a:gd name="T18" fmla="*/ 0 w 165"/>
                <a:gd name="T19" fmla="*/ 0 h 231"/>
                <a:gd name="T20" fmla="*/ 110 w 165"/>
                <a:gd name="T21" fmla="*/ 0 h 231"/>
                <a:gd name="T22" fmla="*/ 165 w 165"/>
                <a:gd name="T23" fmla="*/ 55 h 231"/>
                <a:gd name="T24" fmla="*/ 165 w 165"/>
                <a:gd name="T2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231">
                  <a:moveTo>
                    <a:pt x="165" y="231"/>
                  </a:moveTo>
                  <a:lnTo>
                    <a:pt x="125" y="231"/>
                  </a:lnTo>
                  <a:lnTo>
                    <a:pt x="125" y="221"/>
                  </a:lnTo>
                  <a:lnTo>
                    <a:pt x="155" y="221"/>
                  </a:lnTo>
                  <a:lnTo>
                    <a:pt x="155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5" y="55"/>
                  </a:lnTo>
                  <a:lnTo>
                    <a:pt x="165" y="23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5" name="组合 254"/>
          <p:cNvGrpSpPr/>
          <p:nvPr/>
        </p:nvGrpSpPr>
        <p:grpSpPr>
          <a:xfrm>
            <a:off x="7214076" y="3535126"/>
            <a:ext cx="297799" cy="298953"/>
            <a:chOff x="9821864" y="4097338"/>
            <a:chExt cx="409575" cy="411163"/>
          </a:xfrm>
        </p:grpSpPr>
        <p:sp>
          <p:nvSpPr>
            <p:cNvPr id="179" name="Freeform 158"/>
            <p:cNvSpPr>
              <a:spLocks noEditPoints="1"/>
            </p:cNvSpPr>
            <p:nvPr/>
          </p:nvSpPr>
          <p:spPr bwMode="auto">
            <a:xfrm>
              <a:off x="10088564" y="4097338"/>
              <a:ext cx="142875" cy="120650"/>
            </a:xfrm>
            <a:custGeom>
              <a:avLst/>
              <a:gdLst>
                <a:gd name="T0" fmla="*/ 50 w 63"/>
                <a:gd name="T1" fmla="*/ 53 h 53"/>
                <a:gd name="T2" fmla="*/ 47 w 63"/>
                <a:gd name="T3" fmla="*/ 49 h 53"/>
                <a:gd name="T4" fmla="*/ 4 w 63"/>
                <a:gd name="T5" fmla="*/ 15 h 53"/>
                <a:gd name="T6" fmla="*/ 0 w 63"/>
                <a:gd name="T7" fmla="*/ 14 h 53"/>
                <a:gd name="T8" fmla="*/ 2 w 63"/>
                <a:gd name="T9" fmla="*/ 10 h 53"/>
                <a:gd name="T10" fmla="*/ 19 w 63"/>
                <a:gd name="T11" fmla="*/ 0 h 53"/>
                <a:gd name="T12" fmla="*/ 42 w 63"/>
                <a:gd name="T13" fmla="*/ 11 h 53"/>
                <a:gd name="T14" fmla="*/ 52 w 63"/>
                <a:gd name="T15" fmla="*/ 50 h 53"/>
                <a:gd name="T16" fmla="*/ 50 w 63"/>
                <a:gd name="T17" fmla="*/ 53 h 53"/>
                <a:gd name="T18" fmla="*/ 10 w 63"/>
                <a:gd name="T19" fmla="*/ 11 h 53"/>
                <a:gd name="T20" fmla="*/ 50 w 63"/>
                <a:gd name="T21" fmla="*/ 42 h 53"/>
                <a:gd name="T22" fmla="*/ 39 w 63"/>
                <a:gd name="T23" fmla="*/ 16 h 53"/>
                <a:gd name="T24" fmla="*/ 19 w 63"/>
                <a:gd name="T25" fmla="*/ 6 h 53"/>
                <a:gd name="T26" fmla="*/ 10 w 63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50" y="53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37" y="33"/>
                    <a:pt x="22" y="21"/>
                    <a:pt x="4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6" y="5"/>
                    <a:pt x="11" y="0"/>
                    <a:pt x="19" y="0"/>
                  </a:cubicBezTo>
                  <a:cubicBezTo>
                    <a:pt x="26" y="0"/>
                    <a:pt x="33" y="4"/>
                    <a:pt x="42" y="11"/>
                  </a:cubicBezTo>
                  <a:cubicBezTo>
                    <a:pt x="63" y="27"/>
                    <a:pt x="61" y="38"/>
                    <a:pt x="52" y="50"/>
                  </a:cubicBezTo>
                  <a:lnTo>
                    <a:pt x="50" y="53"/>
                  </a:lnTo>
                  <a:close/>
                  <a:moveTo>
                    <a:pt x="10" y="11"/>
                  </a:moveTo>
                  <a:cubicBezTo>
                    <a:pt x="26" y="17"/>
                    <a:pt x="40" y="28"/>
                    <a:pt x="50" y="42"/>
                  </a:cubicBezTo>
                  <a:cubicBezTo>
                    <a:pt x="54" y="36"/>
                    <a:pt x="55" y="29"/>
                    <a:pt x="39" y="16"/>
                  </a:cubicBezTo>
                  <a:cubicBezTo>
                    <a:pt x="30" y="9"/>
                    <a:pt x="24" y="6"/>
                    <a:pt x="19" y="6"/>
                  </a:cubicBezTo>
                  <a:cubicBezTo>
                    <a:pt x="16" y="6"/>
                    <a:pt x="13" y="8"/>
                    <a:pt x="10" y="1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159"/>
            <p:cNvSpPr>
              <a:spLocks noEditPoints="1"/>
            </p:cNvSpPr>
            <p:nvPr/>
          </p:nvSpPr>
          <p:spPr bwMode="auto">
            <a:xfrm>
              <a:off x="9821864" y="4097338"/>
              <a:ext cx="142875" cy="120650"/>
            </a:xfrm>
            <a:custGeom>
              <a:avLst/>
              <a:gdLst>
                <a:gd name="T0" fmla="*/ 13 w 63"/>
                <a:gd name="T1" fmla="*/ 53 h 53"/>
                <a:gd name="T2" fmla="*/ 10 w 63"/>
                <a:gd name="T3" fmla="*/ 50 h 53"/>
                <a:gd name="T4" fmla="*/ 20 w 63"/>
                <a:gd name="T5" fmla="*/ 11 h 53"/>
                <a:gd name="T6" fmla="*/ 44 w 63"/>
                <a:gd name="T7" fmla="*/ 0 h 53"/>
                <a:gd name="T8" fmla="*/ 60 w 63"/>
                <a:gd name="T9" fmla="*/ 10 h 53"/>
                <a:gd name="T10" fmla="*/ 63 w 63"/>
                <a:gd name="T11" fmla="*/ 14 h 53"/>
                <a:gd name="T12" fmla="*/ 59 w 63"/>
                <a:gd name="T13" fmla="*/ 15 h 53"/>
                <a:gd name="T14" fmla="*/ 15 w 63"/>
                <a:gd name="T15" fmla="*/ 49 h 53"/>
                <a:gd name="T16" fmla="*/ 13 w 63"/>
                <a:gd name="T17" fmla="*/ 53 h 53"/>
                <a:gd name="T18" fmla="*/ 44 w 63"/>
                <a:gd name="T19" fmla="*/ 6 h 53"/>
                <a:gd name="T20" fmla="*/ 24 w 63"/>
                <a:gd name="T21" fmla="*/ 16 h 53"/>
                <a:gd name="T22" fmla="*/ 13 w 63"/>
                <a:gd name="T23" fmla="*/ 42 h 53"/>
                <a:gd name="T24" fmla="*/ 53 w 63"/>
                <a:gd name="T25" fmla="*/ 11 h 53"/>
                <a:gd name="T26" fmla="*/ 44 w 63"/>
                <a:gd name="T27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13" y="53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2" y="38"/>
                    <a:pt x="0" y="27"/>
                    <a:pt x="20" y="11"/>
                  </a:cubicBezTo>
                  <a:cubicBezTo>
                    <a:pt x="30" y="4"/>
                    <a:pt x="37" y="0"/>
                    <a:pt x="44" y="0"/>
                  </a:cubicBezTo>
                  <a:cubicBezTo>
                    <a:pt x="51" y="0"/>
                    <a:pt x="56" y="5"/>
                    <a:pt x="60" y="10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21"/>
                    <a:pt x="26" y="33"/>
                    <a:pt x="15" y="49"/>
                  </a:cubicBezTo>
                  <a:lnTo>
                    <a:pt x="13" y="53"/>
                  </a:lnTo>
                  <a:close/>
                  <a:moveTo>
                    <a:pt x="44" y="6"/>
                  </a:moveTo>
                  <a:cubicBezTo>
                    <a:pt x="39" y="6"/>
                    <a:pt x="32" y="9"/>
                    <a:pt x="24" y="16"/>
                  </a:cubicBezTo>
                  <a:cubicBezTo>
                    <a:pt x="8" y="29"/>
                    <a:pt x="9" y="36"/>
                    <a:pt x="13" y="42"/>
                  </a:cubicBezTo>
                  <a:cubicBezTo>
                    <a:pt x="23" y="28"/>
                    <a:pt x="37" y="17"/>
                    <a:pt x="53" y="11"/>
                  </a:cubicBezTo>
                  <a:cubicBezTo>
                    <a:pt x="50" y="8"/>
                    <a:pt x="47" y="6"/>
                    <a:pt x="4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Freeform 160"/>
            <p:cNvSpPr/>
            <p:nvPr/>
          </p:nvSpPr>
          <p:spPr bwMode="auto">
            <a:xfrm>
              <a:off x="9869489" y="4454525"/>
              <a:ext cx="52388" cy="50800"/>
            </a:xfrm>
            <a:custGeom>
              <a:avLst/>
              <a:gdLst>
                <a:gd name="T0" fmla="*/ 6 w 33"/>
                <a:gd name="T1" fmla="*/ 32 h 32"/>
                <a:gd name="T2" fmla="*/ 0 w 33"/>
                <a:gd name="T3" fmla="*/ 27 h 32"/>
                <a:gd name="T4" fmla="*/ 27 w 33"/>
                <a:gd name="T5" fmla="*/ 0 h 32"/>
                <a:gd name="T6" fmla="*/ 33 w 33"/>
                <a:gd name="T7" fmla="*/ 7 h 32"/>
                <a:gd name="T8" fmla="*/ 6 w 3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6" y="32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3" y="7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Freeform 161"/>
            <p:cNvSpPr/>
            <p:nvPr/>
          </p:nvSpPr>
          <p:spPr bwMode="auto">
            <a:xfrm>
              <a:off x="10128251" y="4454525"/>
              <a:ext cx="55563" cy="53975"/>
            </a:xfrm>
            <a:custGeom>
              <a:avLst/>
              <a:gdLst>
                <a:gd name="T0" fmla="*/ 28 w 35"/>
                <a:gd name="T1" fmla="*/ 34 h 34"/>
                <a:gd name="T2" fmla="*/ 0 w 35"/>
                <a:gd name="T3" fmla="*/ 7 h 34"/>
                <a:gd name="T4" fmla="*/ 6 w 35"/>
                <a:gd name="T5" fmla="*/ 0 h 34"/>
                <a:gd name="T6" fmla="*/ 35 w 35"/>
                <a:gd name="T7" fmla="*/ 28 h 34"/>
                <a:gd name="T8" fmla="*/ 28 w 3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34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35" y="28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162"/>
            <p:cNvSpPr>
              <a:spLocks noEditPoints="1"/>
            </p:cNvSpPr>
            <p:nvPr/>
          </p:nvSpPr>
          <p:spPr bwMode="auto">
            <a:xfrm>
              <a:off x="9836151" y="4125913"/>
              <a:ext cx="381000" cy="382588"/>
            </a:xfrm>
            <a:custGeom>
              <a:avLst/>
              <a:gdLst>
                <a:gd name="T0" fmla="*/ 84 w 168"/>
                <a:gd name="T1" fmla="*/ 168 h 168"/>
                <a:gd name="T2" fmla="*/ 0 w 168"/>
                <a:gd name="T3" fmla="*/ 84 h 168"/>
                <a:gd name="T4" fmla="*/ 84 w 168"/>
                <a:gd name="T5" fmla="*/ 0 h 168"/>
                <a:gd name="T6" fmla="*/ 168 w 168"/>
                <a:gd name="T7" fmla="*/ 84 h 168"/>
                <a:gd name="T8" fmla="*/ 84 w 168"/>
                <a:gd name="T9" fmla="*/ 168 h 168"/>
                <a:gd name="T10" fmla="*/ 84 w 168"/>
                <a:gd name="T11" fmla="*/ 6 h 168"/>
                <a:gd name="T12" fmla="*/ 6 w 168"/>
                <a:gd name="T13" fmla="*/ 84 h 168"/>
                <a:gd name="T14" fmla="*/ 84 w 168"/>
                <a:gd name="T15" fmla="*/ 162 h 168"/>
                <a:gd name="T16" fmla="*/ 162 w 168"/>
                <a:gd name="T17" fmla="*/ 84 h 168"/>
                <a:gd name="T18" fmla="*/ 84 w 168"/>
                <a:gd name="T19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cubicBezTo>
                    <a:pt x="38" y="168"/>
                    <a:pt x="0" y="131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1"/>
                    <a:pt x="130" y="168"/>
                    <a:pt x="84" y="168"/>
                  </a:cubicBezTo>
                  <a:close/>
                  <a:moveTo>
                    <a:pt x="84" y="6"/>
                  </a:moveTo>
                  <a:cubicBezTo>
                    <a:pt x="41" y="6"/>
                    <a:pt x="6" y="41"/>
                    <a:pt x="6" y="84"/>
                  </a:cubicBezTo>
                  <a:cubicBezTo>
                    <a:pt x="6" y="127"/>
                    <a:pt x="41" y="162"/>
                    <a:pt x="84" y="162"/>
                  </a:cubicBezTo>
                  <a:cubicBezTo>
                    <a:pt x="127" y="162"/>
                    <a:pt x="162" y="127"/>
                    <a:pt x="162" y="84"/>
                  </a:cubicBezTo>
                  <a:cubicBezTo>
                    <a:pt x="162" y="41"/>
                    <a:pt x="127" y="6"/>
                    <a:pt x="8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Freeform 163"/>
            <p:cNvSpPr/>
            <p:nvPr/>
          </p:nvSpPr>
          <p:spPr bwMode="auto">
            <a:xfrm>
              <a:off x="9915526" y="4184650"/>
              <a:ext cx="120650" cy="150813"/>
            </a:xfrm>
            <a:custGeom>
              <a:avLst/>
              <a:gdLst>
                <a:gd name="T0" fmla="*/ 76 w 76"/>
                <a:gd name="T1" fmla="*/ 95 h 95"/>
                <a:gd name="T2" fmla="*/ 0 w 76"/>
                <a:gd name="T3" fmla="*/ 95 h 95"/>
                <a:gd name="T4" fmla="*/ 0 w 76"/>
                <a:gd name="T5" fmla="*/ 86 h 95"/>
                <a:gd name="T6" fmla="*/ 67 w 76"/>
                <a:gd name="T7" fmla="*/ 86 h 95"/>
                <a:gd name="T8" fmla="*/ 67 w 76"/>
                <a:gd name="T9" fmla="*/ 0 h 95"/>
                <a:gd name="T10" fmla="*/ 76 w 76"/>
                <a:gd name="T11" fmla="*/ 0 h 95"/>
                <a:gd name="T12" fmla="*/ 76 w 76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5">
                  <a:moveTo>
                    <a:pt x="76" y="95"/>
                  </a:moveTo>
                  <a:lnTo>
                    <a:pt x="0" y="95"/>
                  </a:lnTo>
                  <a:lnTo>
                    <a:pt x="0" y="86"/>
                  </a:lnTo>
                  <a:lnTo>
                    <a:pt x="67" y="86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6598856" y="3529354"/>
            <a:ext cx="273560" cy="302416"/>
            <a:chOff x="8975726" y="4089400"/>
            <a:chExt cx="376238" cy="415925"/>
          </a:xfrm>
        </p:grpSpPr>
        <p:sp>
          <p:nvSpPr>
            <p:cNvPr id="185" name="Freeform 164"/>
            <p:cNvSpPr/>
            <p:nvPr/>
          </p:nvSpPr>
          <p:spPr bwMode="auto">
            <a:xfrm>
              <a:off x="8975726" y="4130675"/>
              <a:ext cx="376238" cy="374650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6 w 165"/>
                <a:gd name="T5" fmla="*/ 82 h 165"/>
                <a:gd name="T6" fmla="*/ 83 w 165"/>
                <a:gd name="T7" fmla="*/ 159 h 165"/>
                <a:gd name="T8" fmla="*/ 159 w 165"/>
                <a:gd name="T9" fmla="*/ 82 h 165"/>
                <a:gd name="T10" fmla="*/ 83 w 165"/>
                <a:gd name="T11" fmla="*/ 6 h 165"/>
                <a:gd name="T12" fmla="*/ 83 w 165"/>
                <a:gd name="T13" fmla="*/ 0 h 165"/>
                <a:gd name="T14" fmla="*/ 165 w 165"/>
                <a:gd name="T15" fmla="*/ 82 h 165"/>
                <a:gd name="T16" fmla="*/ 83 w 16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124"/>
                    <a:pt x="41" y="159"/>
                    <a:pt x="83" y="159"/>
                  </a:cubicBezTo>
                  <a:cubicBezTo>
                    <a:pt x="125" y="159"/>
                    <a:pt x="159" y="124"/>
                    <a:pt x="159" y="82"/>
                  </a:cubicBezTo>
                  <a:cubicBezTo>
                    <a:pt x="159" y="40"/>
                    <a:pt x="125" y="6"/>
                    <a:pt x="83" y="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8" y="0"/>
                    <a:pt x="165" y="37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Freeform 165"/>
            <p:cNvSpPr/>
            <p:nvPr/>
          </p:nvSpPr>
          <p:spPr bwMode="auto">
            <a:xfrm>
              <a:off x="9080501" y="4089400"/>
              <a:ext cx="84138" cy="98425"/>
            </a:xfrm>
            <a:custGeom>
              <a:avLst/>
              <a:gdLst>
                <a:gd name="T0" fmla="*/ 53 w 53"/>
                <a:gd name="T1" fmla="*/ 62 h 62"/>
                <a:gd name="T2" fmla="*/ 0 w 53"/>
                <a:gd name="T3" fmla="*/ 32 h 62"/>
                <a:gd name="T4" fmla="*/ 53 w 53"/>
                <a:gd name="T5" fmla="*/ 0 h 62"/>
                <a:gd name="T6" fmla="*/ 53 w 53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2">
                  <a:moveTo>
                    <a:pt x="53" y="62"/>
                  </a:moveTo>
                  <a:lnTo>
                    <a:pt x="0" y="32"/>
                  </a:lnTo>
                  <a:lnTo>
                    <a:pt x="53" y="0"/>
                  </a:lnTo>
                  <a:lnTo>
                    <a:pt x="53" y="6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166"/>
            <p:cNvSpPr/>
            <p:nvPr/>
          </p:nvSpPr>
          <p:spPr bwMode="auto">
            <a:xfrm>
              <a:off x="9148764" y="4233863"/>
              <a:ext cx="95250" cy="180975"/>
            </a:xfrm>
            <a:custGeom>
              <a:avLst/>
              <a:gdLst>
                <a:gd name="T0" fmla="*/ 55 w 60"/>
                <a:gd name="T1" fmla="*/ 114 h 114"/>
                <a:gd name="T2" fmla="*/ 0 w 60"/>
                <a:gd name="T3" fmla="*/ 61 h 114"/>
                <a:gd name="T4" fmla="*/ 0 w 60"/>
                <a:gd name="T5" fmla="*/ 0 h 114"/>
                <a:gd name="T6" fmla="*/ 9 w 60"/>
                <a:gd name="T7" fmla="*/ 0 h 114"/>
                <a:gd name="T8" fmla="*/ 9 w 60"/>
                <a:gd name="T9" fmla="*/ 58 h 114"/>
                <a:gd name="T10" fmla="*/ 60 w 60"/>
                <a:gd name="T11" fmla="*/ 108 h 114"/>
                <a:gd name="T12" fmla="*/ 55 w 60"/>
                <a:gd name="T1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14">
                  <a:moveTo>
                    <a:pt x="55" y="114"/>
                  </a:moveTo>
                  <a:lnTo>
                    <a:pt x="0" y="6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8"/>
                  </a:lnTo>
                  <a:lnTo>
                    <a:pt x="60" y="108"/>
                  </a:lnTo>
                  <a:lnTo>
                    <a:pt x="55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5947854" y="3529354"/>
            <a:ext cx="302416" cy="304724"/>
            <a:chOff x="8080376" y="4089400"/>
            <a:chExt cx="415925" cy="419100"/>
          </a:xfrm>
        </p:grpSpPr>
        <p:sp>
          <p:nvSpPr>
            <p:cNvPr id="188" name="Freeform 167"/>
            <p:cNvSpPr>
              <a:spLocks noEditPoints="1"/>
            </p:cNvSpPr>
            <p:nvPr/>
          </p:nvSpPr>
          <p:spPr bwMode="auto">
            <a:xfrm>
              <a:off x="8080376" y="4089400"/>
              <a:ext cx="415925" cy="419100"/>
            </a:xfrm>
            <a:custGeom>
              <a:avLst/>
              <a:gdLst>
                <a:gd name="T0" fmla="*/ 91 w 183"/>
                <a:gd name="T1" fmla="*/ 184 h 184"/>
                <a:gd name="T2" fmla="*/ 27 w 183"/>
                <a:gd name="T3" fmla="*/ 157 h 184"/>
                <a:gd name="T4" fmla="*/ 0 w 183"/>
                <a:gd name="T5" fmla="*/ 92 h 184"/>
                <a:gd name="T6" fmla="*/ 27 w 183"/>
                <a:gd name="T7" fmla="*/ 27 h 184"/>
                <a:gd name="T8" fmla="*/ 91 w 183"/>
                <a:gd name="T9" fmla="*/ 0 h 184"/>
                <a:gd name="T10" fmla="*/ 156 w 183"/>
                <a:gd name="T11" fmla="*/ 27 h 184"/>
                <a:gd name="T12" fmla="*/ 183 w 183"/>
                <a:gd name="T13" fmla="*/ 92 h 184"/>
                <a:gd name="T14" fmla="*/ 156 w 183"/>
                <a:gd name="T15" fmla="*/ 157 h 184"/>
                <a:gd name="T16" fmla="*/ 91 w 183"/>
                <a:gd name="T17" fmla="*/ 184 h 184"/>
                <a:gd name="T18" fmla="*/ 91 w 183"/>
                <a:gd name="T19" fmla="*/ 6 h 184"/>
                <a:gd name="T20" fmla="*/ 31 w 183"/>
                <a:gd name="T21" fmla="*/ 31 h 184"/>
                <a:gd name="T22" fmla="*/ 6 w 183"/>
                <a:gd name="T23" fmla="*/ 92 h 184"/>
                <a:gd name="T24" fmla="*/ 31 w 183"/>
                <a:gd name="T25" fmla="*/ 152 h 184"/>
                <a:gd name="T26" fmla="*/ 91 w 183"/>
                <a:gd name="T27" fmla="*/ 177 h 184"/>
                <a:gd name="T28" fmla="*/ 152 w 183"/>
                <a:gd name="T29" fmla="*/ 152 h 184"/>
                <a:gd name="T30" fmla="*/ 177 w 183"/>
                <a:gd name="T31" fmla="*/ 92 h 184"/>
                <a:gd name="T32" fmla="*/ 152 w 183"/>
                <a:gd name="T33" fmla="*/ 31 h 184"/>
                <a:gd name="T34" fmla="*/ 91 w 183"/>
                <a:gd name="T35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3" h="184">
                  <a:moveTo>
                    <a:pt x="91" y="184"/>
                  </a:moveTo>
                  <a:cubicBezTo>
                    <a:pt x="67" y="184"/>
                    <a:pt x="44" y="174"/>
                    <a:pt x="27" y="157"/>
                  </a:cubicBezTo>
                  <a:cubicBezTo>
                    <a:pt x="9" y="139"/>
                    <a:pt x="0" y="116"/>
                    <a:pt x="0" y="92"/>
                  </a:cubicBezTo>
                  <a:cubicBezTo>
                    <a:pt x="0" y="67"/>
                    <a:pt x="9" y="44"/>
                    <a:pt x="27" y="27"/>
                  </a:cubicBezTo>
                  <a:cubicBezTo>
                    <a:pt x="44" y="9"/>
                    <a:pt x="67" y="0"/>
                    <a:pt x="91" y="0"/>
                  </a:cubicBezTo>
                  <a:cubicBezTo>
                    <a:pt x="116" y="0"/>
                    <a:pt x="139" y="9"/>
                    <a:pt x="156" y="27"/>
                  </a:cubicBezTo>
                  <a:cubicBezTo>
                    <a:pt x="174" y="44"/>
                    <a:pt x="183" y="67"/>
                    <a:pt x="183" y="92"/>
                  </a:cubicBezTo>
                  <a:cubicBezTo>
                    <a:pt x="183" y="116"/>
                    <a:pt x="174" y="139"/>
                    <a:pt x="156" y="157"/>
                  </a:cubicBezTo>
                  <a:cubicBezTo>
                    <a:pt x="139" y="174"/>
                    <a:pt x="116" y="184"/>
                    <a:pt x="91" y="184"/>
                  </a:cubicBezTo>
                  <a:close/>
                  <a:moveTo>
                    <a:pt x="91" y="6"/>
                  </a:moveTo>
                  <a:cubicBezTo>
                    <a:pt x="69" y="6"/>
                    <a:pt x="47" y="15"/>
                    <a:pt x="31" y="31"/>
                  </a:cubicBezTo>
                  <a:cubicBezTo>
                    <a:pt x="15" y="48"/>
                    <a:pt x="6" y="69"/>
                    <a:pt x="6" y="92"/>
                  </a:cubicBezTo>
                  <a:cubicBezTo>
                    <a:pt x="6" y="114"/>
                    <a:pt x="15" y="136"/>
                    <a:pt x="31" y="152"/>
                  </a:cubicBezTo>
                  <a:cubicBezTo>
                    <a:pt x="47" y="168"/>
                    <a:pt x="69" y="177"/>
                    <a:pt x="91" y="177"/>
                  </a:cubicBezTo>
                  <a:cubicBezTo>
                    <a:pt x="114" y="177"/>
                    <a:pt x="136" y="168"/>
                    <a:pt x="152" y="152"/>
                  </a:cubicBezTo>
                  <a:cubicBezTo>
                    <a:pt x="168" y="136"/>
                    <a:pt x="177" y="114"/>
                    <a:pt x="177" y="92"/>
                  </a:cubicBezTo>
                  <a:cubicBezTo>
                    <a:pt x="177" y="69"/>
                    <a:pt x="168" y="48"/>
                    <a:pt x="152" y="31"/>
                  </a:cubicBezTo>
                  <a:cubicBezTo>
                    <a:pt x="136" y="15"/>
                    <a:pt x="114" y="6"/>
                    <a:pt x="91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9" name="Freeform 168"/>
            <p:cNvSpPr/>
            <p:nvPr/>
          </p:nvSpPr>
          <p:spPr bwMode="auto">
            <a:xfrm>
              <a:off x="8142289" y="4151313"/>
              <a:ext cx="292100" cy="295275"/>
            </a:xfrm>
            <a:custGeom>
              <a:avLst/>
              <a:gdLst>
                <a:gd name="T0" fmla="*/ 179 w 184"/>
                <a:gd name="T1" fmla="*/ 186 h 186"/>
                <a:gd name="T2" fmla="*/ 0 w 184"/>
                <a:gd name="T3" fmla="*/ 6 h 186"/>
                <a:gd name="T4" fmla="*/ 5 w 184"/>
                <a:gd name="T5" fmla="*/ 0 h 186"/>
                <a:gd name="T6" fmla="*/ 184 w 184"/>
                <a:gd name="T7" fmla="*/ 179 h 186"/>
                <a:gd name="T8" fmla="*/ 179 w 184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6">
                  <a:moveTo>
                    <a:pt x="179" y="18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84" y="179"/>
                  </a:lnTo>
                  <a:lnTo>
                    <a:pt x="179" y="1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2143418" y="3598610"/>
            <a:ext cx="294336" cy="181219"/>
            <a:chOff x="2847976" y="4184650"/>
            <a:chExt cx="404813" cy="249238"/>
          </a:xfrm>
        </p:grpSpPr>
        <p:sp>
          <p:nvSpPr>
            <p:cNvPr id="190" name="Freeform 169"/>
            <p:cNvSpPr>
              <a:spLocks noEditPoints="1"/>
            </p:cNvSpPr>
            <p:nvPr/>
          </p:nvSpPr>
          <p:spPr bwMode="auto">
            <a:xfrm>
              <a:off x="2847976" y="4184650"/>
              <a:ext cx="404813" cy="249238"/>
            </a:xfrm>
            <a:custGeom>
              <a:avLst/>
              <a:gdLst>
                <a:gd name="T0" fmla="*/ 89 w 178"/>
                <a:gd name="T1" fmla="*/ 109 h 109"/>
                <a:gd name="T2" fmla="*/ 1 w 178"/>
                <a:gd name="T3" fmla="*/ 56 h 109"/>
                <a:gd name="T4" fmla="*/ 0 w 178"/>
                <a:gd name="T5" fmla="*/ 55 h 109"/>
                <a:gd name="T6" fmla="*/ 1 w 178"/>
                <a:gd name="T7" fmla="*/ 53 h 109"/>
                <a:gd name="T8" fmla="*/ 89 w 178"/>
                <a:gd name="T9" fmla="*/ 0 h 109"/>
                <a:gd name="T10" fmla="*/ 177 w 178"/>
                <a:gd name="T11" fmla="*/ 53 h 109"/>
                <a:gd name="T12" fmla="*/ 178 w 178"/>
                <a:gd name="T13" fmla="*/ 55 h 109"/>
                <a:gd name="T14" fmla="*/ 177 w 178"/>
                <a:gd name="T15" fmla="*/ 56 h 109"/>
                <a:gd name="T16" fmla="*/ 89 w 178"/>
                <a:gd name="T17" fmla="*/ 109 h 109"/>
                <a:gd name="T18" fmla="*/ 7 w 178"/>
                <a:gd name="T19" fmla="*/ 55 h 109"/>
                <a:gd name="T20" fmla="*/ 89 w 178"/>
                <a:gd name="T21" fmla="*/ 103 h 109"/>
                <a:gd name="T22" fmla="*/ 172 w 178"/>
                <a:gd name="T23" fmla="*/ 55 h 109"/>
                <a:gd name="T24" fmla="*/ 89 w 178"/>
                <a:gd name="T25" fmla="*/ 6 h 109"/>
                <a:gd name="T26" fmla="*/ 7 w 178"/>
                <a:gd name="T27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109">
                  <a:moveTo>
                    <a:pt x="89" y="109"/>
                  </a:moveTo>
                  <a:cubicBezTo>
                    <a:pt x="41" y="109"/>
                    <a:pt x="3" y="58"/>
                    <a:pt x="1" y="5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3" y="51"/>
                    <a:pt x="41" y="0"/>
                    <a:pt x="89" y="0"/>
                  </a:cubicBezTo>
                  <a:cubicBezTo>
                    <a:pt x="137" y="0"/>
                    <a:pt x="176" y="51"/>
                    <a:pt x="177" y="53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6" y="58"/>
                    <a:pt x="137" y="109"/>
                    <a:pt x="89" y="109"/>
                  </a:cubicBezTo>
                  <a:close/>
                  <a:moveTo>
                    <a:pt x="7" y="55"/>
                  </a:moveTo>
                  <a:cubicBezTo>
                    <a:pt x="14" y="63"/>
                    <a:pt x="49" y="103"/>
                    <a:pt x="89" y="103"/>
                  </a:cubicBezTo>
                  <a:cubicBezTo>
                    <a:pt x="130" y="103"/>
                    <a:pt x="165" y="63"/>
                    <a:pt x="172" y="55"/>
                  </a:cubicBezTo>
                  <a:cubicBezTo>
                    <a:pt x="165" y="46"/>
                    <a:pt x="130" y="6"/>
                    <a:pt x="89" y="6"/>
                  </a:cubicBezTo>
                  <a:cubicBezTo>
                    <a:pt x="49" y="6"/>
                    <a:pt x="14" y="46"/>
                    <a:pt x="7" y="5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170"/>
            <p:cNvSpPr>
              <a:spLocks noEditPoints="1"/>
            </p:cNvSpPr>
            <p:nvPr/>
          </p:nvSpPr>
          <p:spPr bwMode="auto">
            <a:xfrm>
              <a:off x="2959101" y="4217988"/>
              <a:ext cx="184150" cy="184150"/>
            </a:xfrm>
            <a:custGeom>
              <a:avLst/>
              <a:gdLst>
                <a:gd name="T0" fmla="*/ 40 w 81"/>
                <a:gd name="T1" fmla="*/ 81 h 81"/>
                <a:gd name="T2" fmla="*/ 0 w 81"/>
                <a:gd name="T3" fmla="*/ 41 h 81"/>
                <a:gd name="T4" fmla="*/ 40 w 81"/>
                <a:gd name="T5" fmla="*/ 0 h 81"/>
                <a:gd name="T6" fmla="*/ 81 w 81"/>
                <a:gd name="T7" fmla="*/ 41 h 81"/>
                <a:gd name="T8" fmla="*/ 40 w 81"/>
                <a:gd name="T9" fmla="*/ 81 h 81"/>
                <a:gd name="T10" fmla="*/ 40 w 81"/>
                <a:gd name="T11" fmla="*/ 6 h 81"/>
                <a:gd name="T12" fmla="*/ 5 w 81"/>
                <a:gd name="T13" fmla="*/ 41 h 81"/>
                <a:gd name="T14" fmla="*/ 40 w 81"/>
                <a:gd name="T15" fmla="*/ 76 h 81"/>
                <a:gd name="T16" fmla="*/ 75 w 81"/>
                <a:gd name="T17" fmla="*/ 41 h 81"/>
                <a:gd name="T18" fmla="*/ 40 w 81"/>
                <a:gd name="T19" fmla="*/ 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0" y="81"/>
                  </a:move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cubicBezTo>
                    <a:pt x="81" y="63"/>
                    <a:pt x="63" y="81"/>
                    <a:pt x="40" y="81"/>
                  </a:cubicBezTo>
                  <a:close/>
                  <a:moveTo>
                    <a:pt x="40" y="6"/>
                  </a:moveTo>
                  <a:cubicBezTo>
                    <a:pt x="21" y="6"/>
                    <a:pt x="5" y="21"/>
                    <a:pt x="5" y="41"/>
                  </a:cubicBezTo>
                  <a:cubicBezTo>
                    <a:pt x="5" y="60"/>
                    <a:pt x="21" y="76"/>
                    <a:pt x="40" y="76"/>
                  </a:cubicBezTo>
                  <a:cubicBezTo>
                    <a:pt x="60" y="76"/>
                    <a:pt x="75" y="60"/>
                    <a:pt x="75" y="41"/>
                  </a:cubicBezTo>
                  <a:cubicBezTo>
                    <a:pt x="75" y="21"/>
                    <a:pt x="60" y="6"/>
                    <a:pt x="40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2767873" y="3528201"/>
            <a:ext cx="304724" cy="303570"/>
            <a:chOff x="3706814" y="4087813"/>
            <a:chExt cx="419100" cy="417513"/>
          </a:xfrm>
        </p:grpSpPr>
        <p:sp>
          <p:nvSpPr>
            <p:cNvPr id="192" name="Freeform 171"/>
            <p:cNvSpPr/>
            <p:nvPr/>
          </p:nvSpPr>
          <p:spPr bwMode="auto">
            <a:xfrm>
              <a:off x="3757614" y="4287838"/>
              <a:ext cx="317500" cy="217488"/>
            </a:xfrm>
            <a:custGeom>
              <a:avLst/>
              <a:gdLst>
                <a:gd name="T0" fmla="*/ 200 w 200"/>
                <a:gd name="T1" fmla="*/ 137 h 137"/>
                <a:gd name="T2" fmla="*/ 0 w 200"/>
                <a:gd name="T3" fmla="*/ 137 h 137"/>
                <a:gd name="T4" fmla="*/ 0 w 200"/>
                <a:gd name="T5" fmla="*/ 0 h 137"/>
                <a:gd name="T6" fmla="*/ 10 w 200"/>
                <a:gd name="T7" fmla="*/ 0 h 137"/>
                <a:gd name="T8" fmla="*/ 10 w 200"/>
                <a:gd name="T9" fmla="*/ 127 h 137"/>
                <a:gd name="T10" fmla="*/ 192 w 200"/>
                <a:gd name="T11" fmla="*/ 127 h 137"/>
                <a:gd name="T12" fmla="*/ 192 w 200"/>
                <a:gd name="T13" fmla="*/ 0 h 137"/>
                <a:gd name="T14" fmla="*/ 200 w 200"/>
                <a:gd name="T15" fmla="*/ 0 h 137"/>
                <a:gd name="T16" fmla="*/ 200 w 200"/>
                <a:gd name="T1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37">
                  <a:moveTo>
                    <a:pt x="200" y="137"/>
                  </a:moveTo>
                  <a:lnTo>
                    <a:pt x="0" y="13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27"/>
                  </a:lnTo>
                  <a:lnTo>
                    <a:pt x="192" y="127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0" y="13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172"/>
            <p:cNvSpPr/>
            <p:nvPr/>
          </p:nvSpPr>
          <p:spPr bwMode="auto">
            <a:xfrm>
              <a:off x="3706814" y="4087813"/>
              <a:ext cx="419100" cy="215900"/>
            </a:xfrm>
            <a:custGeom>
              <a:avLst/>
              <a:gdLst>
                <a:gd name="T0" fmla="*/ 7 w 264"/>
                <a:gd name="T1" fmla="*/ 136 h 136"/>
                <a:gd name="T2" fmla="*/ 0 w 264"/>
                <a:gd name="T3" fmla="*/ 130 h 136"/>
                <a:gd name="T4" fmla="*/ 132 w 264"/>
                <a:gd name="T5" fmla="*/ 0 h 136"/>
                <a:gd name="T6" fmla="*/ 264 w 264"/>
                <a:gd name="T7" fmla="*/ 130 h 136"/>
                <a:gd name="T8" fmla="*/ 258 w 264"/>
                <a:gd name="T9" fmla="*/ 136 h 136"/>
                <a:gd name="T10" fmla="*/ 132 w 264"/>
                <a:gd name="T11" fmla="*/ 13 h 136"/>
                <a:gd name="T12" fmla="*/ 7 w 264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136">
                  <a:moveTo>
                    <a:pt x="7" y="136"/>
                  </a:moveTo>
                  <a:lnTo>
                    <a:pt x="0" y="130"/>
                  </a:lnTo>
                  <a:lnTo>
                    <a:pt x="132" y="0"/>
                  </a:lnTo>
                  <a:lnTo>
                    <a:pt x="264" y="130"/>
                  </a:lnTo>
                  <a:lnTo>
                    <a:pt x="258" y="136"/>
                  </a:lnTo>
                  <a:lnTo>
                    <a:pt x="132" y="13"/>
                  </a:lnTo>
                  <a:lnTo>
                    <a:pt x="7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Freeform 173"/>
            <p:cNvSpPr/>
            <p:nvPr/>
          </p:nvSpPr>
          <p:spPr bwMode="auto">
            <a:xfrm>
              <a:off x="3852864" y="4308475"/>
              <a:ext cx="127000" cy="190500"/>
            </a:xfrm>
            <a:custGeom>
              <a:avLst/>
              <a:gdLst>
                <a:gd name="T0" fmla="*/ 56 w 56"/>
                <a:gd name="T1" fmla="*/ 84 h 84"/>
                <a:gd name="T2" fmla="*/ 50 w 56"/>
                <a:gd name="T3" fmla="*/ 84 h 84"/>
                <a:gd name="T4" fmla="*/ 50 w 56"/>
                <a:gd name="T5" fmla="*/ 14 h 84"/>
                <a:gd name="T6" fmla="*/ 42 w 56"/>
                <a:gd name="T7" fmla="*/ 6 h 84"/>
                <a:gd name="T8" fmla="*/ 14 w 56"/>
                <a:gd name="T9" fmla="*/ 6 h 84"/>
                <a:gd name="T10" fmla="*/ 6 w 56"/>
                <a:gd name="T11" fmla="*/ 14 h 84"/>
                <a:gd name="T12" fmla="*/ 6 w 56"/>
                <a:gd name="T13" fmla="*/ 84 h 84"/>
                <a:gd name="T14" fmla="*/ 0 w 56"/>
                <a:gd name="T15" fmla="*/ 84 h 84"/>
                <a:gd name="T16" fmla="*/ 0 w 56"/>
                <a:gd name="T17" fmla="*/ 14 h 84"/>
                <a:gd name="T18" fmla="*/ 14 w 56"/>
                <a:gd name="T19" fmla="*/ 0 h 84"/>
                <a:gd name="T20" fmla="*/ 42 w 56"/>
                <a:gd name="T21" fmla="*/ 0 h 84"/>
                <a:gd name="T22" fmla="*/ 56 w 56"/>
                <a:gd name="T23" fmla="*/ 14 h 84"/>
                <a:gd name="T24" fmla="*/ 56 w 56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4">
                  <a:moveTo>
                    <a:pt x="56" y="84"/>
                  </a:moveTo>
                  <a:cubicBezTo>
                    <a:pt x="50" y="84"/>
                    <a:pt x="50" y="84"/>
                    <a:pt x="50" y="8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0"/>
                    <a:pt x="47" y="6"/>
                    <a:pt x="4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0" y="6"/>
                    <a:pt x="6" y="10"/>
                    <a:pt x="6" y="1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8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3406177" y="3589376"/>
            <a:ext cx="312805" cy="207767"/>
            <a:chOff x="4584701" y="4171950"/>
            <a:chExt cx="430213" cy="285750"/>
          </a:xfrm>
        </p:grpSpPr>
        <p:sp>
          <p:nvSpPr>
            <p:cNvPr id="195" name="Freeform 174"/>
            <p:cNvSpPr/>
            <p:nvPr/>
          </p:nvSpPr>
          <p:spPr bwMode="auto">
            <a:xfrm>
              <a:off x="4740276" y="4357688"/>
              <a:ext cx="74613" cy="76200"/>
            </a:xfrm>
            <a:custGeom>
              <a:avLst/>
              <a:gdLst>
                <a:gd name="T0" fmla="*/ 40 w 47"/>
                <a:gd name="T1" fmla="*/ 48 h 48"/>
                <a:gd name="T2" fmla="*/ 0 w 47"/>
                <a:gd name="T3" fmla="*/ 6 h 48"/>
                <a:gd name="T4" fmla="*/ 5 w 47"/>
                <a:gd name="T5" fmla="*/ 0 h 48"/>
                <a:gd name="T6" fmla="*/ 47 w 47"/>
                <a:gd name="T7" fmla="*/ 40 h 48"/>
                <a:gd name="T8" fmla="*/ 40 w 4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40" y="4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47" y="40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175"/>
            <p:cNvSpPr>
              <a:spLocks noEditPoints="1"/>
            </p:cNvSpPr>
            <p:nvPr/>
          </p:nvSpPr>
          <p:spPr bwMode="auto">
            <a:xfrm>
              <a:off x="4673601" y="4205288"/>
              <a:ext cx="61913" cy="60325"/>
            </a:xfrm>
            <a:custGeom>
              <a:avLst/>
              <a:gdLst>
                <a:gd name="T0" fmla="*/ 14 w 27"/>
                <a:gd name="T1" fmla="*/ 26 h 26"/>
                <a:gd name="T2" fmla="*/ 0 w 27"/>
                <a:gd name="T3" fmla="*/ 13 h 26"/>
                <a:gd name="T4" fmla="*/ 14 w 27"/>
                <a:gd name="T5" fmla="*/ 0 h 26"/>
                <a:gd name="T6" fmla="*/ 27 w 27"/>
                <a:gd name="T7" fmla="*/ 13 h 26"/>
                <a:gd name="T8" fmla="*/ 14 w 27"/>
                <a:gd name="T9" fmla="*/ 26 h 26"/>
                <a:gd name="T10" fmla="*/ 14 w 27"/>
                <a:gd name="T11" fmla="*/ 6 h 26"/>
                <a:gd name="T12" fmla="*/ 7 w 27"/>
                <a:gd name="T13" fmla="*/ 13 h 26"/>
                <a:gd name="T14" fmla="*/ 14 w 27"/>
                <a:gd name="T15" fmla="*/ 20 h 26"/>
                <a:gd name="T16" fmla="*/ 21 w 27"/>
                <a:gd name="T17" fmla="*/ 13 h 26"/>
                <a:gd name="T18" fmla="*/ 14 w 27"/>
                <a:gd name="T1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14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0"/>
                    <a:pt x="21" y="26"/>
                    <a:pt x="14" y="26"/>
                  </a:cubicBezTo>
                  <a:close/>
                  <a:moveTo>
                    <a:pt x="14" y="6"/>
                  </a:moveTo>
                  <a:cubicBezTo>
                    <a:pt x="10" y="6"/>
                    <a:pt x="7" y="9"/>
                    <a:pt x="7" y="13"/>
                  </a:cubicBezTo>
                  <a:cubicBezTo>
                    <a:pt x="7" y="17"/>
                    <a:pt x="10" y="20"/>
                    <a:pt x="14" y="20"/>
                  </a:cubicBezTo>
                  <a:cubicBezTo>
                    <a:pt x="17" y="20"/>
                    <a:pt x="21" y="17"/>
                    <a:pt x="21" y="13"/>
                  </a:cubicBezTo>
                  <a:cubicBezTo>
                    <a:pt x="21" y="9"/>
                    <a:pt x="17" y="6"/>
                    <a:pt x="1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Rectangle 176"/>
            <p:cNvSpPr>
              <a:spLocks noChangeArrowheads="1"/>
            </p:cNvSpPr>
            <p:nvPr/>
          </p:nvSpPr>
          <p:spPr bwMode="auto">
            <a:xfrm>
              <a:off x="4999039" y="4410075"/>
              <a:ext cx="15875" cy="4127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Rectangle 177"/>
            <p:cNvSpPr>
              <a:spLocks noChangeArrowheads="1"/>
            </p:cNvSpPr>
            <p:nvPr/>
          </p:nvSpPr>
          <p:spPr bwMode="auto">
            <a:xfrm>
              <a:off x="4584701" y="4425950"/>
              <a:ext cx="14288" cy="2540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178"/>
            <p:cNvSpPr>
              <a:spLocks noEditPoints="1"/>
            </p:cNvSpPr>
            <p:nvPr/>
          </p:nvSpPr>
          <p:spPr bwMode="auto">
            <a:xfrm>
              <a:off x="4584701" y="4171950"/>
              <a:ext cx="430213" cy="273050"/>
            </a:xfrm>
            <a:custGeom>
              <a:avLst/>
              <a:gdLst>
                <a:gd name="T0" fmla="*/ 0 w 271"/>
                <a:gd name="T1" fmla="*/ 172 h 172"/>
                <a:gd name="T2" fmla="*/ 0 w 271"/>
                <a:gd name="T3" fmla="*/ 0 h 172"/>
                <a:gd name="T4" fmla="*/ 271 w 271"/>
                <a:gd name="T5" fmla="*/ 0 h 172"/>
                <a:gd name="T6" fmla="*/ 271 w 271"/>
                <a:gd name="T7" fmla="*/ 162 h 172"/>
                <a:gd name="T8" fmla="*/ 169 w 271"/>
                <a:gd name="T9" fmla="*/ 59 h 172"/>
                <a:gd name="T10" fmla="*/ 102 w 271"/>
                <a:gd name="T11" fmla="*/ 127 h 172"/>
                <a:gd name="T12" fmla="*/ 72 w 271"/>
                <a:gd name="T13" fmla="*/ 97 h 172"/>
                <a:gd name="T14" fmla="*/ 0 w 271"/>
                <a:gd name="T15" fmla="*/ 172 h 172"/>
                <a:gd name="T16" fmla="*/ 9 w 271"/>
                <a:gd name="T17" fmla="*/ 8 h 172"/>
                <a:gd name="T18" fmla="*/ 9 w 271"/>
                <a:gd name="T19" fmla="*/ 149 h 172"/>
                <a:gd name="T20" fmla="*/ 72 w 271"/>
                <a:gd name="T21" fmla="*/ 84 h 172"/>
                <a:gd name="T22" fmla="*/ 102 w 271"/>
                <a:gd name="T23" fmla="*/ 114 h 172"/>
                <a:gd name="T24" fmla="*/ 169 w 271"/>
                <a:gd name="T25" fmla="*/ 44 h 172"/>
                <a:gd name="T26" fmla="*/ 261 w 271"/>
                <a:gd name="T27" fmla="*/ 139 h 172"/>
                <a:gd name="T28" fmla="*/ 261 w 271"/>
                <a:gd name="T29" fmla="*/ 8 h 172"/>
                <a:gd name="T30" fmla="*/ 9 w 271"/>
                <a:gd name="T31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72">
                  <a:moveTo>
                    <a:pt x="0" y="172"/>
                  </a:moveTo>
                  <a:lnTo>
                    <a:pt x="0" y="0"/>
                  </a:lnTo>
                  <a:lnTo>
                    <a:pt x="271" y="0"/>
                  </a:lnTo>
                  <a:lnTo>
                    <a:pt x="271" y="162"/>
                  </a:lnTo>
                  <a:lnTo>
                    <a:pt x="169" y="59"/>
                  </a:lnTo>
                  <a:lnTo>
                    <a:pt x="102" y="127"/>
                  </a:lnTo>
                  <a:lnTo>
                    <a:pt x="72" y="97"/>
                  </a:lnTo>
                  <a:lnTo>
                    <a:pt x="0" y="172"/>
                  </a:lnTo>
                  <a:close/>
                  <a:moveTo>
                    <a:pt x="9" y="8"/>
                  </a:moveTo>
                  <a:lnTo>
                    <a:pt x="9" y="149"/>
                  </a:lnTo>
                  <a:lnTo>
                    <a:pt x="72" y="84"/>
                  </a:lnTo>
                  <a:lnTo>
                    <a:pt x="102" y="114"/>
                  </a:lnTo>
                  <a:lnTo>
                    <a:pt x="169" y="44"/>
                  </a:lnTo>
                  <a:lnTo>
                    <a:pt x="261" y="139"/>
                  </a:lnTo>
                  <a:lnTo>
                    <a:pt x="261" y="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Freeform 179"/>
            <p:cNvSpPr>
              <a:spLocks noEditPoints="1"/>
            </p:cNvSpPr>
            <p:nvPr/>
          </p:nvSpPr>
          <p:spPr bwMode="auto">
            <a:xfrm>
              <a:off x="4584701" y="4241800"/>
              <a:ext cx="430213" cy="215900"/>
            </a:xfrm>
            <a:custGeom>
              <a:avLst/>
              <a:gdLst>
                <a:gd name="T0" fmla="*/ 271 w 271"/>
                <a:gd name="T1" fmla="*/ 136 h 136"/>
                <a:gd name="T2" fmla="*/ 0 w 271"/>
                <a:gd name="T3" fmla="*/ 136 h 136"/>
                <a:gd name="T4" fmla="*/ 0 w 271"/>
                <a:gd name="T5" fmla="*/ 115 h 136"/>
                <a:gd name="T6" fmla="*/ 72 w 271"/>
                <a:gd name="T7" fmla="*/ 40 h 136"/>
                <a:gd name="T8" fmla="*/ 102 w 271"/>
                <a:gd name="T9" fmla="*/ 70 h 136"/>
                <a:gd name="T10" fmla="*/ 169 w 271"/>
                <a:gd name="T11" fmla="*/ 0 h 136"/>
                <a:gd name="T12" fmla="*/ 271 w 271"/>
                <a:gd name="T13" fmla="*/ 105 h 136"/>
                <a:gd name="T14" fmla="*/ 271 w 271"/>
                <a:gd name="T15" fmla="*/ 136 h 136"/>
                <a:gd name="T16" fmla="*/ 9 w 271"/>
                <a:gd name="T17" fmla="*/ 128 h 136"/>
                <a:gd name="T18" fmla="*/ 261 w 271"/>
                <a:gd name="T19" fmla="*/ 128 h 136"/>
                <a:gd name="T20" fmla="*/ 261 w 271"/>
                <a:gd name="T21" fmla="*/ 108 h 136"/>
                <a:gd name="T22" fmla="*/ 169 w 271"/>
                <a:gd name="T23" fmla="*/ 15 h 136"/>
                <a:gd name="T24" fmla="*/ 102 w 271"/>
                <a:gd name="T25" fmla="*/ 83 h 136"/>
                <a:gd name="T26" fmla="*/ 72 w 271"/>
                <a:gd name="T27" fmla="*/ 53 h 136"/>
                <a:gd name="T28" fmla="*/ 9 w 271"/>
                <a:gd name="T29" fmla="*/ 118 h 136"/>
                <a:gd name="T30" fmla="*/ 9 w 271"/>
                <a:gd name="T31" fmla="*/ 1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36">
                  <a:moveTo>
                    <a:pt x="271" y="136"/>
                  </a:moveTo>
                  <a:lnTo>
                    <a:pt x="0" y="136"/>
                  </a:lnTo>
                  <a:lnTo>
                    <a:pt x="0" y="115"/>
                  </a:lnTo>
                  <a:lnTo>
                    <a:pt x="72" y="40"/>
                  </a:lnTo>
                  <a:lnTo>
                    <a:pt x="102" y="70"/>
                  </a:lnTo>
                  <a:lnTo>
                    <a:pt x="169" y="0"/>
                  </a:lnTo>
                  <a:lnTo>
                    <a:pt x="271" y="105"/>
                  </a:lnTo>
                  <a:lnTo>
                    <a:pt x="271" y="136"/>
                  </a:lnTo>
                  <a:close/>
                  <a:moveTo>
                    <a:pt x="9" y="128"/>
                  </a:moveTo>
                  <a:lnTo>
                    <a:pt x="261" y="128"/>
                  </a:lnTo>
                  <a:lnTo>
                    <a:pt x="261" y="108"/>
                  </a:lnTo>
                  <a:lnTo>
                    <a:pt x="169" y="15"/>
                  </a:lnTo>
                  <a:lnTo>
                    <a:pt x="102" y="83"/>
                  </a:lnTo>
                  <a:lnTo>
                    <a:pt x="72" y="53"/>
                  </a:lnTo>
                  <a:lnTo>
                    <a:pt x="9" y="118"/>
                  </a:lnTo>
                  <a:lnTo>
                    <a:pt x="9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4043328" y="3531663"/>
            <a:ext cx="303570" cy="302417"/>
            <a:chOff x="5461001" y="4092575"/>
            <a:chExt cx="417513" cy="415926"/>
          </a:xfrm>
        </p:grpSpPr>
        <p:sp>
          <p:nvSpPr>
            <p:cNvPr id="201" name="Freeform 180"/>
            <p:cNvSpPr/>
            <p:nvPr/>
          </p:nvSpPr>
          <p:spPr bwMode="auto">
            <a:xfrm>
              <a:off x="5835651" y="4092575"/>
              <a:ext cx="42863" cy="42863"/>
            </a:xfrm>
            <a:custGeom>
              <a:avLst/>
              <a:gdLst>
                <a:gd name="T0" fmla="*/ 0 w 19"/>
                <a:gd name="T1" fmla="*/ 9 h 19"/>
                <a:gd name="T2" fmla="*/ 10 w 19"/>
                <a:gd name="T3" fmla="*/ 19 h 19"/>
                <a:gd name="T4" fmla="*/ 14 w 19"/>
                <a:gd name="T5" fmla="*/ 5 h 19"/>
                <a:gd name="T6" fmla="*/ 0 w 19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7" y="12"/>
                    <a:pt x="19" y="10"/>
                    <a:pt x="14" y="5"/>
                  </a:cubicBezTo>
                  <a:cubicBezTo>
                    <a:pt x="9" y="0"/>
                    <a:pt x="7" y="2"/>
                    <a:pt x="0" y="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Freeform 181"/>
            <p:cNvSpPr>
              <a:spLocks noEditPoints="1"/>
            </p:cNvSpPr>
            <p:nvPr/>
          </p:nvSpPr>
          <p:spPr bwMode="auto">
            <a:xfrm>
              <a:off x="5597526" y="4105275"/>
              <a:ext cx="265113" cy="266700"/>
            </a:xfrm>
            <a:custGeom>
              <a:avLst/>
              <a:gdLst>
                <a:gd name="T0" fmla="*/ 0 w 167"/>
                <a:gd name="T1" fmla="*/ 168 h 168"/>
                <a:gd name="T2" fmla="*/ 15 w 167"/>
                <a:gd name="T3" fmla="*/ 132 h 168"/>
                <a:gd name="T4" fmla="*/ 147 w 167"/>
                <a:gd name="T5" fmla="*/ 0 h 168"/>
                <a:gd name="T6" fmla="*/ 167 w 167"/>
                <a:gd name="T7" fmla="*/ 22 h 168"/>
                <a:gd name="T8" fmla="*/ 34 w 167"/>
                <a:gd name="T9" fmla="*/ 155 h 168"/>
                <a:gd name="T10" fmla="*/ 0 w 167"/>
                <a:gd name="T11" fmla="*/ 168 h 168"/>
                <a:gd name="T12" fmla="*/ 23 w 167"/>
                <a:gd name="T13" fmla="*/ 139 h 168"/>
                <a:gd name="T14" fmla="*/ 17 w 167"/>
                <a:gd name="T15" fmla="*/ 152 h 168"/>
                <a:gd name="T16" fmla="*/ 30 w 167"/>
                <a:gd name="T17" fmla="*/ 146 h 168"/>
                <a:gd name="T18" fmla="*/ 154 w 167"/>
                <a:gd name="T19" fmla="*/ 22 h 168"/>
                <a:gd name="T20" fmla="*/ 147 w 167"/>
                <a:gd name="T21" fmla="*/ 13 h 168"/>
                <a:gd name="T22" fmla="*/ 23 w 167"/>
                <a:gd name="T23" fmla="*/ 13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68">
                  <a:moveTo>
                    <a:pt x="0" y="168"/>
                  </a:moveTo>
                  <a:lnTo>
                    <a:pt x="15" y="132"/>
                  </a:lnTo>
                  <a:lnTo>
                    <a:pt x="147" y="0"/>
                  </a:lnTo>
                  <a:lnTo>
                    <a:pt x="167" y="22"/>
                  </a:lnTo>
                  <a:lnTo>
                    <a:pt x="34" y="155"/>
                  </a:lnTo>
                  <a:lnTo>
                    <a:pt x="0" y="168"/>
                  </a:lnTo>
                  <a:close/>
                  <a:moveTo>
                    <a:pt x="23" y="139"/>
                  </a:moveTo>
                  <a:lnTo>
                    <a:pt x="17" y="152"/>
                  </a:lnTo>
                  <a:lnTo>
                    <a:pt x="30" y="146"/>
                  </a:lnTo>
                  <a:lnTo>
                    <a:pt x="154" y="22"/>
                  </a:lnTo>
                  <a:lnTo>
                    <a:pt x="147" y="13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182"/>
            <p:cNvSpPr/>
            <p:nvPr/>
          </p:nvSpPr>
          <p:spPr bwMode="auto">
            <a:xfrm>
              <a:off x="5610226" y="4321175"/>
              <a:ext cx="39688" cy="39688"/>
            </a:xfrm>
            <a:custGeom>
              <a:avLst/>
              <a:gdLst>
                <a:gd name="T0" fmla="*/ 25 w 25"/>
                <a:gd name="T1" fmla="*/ 15 h 25"/>
                <a:gd name="T2" fmla="*/ 0 w 25"/>
                <a:gd name="T3" fmla="*/ 25 h 25"/>
                <a:gd name="T4" fmla="*/ 0 w 25"/>
                <a:gd name="T5" fmla="*/ 25 h 25"/>
                <a:gd name="T6" fmla="*/ 10 w 25"/>
                <a:gd name="T7" fmla="*/ 0 h 25"/>
                <a:gd name="T8" fmla="*/ 25 w 25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0" y="0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4" name="Freeform 183"/>
            <p:cNvSpPr/>
            <p:nvPr/>
          </p:nvSpPr>
          <p:spPr bwMode="auto">
            <a:xfrm>
              <a:off x="5461001" y="4189413"/>
              <a:ext cx="317500" cy="319088"/>
            </a:xfrm>
            <a:custGeom>
              <a:avLst/>
              <a:gdLst>
                <a:gd name="T0" fmla="*/ 200 w 200"/>
                <a:gd name="T1" fmla="*/ 201 h 201"/>
                <a:gd name="T2" fmla="*/ 0 w 200"/>
                <a:gd name="T3" fmla="*/ 201 h 201"/>
                <a:gd name="T4" fmla="*/ 0 w 200"/>
                <a:gd name="T5" fmla="*/ 0 h 201"/>
                <a:gd name="T6" fmla="*/ 164 w 200"/>
                <a:gd name="T7" fmla="*/ 0 h 201"/>
                <a:gd name="T8" fmla="*/ 164 w 200"/>
                <a:gd name="T9" fmla="*/ 10 h 201"/>
                <a:gd name="T10" fmla="*/ 10 w 200"/>
                <a:gd name="T11" fmla="*/ 10 h 201"/>
                <a:gd name="T12" fmla="*/ 10 w 200"/>
                <a:gd name="T13" fmla="*/ 191 h 201"/>
                <a:gd name="T14" fmla="*/ 192 w 200"/>
                <a:gd name="T15" fmla="*/ 191 h 201"/>
                <a:gd name="T16" fmla="*/ 192 w 200"/>
                <a:gd name="T17" fmla="*/ 36 h 201"/>
                <a:gd name="T18" fmla="*/ 200 w 200"/>
                <a:gd name="T19" fmla="*/ 36 h 201"/>
                <a:gd name="T20" fmla="*/ 200 w 200"/>
                <a:gd name="T2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201">
                  <a:moveTo>
                    <a:pt x="200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10"/>
                  </a:lnTo>
                  <a:lnTo>
                    <a:pt x="10" y="10"/>
                  </a:lnTo>
                  <a:lnTo>
                    <a:pt x="10" y="191"/>
                  </a:lnTo>
                  <a:lnTo>
                    <a:pt x="192" y="191"/>
                  </a:lnTo>
                  <a:lnTo>
                    <a:pt x="192" y="36"/>
                  </a:lnTo>
                  <a:lnTo>
                    <a:pt x="200" y="36"/>
                  </a:lnTo>
                  <a:lnTo>
                    <a:pt x="200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4754351" y="3536280"/>
            <a:ext cx="139666" cy="294336"/>
            <a:chOff x="6438901" y="4098925"/>
            <a:chExt cx="192088" cy="404813"/>
          </a:xfrm>
        </p:grpSpPr>
        <p:sp>
          <p:nvSpPr>
            <p:cNvPr id="205" name="Freeform 184"/>
            <p:cNvSpPr>
              <a:spLocks noEditPoints="1"/>
            </p:cNvSpPr>
            <p:nvPr/>
          </p:nvSpPr>
          <p:spPr bwMode="auto">
            <a:xfrm>
              <a:off x="6472239" y="4098925"/>
              <a:ext cx="127000" cy="300038"/>
            </a:xfrm>
            <a:custGeom>
              <a:avLst/>
              <a:gdLst>
                <a:gd name="T0" fmla="*/ 28 w 56"/>
                <a:gd name="T1" fmla="*/ 132 h 132"/>
                <a:gd name="T2" fmla="*/ 0 w 56"/>
                <a:gd name="T3" fmla="*/ 104 h 132"/>
                <a:gd name="T4" fmla="*/ 0 w 56"/>
                <a:gd name="T5" fmla="*/ 28 h 132"/>
                <a:gd name="T6" fmla="*/ 28 w 56"/>
                <a:gd name="T7" fmla="*/ 0 h 132"/>
                <a:gd name="T8" fmla="*/ 56 w 56"/>
                <a:gd name="T9" fmla="*/ 28 h 132"/>
                <a:gd name="T10" fmla="*/ 56 w 56"/>
                <a:gd name="T11" fmla="*/ 104 h 132"/>
                <a:gd name="T12" fmla="*/ 28 w 56"/>
                <a:gd name="T13" fmla="*/ 132 h 132"/>
                <a:gd name="T14" fmla="*/ 28 w 56"/>
                <a:gd name="T15" fmla="*/ 6 h 132"/>
                <a:gd name="T16" fmla="*/ 6 w 56"/>
                <a:gd name="T17" fmla="*/ 28 h 132"/>
                <a:gd name="T18" fmla="*/ 6 w 56"/>
                <a:gd name="T19" fmla="*/ 104 h 132"/>
                <a:gd name="T20" fmla="*/ 28 w 56"/>
                <a:gd name="T21" fmla="*/ 126 h 132"/>
                <a:gd name="T22" fmla="*/ 50 w 56"/>
                <a:gd name="T23" fmla="*/ 104 h 132"/>
                <a:gd name="T24" fmla="*/ 50 w 56"/>
                <a:gd name="T25" fmla="*/ 28 h 132"/>
                <a:gd name="T26" fmla="*/ 28 w 56"/>
                <a:gd name="T27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32">
                  <a:moveTo>
                    <a:pt x="28" y="132"/>
                  </a:moveTo>
                  <a:cubicBezTo>
                    <a:pt x="12" y="132"/>
                    <a:pt x="0" y="120"/>
                    <a:pt x="0" y="10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20"/>
                    <a:pt x="43" y="132"/>
                    <a:pt x="28" y="132"/>
                  </a:cubicBezTo>
                  <a:close/>
                  <a:moveTo>
                    <a:pt x="28" y="6"/>
                  </a:moveTo>
                  <a:cubicBezTo>
                    <a:pt x="16" y="6"/>
                    <a:pt x="6" y="16"/>
                    <a:pt x="6" y="28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116"/>
                    <a:pt x="16" y="126"/>
                    <a:pt x="28" y="126"/>
                  </a:cubicBezTo>
                  <a:cubicBezTo>
                    <a:pt x="40" y="126"/>
                    <a:pt x="50" y="116"/>
                    <a:pt x="50" y="10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16"/>
                    <a:pt x="40" y="6"/>
                    <a:pt x="28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185"/>
            <p:cNvSpPr/>
            <p:nvPr/>
          </p:nvSpPr>
          <p:spPr bwMode="auto">
            <a:xfrm>
              <a:off x="6438901" y="4249738"/>
              <a:ext cx="192088" cy="185738"/>
            </a:xfrm>
            <a:custGeom>
              <a:avLst/>
              <a:gdLst>
                <a:gd name="T0" fmla="*/ 43 w 85"/>
                <a:gd name="T1" fmla="*/ 82 h 82"/>
                <a:gd name="T2" fmla="*/ 0 w 85"/>
                <a:gd name="T3" fmla="*/ 39 h 82"/>
                <a:gd name="T4" fmla="*/ 0 w 85"/>
                <a:gd name="T5" fmla="*/ 0 h 82"/>
                <a:gd name="T6" fmla="*/ 6 w 85"/>
                <a:gd name="T7" fmla="*/ 0 h 82"/>
                <a:gd name="T8" fmla="*/ 6 w 85"/>
                <a:gd name="T9" fmla="*/ 39 h 82"/>
                <a:gd name="T10" fmla="*/ 43 w 85"/>
                <a:gd name="T11" fmla="*/ 76 h 82"/>
                <a:gd name="T12" fmla="*/ 79 w 85"/>
                <a:gd name="T13" fmla="*/ 39 h 82"/>
                <a:gd name="T14" fmla="*/ 79 w 85"/>
                <a:gd name="T15" fmla="*/ 0 h 82"/>
                <a:gd name="T16" fmla="*/ 85 w 85"/>
                <a:gd name="T17" fmla="*/ 0 h 82"/>
                <a:gd name="T18" fmla="*/ 85 w 85"/>
                <a:gd name="T19" fmla="*/ 39 h 82"/>
                <a:gd name="T20" fmla="*/ 43 w 85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2">
                  <a:moveTo>
                    <a:pt x="43" y="82"/>
                  </a:moveTo>
                  <a:cubicBezTo>
                    <a:pt x="19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60"/>
                    <a:pt x="23" y="76"/>
                    <a:pt x="43" y="76"/>
                  </a:cubicBezTo>
                  <a:cubicBezTo>
                    <a:pt x="63" y="76"/>
                    <a:pt x="79" y="60"/>
                    <a:pt x="79" y="39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63"/>
                    <a:pt x="66" y="82"/>
                    <a:pt x="43" y="8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Rectangle 186"/>
            <p:cNvSpPr>
              <a:spLocks noChangeArrowheads="1"/>
            </p:cNvSpPr>
            <p:nvPr/>
          </p:nvSpPr>
          <p:spPr bwMode="auto">
            <a:xfrm>
              <a:off x="6478589" y="4489450"/>
              <a:ext cx="1143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Rectangle 187"/>
            <p:cNvSpPr>
              <a:spLocks noChangeArrowheads="1"/>
            </p:cNvSpPr>
            <p:nvPr/>
          </p:nvSpPr>
          <p:spPr bwMode="auto">
            <a:xfrm>
              <a:off x="6529389" y="4429125"/>
              <a:ext cx="14288" cy="682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5306087" y="3528201"/>
            <a:ext cx="312805" cy="292028"/>
            <a:chOff x="7197726" y="4087813"/>
            <a:chExt cx="430213" cy="401638"/>
          </a:xfrm>
        </p:grpSpPr>
        <p:sp>
          <p:nvSpPr>
            <p:cNvPr id="209" name="Freeform 188"/>
            <p:cNvSpPr/>
            <p:nvPr/>
          </p:nvSpPr>
          <p:spPr bwMode="auto">
            <a:xfrm>
              <a:off x="7197726" y="4087813"/>
              <a:ext cx="403225" cy="401638"/>
            </a:xfrm>
            <a:custGeom>
              <a:avLst/>
              <a:gdLst>
                <a:gd name="T0" fmla="*/ 88 w 177"/>
                <a:gd name="T1" fmla="*/ 177 h 177"/>
                <a:gd name="T2" fmla="*/ 26 w 177"/>
                <a:gd name="T3" fmla="*/ 151 h 177"/>
                <a:gd name="T4" fmla="*/ 0 w 177"/>
                <a:gd name="T5" fmla="*/ 89 h 177"/>
                <a:gd name="T6" fmla="*/ 26 w 177"/>
                <a:gd name="T7" fmla="*/ 27 h 177"/>
                <a:gd name="T8" fmla="*/ 88 w 177"/>
                <a:gd name="T9" fmla="*/ 0 h 177"/>
                <a:gd name="T10" fmla="*/ 88 w 177"/>
                <a:gd name="T11" fmla="*/ 0 h 177"/>
                <a:gd name="T12" fmla="*/ 177 w 177"/>
                <a:gd name="T13" fmla="*/ 88 h 177"/>
                <a:gd name="T14" fmla="*/ 171 w 177"/>
                <a:gd name="T15" fmla="*/ 88 h 177"/>
                <a:gd name="T16" fmla="*/ 88 w 177"/>
                <a:gd name="T17" fmla="*/ 6 h 177"/>
                <a:gd name="T18" fmla="*/ 88 w 177"/>
                <a:gd name="T19" fmla="*/ 6 h 177"/>
                <a:gd name="T20" fmla="*/ 30 w 177"/>
                <a:gd name="T21" fmla="*/ 31 h 177"/>
                <a:gd name="T22" fmla="*/ 6 w 177"/>
                <a:gd name="T23" fmla="*/ 89 h 177"/>
                <a:gd name="T24" fmla="*/ 31 w 177"/>
                <a:gd name="T25" fmla="*/ 147 h 177"/>
                <a:gd name="T26" fmla="*/ 88 w 177"/>
                <a:gd name="T27" fmla="*/ 171 h 177"/>
                <a:gd name="T28" fmla="*/ 89 w 177"/>
                <a:gd name="T29" fmla="*/ 171 h 177"/>
                <a:gd name="T30" fmla="*/ 155 w 177"/>
                <a:gd name="T31" fmla="*/ 136 h 177"/>
                <a:gd name="T32" fmla="*/ 160 w 177"/>
                <a:gd name="T33" fmla="*/ 140 h 177"/>
                <a:gd name="T34" fmla="*/ 89 w 177"/>
                <a:gd name="T35" fmla="*/ 177 h 177"/>
                <a:gd name="T36" fmla="*/ 88 w 177"/>
                <a:gd name="T3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177">
                  <a:moveTo>
                    <a:pt x="88" y="177"/>
                  </a:moveTo>
                  <a:cubicBezTo>
                    <a:pt x="65" y="177"/>
                    <a:pt x="43" y="168"/>
                    <a:pt x="26" y="151"/>
                  </a:cubicBezTo>
                  <a:cubicBezTo>
                    <a:pt x="10" y="135"/>
                    <a:pt x="0" y="113"/>
                    <a:pt x="0" y="89"/>
                  </a:cubicBezTo>
                  <a:cubicBezTo>
                    <a:pt x="0" y="66"/>
                    <a:pt x="9" y="43"/>
                    <a:pt x="26" y="27"/>
                  </a:cubicBezTo>
                  <a:cubicBezTo>
                    <a:pt x="42" y="10"/>
                    <a:pt x="64" y="1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40"/>
                    <a:pt x="177" y="88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0" y="43"/>
                    <a:pt x="133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66" y="7"/>
                    <a:pt x="45" y="15"/>
                    <a:pt x="30" y="31"/>
                  </a:cubicBezTo>
                  <a:cubicBezTo>
                    <a:pt x="14" y="46"/>
                    <a:pt x="6" y="67"/>
                    <a:pt x="6" y="89"/>
                  </a:cubicBezTo>
                  <a:cubicBezTo>
                    <a:pt x="6" y="111"/>
                    <a:pt x="15" y="132"/>
                    <a:pt x="31" y="147"/>
                  </a:cubicBezTo>
                  <a:cubicBezTo>
                    <a:pt x="46" y="162"/>
                    <a:pt x="67" y="171"/>
                    <a:pt x="88" y="171"/>
                  </a:cubicBezTo>
                  <a:cubicBezTo>
                    <a:pt x="88" y="171"/>
                    <a:pt x="89" y="171"/>
                    <a:pt x="89" y="171"/>
                  </a:cubicBezTo>
                  <a:cubicBezTo>
                    <a:pt x="115" y="171"/>
                    <a:pt x="140" y="158"/>
                    <a:pt x="155" y="136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44" y="163"/>
                    <a:pt x="117" y="177"/>
                    <a:pt x="89" y="177"/>
                  </a:cubicBezTo>
                  <a:cubicBezTo>
                    <a:pt x="89" y="177"/>
                    <a:pt x="89" y="177"/>
                    <a:pt x="88" y="17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Freeform 189"/>
            <p:cNvSpPr/>
            <p:nvPr/>
          </p:nvSpPr>
          <p:spPr bwMode="auto">
            <a:xfrm>
              <a:off x="7539039" y="4237038"/>
              <a:ext cx="88900" cy="80963"/>
            </a:xfrm>
            <a:custGeom>
              <a:avLst/>
              <a:gdLst>
                <a:gd name="T0" fmla="*/ 0 w 56"/>
                <a:gd name="T1" fmla="*/ 0 h 51"/>
                <a:gd name="T2" fmla="*/ 29 w 56"/>
                <a:gd name="T3" fmla="*/ 51 h 51"/>
                <a:gd name="T4" fmla="*/ 56 w 56"/>
                <a:gd name="T5" fmla="*/ 0 h 51"/>
                <a:gd name="T6" fmla="*/ 0 w 56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0" y="0"/>
                  </a:moveTo>
                  <a:lnTo>
                    <a:pt x="29" y="51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190"/>
            <p:cNvSpPr>
              <a:spLocks noEditPoints="1"/>
            </p:cNvSpPr>
            <p:nvPr/>
          </p:nvSpPr>
          <p:spPr bwMode="auto">
            <a:xfrm>
              <a:off x="7343776" y="4192588"/>
              <a:ext cx="107950" cy="90488"/>
            </a:xfrm>
            <a:custGeom>
              <a:avLst/>
              <a:gdLst>
                <a:gd name="T0" fmla="*/ 1 w 48"/>
                <a:gd name="T1" fmla="*/ 40 h 40"/>
                <a:gd name="T2" fmla="*/ 0 w 48"/>
                <a:gd name="T3" fmla="*/ 24 h 40"/>
                <a:gd name="T4" fmla="*/ 24 w 48"/>
                <a:gd name="T5" fmla="*/ 0 h 40"/>
                <a:gd name="T6" fmla="*/ 48 w 48"/>
                <a:gd name="T7" fmla="*/ 23 h 40"/>
                <a:gd name="T8" fmla="*/ 48 w 48"/>
                <a:gd name="T9" fmla="*/ 40 h 40"/>
                <a:gd name="T10" fmla="*/ 1 w 48"/>
                <a:gd name="T11" fmla="*/ 40 h 40"/>
                <a:gd name="T12" fmla="*/ 24 w 48"/>
                <a:gd name="T13" fmla="*/ 6 h 40"/>
                <a:gd name="T14" fmla="*/ 6 w 48"/>
                <a:gd name="T15" fmla="*/ 24 h 40"/>
                <a:gd name="T16" fmla="*/ 7 w 48"/>
                <a:gd name="T17" fmla="*/ 34 h 40"/>
                <a:gd name="T18" fmla="*/ 42 w 48"/>
                <a:gd name="T19" fmla="*/ 34 h 40"/>
                <a:gd name="T20" fmla="*/ 42 w 48"/>
                <a:gd name="T21" fmla="*/ 23 h 40"/>
                <a:gd name="T22" fmla="*/ 24 w 48"/>
                <a:gd name="T2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0">
                  <a:moveTo>
                    <a:pt x="1" y="4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1" y="40"/>
                  </a:lnTo>
                  <a:close/>
                  <a:moveTo>
                    <a:pt x="24" y="6"/>
                  </a:moveTo>
                  <a:cubicBezTo>
                    <a:pt x="14" y="6"/>
                    <a:pt x="6" y="14"/>
                    <a:pt x="6" y="2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4"/>
                    <a:pt x="34" y="6"/>
                    <a:pt x="2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191"/>
            <p:cNvSpPr>
              <a:spLocks noEditPoints="1"/>
            </p:cNvSpPr>
            <p:nvPr/>
          </p:nvSpPr>
          <p:spPr bwMode="auto">
            <a:xfrm>
              <a:off x="7319964" y="4268788"/>
              <a:ext cx="157163" cy="119063"/>
            </a:xfrm>
            <a:custGeom>
              <a:avLst/>
              <a:gdLst>
                <a:gd name="T0" fmla="*/ 5 w 69"/>
                <a:gd name="T1" fmla="*/ 52 h 52"/>
                <a:gd name="T2" fmla="*/ 5 w 69"/>
                <a:gd name="T3" fmla="*/ 52 h 52"/>
                <a:gd name="T4" fmla="*/ 1 w 69"/>
                <a:gd name="T5" fmla="*/ 47 h 52"/>
                <a:gd name="T6" fmla="*/ 0 w 69"/>
                <a:gd name="T7" fmla="*/ 4 h 52"/>
                <a:gd name="T8" fmla="*/ 5 w 69"/>
                <a:gd name="T9" fmla="*/ 0 h 52"/>
                <a:gd name="T10" fmla="*/ 64 w 69"/>
                <a:gd name="T11" fmla="*/ 0 h 52"/>
                <a:gd name="T12" fmla="*/ 68 w 69"/>
                <a:gd name="T13" fmla="*/ 4 h 52"/>
                <a:gd name="T14" fmla="*/ 69 w 69"/>
                <a:gd name="T15" fmla="*/ 47 h 52"/>
                <a:gd name="T16" fmla="*/ 67 w 69"/>
                <a:gd name="T17" fmla="*/ 50 h 52"/>
                <a:gd name="T18" fmla="*/ 64 w 69"/>
                <a:gd name="T19" fmla="*/ 51 h 52"/>
                <a:gd name="T20" fmla="*/ 5 w 69"/>
                <a:gd name="T21" fmla="*/ 52 h 52"/>
                <a:gd name="T22" fmla="*/ 6 w 69"/>
                <a:gd name="T23" fmla="*/ 6 h 52"/>
                <a:gd name="T24" fmla="*/ 7 w 69"/>
                <a:gd name="T25" fmla="*/ 46 h 52"/>
                <a:gd name="T26" fmla="*/ 62 w 69"/>
                <a:gd name="T27" fmla="*/ 45 h 52"/>
                <a:gd name="T28" fmla="*/ 62 w 69"/>
                <a:gd name="T29" fmla="*/ 6 h 52"/>
                <a:gd name="T30" fmla="*/ 6 w 69"/>
                <a:gd name="T31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52"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3" y="52"/>
                    <a:pt x="1" y="50"/>
                    <a:pt x="1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6" y="0"/>
                    <a:pt x="68" y="2"/>
                    <a:pt x="68" y="4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8"/>
                    <a:pt x="68" y="49"/>
                    <a:pt x="67" y="50"/>
                  </a:cubicBezTo>
                  <a:cubicBezTo>
                    <a:pt x="66" y="51"/>
                    <a:pt x="65" y="51"/>
                    <a:pt x="64" y="51"/>
                  </a:cubicBezTo>
                  <a:lnTo>
                    <a:pt x="5" y="52"/>
                  </a:lnTo>
                  <a:close/>
                  <a:moveTo>
                    <a:pt x="6" y="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863346" y="4167660"/>
            <a:ext cx="304724" cy="304724"/>
            <a:chOff x="1087439" y="4967288"/>
            <a:chExt cx="419100" cy="419100"/>
          </a:xfrm>
        </p:grpSpPr>
        <p:sp>
          <p:nvSpPr>
            <p:cNvPr id="213" name="Freeform 192"/>
            <p:cNvSpPr>
              <a:spLocks noEditPoints="1"/>
            </p:cNvSpPr>
            <p:nvPr/>
          </p:nvSpPr>
          <p:spPr bwMode="auto">
            <a:xfrm>
              <a:off x="1087439" y="4967288"/>
              <a:ext cx="419100" cy="419100"/>
            </a:xfrm>
            <a:custGeom>
              <a:avLst/>
              <a:gdLst>
                <a:gd name="T0" fmla="*/ 92 w 184"/>
                <a:gd name="T1" fmla="*/ 184 h 184"/>
                <a:gd name="T2" fmla="*/ 0 w 184"/>
                <a:gd name="T3" fmla="*/ 92 h 184"/>
                <a:gd name="T4" fmla="*/ 92 w 184"/>
                <a:gd name="T5" fmla="*/ 0 h 184"/>
                <a:gd name="T6" fmla="*/ 184 w 184"/>
                <a:gd name="T7" fmla="*/ 92 h 184"/>
                <a:gd name="T8" fmla="*/ 92 w 184"/>
                <a:gd name="T9" fmla="*/ 184 h 184"/>
                <a:gd name="T10" fmla="*/ 92 w 184"/>
                <a:gd name="T11" fmla="*/ 6 h 184"/>
                <a:gd name="T12" fmla="*/ 6 w 184"/>
                <a:gd name="T13" fmla="*/ 92 h 184"/>
                <a:gd name="T14" fmla="*/ 92 w 184"/>
                <a:gd name="T15" fmla="*/ 178 h 184"/>
                <a:gd name="T16" fmla="*/ 178 w 184"/>
                <a:gd name="T17" fmla="*/ 92 h 184"/>
                <a:gd name="T18" fmla="*/ 92 w 184"/>
                <a:gd name="T19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41" y="184"/>
                    <a:pt x="0" y="143"/>
                    <a:pt x="0" y="92"/>
                  </a:cubicBezTo>
                  <a:cubicBezTo>
                    <a:pt x="0" y="41"/>
                    <a:pt x="41" y="0"/>
                    <a:pt x="92" y="0"/>
                  </a:cubicBezTo>
                  <a:cubicBezTo>
                    <a:pt x="143" y="0"/>
                    <a:pt x="184" y="41"/>
                    <a:pt x="184" y="92"/>
                  </a:cubicBezTo>
                  <a:cubicBezTo>
                    <a:pt x="184" y="143"/>
                    <a:pt x="143" y="184"/>
                    <a:pt x="92" y="184"/>
                  </a:cubicBezTo>
                  <a:close/>
                  <a:moveTo>
                    <a:pt x="92" y="6"/>
                  </a:moveTo>
                  <a:cubicBezTo>
                    <a:pt x="45" y="6"/>
                    <a:pt x="6" y="44"/>
                    <a:pt x="6" y="92"/>
                  </a:cubicBezTo>
                  <a:cubicBezTo>
                    <a:pt x="6" y="139"/>
                    <a:pt x="45" y="178"/>
                    <a:pt x="92" y="178"/>
                  </a:cubicBezTo>
                  <a:cubicBezTo>
                    <a:pt x="140" y="178"/>
                    <a:pt x="178" y="139"/>
                    <a:pt x="178" y="92"/>
                  </a:cubicBezTo>
                  <a:cubicBezTo>
                    <a:pt x="178" y="44"/>
                    <a:pt x="140" y="6"/>
                    <a:pt x="92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Freeform 193"/>
            <p:cNvSpPr>
              <a:spLocks noEditPoints="1"/>
            </p:cNvSpPr>
            <p:nvPr/>
          </p:nvSpPr>
          <p:spPr bwMode="auto">
            <a:xfrm>
              <a:off x="1154114" y="5022850"/>
              <a:ext cx="285750" cy="363538"/>
            </a:xfrm>
            <a:custGeom>
              <a:avLst/>
              <a:gdLst>
                <a:gd name="T0" fmla="*/ 2 w 126"/>
                <a:gd name="T1" fmla="*/ 137 h 160"/>
                <a:gd name="T2" fmla="*/ 2 w 126"/>
                <a:gd name="T3" fmla="*/ 133 h 160"/>
                <a:gd name="T4" fmla="*/ 40 w 126"/>
                <a:gd name="T5" fmla="*/ 111 h 160"/>
                <a:gd name="T6" fmla="*/ 43 w 126"/>
                <a:gd name="T7" fmla="*/ 92 h 160"/>
                <a:gd name="T8" fmla="*/ 28 w 126"/>
                <a:gd name="T9" fmla="*/ 66 h 160"/>
                <a:gd name="T10" fmla="*/ 36 w 126"/>
                <a:gd name="T11" fmla="*/ 11 h 160"/>
                <a:gd name="T12" fmla="*/ 65 w 126"/>
                <a:gd name="T13" fmla="*/ 0 h 160"/>
                <a:gd name="T14" fmla="*/ 81 w 126"/>
                <a:gd name="T15" fmla="*/ 7 h 160"/>
                <a:gd name="T16" fmla="*/ 97 w 126"/>
                <a:gd name="T17" fmla="*/ 56 h 160"/>
                <a:gd name="T18" fmla="*/ 91 w 126"/>
                <a:gd name="T19" fmla="*/ 75 h 160"/>
                <a:gd name="T20" fmla="*/ 83 w 126"/>
                <a:gd name="T21" fmla="*/ 105 h 160"/>
                <a:gd name="T22" fmla="*/ 88 w 126"/>
                <a:gd name="T23" fmla="*/ 113 h 160"/>
                <a:gd name="T24" fmla="*/ 124 w 126"/>
                <a:gd name="T25" fmla="*/ 133 h 160"/>
                <a:gd name="T26" fmla="*/ 124 w 126"/>
                <a:gd name="T27" fmla="*/ 137 h 160"/>
                <a:gd name="T28" fmla="*/ 9 w 126"/>
                <a:gd name="T29" fmla="*/ 135 h 160"/>
                <a:gd name="T30" fmla="*/ 117 w 126"/>
                <a:gd name="T31" fmla="*/ 135 h 160"/>
                <a:gd name="T32" fmla="*/ 84 w 126"/>
                <a:gd name="T33" fmla="*/ 117 h 160"/>
                <a:gd name="T34" fmla="*/ 77 w 126"/>
                <a:gd name="T35" fmla="*/ 106 h 160"/>
                <a:gd name="T36" fmla="*/ 78 w 126"/>
                <a:gd name="T37" fmla="*/ 89 h 160"/>
                <a:gd name="T38" fmla="*/ 87 w 126"/>
                <a:gd name="T39" fmla="*/ 67 h 160"/>
                <a:gd name="T40" fmla="*/ 92 w 126"/>
                <a:gd name="T41" fmla="*/ 65 h 160"/>
                <a:gd name="T42" fmla="*/ 90 w 126"/>
                <a:gd name="T43" fmla="*/ 59 h 160"/>
                <a:gd name="T44" fmla="*/ 90 w 126"/>
                <a:gd name="T45" fmla="*/ 17 h 160"/>
                <a:gd name="T46" fmla="*/ 80 w 126"/>
                <a:gd name="T47" fmla="*/ 13 h 160"/>
                <a:gd name="T48" fmla="*/ 75 w 126"/>
                <a:gd name="T49" fmla="*/ 9 h 160"/>
                <a:gd name="T50" fmla="*/ 64 w 126"/>
                <a:gd name="T51" fmla="*/ 7 h 160"/>
                <a:gd name="T52" fmla="*/ 36 w 126"/>
                <a:gd name="T53" fmla="*/ 57 h 160"/>
                <a:gd name="T54" fmla="*/ 34 w 126"/>
                <a:gd name="T55" fmla="*/ 60 h 160"/>
                <a:gd name="T56" fmla="*/ 37 w 126"/>
                <a:gd name="T57" fmla="*/ 70 h 160"/>
                <a:gd name="T58" fmla="*/ 40 w 126"/>
                <a:gd name="T59" fmla="*/ 72 h 160"/>
                <a:gd name="T60" fmla="*/ 49 w 126"/>
                <a:gd name="T61" fmla="*/ 89 h 160"/>
                <a:gd name="T62" fmla="*/ 49 w 126"/>
                <a:gd name="T63" fmla="*/ 107 h 160"/>
                <a:gd name="T64" fmla="*/ 33 w 126"/>
                <a:gd name="T65" fmla="*/ 12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60">
                  <a:moveTo>
                    <a:pt x="63" y="160"/>
                  </a:moveTo>
                  <a:cubicBezTo>
                    <a:pt x="41" y="160"/>
                    <a:pt x="19" y="152"/>
                    <a:pt x="2" y="13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8" y="126"/>
                    <a:pt x="18" y="120"/>
                    <a:pt x="31" y="116"/>
                  </a:cubicBezTo>
                  <a:cubicBezTo>
                    <a:pt x="36" y="114"/>
                    <a:pt x="38" y="113"/>
                    <a:pt x="40" y="111"/>
                  </a:cubicBezTo>
                  <a:cubicBezTo>
                    <a:pt x="42" y="110"/>
                    <a:pt x="43" y="108"/>
                    <a:pt x="43" y="106"/>
                  </a:cubicBezTo>
                  <a:cubicBezTo>
                    <a:pt x="43" y="105"/>
                    <a:pt x="43" y="98"/>
                    <a:pt x="43" y="92"/>
                  </a:cubicBezTo>
                  <a:cubicBezTo>
                    <a:pt x="40" y="88"/>
                    <a:pt x="37" y="83"/>
                    <a:pt x="34" y="75"/>
                  </a:cubicBezTo>
                  <a:cubicBezTo>
                    <a:pt x="32" y="74"/>
                    <a:pt x="29" y="70"/>
                    <a:pt x="28" y="66"/>
                  </a:cubicBezTo>
                  <a:cubicBezTo>
                    <a:pt x="27" y="62"/>
                    <a:pt x="28" y="58"/>
                    <a:pt x="29" y="56"/>
                  </a:cubicBezTo>
                  <a:cubicBezTo>
                    <a:pt x="26" y="36"/>
                    <a:pt x="28" y="21"/>
                    <a:pt x="36" y="11"/>
                  </a:cubicBezTo>
                  <a:cubicBezTo>
                    <a:pt x="42" y="4"/>
                    <a:pt x="52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5" y="0"/>
                    <a:pt x="78" y="2"/>
                    <a:pt x="80" y="6"/>
                  </a:cubicBezTo>
                  <a:cubicBezTo>
                    <a:pt x="80" y="6"/>
                    <a:pt x="81" y="7"/>
                    <a:pt x="81" y="7"/>
                  </a:cubicBezTo>
                  <a:cubicBezTo>
                    <a:pt x="87" y="7"/>
                    <a:pt x="92" y="9"/>
                    <a:pt x="95" y="14"/>
                  </a:cubicBezTo>
                  <a:cubicBezTo>
                    <a:pt x="101" y="22"/>
                    <a:pt x="102" y="38"/>
                    <a:pt x="97" y="56"/>
                  </a:cubicBezTo>
                  <a:cubicBezTo>
                    <a:pt x="99" y="58"/>
                    <a:pt x="99" y="62"/>
                    <a:pt x="98" y="66"/>
                  </a:cubicBezTo>
                  <a:cubicBezTo>
                    <a:pt x="97" y="71"/>
                    <a:pt x="94" y="74"/>
                    <a:pt x="91" y="75"/>
                  </a:cubicBezTo>
                  <a:cubicBezTo>
                    <a:pt x="89" y="83"/>
                    <a:pt x="87" y="88"/>
                    <a:pt x="83" y="92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4" y="108"/>
                    <a:pt x="85" y="109"/>
                    <a:pt x="87" y="111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14"/>
                    <a:pt x="91" y="114"/>
                    <a:pt x="96" y="116"/>
                  </a:cubicBezTo>
                  <a:cubicBezTo>
                    <a:pt x="108" y="120"/>
                    <a:pt x="119" y="126"/>
                    <a:pt x="124" y="133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07" y="152"/>
                    <a:pt x="86" y="160"/>
                    <a:pt x="63" y="160"/>
                  </a:cubicBezTo>
                  <a:close/>
                  <a:moveTo>
                    <a:pt x="9" y="135"/>
                  </a:moveTo>
                  <a:cubicBezTo>
                    <a:pt x="24" y="147"/>
                    <a:pt x="43" y="154"/>
                    <a:pt x="63" y="154"/>
                  </a:cubicBezTo>
                  <a:cubicBezTo>
                    <a:pt x="83" y="154"/>
                    <a:pt x="102" y="147"/>
                    <a:pt x="117" y="135"/>
                  </a:cubicBezTo>
                  <a:cubicBezTo>
                    <a:pt x="112" y="130"/>
                    <a:pt x="104" y="125"/>
                    <a:pt x="94" y="122"/>
                  </a:cubicBezTo>
                  <a:cubicBezTo>
                    <a:pt x="88" y="120"/>
                    <a:pt x="86" y="119"/>
                    <a:pt x="84" y="117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0" y="114"/>
                    <a:pt x="78" y="111"/>
                    <a:pt x="77" y="10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2" y="85"/>
                    <a:pt x="84" y="79"/>
                    <a:pt x="86" y="71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1" y="68"/>
                    <a:pt x="92" y="67"/>
                    <a:pt x="92" y="65"/>
                  </a:cubicBezTo>
                  <a:cubicBezTo>
                    <a:pt x="93" y="63"/>
                    <a:pt x="93" y="61"/>
                    <a:pt x="92" y="60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5" y="39"/>
                    <a:pt x="95" y="24"/>
                    <a:pt x="90" y="17"/>
                  </a:cubicBezTo>
                  <a:cubicBezTo>
                    <a:pt x="88" y="15"/>
                    <a:pt x="85" y="13"/>
                    <a:pt x="81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7" y="12"/>
                    <a:pt x="76" y="10"/>
                    <a:pt x="75" y="9"/>
                  </a:cubicBezTo>
                  <a:cubicBezTo>
                    <a:pt x="74" y="8"/>
                    <a:pt x="73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4" y="7"/>
                    <a:pt x="46" y="10"/>
                    <a:pt x="41" y="15"/>
                  </a:cubicBezTo>
                  <a:cubicBezTo>
                    <a:pt x="34" y="24"/>
                    <a:pt x="32" y="38"/>
                    <a:pt x="36" y="57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4" y="63"/>
                    <a:pt x="34" y="65"/>
                  </a:cubicBezTo>
                  <a:cubicBezTo>
                    <a:pt x="35" y="67"/>
                    <a:pt x="37" y="69"/>
                    <a:pt x="37" y="70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80"/>
                    <a:pt x="45" y="85"/>
                    <a:pt x="48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9" y="94"/>
                    <a:pt x="50" y="105"/>
                    <a:pt x="49" y="107"/>
                  </a:cubicBezTo>
                  <a:cubicBezTo>
                    <a:pt x="49" y="110"/>
                    <a:pt x="47" y="113"/>
                    <a:pt x="44" y="116"/>
                  </a:cubicBezTo>
                  <a:cubicBezTo>
                    <a:pt x="42" y="119"/>
                    <a:pt x="38" y="120"/>
                    <a:pt x="33" y="122"/>
                  </a:cubicBezTo>
                  <a:cubicBezTo>
                    <a:pt x="23" y="125"/>
                    <a:pt x="14" y="129"/>
                    <a:pt x="9" y="13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1506268" y="4159579"/>
            <a:ext cx="288565" cy="305879"/>
            <a:chOff x="1971676" y="4956175"/>
            <a:chExt cx="396875" cy="420688"/>
          </a:xfrm>
        </p:grpSpPr>
        <p:sp>
          <p:nvSpPr>
            <p:cNvPr id="215" name="Freeform 194"/>
            <p:cNvSpPr/>
            <p:nvPr/>
          </p:nvSpPr>
          <p:spPr bwMode="auto">
            <a:xfrm>
              <a:off x="2027239" y="4956175"/>
              <a:ext cx="44450" cy="41275"/>
            </a:xfrm>
            <a:custGeom>
              <a:avLst/>
              <a:gdLst>
                <a:gd name="T0" fmla="*/ 20 w 20"/>
                <a:gd name="T1" fmla="*/ 18 h 18"/>
                <a:gd name="T2" fmla="*/ 14 w 20"/>
                <a:gd name="T3" fmla="*/ 18 h 18"/>
                <a:gd name="T4" fmla="*/ 14 w 20"/>
                <a:gd name="T5" fmla="*/ 10 h 18"/>
                <a:gd name="T6" fmla="*/ 10 w 20"/>
                <a:gd name="T7" fmla="*/ 6 h 18"/>
                <a:gd name="T8" fmla="*/ 6 w 20"/>
                <a:gd name="T9" fmla="*/ 10 h 18"/>
                <a:gd name="T10" fmla="*/ 6 w 20"/>
                <a:gd name="T11" fmla="*/ 18 h 18"/>
                <a:gd name="T12" fmla="*/ 0 w 20"/>
                <a:gd name="T13" fmla="*/ 18 h 18"/>
                <a:gd name="T14" fmla="*/ 0 w 20"/>
                <a:gd name="T15" fmla="*/ 10 h 18"/>
                <a:gd name="T16" fmla="*/ 10 w 20"/>
                <a:gd name="T17" fmla="*/ 0 h 18"/>
                <a:gd name="T18" fmla="*/ 20 w 20"/>
                <a:gd name="T19" fmla="*/ 10 h 18"/>
                <a:gd name="T20" fmla="*/ 20 w 20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8">
                  <a:moveTo>
                    <a:pt x="20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2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lnTo>
                    <a:pt x="20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Freeform 195"/>
            <p:cNvSpPr/>
            <p:nvPr/>
          </p:nvSpPr>
          <p:spPr bwMode="auto">
            <a:xfrm>
              <a:off x="2266951" y="4956175"/>
              <a:ext cx="49213" cy="41275"/>
            </a:xfrm>
            <a:custGeom>
              <a:avLst/>
              <a:gdLst>
                <a:gd name="T0" fmla="*/ 21 w 21"/>
                <a:gd name="T1" fmla="*/ 18 h 18"/>
                <a:gd name="T2" fmla="*/ 14 w 21"/>
                <a:gd name="T3" fmla="*/ 18 h 18"/>
                <a:gd name="T4" fmla="*/ 14 w 21"/>
                <a:gd name="T5" fmla="*/ 10 h 18"/>
                <a:gd name="T6" fmla="*/ 10 w 21"/>
                <a:gd name="T7" fmla="*/ 6 h 18"/>
                <a:gd name="T8" fmla="*/ 7 w 21"/>
                <a:gd name="T9" fmla="*/ 10 h 18"/>
                <a:gd name="T10" fmla="*/ 7 w 21"/>
                <a:gd name="T11" fmla="*/ 18 h 18"/>
                <a:gd name="T12" fmla="*/ 0 w 21"/>
                <a:gd name="T13" fmla="*/ 18 h 18"/>
                <a:gd name="T14" fmla="*/ 0 w 21"/>
                <a:gd name="T15" fmla="*/ 10 h 18"/>
                <a:gd name="T16" fmla="*/ 10 w 21"/>
                <a:gd name="T17" fmla="*/ 0 h 18"/>
                <a:gd name="T18" fmla="*/ 21 w 21"/>
                <a:gd name="T19" fmla="*/ 10 h 18"/>
                <a:gd name="T20" fmla="*/ 21 w 21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8">
                  <a:moveTo>
                    <a:pt x="21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3" y="6"/>
                    <a:pt x="10" y="6"/>
                  </a:cubicBezTo>
                  <a:cubicBezTo>
                    <a:pt x="8" y="6"/>
                    <a:pt x="7" y="8"/>
                    <a:pt x="7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lnTo>
                    <a:pt x="2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Freeform 196"/>
            <p:cNvSpPr>
              <a:spLocks noEditPoints="1"/>
            </p:cNvSpPr>
            <p:nvPr/>
          </p:nvSpPr>
          <p:spPr bwMode="auto">
            <a:xfrm>
              <a:off x="1971676" y="4991100"/>
              <a:ext cx="396875" cy="385763"/>
            </a:xfrm>
            <a:custGeom>
              <a:avLst/>
              <a:gdLst>
                <a:gd name="T0" fmla="*/ 164 w 174"/>
                <a:gd name="T1" fmla="*/ 170 h 170"/>
                <a:gd name="T2" fmla="*/ 10 w 174"/>
                <a:gd name="T3" fmla="*/ 170 h 170"/>
                <a:gd name="T4" fmla="*/ 0 w 174"/>
                <a:gd name="T5" fmla="*/ 160 h 170"/>
                <a:gd name="T6" fmla="*/ 0 w 174"/>
                <a:gd name="T7" fmla="*/ 10 h 170"/>
                <a:gd name="T8" fmla="*/ 10 w 174"/>
                <a:gd name="T9" fmla="*/ 0 h 170"/>
                <a:gd name="T10" fmla="*/ 30 w 174"/>
                <a:gd name="T11" fmla="*/ 0 h 170"/>
                <a:gd name="T12" fmla="*/ 30 w 174"/>
                <a:gd name="T13" fmla="*/ 14 h 170"/>
                <a:gd name="T14" fmla="*/ 34 w 174"/>
                <a:gd name="T15" fmla="*/ 18 h 170"/>
                <a:gd name="T16" fmla="*/ 38 w 174"/>
                <a:gd name="T17" fmla="*/ 14 h 170"/>
                <a:gd name="T18" fmla="*/ 38 w 174"/>
                <a:gd name="T19" fmla="*/ 0 h 170"/>
                <a:gd name="T20" fmla="*/ 137 w 174"/>
                <a:gd name="T21" fmla="*/ 0 h 170"/>
                <a:gd name="T22" fmla="*/ 137 w 174"/>
                <a:gd name="T23" fmla="*/ 14 h 170"/>
                <a:gd name="T24" fmla="*/ 140 w 174"/>
                <a:gd name="T25" fmla="*/ 18 h 170"/>
                <a:gd name="T26" fmla="*/ 144 w 174"/>
                <a:gd name="T27" fmla="*/ 14 h 170"/>
                <a:gd name="T28" fmla="*/ 144 w 174"/>
                <a:gd name="T29" fmla="*/ 0 h 170"/>
                <a:gd name="T30" fmla="*/ 164 w 174"/>
                <a:gd name="T31" fmla="*/ 0 h 170"/>
                <a:gd name="T32" fmla="*/ 174 w 174"/>
                <a:gd name="T33" fmla="*/ 10 h 170"/>
                <a:gd name="T34" fmla="*/ 174 w 174"/>
                <a:gd name="T35" fmla="*/ 160 h 170"/>
                <a:gd name="T36" fmla="*/ 164 w 174"/>
                <a:gd name="T37" fmla="*/ 170 h 170"/>
                <a:gd name="T38" fmla="*/ 10 w 174"/>
                <a:gd name="T39" fmla="*/ 6 h 170"/>
                <a:gd name="T40" fmla="*/ 6 w 174"/>
                <a:gd name="T41" fmla="*/ 10 h 170"/>
                <a:gd name="T42" fmla="*/ 6 w 174"/>
                <a:gd name="T43" fmla="*/ 160 h 170"/>
                <a:gd name="T44" fmla="*/ 10 w 174"/>
                <a:gd name="T45" fmla="*/ 164 h 170"/>
                <a:gd name="T46" fmla="*/ 164 w 174"/>
                <a:gd name="T47" fmla="*/ 164 h 170"/>
                <a:gd name="T48" fmla="*/ 168 w 174"/>
                <a:gd name="T49" fmla="*/ 160 h 170"/>
                <a:gd name="T50" fmla="*/ 168 w 174"/>
                <a:gd name="T51" fmla="*/ 10 h 170"/>
                <a:gd name="T52" fmla="*/ 164 w 174"/>
                <a:gd name="T53" fmla="*/ 6 h 170"/>
                <a:gd name="T54" fmla="*/ 151 w 174"/>
                <a:gd name="T55" fmla="*/ 6 h 170"/>
                <a:gd name="T56" fmla="*/ 151 w 174"/>
                <a:gd name="T57" fmla="*/ 14 h 170"/>
                <a:gd name="T58" fmla="*/ 140 w 174"/>
                <a:gd name="T59" fmla="*/ 24 h 170"/>
                <a:gd name="T60" fmla="*/ 130 w 174"/>
                <a:gd name="T61" fmla="*/ 14 h 170"/>
                <a:gd name="T62" fmla="*/ 130 w 174"/>
                <a:gd name="T63" fmla="*/ 6 h 170"/>
                <a:gd name="T64" fmla="*/ 44 w 174"/>
                <a:gd name="T65" fmla="*/ 6 h 170"/>
                <a:gd name="T66" fmla="*/ 44 w 174"/>
                <a:gd name="T67" fmla="*/ 14 h 170"/>
                <a:gd name="T68" fmla="*/ 34 w 174"/>
                <a:gd name="T69" fmla="*/ 24 h 170"/>
                <a:gd name="T70" fmla="*/ 24 w 174"/>
                <a:gd name="T71" fmla="*/ 14 h 170"/>
                <a:gd name="T72" fmla="*/ 24 w 174"/>
                <a:gd name="T73" fmla="*/ 6 h 170"/>
                <a:gd name="T74" fmla="*/ 10 w 174"/>
                <a:gd name="T75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70">
                  <a:moveTo>
                    <a:pt x="164" y="170"/>
                  </a:moveTo>
                  <a:cubicBezTo>
                    <a:pt x="10" y="170"/>
                    <a:pt x="10" y="170"/>
                    <a:pt x="10" y="170"/>
                  </a:cubicBezTo>
                  <a:cubicBezTo>
                    <a:pt x="5" y="170"/>
                    <a:pt x="0" y="166"/>
                    <a:pt x="0" y="16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6"/>
                    <a:pt x="32" y="18"/>
                    <a:pt x="34" y="18"/>
                  </a:cubicBezTo>
                  <a:cubicBezTo>
                    <a:pt x="36" y="18"/>
                    <a:pt x="38" y="16"/>
                    <a:pt x="38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6"/>
                    <a:pt x="138" y="18"/>
                    <a:pt x="140" y="18"/>
                  </a:cubicBezTo>
                  <a:cubicBezTo>
                    <a:pt x="143" y="18"/>
                    <a:pt x="144" y="16"/>
                    <a:pt x="144" y="14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0" y="0"/>
                    <a:pt x="174" y="5"/>
                    <a:pt x="174" y="10"/>
                  </a:cubicBezTo>
                  <a:cubicBezTo>
                    <a:pt x="174" y="160"/>
                    <a:pt x="174" y="160"/>
                    <a:pt x="174" y="160"/>
                  </a:cubicBezTo>
                  <a:cubicBezTo>
                    <a:pt x="174" y="166"/>
                    <a:pt x="170" y="170"/>
                    <a:pt x="164" y="170"/>
                  </a:cubicBezTo>
                  <a:close/>
                  <a:moveTo>
                    <a:pt x="10" y="6"/>
                  </a:moveTo>
                  <a:cubicBezTo>
                    <a:pt x="8" y="6"/>
                    <a:pt x="6" y="8"/>
                    <a:pt x="6" y="1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6" y="162"/>
                    <a:pt x="8" y="164"/>
                    <a:pt x="10" y="164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66" y="164"/>
                    <a:pt x="168" y="162"/>
                    <a:pt x="168" y="16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8"/>
                    <a:pt x="166" y="6"/>
                    <a:pt x="164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20"/>
                    <a:pt x="146" y="24"/>
                    <a:pt x="140" y="24"/>
                  </a:cubicBezTo>
                  <a:cubicBezTo>
                    <a:pt x="135" y="24"/>
                    <a:pt x="130" y="20"/>
                    <a:pt x="130" y="14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20"/>
                    <a:pt x="39" y="24"/>
                    <a:pt x="34" y="24"/>
                  </a:cubicBezTo>
                  <a:cubicBezTo>
                    <a:pt x="28" y="24"/>
                    <a:pt x="24" y="20"/>
                    <a:pt x="24" y="14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197"/>
            <p:cNvSpPr/>
            <p:nvPr/>
          </p:nvSpPr>
          <p:spPr bwMode="auto">
            <a:xfrm>
              <a:off x="2266951" y="4997450"/>
              <a:ext cx="49213" cy="47625"/>
            </a:xfrm>
            <a:custGeom>
              <a:avLst/>
              <a:gdLst>
                <a:gd name="T0" fmla="*/ 10 w 21"/>
                <a:gd name="T1" fmla="*/ 21 h 21"/>
                <a:gd name="T2" fmla="*/ 0 w 21"/>
                <a:gd name="T3" fmla="*/ 11 h 21"/>
                <a:gd name="T4" fmla="*/ 0 w 21"/>
                <a:gd name="T5" fmla="*/ 0 h 21"/>
                <a:gd name="T6" fmla="*/ 7 w 21"/>
                <a:gd name="T7" fmla="*/ 0 h 21"/>
                <a:gd name="T8" fmla="*/ 7 w 21"/>
                <a:gd name="T9" fmla="*/ 11 h 21"/>
                <a:gd name="T10" fmla="*/ 10 w 21"/>
                <a:gd name="T11" fmla="*/ 15 h 21"/>
                <a:gd name="T12" fmla="*/ 14 w 21"/>
                <a:gd name="T13" fmla="*/ 11 h 21"/>
                <a:gd name="T14" fmla="*/ 14 w 21"/>
                <a:gd name="T15" fmla="*/ 0 h 21"/>
                <a:gd name="T16" fmla="*/ 21 w 21"/>
                <a:gd name="T17" fmla="*/ 0 h 21"/>
                <a:gd name="T18" fmla="*/ 21 w 21"/>
                <a:gd name="T19" fmla="*/ 11 h 21"/>
                <a:gd name="T20" fmla="*/ 10 w 2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5" y="21"/>
                    <a:pt x="0" y="17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3"/>
                    <a:pt x="8" y="15"/>
                    <a:pt x="10" y="15"/>
                  </a:cubicBezTo>
                  <a:cubicBezTo>
                    <a:pt x="13" y="15"/>
                    <a:pt x="14" y="13"/>
                    <a:pt x="14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7"/>
                    <a:pt x="16" y="21"/>
                    <a:pt x="10" y="2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Rectangle 198"/>
            <p:cNvSpPr>
              <a:spLocks noChangeArrowheads="1"/>
            </p:cNvSpPr>
            <p:nvPr/>
          </p:nvSpPr>
          <p:spPr bwMode="auto">
            <a:xfrm>
              <a:off x="1979614" y="5081588"/>
              <a:ext cx="3810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2126105" y="4209213"/>
            <a:ext cx="317422" cy="236624"/>
            <a:chOff x="2824164" y="5024438"/>
            <a:chExt cx="436563" cy="325438"/>
          </a:xfrm>
        </p:grpSpPr>
        <p:sp>
          <p:nvSpPr>
            <p:cNvPr id="220" name="Freeform 199"/>
            <p:cNvSpPr/>
            <p:nvPr/>
          </p:nvSpPr>
          <p:spPr bwMode="auto">
            <a:xfrm>
              <a:off x="2824164" y="5024438"/>
              <a:ext cx="436563" cy="242888"/>
            </a:xfrm>
            <a:custGeom>
              <a:avLst/>
              <a:gdLst>
                <a:gd name="T0" fmla="*/ 275 w 275"/>
                <a:gd name="T1" fmla="*/ 153 h 153"/>
                <a:gd name="T2" fmla="*/ 221 w 275"/>
                <a:gd name="T3" fmla="*/ 153 h 153"/>
                <a:gd name="T4" fmla="*/ 221 w 275"/>
                <a:gd name="T5" fmla="*/ 145 h 153"/>
                <a:gd name="T6" fmla="*/ 265 w 275"/>
                <a:gd name="T7" fmla="*/ 145 h 153"/>
                <a:gd name="T8" fmla="*/ 265 w 275"/>
                <a:gd name="T9" fmla="*/ 10 h 153"/>
                <a:gd name="T10" fmla="*/ 9 w 275"/>
                <a:gd name="T11" fmla="*/ 10 h 153"/>
                <a:gd name="T12" fmla="*/ 9 w 275"/>
                <a:gd name="T13" fmla="*/ 145 h 153"/>
                <a:gd name="T14" fmla="*/ 53 w 275"/>
                <a:gd name="T15" fmla="*/ 145 h 153"/>
                <a:gd name="T16" fmla="*/ 53 w 275"/>
                <a:gd name="T17" fmla="*/ 153 h 153"/>
                <a:gd name="T18" fmla="*/ 0 w 275"/>
                <a:gd name="T19" fmla="*/ 153 h 153"/>
                <a:gd name="T20" fmla="*/ 0 w 275"/>
                <a:gd name="T21" fmla="*/ 0 h 153"/>
                <a:gd name="T22" fmla="*/ 275 w 275"/>
                <a:gd name="T23" fmla="*/ 0 h 153"/>
                <a:gd name="T24" fmla="*/ 275 w 275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153">
                  <a:moveTo>
                    <a:pt x="275" y="153"/>
                  </a:moveTo>
                  <a:lnTo>
                    <a:pt x="221" y="153"/>
                  </a:lnTo>
                  <a:lnTo>
                    <a:pt x="221" y="145"/>
                  </a:lnTo>
                  <a:lnTo>
                    <a:pt x="265" y="145"/>
                  </a:lnTo>
                  <a:lnTo>
                    <a:pt x="265" y="10"/>
                  </a:lnTo>
                  <a:lnTo>
                    <a:pt x="9" y="10"/>
                  </a:lnTo>
                  <a:lnTo>
                    <a:pt x="9" y="145"/>
                  </a:lnTo>
                  <a:lnTo>
                    <a:pt x="53" y="145"/>
                  </a:lnTo>
                  <a:lnTo>
                    <a:pt x="53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275" y="1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200"/>
            <p:cNvSpPr>
              <a:spLocks noEditPoints="1"/>
            </p:cNvSpPr>
            <p:nvPr/>
          </p:nvSpPr>
          <p:spPr bwMode="auto">
            <a:xfrm>
              <a:off x="2905126" y="5167313"/>
              <a:ext cx="274638" cy="182563"/>
            </a:xfrm>
            <a:custGeom>
              <a:avLst/>
              <a:gdLst>
                <a:gd name="T0" fmla="*/ 173 w 173"/>
                <a:gd name="T1" fmla="*/ 115 h 115"/>
                <a:gd name="T2" fmla="*/ 0 w 173"/>
                <a:gd name="T3" fmla="*/ 115 h 115"/>
                <a:gd name="T4" fmla="*/ 87 w 173"/>
                <a:gd name="T5" fmla="*/ 0 h 115"/>
                <a:gd name="T6" fmla="*/ 173 w 173"/>
                <a:gd name="T7" fmla="*/ 115 h 115"/>
                <a:gd name="T8" fmla="*/ 18 w 173"/>
                <a:gd name="T9" fmla="*/ 106 h 115"/>
                <a:gd name="T10" fmla="*/ 154 w 173"/>
                <a:gd name="T11" fmla="*/ 106 h 115"/>
                <a:gd name="T12" fmla="*/ 87 w 173"/>
                <a:gd name="T13" fmla="*/ 15 h 115"/>
                <a:gd name="T14" fmla="*/ 18 w 173"/>
                <a:gd name="T15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15">
                  <a:moveTo>
                    <a:pt x="173" y="115"/>
                  </a:moveTo>
                  <a:lnTo>
                    <a:pt x="0" y="115"/>
                  </a:lnTo>
                  <a:lnTo>
                    <a:pt x="87" y="0"/>
                  </a:lnTo>
                  <a:lnTo>
                    <a:pt x="173" y="115"/>
                  </a:lnTo>
                  <a:close/>
                  <a:moveTo>
                    <a:pt x="18" y="106"/>
                  </a:moveTo>
                  <a:lnTo>
                    <a:pt x="154" y="106"/>
                  </a:lnTo>
                  <a:lnTo>
                    <a:pt x="87" y="15"/>
                  </a:lnTo>
                  <a:lnTo>
                    <a:pt x="18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22" name="Freeform 201"/>
          <p:cNvSpPr>
            <a:spLocks noEditPoints="1"/>
          </p:cNvSpPr>
          <p:nvPr/>
        </p:nvSpPr>
        <p:spPr bwMode="auto">
          <a:xfrm>
            <a:off x="8626887" y="2237137"/>
            <a:ext cx="186990" cy="308187"/>
          </a:xfrm>
          <a:custGeom>
            <a:avLst/>
            <a:gdLst>
              <a:gd name="T0" fmla="*/ 24 w 113"/>
              <a:gd name="T1" fmla="*/ 186 h 186"/>
              <a:gd name="T2" fmla="*/ 0 w 113"/>
              <a:gd name="T3" fmla="*/ 166 h 186"/>
              <a:gd name="T4" fmla="*/ 35 w 113"/>
              <a:gd name="T5" fmla="*/ 129 h 186"/>
              <a:gd name="T6" fmla="*/ 45 w 113"/>
              <a:gd name="T7" fmla="*/ 127 h 186"/>
              <a:gd name="T8" fmla="*/ 45 w 113"/>
              <a:gd name="T9" fmla="*/ 5 h 186"/>
              <a:gd name="T10" fmla="*/ 68 w 113"/>
              <a:gd name="T11" fmla="*/ 0 h 186"/>
              <a:gd name="T12" fmla="*/ 70 w 113"/>
              <a:gd name="T13" fmla="*/ 1 h 186"/>
              <a:gd name="T14" fmla="*/ 113 w 113"/>
              <a:gd name="T15" fmla="*/ 103 h 186"/>
              <a:gd name="T16" fmla="*/ 113 w 113"/>
              <a:gd name="T17" fmla="*/ 105 h 186"/>
              <a:gd name="T18" fmla="*/ 99 w 113"/>
              <a:gd name="T19" fmla="*/ 119 h 186"/>
              <a:gd name="T20" fmla="*/ 97 w 113"/>
              <a:gd name="T21" fmla="*/ 114 h 186"/>
              <a:gd name="T22" fmla="*/ 94 w 113"/>
              <a:gd name="T23" fmla="*/ 107 h 186"/>
              <a:gd name="T24" fmla="*/ 71 w 113"/>
              <a:gd name="T25" fmla="*/ 85 h 186"/>
              <a:gd name="T26" fmla="*/ 71 w 113"/>
              <a:gd name="T27" fmla="*/ 147 h 186"/>
              <a:gd name="T28" fmla="*/ 37 w 113"/>
              <a:gd name="T29" fmla="*/ 184 h 186"/>
              <a:gd name="T30" fmla="*/ 24 w 113"/>
              <a:gd name="T31" fmla="*/ 186 h 186"/>
              <a:gd name="T32" fmla="*/ 47 w 113"/>
              <a:gd name="T33" fmla="*/ 135 h 186"/>
              <a:gd name="T34" fmla="*/ 37 w 113"/>
              <a:gd name="T35" fmla="*/ 136 h 186"/>
              <a:gd name="T36" fmla="*/ 8 w 113"/>
              <a:gd name="T37" fmla="*/ 166 h 186"/>
              <a:gd name="T38" fmla="*/ 24 w 113"/>
              <a:gd name="T39" fmla="*/ 178 h 186"/>
              <a:gd name="T40" fmla="*/ 35 w 113"/>
              <a:gd name="T41" fmla="*/ 177 h 186"/>
              <a:gd name="T42" fmla="*/ 63 w 113"/>
              <a:gd name="T43" fmla="*/ 147 h 186"/>
              <a:gd name="T44" fmla="*/ 63 w 113"/>
              <a:gd name="T45" fmla="*/ 78 h 186"/>
              <a:gd name="T46" fmla="*/ 67 w 113"/>
              <a:gd name="T47" fmla="*/ 77 h 186"/>
              <a:gd name="T48" fmla="*/ 101 w 113"/>
              <a:gd name="T49" fmla="*/ 104 h 186"/>
              <a:gd name="T50" fmla="*/ 102 w 113"/>
              <a:gd name="T51" fmla="*/ 106 h 186"/>
              <a:gd name="T52" fmla="*/ 105 w 113"/>
              <a:gd name="T53" fmla="*/ 102 h 186"/>
              <a:gd name="T54" fmla="*/ 67 w 113"/>
              <a:gd name="T55" fmla="*/ 8 h 186"/>
              <a:gd name="T56" fmla="*/ 53 w 113"/>
              <a:gd name="T57" fmla="*/ 11 h 186"/>
              <a:gd name="T58" fmla="*/ 53 w 113"/>
              <a:gd name="T59" fmla="*/ 135 h 186"/>
              <a:gd name="T60" fmla="*/ 49 w 113"/>
              <a:gd name="T61" fmla="*/ 135 h 186"/>
              <a:gd name="T62" fmla="*/ 47 w 113"/>
              <a:gd name="T63" fmla="*/ 13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" h="186">
                <a:moveTo>
                  <a:pt x="24" y="186"/>
                </a:moveTo>
                <a:cubicBezTo>
                  <a:pt x="10" y="186"/>
                  <a:pt x="0" y="178"/>
                  <a:pt x="0" y="166"/>
                </a:cubicBezTo>
                <a:cubicBezTo>
                  <a:pt x="0" y="150"/>
                  <a:pt x="15" y="134"/>
                  <a:pt x="35" y="129"/>
                </a:cubicBezTo>
                <a:cubicBezTo>
                  <a:pt x="38" y="128"/>
                  <a:pt x="42" y="127"/>
                  <a:pt x="45" y="127"/>
                </a:cubicBezTo>
                <a:cubicBezTo>
                  <a:pt x="45" y="5"/>
                  <a:pt x="45" y="5"/>
                  <a:pt x="45" y="5"/>
                </a:cubicBezTo>
                <a:cubicBezTo>
                  <a:pt x="68" y="0"/>
                  <a:pt x="68" y="0"/>
                  <a:pt x="68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103" y="23"/>
                  <a:pt x="110" y="65"/>
                  <a:pt x="113" y="103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6" y="112"/>
                  <a:pt x="95" y="110"/>
                  <a:pt x="94" y="107"/>
                </a:cubicBezTo>
                <a:cubicBezTo>
                  <a:pt x="89" y="96"/>
                  <a:pt x="85" y="86"/>
                  <a:pt x="71" y="85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63"/>
                  <a:pt x="56" y="179"/>
                  <a:pt x="37" y="184"/>
                </a:cubicBezTo>
                <a:cubicBezTo>
                  <a:pt x="33" y="186"/>
                  <a:pt x="28" y="186"/>
                  <a:pt x="24" y="186"/>
                </a:cubicBezTo>
                <a:close/>
                <a:moveTo>
                  <a:pt x="47" y="135"/>
                </a:moveTo>
                <a:cubicBezTo>
                  <a:pt x="44" y="135"/>
                  <a:pt x="40" y="135"/>
                  <a:pt x="37" y="136"/>
                </a:cubicBezTo>
                <a:cubicBezTo>
                  <a:pt x="21" y="141"/>
                  <a:pt x="8" y="154"/>
                  <a:pt x="8" y="166"/>
                </a:cubicBezTo>
                <a:cubicBezTo>
                  <a:pt x="8" y="175"/>
                  <a:pt x="17" y="178"/>
                  <a:pt x="24" y="178"/>
                </a:cubicBezTo>
                <a:cubicBezTo>
                  <a:pt x="28" y="178"/>
                  <a:pt x="31" y="178"/>
                  <a:pt x="35" y="177"/>
                </a:cubicBezTo>
                <a:cubicBezTo>
                  <a:pt x="50" y="172"/>
                  <a:pt x="63" y="159"/>
                  <a:pt x="63" y="147"/>
                </a:cubicBezTo>
                <a:cubicBezTo>
                  <a:pt x="63" y="78"/>
                  <a:pt x="63" y="78"/>
                  <a:pt x="63" y="78"/>
                </a:cubicBezTo>
                <a:cubicBezTo>
                  <a:pt x="67" y="77"/>
                  <a:pt x="67" y="77"/>
                  <a:pt x="67" y="77"/>
                </a:cubicBezTo>
                <a:cubicBezTo>
                  <a:pt x="89" y="76"/>
                  <a:pt x="96" y="91"/>
                  <a:pt x="101" y="104"/>
                </a:cubicBezTo>
                <a:cubicBezTo>
                  <a:pt x="101" y="105"/>
                  <a:pt x="102" y="105"/>
                  <a:pt x="102" y="106"/>
                </a:cubicBezTo>
                <a:cubicBezTo>
                  <a:pt x="105" y="102"/>
                  <a:pt x="105" y="102"/>
                  <a:pt x="105" y="102"/>
                </a:cubicBezTo>
                <a:cubicBezTo>
                  <a:pt x="102" y="67"/>
                  <a:pt x="95" y="28"/>
                  <a:pt x="67" y="8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48" y="135"/>
                  <a:pt x="48" y="135"/>
                  <a:pt x="47" y="13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26" name="组合 225"/>
          <p:cNvGrpSpPr/>
          <p:nvPr/>
        </p:nvGrpSpPr>
        <p:grpSpPr>
          <a:xfrm>
            <a:off x="8565134" y="2979351"/>
            <a:ext cx="310496" cy="201995"/>
            <a:chOff x="9815514" y="5897563"/>
            <a:chExt cx="427038" cy="277812"/>
          </a:xfrm>
        </p:grpSpPr>
        <p:sp>
          <p:nvSpPr>
            <p:cNvPr id="223" name="Freeform 202"/>
            <p:cNvSpPr>
              <a:spLocks noEditPoints="1"/>
            </p:cNvSpPr>
            <p:nvPr/>
          </p:nvSpPr>
          <p:spPr bwMode="auto">
            <a:xfrm>
              <a:off x="9817101" y="5900738"/>
              <a:ext cx="423863" cy="273050"/>
            </a:xfrm>
            <a:custGeom>
              <a:avLst/>
              <a:gdLst>
                <a:gd name="T0" fmla="*/ 179 w 186"/>
                <a:gd name="T1" fmla="*/ 120 h 120"/>
                <a:gd name="T2" fmla="*/ 6 w 186"/>
                <a:gd name="T3" fmla="*/ 120 h 120"/>
                <a:gd name="T4" fmla="*/ 0 w 186"/>
                <a:gd name="T5" fmla="*/ 114 h 120"/>
                <a:gd name="T6" fmla="*/ 0 w 186"/>
                <a:gd name="T7" fmla="*/ 6 h 120"/>
                <a:gd name="T8" fmla="*/ 6 w 186"/>
                <a:gd name="T9" fmla="*/ 0 h 120"/>
                <a:gd name="T10" fmla="*/ 179 w 186"/>
                <a:gd name="T11" fmla="*/ 0 h 120"/>
                <a:gd name="T12" fmla="*/ 186 w 186"/>
                <a:gd name="T13" fmla="*/ 6 h 120"/>
                <a:gd name="T14" fmla="*/ 186 w 186"/>
                <a:gd name="T15" fmla="*/ 114 h 120"/>
                <a:gd name="T16" fmla="*/ 179 w 186"/>
                <a:gd name="T17" fmla="*/ 120 h 120"/>
                <a:gd name="T18" fmla="*/ 7 w 186"/>
                <a:gd name="T19" fmla="*/ 113 h 120"/>
                <a:gd name="T20" fmla="*/ 178 w 186"/>
                <a:gd name="T21" fmla="*/ 113 h 120"/>
                <a:gd name="T22" fmla="*/ 178 w 186"/>
                <a:gd name="T23" fmla="*/ 7 h 120"/>
                <a:gd name="T24" fmla="*/ 7 w 186"/>
                <a:gd name="T25" fmla="*/ 7 h 120"/>
                <a:gd name="T26" fmla="*/ 7 w 186"/>
                <a:gd name="T27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120">
                  <a:moveTo>
                    <a:pt x="179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3" y="120"/>
                    <a:pt x="0" y="118"/>
                    <a:pt x="0" y="1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3" y="0"/>
                    <a:pt x="186" y="2"/>
                    <a:pt x="186" y="6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8"/>
                    <a:pt x="183" y="120"/>
                    <a:pt x="179" y="120"/>
                  </a:cubicBezTo>
                  <a:close/>
                  <a:moveTo>
                    <a:pt x="7" y="113"/>
                  </a:moveTo>
                  <a:cubicBezTo>
                    <a:pt x="178" y="113"/>
                    <a:pt x="178" y="113"/>
                    <a:pt x="178" y="113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Freeform 203"/>
            <p:cNvSpPr>
              <a:spLocks noEditPoints="1"/>
            </p:cNvSpPr>
            <p:nvPr/>
          </p:nvSpPr>
          <p:spPr bwMode="auto">
            <a:xfrm>
              <a:off x="9815514" y="6026150"/>
              <a:ext cx="427038" cy="149225"/>
            </a:xfrm>
            <a:custGeom>
              <a:avLst/>
              <a:gdLst>
                <a:gd name="T0" fmla="*/ 180 w 188"/>
                <a:gd name="T1" fmla="*/ 66 h 66"/>
                <a:gd name="T2" fmla="*/ 7 w 188"/>
                <a:gd name="T3" fmla="*/ 66 h 66"/>
                <a:gd name="T4" fmla="*/ 3 w 188"/>
                <a:gd name="T5" fmla="*/ 64 h 66"/>
                <a:gd name="T6" fmla="*/ 0 w 188"/>
                <a:gd name="T7" fmla="*/ 62 h 66"/>
                <a:gd name="T8" fmla="*/ 62 w 188"/>
                <a:gd name="T9" fmla="*/ 0 h 66"/>
                <a:gd name="T10" fmla="*/ 94 w 188"/>
                <a:gd name="T11" fmla="*/ 32 h 66"/>
                <a:gd name="T12" fmla="*/ 126 w 188"/>
                <a:gd name="T13" fmla="*/ 0 h 66"/>
                <a:gd name="T14" fmla="*/ 188 w 188"/>
                <a:gd name="T15" fmla="*/ 62 h 66"/>
                <a:gd name="T16" fmla="*/ 184 w 188"/>
                <a:gd name="T17" fmla="*/ 64 h 66"/>
                <a:gd name="T18" fmla="*/ 180 w 188"/>
                <a:gd name="T19" fmla="*/ 66 h 66"/>
                <a:gd name="T20" fmla="*/ 62 w 188"/>
                <a:gd name="T21" fmla="*/ 10 h 66"/>
                <a:gd name="T22" fmla="*/ 14 w 188"/>
                <a:gd name="T23" fmla="*/ 58 h 66"/>
                <a:gd name="T24" fmla="*/ 173 w 188"/>
                <a:gd name="T25" fmla="*/ 58 h 66"/>
                <a:gd name="T26" fmla="*/ 126 w 188"/>
                <a:gd name="T27" fmla="*/ 10 h 66"/>
                <a:gd name="T28" fmla="*/ 98 w 188"/>
                <a:gd name="T29" fmla="*/ 38 h 66"/>
                <a:gd name="T30" fmla="*/ 89 w 188"/>
                <a:gd name="T31" fmla="*/ 38 h 66"/>
                <a:gd name="T32" fmla="*/ 62 w 188"/>
                <a:gd name="T33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66">
                  <a:moveTo>
                    <a:pt x="180" y="66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5" y="65"/>
                    <a:pt x="3" y="6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3" y="65"/>
                    <a:pt x="181" y="66"/>
                    <a:pt x="180" y="66"/>
                  </a:cubicBezTo>
                  <a:close/>
                  <a:moveTo>
                    <a:pt x="62" y="10"/>
                  </a:moveTo>
                  <a:cubicBezTo>
                    <a:pt x="14" y="58"/>
                    <a:pt x="14" y="58"/>
                    <a:pt x="14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6" y="40"/>
                    <a:pt x="91" y="40"/>
                    <a:pt x="89" y="38"/>
                  </a:cubicBezTo>
                  <a:lnTo>
                    <a:pt x="62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204"/>
            <p:cNvSpPr>
              <a:spLocks noEditPoints="1"/>
            </p:cNvSpPr>
            <p:nvPr/>
          </p:nvSpPr>
          <p:spPr bwMode="auto">
            <a:xfrm>
              <a:off x="9815514" y="5897563"/>
              <a:ext cx="425450" cy="215900"/>
            </a:xfrm>
            <a:custGeom>
              <a:avLst/>
              <a:gdLst>
                <a:gd name="T0" fmla="*/ 94 w 187"/>
                <a:gd name="T1" fmla="*/ 95 h 95"/>
                <a:gd name="T2" fmla="*/ 89 w 187"/>
                <a:gd name="T3" fmla="*/ 93 h 95"/>
                <a:gd name="T4" fmla="*/ 0 w 187"/>
                <a:gd name="T5" fmla="*/ 4 h 95"/>
                <a:gd name="T6" fmla="*/ 3 w 187"/>
                <a:gd name="T7" fmla="*/ 2 h 95"/>
                <a:gd name="T8" fmla="*/ 7 w 187"/>
                <a:gd name="T9" fmla="*/ 0 h 95"/>
                <a:gd name="T10" fmla="*/ 180 w 187"/>
                <a:gd name="T11" fmla="*/ 0 h 95"/>
                <a:gd name="T12" fmla="*/ 184 w 187"/>
                <a:gd name="T13" fmla="*/ 2 h 95"/>
                <a:gd name="T14" fmla="*/ 187 w 187"/>
                <a:gd name="T15" fmla="*/ 4 h 95"/>
                <a:gd name="T16" fmla="*/ 98 w 187"/>
                <a:gd name="T17" fmla="*/ 93 h 95"/>
                <a:gd name="T18" fmla="*/ 94 w 187"/>
                <a:gd name="T19" fmla="*/ 95 h 95"/>
                <a:gd name="T20" fmla="*/ 14 w 187"/>
                <a:gd name="T21" fmla="*/ 8 h 95"/>
                <a:gd name="T22" fmla="*/ 94 w 187"/>
                <a:gd name="T23" fmla="*/ 88 h 95"/>
                <a:gd name="T24" fmla="*/ 174 w 187"/>
                <a:gd name="T25" fmla="*/ 8 h 95"/>
                <a:gd name="T26" fmla="*/ 14 w 187"/>
                <a:gd name="T27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95">
                  <a:moveTo>
                    <a:pt x="94" y="95"/>
                  </a:moveTo>
                  <a:cubicBezTo>
                    <a:pt x="92" y="95"/>
                    <a:pt x="90" y="95"/>
                    <a:pt x="89" y="9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3" y="1"/>
                    <a:pt x="184" y="2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7" y="95"/>
                    <a:pt x="95" y="95"/>
                    <a:pt x="94" y="95"/>
                  </a:cubicBezTo>
                  <a:close/>
                  <a:moveTo>
                    <a:pt x="14" y="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174" y="8"/>
                    <a:pt x="174" y="8"/>
                    <a:pt x="174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206"/>
          <p:cNvSpPr>
            <a:spLocks noEditPoints="1"/>
          </p:cNvSpPr>
          <p:nvPr/>
        </p:nvSpPr>
        <p:spPr bwMode="auto">
          <a:xfrm>
            <a:off x="8539494" y="3604382"/>
            <a:ext cx="310496" cy="203150"/>
          </a:xfrm>
          <a:custGeom>
            <a:avLst/>
            <a:gdLst>
              <a:gd name="T0" fmla="*/ 5 w 188"/>
              <a:gd name="T1" fmla="*/ 123 h 123"/>
              <a:gd name="T2" fmla="*/ 3 w 188"/>
              <a:gd name="T3" fmla="*/ 123 h 123"/>
              <a:gd name="T4" fmla="*/ 2 w 188"/>
              <a:gd name="T5" fmla="*/ 121 h 123"/>
              <a:gd name="T6" fmla="*/ 13 w 188"/>
              <a:gd name="T7" fmla="*/ 96 h 123"/>
              <a:gd name="T8" fmla="*/ 117 w 188"/>
              <a:gd name="T9" fmla="*/ 32 h 123"/>
              <a:gd name="T10" fmla="*/ 117 w 188"/>
              <a:gd name="T11" fmla="*/ 0 h 123"/>
              <a:gd name="T12" fmla="*/ 188 w 188"/>
              <a:gd name="T13" fmla="*/ 57 h 123"/>
              <a:gd name="T14" fmla="*/ 117 w 188"/>
              <a:gd name="T15" fmla="*/ 114 h 123"/>
              <a:gd name="T16" fmla="*/ 117 w 188"/>
              <a:gd name="T17" fmla="*/ 81 h 123"/>
              <a:gd name="T18" fmla="*/ 38 w 188"/>
              <a:gd name="T19" fmla="*/ 96 h 123"/>
              <a:gd name="T20" fmla="*/ 8 w 188"/>
              <a:gd name="T21" fmla="*/ 121 h 123"/>
              <a:gd name="T22" fmla="*/ 5 w 188"/>
              <a:gd name="T23" fmla="*/ 123 h 123"/>
              <a:gd name="T24" fmla="*/ 123 w 188"/>
              <a:gd name="T25" fmla="*/ 14 h 123"/>
              <a:gd name="T26" fmla="*/ 123 w 188"/>
              <a:gd name="T27" fmla="*/ 38 h 123"/>
              <a:gd name="T28" fmla="*/ 118 w 188"/>
              <a:gd name="T29" fmla="*/ 38 h 123"/>
              <a:gd name="T30" fmla="*/ 19 w 188"/>
              <a:gd name="T31" fmla="*/ 100 h 123"/>
              <a:gd name="T32" fmla="*/ 16 w 188"/>
              <a:gd name="T33" fmla="*/ 105 h 123"/>
              <a:gd name="T34" fmla="*/ 35 w 188"/>
              <a:gd name="T35" fmla="*/ 90 h 123"/>
              <a:gd name="T36" fmla="*/ 104 w 188"/>
              <a:gd name="T37" fmla="*/ 74 h 123"/>
              <a:gd name="T38" fmla="*/ 120 w 188"/>
              <a:gd name="T39" fmla="*/ 74 h 123"/>
              <a:gd name="T40" fmla="*/ 123 w 188"/>
              <a:gd name="T41" fmla="*/ 75 h 123"/>
              <a:gd name="T42" fmla="*/ 123 w 188"/>
              <a:gd name="T43" fmla="*/ 100 h 123"/>
              <a:gd name="T44" fmla="*/ 178 w 188"/>
              <a:gd name="T45" fmla="*/ 57 h 123"/>
              <a:gd name="T46" fmla="*/ 123 w 188"/>
              <a:gd name="T47" fmla="*/ 1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8" h="123">
                <a:moveTo>
                  <a:pt x="5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2" y="121"/>
                  <a:pt x="2" y="121"/>
                  <a:pt x="2" y="121"/>
                </a:cubicBezTo>
                <a:cubicBezTo>
                  <a:pt x="1" y="120"/>
                  <a:pt x="0" y="119"/>
                  <a:pt x="13" y="96"/>
                </a:cubicBezTo>
                <a:cubicBezTo>
                  <a:pt x="37" y="58"/>
                  <a:pt x="72" y="36"/>
                  <a:pt x="117" y="32"/>
                </a:cubicBezTo>
                <a:cubicBezTo>
                  <a:pt x="117" y="0"/>
                  <a:pt x="117" y="0"/>
                  <a:pt x="117" y="0"/>
                </a:cubicBezTo>
                <a:cubicBezTo>
                  <a:pt x="188" y="57"/>
                  <a:pt x="188" y="57"/>
                  <a:pt x="188" y="57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87" y="78"/>
                  <a:pt x="61" y="84"/>
                  <a:pt x="38" y="96"/>
                </a:cubicBezTo>
                <a:cubicBezTo>
                  <a:pt x="27" y="102"/>
                  <a:pt x="12" y="117"/>
                  <a:pt x="8" y="121"/>
                </a:cubicBezTo>
                <a:cubicBezTo>
                  <a:pt x="7" y="122"/>
                  <a:pt x="6" y="123"/>
                  <a:pt x="5" y="123"/>
                </a:cubicBezTo>
                <a:close/>
                <a:moveTo>
                  <a:pt x="123" y="14"/>
                </a:moveTo>
                <a:cubicBezTo>
                  <a:pt x="123" y="38"/>
                  <a:pt x="123" y="38"/>
                  <a:pt x="123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74" y="42"/>
                  <a:pt x="42" y="62"/>
                  <a:pt x="19" y="100"/>
                </a:cubicBezTo>
                <a:cubicBezTo>
                  <a:pt x="18" y="101"/>
                  <a:pt x="17" y="103"/>
                  <a:pt x="16" y="105"/>
                </a:cubicBezTo>
                <a:cubicBezTo>
                  <a:pt x="22" y="99"/>
                  <a:pt x="29" y="94"/>
                  <a:pt x="35" y="90"/>
                </a:cubicBezTo>
                <a:cubicBezTo>
                  <a:pt x="55" y="79"/>
                  <a:pt x="78" y="74"/>
                  <a:pt x="104" y="74"/>
                </a:cubicBezTo>
                <a:cubicBezTo>
                  <a:pt x="109" y="74"/>
                  <a:pt x="115" y="74"/>
                  <a:pt x="120" y="74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78" y="57"/>
                  <a:pt x="178" y="57"/>
                  <a:pt x="178" y="57"/>
                </a:cubicBezTo>
                <a:lnTo>
                  <a:pt x="123" y="1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" name="Freeform 208"/>
          <p:cNvSpPr>
            <a:spLocks noEditPoints="1"/>
          </p:cNvSpPr>
          <p:nvPr/>
        </p:nvSpPr>
        <p:spPr bwMode="auto">
          <a:xfrm>
            <a:off x="295452" y="4273273"/>
            <a:ext cx="309341" cy="197378"/>
          </a:xfrm>
          <a:custGeom>
            <a:avLst/>
            <a:gdLst>
              <a:gd name="T0" fmla="*/ 158 w 187"/>
              <a:gd name="T1" fmla="*/ 119 h 119"/>
              <a:gd name="T2" fmla="*/ 39 w 187"/>
              <a:gd name="T3" fmla="*/ 119 h 119"/>
              <a:gd name="T4" fmla="*/ 0 w 187"/>
              <a:gd name="T5" fmla="*/ 76 h 119"/>
              <a:gd name="T6" fmla="*/ 42 w 187"/>
              <a:gd name="T7" fmla="*/ 33 h 119"/>
              <a:gd name="T8" fmla="*/ 70 w 187"/>
              <a:gd name="T9" fmla="*/ 10 h 119"/>
              <a:gd name="T10" fmla="*/ 87 w 187"/>
              <a:gd name="T11" fmla="*/ 16 h 119"/>
              <a:gd name="T12" fmla="*/ 121 w 187"/>
              <a:gd name="T13" fmla="*/ 0 h 119"/>
              <a:gd name="T14" fmla="*/ 166 w 187"/>
              <a:gd name="T15" fmla="*/ 45 h 119"/>
              <a:gd name="T16" fmla="*/ 163 w 187"/>
              <a:gd name="T17" fmla="*/ 61 h 119"/>
              <a:gd name="T18" fmla="*/ 187 w 187"/>
              <a:gd name="T19" fmla="*/ 90 h 119"/>
              <a:gd name="T20" fmla="*/ 158 w 187"/>
              <a:gd name="T21" fmla="*/ 119 h 119"/>
              <a:gd name="T22" fmla="*/ 43 w 187"/>
              <a:gd name="T23" fmla="*/ 113 h 119"/>
              <a:gd name="T24" fmla="*/ 158 w 187"/>
              <a:gd name="T25" fmla="*/ 113 h 119"/>
              <a:gd name="T26" fmla="*/ 181 w 187"/>
              <a:gd name="T27" fmla="*/ 90 h 119"/>
              <a:gd name="T28" fmla="*/ 159 w 187"/>
              <a:gd name="T29" fmla="*/ 67 h 119"/>
              <a:gd name="T30" fmla="*/ 154 w 187"/>
              <a:gd name="T31" fmla="*/ 67 h 119"/>
              <a:gd name="T32" fmla="*/ 156 w 187"/>
              <a:gd name="T33" fmla="*/ 62 h 119"/>
              <a:gd name="T34" fmla="*/ 160 w 187"/>
              <a:gd name="T35" fmla="*/ 45 h 119"/>
              <a:gd name="T36" fmla="*/ 121 w 187"/>
              <a:gd name="T37" fmla="*/ 6 h 119"/>
              <a:gd name="T38" fmla="*/ 90 w 187"/>
              <a:gd name="T39" fmla="*/ 22 h 119"/>
              <a:gd name="T40" fmla="*/ 88 w 187"/>
              <a:gd name="T41" fmla="*/ 25 h 119"/>
              <a:gd name="T42" fmla="*/ 85 w 187"/>
              <a:gd name="T43" fmla="*/ 22 h 119"/>
              <a:gd name="T44" fmla="*/ 70 w 187"/>
              <a:gd name="T45" fmla="*/ 16 h 119"/>
              <a:gd name="T46" fmla="*/ 48 w 187"/>
              <a:gd name="T47" fmla="*/ 36 h 119"/>
              <a:gd name="T48" fmla="*/ 48 w 187"/>
              <a:gd name="T49" fmla="*/ 39 h 119"/>
              <a:gd name="T50" fmla="*/ 43 w 187"/>
              <a:gd name="T51" fmla="*/ 39 h 119"/>
              <a:gd name="T52" fmla="*/ 6 w 187"/>
              <a:gd name="T53" fmla="*/ 76 h 119"/>
              <a:gd name="T54" fmla="*/ 42 w 187"/>
              <a:gd name="T55" fmla="*/ 113 h 119"/>
              <a:gd name="T56" fmla="*/ 43 w 187"/>
              <a:gd name="T57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7" h="119">
                <a:moveTo>
                  <a:pt x="158" y="119"/>
                </a:moveTo>
                <a:cubicBezTo>
                  <a:pt x="39" y="119"/>
                  <a:pt x="39" y="119"/>
                  <a:pt x="39" y="119"/>
                </a:cubicBezTo>
                <a:cubicBezTo>
                  <a:pt x="17" y="117"/>
                  <a:pt x="0" y="98"/>
                  <a:pt x="0" y="76"/>
                </a:cubicBezTo>
                <a:cubicBezTo>
                  <a:pt x="0" y="53"/>
                  <a:pt x="19" y="34"/>
                  <a:pt x="42" y="33"/>
                </a:cubicBezTo>
                <a:cubicBezTo>
                  <a:pt x="44" y="20"/>
                  <a:pt x="56" y="10"/>
                  <a:pt x="70" y="10"/>
                </a:cubicBezTo>
                <a:cubicBezTo>
                  <a:pt x="76" y="10"/>
                  <a:pt x="82" y="12"/>
                  <a:pt x="87" y="16"/>
                </a:cubicBezTo>
                <a:cubicBezTo>
                  <a:pt x="96" y="6"/>
                  <a:pt x="108" y="0"/>
                  <a:pt x="121" y="0"/>
                </a:cubicBezTo>
                <a:cubicBezTo>
                  <a:pt x="146" y="0"/>
                  <a:pt x="166" y="20"/>
                  <a:pt x="166" y="45"/>
                </a:cubicBezTo>
                <a:cubicBezTo>
                  <a:pt x="166" y="50"/>
                  <a:pt x="165" y="56"/>
                  <a:pt x="163" y="61"/>
                </a:cubicBezTo>
                <a:cubicBezTo>
                  <a:pt x="177" y="64"/>
                  <a:pt x="187" y="76"/>
                  <a:pt x="187" y="90"/>
                </a:cubicBezTo>
                <a:cubicBezTo>
                  <a:pt x="187" y="106"/>
                  <a:pt x="174" y="119"/>
                  <a:pt x="158" y="119"/>
                </a:cubicBezTo>
                <a:close/>
                <a:moveTo>
                  <a:pt x="43" y="113"/>
                </a:moveTo>
                <a:cubicBezTo>
                  <a:pt x="158" y="113"/>
                  <a:pt x="158" y="113"/>
                  <a:pt x="158" y="113"/>
                </a:cubicBezTo>
                <a:cubicBezTo>
                  <a:pt x="171" y="113"/>
                  <a:pt x="181" y="103"/>
                  <a:pt x="181" y="90"/>
                </a:cubicBezTo>
                <a:cubicBezTo>
                  <a:pt x="181" y="77"/>
                  <a:pt x="171" y="67"/>
                  <a:pt x="159" y="67"/>
                </a:cubicBezTo>
                <a:cubicBezTo>
                  <a:pt x="154" y="67"/>
                  <a:pt x="154" y="67"/>
                  <a:pt x="154" y="67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9" y="57"/>
                  <a:pt x="160" y="51"/>
                  <a:pt x="160" y="45"/>
                </a:cubicBezTo>
                <a:cubicBezTo>
                  <a:pt x="160" y="23"/>
                  <a:pt x="143" y="6"/>
                  <a:pt x="121" y="6"/>
                </a:cubicBezTo>
                <a:cubicBezTo>
                  <a:pt x="109" y="6"/>
                  <a:pt x="97" y="12"/>
                  <a:pt x="90" y="22"/>
                </a:cubicBezTo>
                <a:cubicBezTo>
                  <a:pt x="88" y="25"/>
                  <a:pt x="88" y="25"/>
                  <a:pt x="88" y="25"/>
                </a:cubicBezTo>
                <a:cubicBezTo>
                  <a:pt x="85" y="22"/>
                  <a:pt x="85" y="22"/>
                  <a:pt x="85" y="22"/>
                </a:cubicBezTo>
                <a:cubicBezTo>
                  <a:pt x="81" y="18"/>
                  <a:pt x="76" y="16"/>
                  <a:pt x="70" y="16"/>
                </a:cubicBezTo>
                <a:cubicBezTo>
                  <a:pt x="58" y="16"/>
                  <a:pt x="49" y="25"/>
                  <a:pt x="48" y="36"/>
                </a:cubicBezTo>
                <a:cubicBezTo>
                  <a:pt x="48" y="39"/>
                  <a:pt x="48" y="39"/>
                  <a:pt x="48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23" y="39"/>
                  <a:pt x="6" y="56"/>
                  <a:pt x="6" y="76"/>
                </a:cubicBezTo>
                <a:cubicBezTo>
                  <a:pt x="6" y="96"/>
                  <a:pt x="22" y="112"/>
                  <a:pt x="42" y="113"/>
                </a:cubicBezTo>
                <a:lnTo>
                  <a:pt x="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8539700" y="1652824"/>
            <a:ext cx="307033" cy="279332"/>
            <a:chOff x="5451476" y="5838825"/>
            <a:chExt cx="422275" cy="384176"/>
          </a:xfrm>
        </p:grpSpPr>
        <p:sp>
          <p:nvSpPr>
            <p:cNvPr id="9" name="Freeform 209"/>
            <p:cNvSpPr/>
            <p:nvPr/>
          </p:nvSpPr>
          <p:spPr bwMode="auto">
            <a:xfrm>
              <a:off x="5451476" y="5838825"/>
              <a:ext cx="422275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70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1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3" y="39"/>
                    <a:pt x="6" y="56"/>
                    <a:pt x="6" y="76"/>
                  </a:cubicBezTo>
                  <a:cubicBezTo>
                    <a:pt x="6" y="96"/>
                    <a:pt x="22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210"/>
            <p:cNvSpPr/>
            <p:nvPr/>
          </p:nvSpPr>
          <p:spPr bwMode="auto">
            <a:xfrm>
              <a:off x="5592764" y="5949950"/>
              <a:ext cx="141288" cy="79375"/>
            </a:xfrm>
            <a:custGeom>
              <a:avLst/>
              <a:gdLst>
                <a:gd name="T0" fmla="*/ 5 w 89"/>
                <a:gd name="T1" fmla="*/ 50 h 50"/>
                <a:gd name="T2" fmla="*/ 0 w 89"/>
                <a:gd name="T3" fmla="*/ 45 h 50"/>
                <a:gd name="T4" fmla="*/ 44 w 89"/>
                <a:gd name="T5" fmla="*/ 0 h 50"/>
                <a:gd name="T6" fmla="*/ 89 w 89"/>
                <a:gd name="T7" fmla="*/ 45 h 50"/>
                <a:gd name="T8" fmla="*/ 83 w 89"/>
                <a:gd name="T9" fmla="*/ 50 h 50"/>
                <a:gd name="T10" fmla="*/ 44 w 89"/>
                <a:gd name="T11" fmla="*/ 12 h 50"/>
                <a:gd name="T12" fmla="*/ 5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5" y="50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89" y="45"/>
                  </a:lnTo>
                  <a:lnTo>
                    <a:pt x="83" y="50"/>
                  </a:lnTo>
                  <a:lnTo>
                    <a:pt x="44" y="12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5656264" y="5964238"/>
              <a:ext cx="12700" cy="2587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8518388" y="4184974"/>
            <a:ext cx="308187" cy="298953"/>
            <a:chOff x="6319839" y="5838825"/>
            <a:chExt cx="423863" cy="411163"/>
          </a:xfrm>
        </p:grpSpPr>
        <p:sp>
          <p:nvSpPr>
            <p:cNvPr id="12" name="Freeform 212"/>
            <p:cNvSpPr/>
            <p:nvPr/>
          </p:nvSpPr>
          <p:spPr bwMode="auto">
            <a:xfrm>
              <a:off x="6319839" y="5838825"/>
              <a:ext cx="423863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69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0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2" y="39"/>
                    <a:pt x="6" y="56"/>
                    <a:pt x="6" y="76"/>
                  </a:cubicBezTo>
                  <a:cubicBezTo>
                    <a:pt x="6" y="96"/>
                    <a:pt x="21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213"/>
            <p:cNvSpPr/>
            <p:nvPr/>
          </p:nvSpPr>
          <p:spPr bwMode="auto">
            <a:xfrm>
              <a:off x="6461126" y="6170613"/>
              <a:ext cx="141288" cy="79375"/>
            </a:xfrm>
            <a:custGeom>
              <a:avLst/>
              <a:gdLst>
                <a:gd name="T0" fmla="*/ 44 w 89"/>
                <a:gd name="T1" fmla="*/ 50 h 50"/>
                <a:gd name="T2" fmla="*/ 0 w 89"/>
                <a:gd name="T3" fmla="*/ 6 h 50"/>
                <a:gd name="T4" fmla="*/ 6 w 89"/>
                <a:gd name="T5" fmla="*/ 0 h 50"/>
                <a:gd name="T6" fmla="*/ 44 w 89"/>
                <a:gd name="T7" fmla="*/ 38 h 50"/>
                <a:gd name="T8" fmla="*/ 83 w 89"/>
                <a:gd name="T9" fmla="*/ 0 h 50"/>
                <a:gd name="T10" fmla="*/ 89 w 89"/>
                <a:gd name="T11" fmla="*/ 6 h 50"/>
                <a:gd name="T12" fmla="*/ 44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44" y="5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4" y="38"/>
                  </a:lnTo>
                  <a:lnTo>
                    <a:pt x="83" y="0"/>
                  </a:lnTo>
                  <a:lnTo>
                    <a:pt x="89" y="6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6524626" y="5975350"/>
              <a:ext cx="14288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296606" y="2237740"/>
            <a:ext cx="225081" cy="301262"/>
            <a:chOff x="307977" y="2312988"/>
            <a:chExt cx="309563" cy="414338"/>
          </a:xfrm>
        </p:grpSpPr>
        <p:sp>
          <p:nvSpPr>
            <p:cNvPr id="15" name="Freeform 215"/>
            <p:cNvSpPr/>
            <p:nvPr/>
          </p:nvSpPr>
          <p:spPr bwMode="auto">
            <a:xfrm>
              <a:off x="392114" y="2509838"/>
              <a:ext cx="141288" cy="80963"/>
            </a:xfrm>
            <a:custGeom>
              <a:avLst/>
              <a:gdLst>
                <a:gd name="T0" fmla="*/ 45 w 89"/>
                <a:gd name="T1" fmla="*/ 51 h 51"/>
                <a:gd name="T2" fmla="*/ 0 w 89"/>
                <a:gd name="T3" fmla="*/ 5 h 51"/>
                <a:gd name="T4" fmla="*/ 6 w 89"/>
                <a:gd name="T5" fmla="*/ 0 h 51"/>
                <a:gd name="T6" fmla="*/ 45 w 89"/>
                <a:gd name="T7" fmla="*/ 38 h 51"/>
                <a:gd name="T8" fmla="*/ 84 w 89"/>
                <a:gd name="T9" fmla="*/ 0 h 51"/>
                <a:gd name="T10" fmla="*/ 89 w 89"/>
                <a:gd name="T11" fmla="*/ 5 h 51"/>
                <a:gd name="T12" fmla="*/ 45 w 89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1">
                  <a:moveTo>
                    <a:pt x="45" y="51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45" y="38"/>
                  </a:lnTo>
                  <a:lnTo>
                    <a:pt x="84" y="0"/>
                  </a:lnTo>
                  <a:lnTo>
                    <a:pt x="89" y="5"/>
                  </a:lnTo>
                  <a:lnTo>
                    <a:pt x="45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457202" y="2312988"/>
              <a:ext cx="12700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217"/>
            <p:cNvSpPr/>
            <p:nvPr/>
          </p:nvSpPr>
          <p:spPr bwMode="auto">
            <a:xfrm>
              <a:off x="307977" y="2417763"/>
              <a:ext cx="309563" cy="309563"/>
            </a:xfrm>
            <a:custGeom>
              <a:avLst/>
              <a:gdLst>
                <a:gd name="T0" fmla="*/ 195 w 195"/>
                <a:gd name="T1" fmla="*/ 195 h 195"/>
                <a:gd name="T2" fmla="*/ 0 w 195"/>
                <a:gd name="T3" fmla="*/ 195 h 195"/>
                <a:gd name="T4" fmla="*/ 0 w 195"/>
                <a:gd name="T5" fmla="*/ 0 h 195"/>
                <a:gd name="T6" fmla="*/ 74 w 195"/>
                <a:gd name="T7" fmla="*/ 0 h 195"/>
                <a:gd name="T8" fmla="*/ 74 w 195"/>
                <a:gd name="T9" fmla="*/ 9 h 195"/>
                <a:gd name="T10" fmla="*/ 11 w 195"/>
                <a:gd name="T11" fmla="*/ 9 h 195"/>
                <a:gd name="T12" fmla="*/ 11 w 195"/>
                <a:gd name="T13" fmla="*/ 185 h 195"/>
                <a:gd name="T14" fmla="*/ 187 w 195"/>
                <a:gd name="T15" fmla="*/ 185 h 195"/>
                <a:gd name="T16" fmla="*/ 187 w 195"/>
                <a:gd name="T17" fmla="*/ 9 h 195"/>
                <a:gd name="T18" fmla="*/ 125 w 195"/>
                <a:gd name="T19" fmla="*/ 9 h 195"/>
                <a:gd name="T20" fmla="*/ 125 w 195"/>
                <a:gd name="T21" fmla="*/ 0 h 195"/>
                <a:gd name="T22" fmla="*/ 195 w 195"/>
                <a:gd name="T23" fmla="*/ 0 h 195"/>
                <a:gd name="T24" fmla="*/ 195 w 195"/>
                <a:gd name="T2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195">
                  <a:moveTo>
                    <a:pt x="195" y="195"/>
                  </a:moveTo>
                  <a:lnTo>
                    <a:pt x="0" y="195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9"/>
                  </a:lnTo>
                  <a:lnTo>
                    <a:pt x="11" y="9"/>
                  </a:lnTo>
                  <a:lnTo>
                    <a:pt x="11" y="185"/>
                  </a:lnTo>
                  <a:lnTo>
                    <a:pt x="187" y="185"/>
                  </a:lnTo>
                  <a:lnTo>
                    <a:pt x="187" y="9"/>
                  </a:lnTo>
                  <a:lnTo>
                    <a:pt x="125" y="9"/>
                  </a:lnTo>
                  <a:lnTo>
                    <a:pt x="125" y="0"/>
                  </a:lnTo>
                  <a:lnTo>
                    <a:pt x="195" y="0"/>
                  </a:lnTo>
                  <a:lnTo>
                    <a:pt x="195" y="1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301222" y="2868541"/>
            <a:ext cx="229698" cy="316268"/>
            <a:chOff x="314326" y="3180556"/>
            <a:chExt cx="315913" cy="434976"/>
          </a:xfrm>
        </p:grpSpPr>
        <p:sp>
          <p:nvSpPr>
            <p:cNvPr id="18" name="Freeform 218"/>
            <p:cNvSpPr/>
            <p:nvPr/>
          </p:nvSpPr>
          <p:spPr bwMode="auto">
            <a:xfrm>
              <a:off x="398464" y="3180556"/>
              <a:ext cx="147638" cy="84138"/>
            </a:xfrm>
            <a:custGeom>
              <a:avLst/>
              <a:gdLst>
                <a:gd name="T0" fmla="*/ 7 w 93"/>
                <a:gd name="T1" fmla="*/ 53 h 53"/>
                <a:gd name="T2" fmla="*/ 0 w 93"/>
                <a:gd name="T3" fmla="*/ 48 h 53"/>
                <a:gd name="T4" fmla="*/ 46 w 93"/>
                <a:gd name="T5" fmla="*/ 0 h 53"/>
                <a:gd name="T6" fmla="*/ 93 w 93"/>
                <a:gd name="T7" fmla="*/ 48 h 53"/>
                <a:gd name="T8" fmla="*/ 86 w 93"/>
                <a:gd name="T9" fmla="*/ 53 h 53"/>
                <a:gd name="T10" fmla="*/ 46 w 93"/>
                <a:gd name="T11" fmla="*/ 15 h 53"/>
                <a:gd name="T12" fmla="*/ 7 w 93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53">
                  <a:moveTo>
                    <a:pt x="7" y="53"/>
                  </a:moveTo>
                  <a:lnTo>
                    <a:pt x="0" y="48"/>
                  </a:lnTo>
                  <a:lnTo>
                    <a:pt x="46" y="0"/>
                  </a:lnTo>
                  <a:lnTo>
                    <a:pt x="93" y="48"/>
                  </a:lnTo>
                  <a:lnTo>
                    <a:pt x="86" y="53"/>
                  </a:lnTo>
                  <a:lnTo>
                    <a:pt x="46" y="15"/>
                  </a:lnTo>
                  <a:lnTo>
                    <a:pt x="7" y="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463551" y="3196431"/>
              <a:ext cx="15875" cy="268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220"/>
            <p:cNvSpPr/>
            <p:nvPr/>
          </p:nvSpPr>
          <p:spPr bwMode="auto">
            <a:xfrm>
              <a:off x="314326" y="3296444"/>
              <a:ext cx="315913" cy="319088"/>
            </a:xfrm>
            <a:custGeom>
              <a:avLst/>
              <a:gdLst>
                <a:gd name="T0" fmla="*/ 199 w 199"/>
                <a:gd name="T1" fmla="*/ 201 h 201"/>
                <a:gd name="T2" fmla="*/ 0 w 199"/>
                <a:gd name="T3" fmla="*/ 201 h 201"/>
                <a:gd name="T4" fmla="*/ 0 w 199"/>
                <a:gd name="T5" fmla="*/ 0 h 201"/>
                <a:gd name="T6" fmla="*/ 74 w 199"/>
                <a:gd name="T7" fmla="*/ 0 h 201"/>
                <a:gd name="T8" fmla="*/ 74 w 199"/>
                <a:gd name="T9" fmla="*/ 10 h 201"/>
                <a:gd name="T10" fmla="*/ 8 w 199"/>
                <a:gd name="T11" fmla="*/ 10 h 201"/>
                <a:gd name="T12" fmla="*/ 8 w 199"/>
                <a:gd name="T13" fmla="*/ 192 h 201"/>
                <a:gd name="T14" fmla="*/ 190 w 199"/>
                <a:gd name="T15" fmla="*/ 192 h 201"/>
                <a:gd name="T16" fmla="*/ 190 w 199"/>
                <a:gd name="T17" fmla="*/ 10 h 201"/>
                <a:gd name="T18" fmla="*/ 127 w 199"/>
                <a:gd name="T19" fmla="*/ 10 h 201"/>
                <a:gd name="T20" fmla="*/ 127 w 199"/>
                <a:gd name="T21" fmla="*/ 0 h 201"/>
                <a:gd name="T22" fmla="*/ 199 w 199"/>
                <a:gd name="T23" fmla="*/ 0 h 201"/>
                <a:gd name="T24" fmla="*/ 199 w 199"/>
                <a:gd name="T2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201">
                  <a:moveTo>
                    <a:pt x="199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0"/>
                  </a:lnTo>
                  <a:lnTo>
                    <a:pt x="8" y="10"/>
                  </a:lnTo>
                  <a:lnTo>
                    <a:pt x="8" y="192"/>
                  </a:lnTo>
                  <a:lnTo>
                    <a:pt x="190" y="192"/>
                  </a:lnTo>
                  <a:lnTo>
                    <a:pt x="190" y="10"/>
                  </a:lnTo>
                  <a:lnTo>
                    <a:pt x="127" y="10"/>
                  </a:lnTo>
                  <a:lnTo>
                    <a:pt x="127" y="0"/>
                  </a:lnTo>
                  <a:lnTo>
                    <a:pt x="199" y="0"/>
                  </a:lnTo>
                  <a:lnTo>
                    <a:pt x="199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221"/>
          <p:cNvSpPr>
            <a:spLocks noEditPoints="1"/>
          </p:cNvSpPr>
          <p:nvPr/>
        </p:nvSpPr>
        <p:spPr bwMode="auto">
          <a:xfrm>
            <a:off x="309302" y="3541449"/>
            <a:ext cx="207767" cy="318575"/>
          </a:xfrm>
          <a:custGeom>
            <a:avLst/>
            <a:gdLst>
              <a:gd name="T0" fmla="*/ 19 w 126"/>
              <a:gd name="T1" fmla="*/ 193 h 193"/>
              <a:gd name="T2" fmla="*/ 14 w 126"/>
              <a:gd name="T3" fmla="*/ 192 h 193"/>
              <a:gd name="T4" fmla="*/ 10 w 126"/>
              <a:gd name="T5" fmla="*/ 180 h 193"/>
              <a:gd name="T6" fmla="*/ 32 w 126"/>
              <a:gd name="T7" fmla="*/ 115 h 193"/>
              <a:gd name="T8" fmla="*/ 10 w 126"/>
              <a:gd name="T9" fmla="*/ 115 h 193"/>
              <a:gd name="T10" fmla="*/ 2 w 126"/>
              <a:gd name="T11" fmla="*/ 111 h 193"/>
              <a:gd name="T12" fmla="*/ 1 w 126"/>
              <a:gd name="T13" fmla="*/ 102 h 193"/>
              <a:gd name="T14" fmla="*/ 37 w 126"/>
              <a:gd name="T15" fmla="*/ 7 h 193"/>
              <a:gd name="T16" fmla="*/ 46 w 126"/>
              <a:gd name="T17" fmla="*/ 0 h 193"/>
              <a:gd name="T18" fmla="*/ 116 w 126"/>
              <a:gd name="T19" fmla="*/ 0 h 193"/>
              <a:gd name="T20" fmla="*/ 126 w 126"/>
              <a:gd name="T21" fmla="*/ 10 h 193"/>
              <a:gd name="T22" fmla="*/ 124 w 126"/>
              <a:gd name="T23" fmla="*/ 15 h 193"/>
              <a:gd name="T24" fmla="*/ 88 w 126"/>
              <a:gd name="T25" fmla="*/ 68 h 193"/>
              <a:gd name="T26" fmla="*/ 106 w 126"/>
              <a:gd name="T27" fmla="*/ 68 h 193"/>
              <a:gd name="T28" fmla="*/ 114 w 126"/>
              <a:gd name="T29" fmla="*/ 74 h 193"/>
              <a:gd name="T30" fmla="*/ 113 w 126"/>
              <a:gd name="T31" fmla="*/ 84 h 193"/>
              <a:gd name="T32" fmla="*/ 26 w 126"/>
              <a:gd name="T33" fmla="*/ 190 h 193"/>
              <a:gd name="T34" fmla="*/ 19 w 126"/>
              <a:gd name="T35" fmla="*/ 193 h 193"/>
              <a:gd name="T36" fmla="*/ 46 w 126"/>
              <a:gd name="T37" fmla="*/ 8 h 193"/>
              <a:gd name="T38" fmla="*/ 44 w 126"/>
              <a:gd name="T39" fmla="*/ 9 h 193"/>
              <a:gd name="T40" fmla="*/ 9 w 126"/>
              <a:gd name="T41" fmla="*/ 105 h 193"/>
              <a:gd name="T42" fmla="*/ 9 w 126"/>
              <a:gd name="T43" fmla="*/ 106 h 193"/>
              <a:gd name="T44" fmla="*/ 10 w 126"/>
              <a:gd name="T45" fmla="*/ 107 h 193"/>
              <a:gd name="T46" fmla="*/ 43 w 126"/>
              <a:gd name="T47" fmla="*/ 107 h 193"/>
              <a:gd name="T48" fmla="*/ 17 w 126"/>
              <a:gd name="T49" fmla="*/ 183 h 193"/>
              <a:gd name="T50" fmla="*/ 18 w 126"/>
              <a:gd name="T51" fmla="*/ 185 h 193"/>
              <a:gd name="T52" fmla="*/ 20 w 126"/>
              <a:gd name="T53" fmla="*/ 185 h 193"/>
              <a:gd name="T54" fmla="*/ 107 w 126"/>
              <a:gd name="T55" fmla="*/ 79 h 193"/>
              <a:gd name="T56" fmla="*/ 107 w 126"/>
              <a:gd name="T57" fmla="*/ 77 h 193"/>
              <a:gd name="T58" fmla="*/ 106 w 126"/>
              <a:gd name="T59" fmla="*/ 76 h 193"/>
              <a:gd name="T60" fmla="*/ 73 w 126"/>
              <a:gd name="T61" fmla="*/ 76 h 193"/>
              <a:gd name="T62" fmla="*/ 117 w 126"/>
              <a:gd name="T63" fmla="*/ 11 h 193"/>
              <a:gd name="T64" fmla="*/ 118 w 126"/>
              <a:gd name="T65" fmla="*/ 10 h 193"/>
              <a:gd name="T66" fmla="*/ 116 w 126"/>
              <a:gd name="T67" fmla="*/ 8 h 193"/>
              <a:gd name="T68" fmla="*/ 46 w 126"/>
              <a:gd name="T69" fmla="*/ 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6" h="193">
                <a:moveTo>
                  <a:pt x="19" y="193"/>
                </a:moveTo>
                <a:cubicBezTo>
                  <a:pt x="17" y="193"/>
                  <a:pt x="16" y="193"/>
                  <a:pt x="14" y="192"/>
                </a:cubicBezTo>
                <a:cubicBezTo>
                  <a:pt x="10" y="190"/>
                  <a:pt x="8" y="185"/>
                  <a:pt x="10" y="180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7" y="115"/>
                  <a:pt x="4" y="113"/>
                  <a:pt x="2" y="111"/>
                </a:cubicBezTo>
                <a:cubicBezTo>
                  <a:pt x="0" y="108"/>
                  <a:pt x="0" y="105"/>
                  <a:pt x="1" y="102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3"/>
                  <a:pt x="42" y="0"/>
                  <a:pt x="4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22" y="0"/>
                  <a:pt x="126" y="5"/>
                  <a:pt x="126" y="10"/>
                </a:cubicBezTo>
                <a:cubicBezTo>
                  <a:pt x="126" y="12"/>
                  <a:pt x="125" y="14"/>
                  <a:pt x="124" y="15"/>
                </a:cubicBezTo>
                <a:cubicBezTo>
                  <a:pt x="88" y="68"/>
                  <a:pt x="88" y="68"/>
                  <a:pt x="88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9" y="68"/>
                  <a:pt x="113" y="70"/>
                  <a:pt x="114" y="74"/>
                </a:cubicBezTo>
                <a:cubicBezTo>
                  <a:pt x="116" y="77"/>
                  <a:pt x="115" y="81"/>
                  <a:pt x="113" y="84"/>
                </a:cubicBezTo>
                <a:cubicBezTo>
                  <a:pt x="26" y="190"/>
                  <a:pt x="26" y="190"/>
                  <a:pt x="26" y="190"/>
                </a:cubicBezTo>
                <a:cubicBezTo>
                  <a:pt x="25" y="192"/>
                  <a:pt x="22" y="193"/>
                  <a:pt x="19" y="193"/>
                </a:cubicBezTo>
                <a:close/>
                <a:moveTo>
                  <a:pt x="46" y="8"/>
                </a:moveTo>
                <a:cubicBezTo>
                  <a:pt x="45" y="8"/>
                  <a:pt x="44" y="9"/>
                  <a:pt x="44" y="9"/>
                </a:cubicBezTo>
                <a:cubicBezTo>
                  <a:pt x="9" y="105"/>
                  <a:pt x="9" y="105"/>
                  <a:pt x="9" y="105"/>
                </a:cubicBezTo>
                <a:cubicBezTo>
                  <a:pt x="8" y="105"/>
                  <a:pt x="9" y="106"/>
                  <a:pt x="9" y="106"/>
                </a:cubicBezTo>
                <a:cubicBezTo>
                  <a:pt x="9" y="107"/>
                  <a:pt x="10" y="107"/>
                  <a:pt x="10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17" y="184"/>
                  <a:pt x="18" y="185"/>
                  <a:pt x="18" y="185"/>
                </a:cubicBezTo>
                <a:cubicBezTo>
                  <a:pt x="19" y="186"/>
                  <a:pt x="20" y="185"/>
                  <a:pt x="20" y="185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8"/>
                  <a:pt x="107" y="77"/>
                  <a:pt x="107" y="77"/>
                </a:cubicBezTo>
                <a:cubicBezTo>
                  <a:pt x="107" y="76"/>
                  <a:pt x="106" y="76"/>
                  <a:pt x="106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8" y="11"/>
                  <a:pt x="118" y="10"/>
                  <a:pt x="118" y="10"/>
                </a:cubicBezTo>
                <a:cubicBezTo>
                  <a:pt x="118" y="9"/>
                  <a:pt x="117" y="8"/>
                  <a:pt x="116" y="8"/>
                </a:cubicBezTo>
                <a:lnTo>
                  <a:pt x="4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5" name="Freeform 225"/>
          <p:cNvSpPr>
            <a:spLocks noEditPoints="1"/>
          </p:cNvSpPr>
          <p:nvPr/>
        </p:nvSpPr>
        <p:spPr bwMode="auto">
          <a:xfrm>
            <a:off x="257481" y="1632331"/>
            <a:ext cx="303570" cy="305879"/>
          </a:xfrm>
          <a:custGeom>
            <a:avLst/>
            <a:gdLst>
              <a:gd name="T0" fmla="*/ 130 w 184"/>
              <a:gd name="T1" fmla="*/ 185 h 185"/>
              <a:gd name="T2" fmla="*/ 54 w 184"/>
              <a:gd name="T3" fmla="*/ 185 h 185"/>
              <a:gd name="T4" fmla="*/ 39 w 184"/>
              <a:gd name="T5" fmla="*/ 170 h 185"/>
              <a:gd name="T6" fmla="*/ 39 w 184"/>
              <a:gd name="T7" fmla="*/ 104 h 185"/>
              <a:gd name="T8" fmla="*/ 16 w 184"/>
              <a:gd name="T9" fmla="*/ 104 h 185"/>
              <a:gd name="T10" fmla="*/ 2 w 184"/>
              <a:gd name="T11" fmla="*/ 95 h 185"/>
              <a:gd name="T12" fmla="*/ 5 w 184"/>
              <a:gd name="T13" fmla="*/ 79 h 185"/>
              <a:gd name="T14" fmla="*/ 81 w 184"/>
              <a:gd name="T15" fmla="*/ 5 h 185"/>
              <a:gd name="T16" fmla="*/ 92 w 184"/>
              <a:gd name="T17" fmla="*/ 0 h 185"/>
              <a:gd name="T18" fmla="*/ 103 w 184"/>
              <a:gd name="T19" fmla="*/ 5 h 185"/>
              <a:gd name="T20" fmla="*/ 178 w 184"/>
              <a:gd name="T21" fmla="*/ 79 h 185"/>
              <a:gd name="T22" fmla="*/ 181 w 184"/>
              <a:gd name="T23" fmla="*/ 95 h 185"/>
              <a:gd name="T24" fmla="*/ 168 w 184"/>
              <a:gd name="T25" fmla="*/ 104 h 185"/>
              <a:gd name="T26" fmla="*/ 145 w 184"/>
              <a:gd name="T27" fmla="*/ 104 h 185"/>
              <a:gd name="T28" fmla="*/ 145 w 184"/>
              <a:gd name="T29" fmla="*/ 170 h 185"/>
              <a:gd name="T30" fmla="*/ 130 w 184"/>
              <a:gd name="T31" fmla="*/ 185 h 185"/>
              <a:gd name="T32" fmla="*/ 92 w 184"/>
              <a:gd name="T33" fmla="*/ 8 h 185"/>
              <a:gd name="T34" fmla="*/ 87 w 184"/>
              <a:gd name="T35" fmla="*/ 10 h 185"/>
              <a:gd name="T36" fmla="*/ 11 w 184"/>
              <a:gd name="T37" fmla="*/ 84 h 185"/>
              <a:gd name="T38" fmla="*/ 9 w 184"/>
              <a:gd name="T39" fmla="*/ 92 h 185"/>
              <a:gd name="T40" fmla="*/ 16 w 184"/>
              <a:gd name="T41" fmla="*/ 96 h 185"/>
              <a:gd name="T42" fmla="*/ 47 w 184"/>
              <a:gd name="T43" fmla="*/ 96 h 185"/>
              <a:gd name="T44" fmla="*/ 47 w 184"/>
              <a:gd name="T45" fmla="*/ 170 h 185"/>
              <a:gd name="T46" fmla="*/ 54 w 184"/>
              <a:gd name="T47" fmla="*/ 177 h 185"/>
              <a:gd name="T48" fmla="*/ 130 w 184"/>
              <a:gd name="T49" fmla="*/ 177 h 185"/>
              <a:gd name="T50" fmla="*/ 137 w 184"/>
              <a:gd name="T51" fmla="*/ 170 h 185"/>
              <a:gd name="T52" fmla="*/ 137 w 184"/>
              <a:gd name="T53" fmla="*/ 96 h 185"/>
              <a:gd name="T54" fmla="*/ 168 w 184"/>
              <a:gd name="T55" fmla="*/ 96 h 185"/>
              <a:gd name="T56" fmla="*/ 174 w 184"/>
              <a:gd name="T57" fmla="*/ 92 h 185"/>
              <a:gd name="T58" fmla="*/ 173 w 184"/>
              <a:gd name="T59" fmla="*/ 84 h 185"/>
              <a:gd name="T60" fmla="*/ 97 w 184"/>
              <a:gd name="T61" fmla="*/ 10 h 185"/>
              <a:gd name="T62" fmla="*/ 92 w 184"/>
              <a:gd name="T63" fmla="*/ 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85">
                <a:moveTo>
                  <a:pt x="130" y="185"/>
                </a:moveTo>
                <a:cubicBezTo>
                  <a:pt x="54" y="185"/>
                  <a:pt x="54" y="185"/>
                  <a:pt x="54" y="185"/>
                </a:cubicBezTo>
                <a:cubicBezTo>
                  <a:pt x="45" y="185"/>
                  <a:pt x="39" y="179"/>
                  <a:pt x="39" y="170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0" y="104"/>
                  <a:pt x="4" y="100"/>
                  <a:pt x="2" y="95"/>
                </a:cubicBezTo>
                <a:cubicBezTo>
                  <a:pt x="0" y="89"/>
                  <a:pt x="1" y="83"/>
                  <a:pt x="5" y="79"/>
                </a:cubicBezTo>
                <a:cubicBezTo>
                  <a:pt x="81" y="5"/>
                  <a:pt x="81" y="5"/>
                  <a:pt x="81" y="5"/>
                </a:cubicBezTo>
                <a:cubicBezTo>
                  <a:pt x="84" y="2"/>
                  <a:pt x="88" y="0"/>
                  <a:pt x="92" y="0"/>
                </a:cubicBezTo>
                <a:cubicBezTo>
                  <a:pt x="96" y="0"/>
                  <a:pt x="100" y="2"/>
                  <a:pt x="103" y="5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3" y="83"/>
                  <a:pt x="184" y="89"/>
                  <a:pt x="181" y="95"/>
                </a:cubicBezTo>
                <a:cubicBezTo>
                  <a:pt x="179" y="100"/>
                  <a:pt x="174" y="104"/>
                  <a:pt x="168" y="104"/>
                </a:cubicBezTo>
                <a:cubicBezTo>
                  <a:pt x="145" y="104"/>
                  <a:pt x="145" y="104"/>
                  <a:pt x="145" y="104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45" y="179"/>
                  <a:pt x="138" y="185"/>
                  <a:pt x="130" y="185"/>
                </a:cubicBezTo>
                <a:close/>
                <a:moveTo>
                  <a:pt x="92" y="8"/>
                </a:moveTo>
                <a:cubicBezTo>
                  <a:pt x="90" y="8"/>
                  <a:pt x="88" y="9"/>
                  <a:pt x="87" y="10"/>
                </a:cubicBezTo>
                <a:cubicBezTo>
                  <a:pt x="11" y="84"/>
                  <a:pt x="11" y="84"/>
                  <a:pt x="11" y="84"/>
                </a:cubicBezTo>
                <a:cubicBezTo>
                  <a:pt x="9" y="86"/>
                  <a:pt x="8" y="89"/>
                  <a:pt x="9" y="92"/>
                </a:cubicBezTo>
                <a:cubicBezTo>
                  <a:pt x="10" y="94"/>
                  <a:pt x="13" y="96"/>
                  <a:pt x="16" y="96"/>
                </a:cubicBezTo>
                <a:cubicBezTo>
                  <a:pt x="47" y="96"/>
                  <a:pt x="47" y="96"/>
                  <a:pt x="47" y="96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47" y="174"/>
                  <a:pt x="50" y="177"/>
                  <a:pt x="54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3" y="177"/>
                  <a:pt x="137" y="174"/>
                  <a:pt x="137" y="170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70" y="96"/>
                  <a:pt x="173" y="94"/>
                  <a:pt x="174" y="92"/>
                </a:cubicBezTo>
                <a:cubicBezTo>
                  <a:pt x="175" y="89"/>
                  <a:pt x="175" y="86"/>
                  <a:pt x="173" y="84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9"/>
                  <a:pt x="94" y="8"/>
                  <a:pt x="9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92" name="组合 291"/>
          <p:cNvGrpSpPr/>
          <p:nvPr/>
        </p:nvGrpSpPr>
        <p:grpSpPr>
          <a:xfrm>
            <a:off x="3577679" y="733055"/>
            <a:ext cx="2065020" cy="706799"/>
            <a:chOff x="4770238" y="976560"/>
            <a:chExt cx="2753360" cy="942399"/>
          </a:xfrm>
        </p:grpSpPr>
        <p:sp>
          <p:nvSpPr>
            <p:cNvPr id="293" name="矩形 292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94" name="Text Box 3"/>
            <p:cNvSpPr txBox="1">
              <a:spLocks noChangeArrowheads="1"/>
            </p:cNvSpPr>
            <p:nvPr/>
          </p:nvSpPr>
          <p:spPr bwMode="auto">
            <a:xfrm>
              <a:off x="5315187" y="976560"/>
              <a:ext cx="1637155" cy="452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18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2</a:t>
              </a:r>
              <a:endParaRPr lang="zh-CN" altLang="en-US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95" name="矩形 294"/>
            <p:cNvSpPr/>
            <p:nvPr/>
          </p:nvSpPr>
          <p:spPr>
            <a:xfrm>
              <a:off x="4770238" y="1359825"/>
              <a:ext cx="275336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sz="1350" dirty="0" err="1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Ios</a:t>
              </a:r>
              <a:r>
                <a:rPr lang="zh-CN" altLang="en-US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线框风格类商务图标</a:t>
              </a:r>
              <a:r>
                <a:rPr lang="en-US" altLang="zh-CN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04380" y="1387101"/>
            <a:ext cx="516988" cy="52754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86391" y="608595"/>
            <a:ext cx="1203552" cy="5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18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endParaRPr lang="zh-CN" altLang="en-US" sz="18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85199" y="1020504"/>
            <a:ext cx="241173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sz="1350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常用扁平</a:t>
            </a:r>
            <a:r>
              <a: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</a:t>
            </a:r>
            <a:r>
              <a:rPr lang="zh-CN" altLang="en-US" sz="1350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生活服务</a:t>
            </a:r>
            <a:r>
              <a: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矢量图标</a:t>
            </a:r>
            <a:endParaRPr lang="zh-CN" altLang="en-US" sz="1350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679484" y="1681903"/>
            <a:ext cx="794219" cy="793173"/>
          </a:xfrm>
          <a:custGeom>
            <a:avLst/>
            <a:gdLst>
              <a:gd name="T0" fmla="*/ 111 w 623"/>
              <a:gd name="T1" fmla="*/ 111 h 622"/>
              <a:gd name="T2" fmla="*/ 512 w 623"/>
              <a:gd name="T3" fmla="*/ 111 h 622"/>
              <a:gd name="T4" fmla="*/ 512 w 623"/>
              <a:gd name="T5" fmla="*/ 512 h 622"/>
              <a:gd name="T6" fmla="*/ 111 w 623"/>
              <a:gd name="T7" fmla="*/ 512 h 622"/>
              <a:gd name="T8" fmla="*/ 111 w 623"/>
              <a:gd name="T9" fmla="*/ 111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" h="622">
                <a:moveTo>
                  <a:pt x="111" y="111"/>
                </a:moveTo>
                <a:cubicBezTo>
                  <a:pt x="222" y="0"/>
                  <a:pt x="401" y="0"/>
                  <a:pt x="512" y="111"/>
                </a:cubicBezTo>
                <a:cubicBezTo>
                  <a:pt x="623" y="221"/>
                  <a:pt x="623" y="401"/>
                  <a:pt x="512" y="512"/>
                </a:cubicBezTo>
                <a:cubicBezTo>
                  <a:pt x="401" y="622"/>
                  <a:pt x="222" y="622"/>
                  <a:pt x="111" y="512"/>
                </a:cubicBezTo>
                <a:cubicBezTo>
                  <a:pt x="0" y="401"/>
                  <a:pt x="0" y="221"/>
                  <a:pt x="111" y="111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87717" y="1983267"/>
            <a:ext cx="375659" cy="190445"/>
            <a:chOff x="1636718" y="1981206"/>
            <a:chExt cx="569914" cy="288926"/>
          </a:xfrm>
          <a:solidFill>
            <a:schemeClr val="bg1"/>
          </a:solidFill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924056" y="2125669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636718" y="1981206"/>
              <a:ext cx="569914" cy="288926"/>
            </a:xfrm>
            <a:custGeom>
              <a:avLst/>
              <a:gdLst>
                <a:gd name="T0" fmla="*/ 29 w 295"/>
                <a:gd name="T1" fmla="*/ 85 h 150"/>
                <a:gd name="T2" fmla="*/ 29 w 295"/>
                <a:gd name="T3" fmla="*/ 75 h 150"/>
                <a:gd name="T4" fmla="*/ 18 w 295"/>
                <a:gd name="T5" fmla="*/ 0 h 150"/>
                <a:gd name="T6" fmla="*/ 0 w 295"/>
                <a:gd name="T7" fmla="*/ 0 h 150"/>
                <a:gd name="T8" fmla="*/ 0 w 295"/>
                <a:gd name="T9" fmla="*/ 85 h 150"/>
                <a:gd name="T10" fmla="*/ 0 w 295"/>
                <a:gd name="T11" fmla="*/ 113 h 150"/>
                <a:gd name="T12" fmla="*/ 0 w 295"/>
                <a:gd name="T13" fmla="*/ 150 h 150"/>
                <a:gd name="T14" fmla="*/ 18 w 295"/>
                <a:gd name="T15" fmla="*/ 150 h 150"/>
                <a:gd name="T16" fmla="*/ 27 w 295"/>
                <a:gd name="T17" fmla="*/ 113 h 150"/>
                <a:gd name="T18" fmla="*/ 267 w 295"/>
                <a:gd name="T19" fmla="*/ 113 h 150"/>
                <a:gd name="T20" fmla="*/ 277 w 295"/>
                <a:gd name="T21" fmla="*/ 150 h 150"/>
                <a:gd name="T22" fmla="*/ 295 w 295"/>
                <a:gd name="T23" fmla="*/ 150 h 150"/>
                <a:gd name="T24" fmla="*/ 295 w 295"/>
                <a:gd name="T25" fmla="*/ 113 h 150"/>
                <a:gd name="T26" fmla="*/ 295 w 295"/>
                <a:gd name="T27" fmla="*/ 85 h 150"/>
                <a:gd name="T28" fmla="*/ 29 w 295"/>
                <a:gd name="T29" fmla="*/ 8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0">
                  <a:moveTo>
                    <a:pt x="29" y="85"/>
                  </a:moveTo>
                  <a:cubicBezTo>
                    <a:pt x="29" y="82"/>
                    <a:pt x="29" y="78"/>
                    <a:pt x="29" y="75"/>
                  </a:cubicBezTo>
                  <a:cubicBezTo>
                    <a:pt x="29" y="33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22" y="150"/>
                    <a:pt x="25" y="135"/>
                    <a:pt x="27" y="113"/>
                  </a:cubicBezTo>
                  <a:cubicBezTo>
                    <a:pt x="267" y="113"/>
                    <a:pt x="267" y="113"/>
                    <a:pt x="267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5"/>
                    <a:pt x="295" y="85"/>
                    <a:pt x="295" y="85"/>
                  </a:cubicBezTo>
                  <a:lnTo>
                    <a:pt x="29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709743" y="2071694"/>
              <a:ext cx="100013" cy="52388"/>
            </a:xfrm>
            <a:custGeom>
              <a:avLst/>
              <a:gdLst>
                <a:gd name="T0" fmla="*/ 52 w 52"/>
                <a:gd name="T1" fmla="*/ 27 h 27"/>
                <a:gd name="T2" fmla="*/ 25 w 52"/>
                <a:gd name="T3" fmla="*/ 0 h 27"/>
                <a:gd name="T4" fmla="*/ 0 w 52"/>
                <a:gd name="T5" fmla="*/ 0 h 27"/>
                <a:gd name="T6" fmla="*/ 0 w 52"/>
                <a:gd name="T7" fmla="*/ 27 h 27"/>
                <a:gd name="T8" fmla="*/ 52 w 5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52" y="27"/>
                  </a:moveTo>
                  <a:cubicBezTo>
                    <a:pt x="51" y="12"/>
                    <a:pt x="39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5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833569" y="2071694"/>
              <a:ext cx="373063" cy="52388"/>
            </a:xfrm>
            <a:custGeom>
              <a:avLst/>
              <a:gdLst>
                <a:gd name="T0" fmla="*/ 193 w 193"/>
                <a:gd name="T1" fmla="*/ 27 h 27"/>
                <a:gd name="T2" fmla="*/ 166 w 193"/>
                <a:gd name="T3" fmla="*/ 0 h 27"/>
                <a:gd name="T4" fmla="*/ 27 w 193"/>
                <a:gd name="T5" fmla="*/ 0 h 27"/>
                <a:gd name="T6" fmla="*/ 0 w 193"/>
                <a:gd name="T7" fmla="*/ 27 h 27"/>
                <a:gd name="T8" fmla="*/ 193 w 193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7">
                  <a:moveTo>
                    <a:pt x="193" y="27"/>
                  </a:moveTo>
                  <a:cubicBezTo>
                    <a:pt x="192" y="12"/>
                    <a:pt x="180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lnTo>
                    <a:pt x="19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098890" y="1716434"/>
            <a:ext cx="723065" cy="72306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272592" y="1875487"/>
            <a:ext cx="375659" cy="333803"/>
            <a:chOff x="3390909" y="1817693"/>
            <a:chExt cx="569914" cy="506414"/>
          </a:xfrm>
          <a:solidFill>
            <a:schemeClr val="bg1"/>
          </a:solidFill>
        </p:grpSpPr>
        <p:sp>
          <p:nvSpPr>
            <p:cNvPr id="14" name="Freeform 11"/>
            <p:cNvSpPr/>
            <p:nvPr/>
          </p:nvSpPr>
          <p:spPr bwMode="auto">
            <a:xfrm>
              <a:off x="3390909" y="2033594"/>
              <a:ext cx="569914" cy="290513"/>
            </a:xfrm>
            <a:custGeom>
              <a:avLst/>
              <a:gdLst>
                <a:gd name="T0" fmla="*/ 29 w 295"/>
                <a:gd name="T1" fmla="*/ 86 h 151"/>
                <a:gd name="T2" fmla="*/ 29 w 295"/>
                <a:gd name="T3" fmla="*/ 75 h 151"/>
                <a:gd name="T4" fmla="*/ 18 w 295"/>
                <a:gd name="T5" fmla="*/ 0 h 151"/>
                <a:gd name="T6" fmla="*/ 0 w 295"/>
                <a:gd name="T7" fmla="*/ 0 h 151"/>
                <a:gd name="T8" fmla="*/ 0 w 295"/>
                <a:gd name="T9" fmla="*/ 86 h 151"/>
                <a:gd name="T10" fmla="*/ 0 w 295"/>
                <a:gd name="T11" fmla="*/ 113 h 151"/>
                <a:gd name="T12" fmla="*/ 0 w 295"/>
                <a:gd name="T13" fmla="*/ 151 h 151"/>
                <a:gd name="T14" fmla="*/ 18 w 295"/>
                <a:gd name="T15" fmla="*/ 151 h 151"/>
                <a:gd name="T16" fmla="*/ 28 w 295"/>
                <a:gd name="T17" fmla="*/ 113 h 151"/>
                <a:gd name="T18" fmla="*/ 268 w 295"/>
                <a:gd name="T19" fmla="*/ 113 h 151"/>
                <a:gd name="T20" fmla="*/ 277 w 295"/>
                <a:gd name="T21" fmla="*/ 150 h 151"/>
                <a:gd name="T22" fmla="*/ 295 w 295"/>
                <a:gd name="T23" fmla="*/ 150 h 151"/>
                <a:gd name="T24" fmla="*/ 295 w 295"/>
                <a:gd name="T25" fmla="*/ 113 h 151"/>
                <a:gd name="T26" fmla="*/ 295 w 295"/>
                <a:gd name="T27" fmla="*/ 86 h 151"/>
                <a:gd name="T28" fmla="*/ 29 w 295"/>
                <a:gd name="T29" fmla="*/ 8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1">
                  <a:moveTo>
                    <a:pt x="29" y="86"/>
                  </a:moveTo>
                  <a:cubicBezTo>
                    <a:pt x="29" y="82"/>
                    <a:pt x="29" y="79"/>
                    <a:pt x="29" y="75"/>
                  </a:cubicBezTo>
                  <a:cubicBezTo>
                    <a:pt x="29" y="34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22" y="151"/>
                    <a:pt x="26" y="136"/>
                    <a:pt x="28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6"/>
                    <a:pt x="295" y="86"/>
                    <a:pt x="295" y="86"/>
                  </a:cubicBezTo>
                  <a:lnTo>
                    <a:pt x="29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465522" y="2125669"/>
              <a:ext cx="100013" cy="50800"/>
            </a:xfrm>
            <a:custGeom>
              <a:avLst/>
              <a:gdLst>
                <a:gd name="T0" fmla="*/ 51 w 51"/>
                <a:gd name="T1" fmla="*/ 26 h 26"/>
                <a:gd name="T2" fmla="*/ 24 w 51"/>
                <a:gd name="T3" fmla="*/ 0 h 26"/>
                <a:gd name="T4" fmla="*/ 0 w 51"/>
                <a:gd name="T5" fmla="*/ 0 h 26"/>
                <a:gd name="T6" fmla="*/ 0 w 51"/>
                <a:gd name="T7" fmla="*/ 26 h 26"/>
                <a:gd name="T8" fmla="*/ 51 w 5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6">
                  <a:moveTo>
                    <a:pt x="51" y="26"/>
                  </a:moveTo>
                  <a:cubicBezTo>
                    <a:pt x="51" y="12"/>
                    <a:pt x="39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5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587760" y="2125669"/>
              <a:ext cx="373063" cy="50800"/>
            </a:xfrm>
            <a:custGeom>
              <a:avLst/>
              <a:gdLst>
                <a:gd name="T0" fmla="*/ 193 w 193"/>
                <a:gd name="T1" fmla="*/ 26 h 26"/>
                <a:gd name="T2" fmla="*/ 166 w 193"/>
                <a:gd name="T3" fmla="*/ 0 h 26"/>
                <a:gd name="T4" fmla="*/ 27 w 193"/>
                <a:gd name="T5" fmla="*/ 0 h 26"/>
                <a:gd name="T6" fmla="*/ 0 w 193"/>
                <a:gd name="T7" fmla="*/ 26 h 26"/>
                <a:gd name="T8" fmla="*/ 193 w 193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6">
                  <a:moveTo>
                    <a:pt x="193" y="26"/>
                  </a:moveTo>
                  <a:cubicBezTo>
                    <a:pt x="193" y="12"/>
                    <a:pt x="181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0"/>
                    <a:pt x="1" y="12"/>
                    <a:pt x="0" y="26"/>
                  </a:cubicBezTo>
                  <a:lnTo>
                    <a:pt x="19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695710" y="1817693"/>
              <a:ext cx="115888" cy="111125"/>
            </a:xfrm>
            <a:custGeom>
              <a:avLst/>
              <a:gdLst>
                <a:gd name="T0" fmla="*/ 37 w 73"/>
                <a:gd name="T1" fmla="*/ 0 h 70"/>
                <a:gd name="T2" fmla="*/ 45 w 73"/>
                <a:gd name="T3" fmla="*/ 27 h 70"/>
                <a:gd name="T4" fmla="*/ 73 w 73"/>
                <a:gd name="T5" fmla="*/ 27 h 70"/>
                <a:gd name="T6" fmla="*/ 50 w 73"/>
                <a:gd name="T7" fmla="*/ 43 h 70"/>
                <a:gd name="T8" fmla="*/ 59 w 73"/>
                <a:gd name="T9" fmla="*/ 70 h 70"/>
                <a:gd name="T10" fmla="*/ 37 w 73"/>
                <a:gd name="T11" fmla="*/ 53 h 70"/>
                <a:gd name="T12" fmla="*/ 14 w 73"/>
                <a:gd name="T13" fmla="*/ 70 h 70"/>
                <a:gd name="T14" fmla="*/ 22 w 73"/>
                <a:gd name="T15" fmla="*/ 43 h 70"/>
                <a:gd name="T16" fmla="*/ 0 w 73"/>
                <a:gd name="T17" fmla="*/ 27 h 70"/>
                <a:gd name="T18" fmla="*/ 28 w 73"/>
                <a:gd name="T19" fmla="*/ 27 h 70"/>
                <a:gd name="T20" fmla="*/ 37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7" y="0"/>
                  </a:moveTo>
                  <a:lnTo>
                    <a:pt x="45" y="27"/>
                  </a:lnTo>
                  <a:lnTo>
                    <a:pt x="73" y="27"/>
                  </a:lnTo>
                  <a:lnTo>
                    <a:pt x="50" y="43"/>
                  </a:lnTo>
                  <a:lnTo>
                    <a:pt x="59" y="70"/>
                  </a:lnTo>
                  <a:lnTo>
                    <a:pt x="37" y="53"/>
                  </a:lnTo>
                  <a:lnTo>
                    <a:pt x="14" y="70"/>
                  </a:lnTo>
                  <a:lnTo>
                    <a:pt x="22" y="43"/>
                  </a:lnTo>
                  <a:lnTo>
                    <a:pt x="0" y="27"/>
                  </a:lnTo>
                  <a:lnTo>
                    <a:pt x="28" y="27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835410" y="1892306"/>
              <a:ext cx="115888" cy="107950"/>
            </a:xfrm>
            <a:custGeom>
              <a:avLst/>
              <a:gdLst>
                <a:gd name="T0" fmla="*/ 37 w 73"/>
                <a:gd name="T1" fmla="*/ 0 h 68"/>
                <a:gd name="T2" fmla="*/ 45 w 73"/>
                <a:gd name="T3" fmla="*/ 25 h 68"/>
                <a:gd name="T4" fmla="*/ 73 w 73"/>
                <a:gd name="T5" fmla="*/ 25 h 68"/>
                <a:gd name="T6" fmla="*/ 51 w 73"/>
                <a:gd name="T7" fmla="*/ 42 h 68"/>
                <a:gd name="T8" fmla="*/ 60 w 73"/>
                <a:gd name="T9" fmla="*/ 68 h 68"/>
                <a:gd name="T10" fmla="*/ 37 w 73"/>
                <a:gd name="T11" fmla="*/ 52 h 68"/>
                <a:gd name="T12" fmla="*/ 15 w 73"/>
                <a:gd name="T13" fmla="*/ 68 h 68"/>
                <a:gd name="T14" fmla="*/ 23 w 73"/>
                <a:gd name="T15" fmla="*/ 42 h 68"/>
                <a:gd name="T16" fmla="*/ 0 w 73"/>
                <a:gd name="T17" fmla="*/ 25 h 68"/>
                <a:gd name="T18" fmla="*/ 28 w 73"/>
                <a:gd name="T19" fmla="*/ 25 h 68"/>
                <a:gd name="T20" fmla="*/ 37 w 73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8">
                  <a:moveTo>
                    <a:pt x="37" y="0"/>
                  </a:moveTo>
                  <a:lnTo>
                    <a:pt x="45" y="25"/>
                  </a:lnTo>
                  <a:lnTo>
                    <a:pt x="73" y="25"/>
                  </a:lnTo>
                  <a:lnTo>
                    <a:pt x="51" y="42"/>
                  </a:lnTo>
                  <a:lnTo>
                    <a:pt x="60" y="68"/>
                  </a:lnTo>
                  <a:lnTo>
                    <a:pt x="37" y="52"/>
                  </a:lnTo>
                  <a:lnTo>
                    <a:pt x="15" y="68"/>
                  </a:lnTo>
                  <a:lnTo>
                    <a:pt x="23" y="42"/>
                  </a:lnTo>
                  <a:lnTo>
                    <a:pt x="0" y="25"/>
                  </a:lnTo>
                  <a:lnTo>
                    <a:pt x="28" y="25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548072" y="1817693"/>
              <a:ext cx="115888" cy="111125"/>
            </a:xfrm>
            <a:custGeom>
              <a:avLst/>
              <a:gdLst>
                <a:gd name="T0" fmla="*/ 36 w 73"/>
                <a:gd name="T1" fmla="*/ 0 h 70"/>
                <a:gd name="T2" fmla="*/ 28 w 73"/>
                <a:gd name="T3" fmla="*/ 27 h 70"/>
                <a:gd name="T4" fmla="*/ 0 w 73"/>
                <a:gd name="T5" fmla="*/ 27 h 70"/>
                <a:gd name="T6" fmla="*/ 22 w 73"/>
                <a:gd name="T7" fmla="*/ 43 h 70"/>
                <a:gd name="T8" fmla="*/ 13 w 73"/>
                <a:gd name="T9" fmla="*/ 70 h 70"/>
                <a:gd name="T10" fmla="*/ 36 w 73"/>
                <a:gd name="T11" fmla="*/ 53 h 70"/>
                <a:gd name="T12" fmla="*/ 58 w 73"/>
                <a:gd name="T13" fmla="*/ 70 h 70"/>
                <a:gd name="T14" fmla="*/ 50 w 73"/>
                <a:gd name="T15" fmla="*/ 43 h 70"/>
                <a:gd name="T16" fmla="*/ 73 w 73"/>
                <a:gd name="T17" fmla="*/ 27 h 70"/>
                <a:gd name="T18" fmla="*/ 45 w 73"/>
                <a:gd name="T19" fmla="*/ 27 h 70"/>
                <a:gd name="T20" fmla="*/ 36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6" y="0"/>
                  </a:moveTo>
                  <a:lnTo>
                    <a:pt x="28" y="27"/>
                  </a:lnTo>
                  <a:lnTo>
                    <a:pt x="0" y="27"/>
                  </a:lnTo>
                  <a:lnTo>
                    <a:pt x="22" y="43"/>
                  </a:lnTo>
                  <a:lnTo>
                    <a:pt x="13" y="70"/>
                  </a:lnTo>
                  <a:lnTo>
                    <a:pt x="36" y="53"/>
                  </a:lnTo>
                  <a:lnTo>
                    <a:pt x="58" y="70"/>
                  </a:lnTo>
                  <a:lnTo>
                    <a:pt x="50" y="43"/>
                  </a:lnTo>
                  <a:lnTo>
                    <a:pt x="73" y="27"/>
                  </a:lnTo>
                  <a:lnTo>
                    <a:pt x="45" y="27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408372" y="1892306"/>
              <a:ext cx="114300" cy="107950"/>
            </a:xfrm>
            <a:custGeom>
              <a:avLst/>
              <a:gdLst>
                <a:gd name="T0" fmla="*/ 35 w 72"/>
                <a:gd name="T1" fmla="*/ 0 h 68"/>
                <a:gd name="T2" fmla="*/ 27 w 72"/>
                <a:gd name="T3" fmla="*/ 25 h 68"/>
                <a:gd name="T4" fmla="*/ 0 w 72"/>
                <a:gd name="T5" fmla="*/ 25 h 68"/>
                <a:gd name="T6" fmla="*/ 22 w 72"/>
                <a:gd name="T7" fmla="*/ 42 h 68"/>
                <a:gd name="T8" fmla="*/ 13 w 72"/>
                <a:gd name="T9" fmla="*/ 68 h 68"/>
                <a:gd name="T10" fmla="*/ 35 w 72"/>
                <a:gd name="T11" fmla="*/ 52 h 68"/>
                <a:gd name="T12" fmla="*/ 58 w 72"/>
                <a:gd name="T13" fmla="*/ 68 h 68"/>
                <a:gd name="T14" fmla="*/ 50 w 72"/>
                <a:gd name="T15" fmla="*/ 42 h 68"/>
                <a:gd name="T16" fmla="*/ 72 w 72"/>
                <a:gd name="T17" fmla="*/ 25 h 68"/>
                <a:gd name="T18" fmla="*/ 44 w 72"/>
                <a:gd name="T19" fmla="*/ 25 h 68"/>
                <a:gd name="T20" fmla="*/ 35 w 72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68">
                  <a:moveTo>
                    <a:pt x="35" y="0"/>
                  </a:moveTo>
                  <a:lnTo>
                    <a:pt x="27" y="25"/>
                  </a:lnTo>
                  <a:lnTo>
                    <a:pt x="0" y="25"/>
                  </a:lnTo>
                  <a:lnTo>
                    <a:pt x="22" y="42"/>
                  </a:lnTo>
                  <a:lnTo>
                    <a:pt x="13" y="68"/>
                  </a:lnTo>
                  <a:lnTo>
                    <a:pt x="35" y="52"/>
                  </a:lnTo>
                  <a:lnTo>
                    <a:pt x="58" y="68"/>
                  </a:lnTo>
                  <a:lnTo>
                    <a:pt x="50" y="42"/>
                  </a:lnTo>
                  <a:lnTo>
                    <a:pt x="72" y="25"/>
                  </a:lnTo>
                  <a:lnTo>
                    <a:pt x="44" y="25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3498052" y="1716434"/>
            <a:ext cx="722018" cy="72306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670708" y="1899555"/>
            <a:ext cx="375659" cy="311828"/>
            <a:chOff x="5143513" y="1854206"/>
            <a:chExt cx="569914" cy="473076"/>
          </a:xfrm>
          <a:solidFill>
            <a:schemeClr val="bg1"/>
          </a:solidFill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5143513" y="2300294"/>
              <a:ext cx="569914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5210188" y="2197106"/>
              <a:ext cx="44450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5272101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56038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55403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337188" y="2197106"/>
              <a:ext cx="185738" cy="85725"/>
            </a:xfrm>
            <a:custGeom>
              <a:avLst/>
              <a:gdLst>
                <a:gd name="T0" fmla="*/ 58 w 117"/>
                <a:gd name="T1" fmla="*/ 0 h 54"/>
                <a:gd name="T2" fmla="*/ 34 w 117"/>
                <a:gd name="T3" fmla="*/ 0 h 54"/>
                <a:gd name="T4" fmla="*/ 0 w 117"/>
                <a:gd name="T5" fmla="*/ 0 h 54"/>
                <a:gd name="T6" fmla="*/ 0 w 117"/>
                <a:gd name="T7" fmla="*/ 54 h 54"/>
                <a:gd name="T8" fmla="*/ 34 w 117"/>
                <a:gd name="T9" fmla="*/ 54 h 54"/>
                <a:gd name="T10" fmla="*/ 34 w 117"/>
                <a:gd name="T11" fmla="*/ 17 h 54"/>
                <a:gd name="T12" fmla="*/ 58 w 117"/>
                <a:gd name="T13" fmla="*/ 17 h 54"/>
                <a:gd name="T14" fmla="*/ 82 w 117"/>
                <a:gd name="T15" fmla="*/ 17 h 54"/>
                <a:gd name="T16" fmla="*/ 82 w 117"/>
                <a:gd name="T17" fmla="*/ 54 h 54"/>
                <a:gd name="T18" fmla="*/ 117 w 117"/>
                <a:gd name="T19" fmla="*/ 54 h 54"/>
                <a:gd name="T20" fmla="*/ 117 w 117"/>
                <a:gd name="T21" fmla="*/ 0 h 54"/>
                <a:gd name="T22" fmla="*/ 82 w 117"/>
                <a:gd name="T23" fmla="*/ 0 h 54"/>
                <a:gd name="T24" fmla="*/ 58 w 117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54">
                  <a:moveTo>
                    <a:pt x="58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34" y="54"/>
                  </a:lnTo>
                  <a:lnTo>
                    <a:pt x="34" y="17"/>
                  </a:lnTo>
                  <a:lnTo>
                    <a:pt x="58" y="17"/>
                  </a:lnTo>
                  <a:lnTo>
                    <a:pt x="82" y="17"/>
                  </a:lnTo>
                  <a:lnTo>
                    <a:pt x="82" y="54"/>
                  </a:lnTo>
                  <a:lnTo>
                    <a:pt x="117" y="54"/>
                  </a:lnTo>
                  <a:lnTo>
                    <a:pt x="117" y="0"/>
                  </a:lnTo>
                  <a:lnTo>
                    <a:pt x="82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5143513" y="2105031"/>
              <a:ext cx="569914" cy="92075"/>
            </a:xfrm>
            <a:custGeom>
              <a:avLst/>
              <a:gdLst>
                <a:gd name="T0" fmla="*/ 275 w 295"/>
                <a:gd name="T1" fmla="*/ 28 h 48"/>
                <a:gd name="T2" fmla="*/ 266 w 295"/>
                <a:gd name="T3" fmla="*/ 16 h 48"/>
                <a:gd name="T4" fmla="*/ 256 w 295"/>
                <a:gd name="T5" fmla="*/ 28 h 48"/>
                <a:gd name="T6" fmla="*/ 247 w 295"/>
                <a:gd name="T7" fmla="*/ 0 h 48"/>
                <a:gd name="T8" fmla="*/ 237 w 295"/>
                <a:gd name="T9" fmla="*/ 28 h 48"/>
                <a:gd name="T10" fmla="*/ 228 w 295"/>
                <a:gd name="T11" fmla="*/ 0 h 48"/>
                <a:gd name="T12" fmla="*/ 218 w 295"/>
                <a:gd name="T13" fmla="*/ 28 h 48"/>
                <a:gd name="T14" fmla="*/ 209 w 295"/>
                <a:gd name="T15" fmla="*/ 0 h 48"/>
                <a:gd name="T16" fmla="*/ 199 w 295"/>
                <a:gd name="T17" fmla="*/ 28 h 48"/>
                <a:gd name="T18" fmla="*/ 190 w 295"/>
                <a:gd name="T19" fmla="*/ 0 h 48"/>
                <a:gd name="T20" fmla="*/ 180 w 295"/>
                <a:gd name="T21" fmla="*/ 28 h 48"/>
                <a:gd name="T22" fmla="*/ 172 w 295"/>
                <a:gd name="T23" fmla="*/ 0 h 48"/>
                <a:gd name="T24" fmla="*/ 161 w 295"/>
                <a:gd name="T25" fmla="*/ 28 h 48"/>
                <a:gd name="T26" fmla="*/ 153 w 295"/>
                <a:gd name="T27" fmla="*/ 0 h 48"/>
                <a:gd name="T28" fmla="*/ 142 w 295"/>
                <a:gd name="T29" fmla="*/ 28 h 48"/>
                <a:gd name="T30" fmla="*/ 134 w 295"/>
                <a:gd name="T31" fmla="*/ 0 h 48"/>
                <a:gd name="T32" fmla="*/ 124 w 295"/>
                <a:gd name="T33" fmla="*/ 28 h 48"/>
                <a:gd name="T34" fmla="*/ 115 w 295"/>
                <a:gd name="T35" fmla="*/ 0 h 48"/>
                <a:gd name="T36" fmla="*/ 105 w 295"/>
                <a:gd name="T37" fmla="*/ 28 h 48"/>
                <a:gd name="T38" fmla="*/ 96 w 295"/>
                <a:gd name="T39" fmla="*/ 0 h 48"/>
                <a:gd name="T40" fmla="*/ 86 w 295"/>
                <a:gd name="T41" fmla="*/ 28 h 48"/>
                <a:gd name="T42" fmla="*/ 77 w 295"/>
                <a:gd name="T43" fmla="*/ 0 h 48"/>
                <a:gd name="T44" fmla="*/ 67 w 295"/>
                <a:gd name="T45" fmla="*/ 28 h 48"/>
                <a:gd name="T46" fmla="*/ 58 w 295"/>
                <a:gd name="T47" fmla="*/ 0 h 48"/>
                <a:gd name="T48" fmla="*/ 48 w 295"/>
                <a:gd name="T49" fmla="*/ 28 h 48"/>
                <a:gd name="T50" fmla="*/ 39 w 295"/>
                <a:gd name="T51" fmla="*/ 11 h 48"/>
                <a:gd name="T52" fmla="*/ 29 w 295"/>
                <a:gd name="T53" fmla="*/ 28 h 48"/>
                <a:gd name="T54" fmla="*/ 20 w 295"/>
                <a:gd name="T55" fmla="*/ 19 h 48"/>
                <a:gd name="T56" fmla="*/ 0 w 295"/>
                <a:gd name="T57" fmla="*/ 28 h 48"/>
                <a:gd name="T58" fmla="*/ 29 w 295"/>
                <a:gd name="T59" fmla="*/ 39 h 48"/>
                <a:gd name="T60" fmla="*/ 275 w 295"/>
                <a:gd name="T61" fmla="*/ 48 h 48"/>
                <a:gd name="T62" fmla="*/ 295 w 295"/>
                <a:gd name="T6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48">
                  <a:moveTo>
                    <a:pt x="275" y="19"/>
                  </a:moveTo>
                  <a:cubicBezTo>
                    <a:pt x="275" y="28"/>
                    <a:pt x="275" y="28"/>
                    <a:pt x="275" y="28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2" y="14"/>
                    <a:pt x="258" y="12"/>
                    <a:pt x="256" y="10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13"/>
                    <a:pt x="33" y="14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4" y="21"/>
                    <a:pt x="8" y="22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275" y="48"/>
                    <a:pt x="275" y="48"/>
                    <a:pt x="275" y="4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88" y="22"/>
                    <a:pt x="281" y="21"/>
                    <a:pt x="275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5245113" y="2060581"/>
              <a:ext cx="368301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5143513" y="1854206"/>
              <a:ext cx="569914" cy="206375"/>
            </a:xfrm>
            <a:custGeom>
              <a:avLst/>
              <a:gdLst>
                <a:gd name="T0" fmla="*/ 275 w 295"/>
                <a:gd name="T1" fmla="*/ 85 h 106"/>
                <a:gd name="T2" fmla="*/ 266 w 295"/>
                <a:gd name="T3" fmla="*/ 65 h 106"/>
                <a:gd name="T4" fmla="*/ 256 w 295"/>
                <a:gd name="T5" fmla="*/ 85 h 106"/>
                <a:gd name="T6" fmla="*/ 247 w 295"/>
                <a:gd name="T7" fmla="*/ 25 h 106"/>
                <a:gd name="T8" fmla="*/ 248 w 295"/>
                <a:gd name="T9" fmla="*/ 7 h 106"/>
                <a:gd name="T10" fmla="*/ 234 w 295"/>
                <a:gd name="T11" fmla="*/ 14 h 106"/>
                <a:gd name="T12" fmla="*/ 61 w 295"/>
                <a:gd name="T13" fmla="*/ 0 h 106"/>
                <a:gd name="T14" fmla="*/ 48 w 295"/>
                <a:gd name="T15" fmla="*/ 25 h 106"/>
                <a:gd name="T16" fmla="*/ 48 w 295"/>
                <a:gd name="T17" fmla="*/ 85 h 106"/>
                <a:gd name="T18" fmla="*/ 39 w 295"/>
                <a:gd name="T19" fmla="*/ 54 h 106"/>
                <a:gd name="T20" fmla="*/ 29 w 295"/>
                <a:gd name="T21" fmla="*/ 85 h 106"/>
                <a:gd name="T22" fmla="*/ 20 w 295"/>
                <a:gd name="T23" fmla="*/ 71 h 106"/>
                <a:gd name="T24" fmla="*/ 0 w 295"/>
                <a:gd name="T25" fmla="*/ 86 h 106"/>
                <a:gd name="T26" fmla="*/ 53 w 295"/>
                <a:gd name="T27" fmla="*/ 96 h 106"/>
                <a:gd name="T28" fmla="*/ 257 w 295"/>
                <a:gd name="T29" fmla="*/ 106 h 106"/>
                <a:gd name="T30" fmla="*/ 295 w 295"/>
                <a:gd name="T31" fmla="*/ 86 h 106"/>
                <a:gd name="T32" fmla="*/ 275 w 295"/>
                <a:gd name="T33" fmla="*/ 71 h 106"/>
                <a:gd name="T34" fmla="*/ 58 w 295"/>
                <a:gd name="T35" fmla="*/ 85 h 106"/>
                <a:gd name="T36" fmla="*/ 67 w 295"/>
                <a:gd name="T37" fmla="*/ 25 h 106"/>
                <a:gd name="T38" fmla="*/ 86 w 295"/>
                <a:gd name="T39" fmla="*/ 85 h 106"/>
                <a:gd name="T40" fmla="*/ 77 w 295"/>
                <a:gd name="T41" fmla="*/ 25 h 106"/>
                <a:gd name="T42" fmla="*/ 86 w 295"/>
                <a:gd name="T43" fmla="*/ 85 h 106"/>
                <a:gd name="T44" fmla="*/ 96 w 295"/>
                <a:gd name="T45" fmla="*/ 85 h 106"/>
                <a:gd name="T46" fmla="*/ 105 w 295"/>
                <a:gd name="T47" fmla="*/ 25 h 106"/>
                <a:gd name="T48" fmla="*/ 124 w 295"/>
                <a:gd name="T49" fmla="*/ 85 h 106"/>
                <a:gd name="T50" fmla="*/ 115 w 295"/>
                <a:gd name="T51" fmla="*/ 25 h 106"/>
                <a:gd name="T52" fmla="*/ 124 w 295"/>
                <a:gd name="T53" fmla="*/ 85 h 106"/>
                <a:gd name="T54" fmla="*/ 134 w 295"/>
                <a:gd name="T55" fmla="*/ 85 h 106"/>
                <a:gd name="T56" fmla="*/ 142 w 295"/>
                <a:gd name="T57" fmla="*/ 25 h 106"/>
                <a:gd name="T58" fmla="*/ 161 w 295"/>
                <a:gd name="T59" fmla="*/ 85 h 106"/>
                <a:gd name="T60" fmla="*/ 153 w 295"/>
                <a:gd name="T61" fmla="*/ 25 h 106"/>
                <a:gd name="T62" fmla="*/ 161 w 295"/>
                <a:gd name="T63" fmla="*/ 85 h 106"/>
                <a:gd name="T64" fmla="*/ 172 w 295"/>
                <a:gd name="T65" fmla="*/ 85 h 106"/>
                <a:gd name="T66" fmla="*/ 180 w 295"/>
                <a:gd name="T67" fmla="*/ 25 h 106"/>
                <a:gd name="T68" fmla="*/ 199 w 295"/>
                <a:gd name="T69" fmla="*/ 85 h 106"/>
                <a:gd name="T70" fmla="*/ 190 w 295"/>
                <a:gd name="T71" fmla="*/ 25 h 106"/>
                <a:gd name="T72" fmla="*/ 199 w 295"/>
                <a:gd name="T73" fmla="*/ 85 h 106"/>
                <a:gd name="T74" fmla="*/ 209 w 295"/>
                <a:gd name="T75" fmla="*/ 85 h 106"/>
                <a:gd name="T76" fmla="*/ 218 w 295"/>
                <a:gd name="T77" fmla="*/ 25 h 106"/>
                <a:gd name="T78" fmla="*/ 237 w 295"/>
                <a:gd name="T79" fmla="*/ 85 h 106"/>
                <a:gd name="T80" fmla="*/ 228 w 295"/>
                <a:gd name="T81" fmla="*/ 25 h 106"/>
                <a:gd name="T82" fmla="*/ 237 w 295"/>
                <a:gd name="T83" fmla="*/ 8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5" h="106">
                  <a:moveTo>
                    <a:pt x="275" y="71"/>
                  </a:moveTo>
                  <a:cubicBezTo>
                    <a:pt x="275" y="85"/>
                    <a:pt x="275" y="85"/>
                    <a:pt x="27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2" y="61"/>
                    <a:pt x="259" y="58"/>
                    <a:pt x="256" y="54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7" y="25"/>
                    <a:pt x="247" y="25"/>
                    <a:pt x="247" y="25"/>
                  </a:cubicBezTo>
                  <a:cubicBezTo>
                    <a:pt x="248" y="25"/>
                    <a:pt x="248" y="25"/>
                    <a:pt x="248" y="25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58"/>
                    <a:pt x="33" y="62"/>
                    <a:pt x="29" y="6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4" y="75"/>
                    <a:pt x="7" y="78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88" y="78"/>
                    <a:pt x="281" y="75"/>
                    <a:pt x="275" y="71"/>
                  </a:cubicBezTo>
                  <a:moveTo>
                    <a:pt x="67" y="85"/>
                  </a:moveTo>
                  <a:cubicBezTo>
                    <a:pt x="58" y="85"/>
                    <a:pt x="58" y="85"/>
                    <a:pt x="58" y="8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7" y="25"/>
                    <a:pt x="67" y="25"/>
                    <a:pt x="67" y="25"/>
                  </a:cubicBezTo>
                  <a:lnTo>
                    <a:pt x="67" y="85"/>
                  </a:lnTo>
                  <a:close/>
                  <a:moveTo>
                    <a:pt x="86" y="85"/>
                  </a:moveTo>
                  <a:cubicBezTo>
                    <a:pt x="77" y="85"/>
                    <a:pt x="77" y="85"/>
                    <a:pt x="77" y="8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6" y="25"/>
                    <a:pt x="86" y="25"/>
                    <a:pt x="86" y="25"/>
                  </a:cubicBezTo>
                  <a:lnTo>
                    <a:pt x="86" y="85"/>
                  </a:lnTo>
                  <a:close/>
                  <a:moveTo>
                    <a:pt x="105" y="85"/>
                  </a:moveTo>
                  <a:cubicBezTo>
                    <a:pt x="96" y="85"/>
                    <a:pt x="96" y="85"/>
                    <a:pt x="96" y="8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05" y="25"/>
                    <a:pt x="105" y="25"/>
                    <a:pt x="105" y="25"/>
                  </a:cubicBezTo>
                  <a:lnTo>
                    <a:pt x="105" y="85"/>
                  </a:lnTo>
                  <a:close/>
                  <a:moveTo>
                    <a:pt x="124" y="85"/>
                  </a:moveTo>
                  <a:cubicBezTo>
                    <a:pt x="115" y="85"/>
                    <a:pt x="115" y="85"/>
                    <a:pt x="115" y="8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24" y="25"/>
                    <a:pt x="124" y="25"/>
                    <a:pt x="124" y="25"/>
                  </a:cubicBezTo>
                  <a:lnTo>
                    <a:pt x="124" y="85"/>
                  </a:lnTo>
                  <a:close/>
                  <a:moveTo>
                    <a:pt x="142" y="85"/>
                  </a:moveTo>
                  <a:cubicBezTo>
                    <a:pt x="134" y="85"/>
                    <a:pt x="134" y="85"/>
                    <a:pt x="134" y="8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42" y="25"/>
                    <a:pt x="142" y="25"/>
                    <a:pt x="142" y="25"/>
                  </a:cubicBezTo>
                  <a:lnTo>
                    <a:pt x="142" y="85"/>
                  </a:lnTo>
                  <a:close/>
                  <a:moveTo>
                    <a:pt x="161" y="85"/>
                  </a:moveTo>
                  <a:cubicBezTo>
                    <a:pt x="153" y="85"/>
                    <a:pt x="153" y="85"/>
                    <a:pt x="153" y="8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61" y="25"/>
                    <a:pt x="161" y="25"/>
                    <a:pt x="161" y="25"/>
                  </a:cubicBezTo>
                  <a:lnTo>
                    <a:pt x="161" y="85"/>
                  </a:lnTo>
                  <a:close/>
                  <a:moveTo>
                    <a:pt x="180" y="85"/>
                  </a:moveTo>
                  <a:cubicBezTo>
                    <a:pt x="172" y="85"/>
                    <a:pt x="172" y="85"/>
                    <a:pt x="172" y="85"/>
                  </a:cubicBezTo>
                  <a:cubicBezTo>
                    <a:pt x="172" y="25"/>
                    <a:pt x="172" y="25"/>
                    <a:pt x="172" y="25"/>
                  </a:cubicBezTo>
                  <a:cubicBezTo>
                    <a:pt x="180" y="25"/>
                    <a:pt x="180" y="25"/>
                    <a:pt x="180" y="25"/>
                  </a:cubicBezTo>
                  <a:lnTo>
                    <a:pt x="180" y="85"/>
                  </a:lnTo>
                  <a:close/>
                  <a:moveTo>
                    <a:pt x="199" y="85"/>
                  </a:moveTo>
                  <a:cubicBezTo>
                    <a:pt x="190" y="85"/>
                    <a:pt x="190" y="85"/>
                    <a:pt x="190" y="8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9" y="25"/>
                    <a:pt x="199" y="25"/>
                    <a:pt x="199" y="25"/>
                  </a:cubicBezTo>
                  <a:lnTo>
                    <a:pt x="199" y="85"/>
                  </a:lnTo>
                  <a:close/>
                  <a:moveTo>
                    <a:pt x="218" y="85"/>
                  </a:moveTo>
                  <a:cubicBezTo>
                    <a:pt x="209" y="85"/>
                    <a:pt x="209" y="85"/>
                    <a:pt x="209" y="8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18" y="25"/>
                    <a:pt x="218" y="25"/>
                    <a:pt x="218" y="25"/>
                  </a:cubicBezTo>
                  <a:lnTo>
                    <a:pt x="218" y="85"/>
                  </a:lnTo>
                  <a:close/>
                  <a:moveTo>
                    <a:pt x="237" y="85"/>
                  </a:moveTo>
                  <a:cubicBezTo>
                    <a:pt x="228" y="85"/>
                    <a:pt x="228" y="85"/>
                    <a:pt x="228" y="8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37" y="25"/>
                    <a:pt x="237" y="25"/>
                    <a:pt x="237" y="25"/>
                  </a:cubicBezTo>
                  <a:lnTo>
                    <a:pt x="23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715061" y="2676769"/>
            <a:ext cx="723065" cy="72201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88764" y="2865121"/>
            <a:ext cx="375659" cy="302411"/>
            <a:chOff x="1638306" y="3616334"/>
            <a:chExt cx="569914" cy="458789"/>
          </a:xfrm>
          <a:solidFill>
            <a:schemeClr val="bg1"/>
          </a:solidFill>
        </p:grpSpPr>
        <p:sp>
          <p:nvSpPr>
            <p:cNvPr id="34" name="Freeform 29"/>
            <p:cNvSpPr/>
            <p:nvPr/>
          </p:nvSpPr>
          <p:spPr bwMode="auto">
            <a:xfrm>
              <a:off x="1638306" y="4017973"/>
              <a:ext cx="569914" cy="57150"/>
            </a:xfrm>
            <a:custGeom>
              <a:avLst/>
              <a:gdLst>
                <a:gd name="T0" fmla="*/ 335 w 359"/>
                <a:gd name="T1" fmla="*/ 19 h 36"/>
                <a:gd name="T2" fmla="*/ 326 w 359"/>
                <a:gd name="T3" fmla="*/ 0 h 36"/>
                <a:gd name="T4" fmla="*/ 33 w 359"/>
                <a:gd name="T5" fmla="*/ 0 h 36"/>
                <a:gd name="T6" fmla="*/ 25 w 359"/>
                <a:gd name="T7" fmla="*/ 19 h 36"/>
                <a:gd name="T8" fmla="*/ 0 w 359"/>
                <a:gd name="T9" fmla="*/ 19 h 36"/>
                <a:gd name="T10" fmla="*/ 0 w 359"/>
                <a:gd name="T11" fmla="*/ 36 h 36"/>
                <a:gd name="T12" fmla="*/ 359 w 359"/>
                <a:gd name="T13" fmla="*/ 36 h 36"/>
                <a:gd name="T14" fmla="*/ 359 w 359"/>
                <a:gd name="T15" fmla="*/ 19 h 36"/>
                <a:gd name="T16" fmla="*/ 335 w 359"/>
                <a:gd name="T1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36">
                  <a:moveTo>
                    <a:pt x="335" y="19"/>
                  </a:moveTo>
                  <a:lnTo>
                    <a:pt x="326" y="0"/>
                  </a:lnTo>
                  <a:lnTo>
                    <a:pt x="33" y="0"/>
                  </a:lnTo>
                  <a:lnTo>
                    <a:pt x="25" y="19"/>
                  </a:lnTo>
                  <a:lnTo>
                    <a:pt x="0" y="19"/>
                  </a:lnTo>
                  <a:lnTo>
                    <a:pt x="0" y="36"/>
                  </a:lnTo>
                  <a:lnTo>
                    <a:pt x="359" y="36"/>
                  </a:lnTo>
                  <a:lnTo>
                    <a:pt x="359" y="19"/>
                  </a:lnTo>
                  <a:lnTo>
                    <a:pt x="33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1666881" y="3616334"/>
              <a:ext cx="512764" cy="115888"/>
            </a:xfrm>
            <a:custGeom>
              <a:avLst/>
              <a:gdLst>
                <a:gd name="T0" fmla="*/ 133 w 265"/>
                <a:gd name="T1" fmla="*/ 0 h 60"/>
                <a:gd name="T2" fmla="*/ 0 w 265"/>
                <a:gd name="T3" fmla="*/ 49 h 60"/>
                <a:gd name="T4" fmla="*/ 0 w 265"/>
                <a:gd name="T5" fmla="*/ 60 h 60"/>
                <a:gd name="T6" fmla="*/ 265 w 265"/>
                <a:gd name="T7" fmla="*/ 60 h 60"/>
                <a:gd name="T8" fmla="*/ 265 w 265"/>
                <a:gd name="T9" fmla="*/ 49 h 60"/>
                <a:gd name="T10" fmla="*/ 133 w 265"/>
                <a:gd name="T11" fmla="*/ 0 h 60"/>
                <a:gd name="T12" fmla="*/ 111 w 265"/>
                <a:gd name="T13" fmla="*/ 46 h 60"/>
                <a:gd name="T14" fmla="*/ 133 w 265"/>
                <a:gd name="T15" fmla="*/ 24 h 60"/>
                <a:gd name="T16" fmla="*/ 155 w 265"/>
                <a:gd name="T17" fmla="*/ 46 h 60"/>
                <a:gd name="T18" fmla="*/ 111 w 265"/>
                <a:gd name="T19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60">
                  <a:moveTo>
                    <a:pt x="133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65" y="60"/>
                    <a:pt x="265" y="60"/>
                    <a:pt x="265" y="60"/>
                  </a:cubicBezTo>
                  <a:cubicBezTo>
                    <a:pt x="265" y="49"/>
                    <a:pt x="265" y="49"/>
                    <a:pt x="265" y="49"/>
                  </a:cubicBezTo>
                  <a:lnTo>
                    <a:pt x="133" y="0"/>
                  </a:lnTo>
                  <a:close/>
                  <a:moveTo>
                    <a:pt x="111" y="46"/>
                  </a:moveTo>
                  <a:cubicBezTo>
                    <a:pt x="111" y="34"/>
                    <a:pt x="121" y="24"/>
                    <a:pt x="133" y="24"/>
                  </a:cubicBezTo>
                  <a:cubicBezTo>
                    <a:pt x="145" y="24"/>
                    <a:pt x="155" y="34"/>
                    <a:pt x="155" y="46"/>
                  </a:cubicBezTo>
                  <a:lnTo>
                    <a:pt x="1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168275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811344" y="3752860"/>
              <a:ext cx="92075" cy="247651"/>
            </a:xfrm>
            <a:custGeom>
              <a:avLst/>
              <a:gdLst>
                <a:gd name="T0" fmla="*/ 58 w 58"/>
                <a:gd name="T1" fmla="*/ 0 h 156"/>
                <a:gd name="T2" fmla="*/ 0 w 58"/>
                <a:gd name="T3" fmla="*/ 0 h 156"/>
                <a:gd name="T4" fmla="*/ 0 w 58"/>
                <a:gd name="T5" fmla="*/ 16 h 156"/>
                <a:gd name="T6" fmla="*/ 14 w 58"/>
                <a:gd name="T7" fmla="*/ 16 h 156"/>
                <a:gd name="T8" fmla="*/ 14 w 58"/>
                <a:gd name="T9" fmla="*/ 156 h 156"/>
                <a:gd name="T10" fmla="*/ 45 w 58"/>
                <a:gd name="T11" fmla="*/ 156 h 156"/>
                <a:gd name="T12" fmla="*/ 45 w 58"/>
                <a:gd name="T13" fmla="*/ 16 h 156"/>
                <a:gd name="T14" fmla="*/ 58 w 58"/>
                <a:gd name="T15" fmla="*/ 16 h 156"/>
                <a:gd name="T16" fmla="*/ 58 w 58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56">
                  <a:moveTo>
                    <a:pt x="58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4" y="16"/>
                  </a:lnTo>
                  <a:lnTo>
                    <a:pt x="14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8" y="16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94310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2073282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3 w 57"/>
                <a:gd name="T7" fmla="*/ 16 h 156"/>
                <a:gd name="T8" fmla="*/ 13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lnTo>
                    <a:pt x="13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098890" y="2676769"/>
            <a:ext cx="723065" cy="72201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1" name="Freeform 36"/>
          <p:cNvSpPr/>
          <p:nvPr/>
        </p:nvSpPr>
        <p:spPr bwMode="auto">
          <a:xfrm>
            <a:off x="2261082" y="2875585"/>
            <a:ext cx="399725" cy="325432"/>
          </a:xfrm>
          <a:custGeom>
            <a:avLst/>
            <a:gdLst>
              <a:gd name="T0" fmla="*/ 281 w 314"/>
              <a:gd name="T1" fmla="*/ 109 h 256"/>
              <a:gd name="T2" fmla="*/ 206 w 314"/>
              <a:gd name="T3" fmla="*/ 110 h 256"/>
              <a:gd name="T4" fmla="*/ 131 w 314"/>
              <a:gd name="T5" fmla="*/ 0 h 256"/>
              <a:gd name="T6" fmla="*/ 106 w 314"/>
              <a:gd name="T7" fmla="*/ 0 h 256"/>
              <a:gd name="T8" fmla="*/ 146 w 314"/>
              <a:gd name="T9" fmla="*/ 111 h 256"/>
              <a:gd name="T10" fmla="*/ 55 w 314"/>
              <a:gd name="T11" fmla="*/ 112 h 256"/>
              <a:gd name="T12" fmla="*/ 24 w 314"/>
              <a:gd name="T13" fmla="*/ 76 h 256"/>
              <a:gd name="T14" fmla="*/ 0 w 314"/>
              <a:gd name="T15" fmla="*/ 76 h 256"/>
              <a:gd name="T16" fmla="*/ 25 w 314"/>
              <a:gd name="T17" fmla="*/ 128 h 256"/>
              <a:gd name="T18" fmla="*/ 0 w 314"/>
              <a:gd name="T19" fmla="*/ 180 h 256"/>
              <a:gd name="T20" fmla="*/ 24 w 314"/>
              <a:gd name="T21" fmla="*/ 180 h 256"/>
              <a:gd name="T22" fmla="*/ 55 w 314"/>
              <a:gd name="T23" fmla="*/ 144 h 256"/>
              <a:gd name="T24" fmla="*/ 146 w 314"/>
              <a:gd name="T25" fmla="*/ 145 h 256"/>
              <a:gd name="T26" fmla="*/ 106 w 314"/>
              <a:gd name="T27" fmla="*/ 256 h 256"/>
              <a:gd name="T28" fmla="*/ 131 w 314"/>
              <a:gd name="T29" fmla="*/ 256 h 256"/>
              <a:gd name="T30" fmla="*/ 206 w 314"/>
              <a:gd name="T31" fmla="*/ 146 h 256"/>
              <a:gd name="T32" fmla="*/ 281 w 314"/>
              <a:gd name="T33" fmla="*/ 147 h 256"/>
              <a:gd name="T34" fmla="*/ 314 w 314"/>
              <a:gd name="T35" fmla="*/ 128 h 256"/>
              <a:gd name="T36" fmla="*/ 281 w 314"/>
              <a:gd name="T37" fmla="*/ 10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4" h="256">
                <a:moveTo>
                  <a:pt x="281" y="109"/>
                </a:moveTo>
                <a:cubicBezTo>
                  <a:pt x="206" y="110"/>
                  <a:pt x="206" y="110"/>
                  <a:pt x="206" y="110"/>
                </a:cubicBezTo>
                <a:cubicBezTo>
                  <a:pt x="131" y="0"/>
                  <a:pt x="131" y="0"/>
                  <a:pt x="13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24" y="76"/>
                  <a:pt x="24" y="76"/>
                  <a:pt x="2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0" y="180"/>
                  <a:pt x="0" y="180"/>
                  <a:pt x="0" y="180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06" y="256"/>
                  <a:pt x="106" y="256"/>
                  <a:pt x="106" y="256"/>
                </a:cubicBezTo>
                <a:cubicBezTo>
                  <a:pt x="131" y="256"/>
                  <a:pt x="131" y="256"/>
                  <a:pt x="131" y="256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81" y="147"/>
                  <a:pt x="281" y="147"/>
                  <a:pt x="281" y="147"/>
                </a:cubicBezTo>
                <a:cubicBezTo>
                  <a:pt x="299" y="147"/>
                  <a:pt x="314" y="138"/>
                  <a:pt x="314" y="128"/>
                </a:cubicBezTo>
                <a:cubicBezTo>
                  <a:pt x="314" y="118"/>
                  <a:pt x="299" y="109"/>
                  <a:pt x="281" y="1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2" name="Oval 37"/>
          <p:cNvSpPr>
            <a:spLocks noChangeArrowheads="1"/>
          </p:cNvSpPr>
          <p:nvPr/>
        </p:nvSpPr>
        <p:spPr bwMode="auto">
          <a:xfrm>
            <a:off x="3498052" y="2676769"/>
            <a:ext cx="722018" cy="72201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658151" y="2859889"/>
            <a:ext cx="401819" cy="307643"/>
            <a:chOff x="5124463" y="3608397"/>
            <a:chExt cx="609601" cy="466726"/>
          </a:xfrm>
          <a:solidFill>
            <a:schemeClr val="bg1"/>
          </a:solidFill>
        </p:grpSpPr>
        <p:sp>
          <p:nvSpPr>
            <p:cNvPr id="44" name="Freeform 38"/>
            <p:cNvSpPr/>
            <p:nvPr/>
          </p:nvSpPr>
          <p:spPr bwMode="auto">
            <a:xfrm>
              <a:off x="5124463" y="4035435"/>
              <a:ext cx="193675" cy="36513"/>
            </a:xfrm>
            <a:custGeom>
              <a:avLst/>
              <a:gdLst>
                <a:gd name="T0" fmla="*/ 90 w 100"/>
                <a:gd name="T1" fmla="*/ 0 h 19"/>
                <a:gd name="T2" fmla="*/ 11 w 100"/>
                <a:gd name="T3" fmla="*/ 0 h 19"/>
                <a:gd name="T4" fmla="*/ 0 w 100"/>
                <a:gd name="T5" fmla="*/ 11 h 19"/>
                <a:gd name="T6" fmla="*/ 0 w 100"/>
                <a:gd name="T7" fmla="*/ 19 h 19"/>
                <a:gd name="T8" fmla="*/ 100 w 100"/>
                <a:gd name="T9" fmla="*/ 19 h 19"/>
                <a:gd name="T10" fmla="*/ 100 w 100"/>
                <a:gd name="T11" fmla="*/ 11 h 19"/>
                <a:gd name="T12" fmla="*/ 90 w 10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9">
                  <a:moveTo>
                    <a:pt x="9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5"/>
                    <a:pt x="96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5302263" y="3787785"/>
              <a:ext cx="98425" cy="30163"/>
            </a:xfrm>
            <a:custGeom>
              <a:avLst/>
              <a:gdLst>
                <a:gd name="T0" fmla="*/ 46 w 62"/>
                <a:gd name="T1" fmla="*/ 19 h 19"/>
                <a:gd name="T2" fmla="*/ 62 w 62"/>
                <a:gd name="T3" fmla="*/ 0 h 19"/>
                <a:gd name="T4" fmla="*/ 16 w 62"/>
                <a:gd name="T5" fmla="*/ 0 h 19"/>
                <a:gd name="T6" fmla="*/ 0 w 62"/>
                <a:gd name="T7" fmla="*/ 19 h 19"/>
                <a:gd name="T8" fmla="*/ 46 w 6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9">
                  <a:moveTo>
                    <a:pt x="46" y="19"/>
                  </a:moveTo>
                  <a:lnTo>
                    <a:pt x="62" y="0"/>
                  </a:lnTo>
                  <a:lnTo>
                    <a:pt x="16" y="0"/>
                  </a:lnTo>
                  <a:lnTo>
                    <a:pt x="0" y="19"/>
                  </a:lnTo>
                  <a:lnTo>
                    <a:pt x="4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5353063" y="3730635"/>
              <a:ext cx="98425" cy="28575"/>
            </a:xfrm>
            <a:custGeom>
              <a:avLst/>
              <a:gdLst>
                <a:gd name="T0" fmla="*/ 16 w 62"/>
                <a:gd name="T1" fmla="*/ 0 h 18"/>
                <a:gd name="T2" fmla="*/ 0 w 62"/>
                <a:gd name="T3" fmla="*/ 18 h 18"/>
                <a:gd name="T4" fmla="*/ 46 w 62"/>
                <a:gd name="T5" fmla="*/ 18 h 18"/>
                <a:gd name="T6" fmla="*/ 62 w 62"/>
                <a:gd name="T7" fmla="*/ 0 h 18"/>
                <a:gd name="T8" fmla="*/ 16 w 6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">
                  <a:moveTo>
                    <a:pt x="16" y="0"/>
                  </a:moveTo>
                  <a:lnTo>
                    <a:pt x="0" y="18"/>
                  </a:lnTo>
                  <a:lnTo>
                    <a:pt x="46" y="18"/>
                  </a:lnTo>
                  <a:lnTo>
                    <a:pt x="6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5451488" y="3608397"/>
              <a:ext cx="73025" cy="36513"/>
            </a:xfrm>
            <a:custGeom>
              <a:avLst/>
              <a:gdLst>
                <a:gd name="T0" fmla="*/ 46 w 46"/>
                <a:gd name="T1" fmla="*/ 23 h 23"/>
                <a:gd name="T2" fmla="*/ 21 w 46"/>
                <a:gd name="T3" fmla="*/ 0 h 23"/>
                <a:gd name="T4" fmla="*/ 0 w 46"/>
                <a:gd name="T5" fmla="*/ 23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lnTo>
                    <a:pt x="21" y="0"/>
                  </a:lnTo>
                  <a:lnTo>
                    <a:pt x="0" y="23"/>
                  </a:ln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5141925" y="3649672"/>
              <a:ext cx="209550" cy="368301"/>
            </a:xfrm>
            <a:custGeom>
              <a:avLst/>
              <a:gdLst>
                <a:gd name="T0" fmla="*/ 108 w 108"/>
                <a:gd name="T1" fmla="*/ 102 h 191"/>
                <a:gd name="T2" fmla="*/ 82 w 108"/>
                <a:gd name="T3" fmla="*/ 102 h 191"/>
                <a:gd name="T4" fmla="*/ 82 w 108"/>
                <a:gd name="T5" fmla="*/ 7 h 191"/>
                <a:gd name="T6" fmla="*/ 75 w 108"/>
                <a:gd name="T7" fmla="*/ 0 h 191"/>
                <a:gd name="T8" fmla="*/ 7 w 108"/>
                <a:gd name="T9" fmla="*/ 0 h 191"/>
                <a:gd name="T10" fmla="*/ 0 w 108"/>
                <a:gd name="T11" fmla="*/ 7 h 191"/>
                <a:gd name="T12" fmla="*/ 0 w 108"/>
                <a:gd name="T13" fmla="*/ 184 h 191"/>
                <a:gd name="T14" fmla="*/ 7 w 108"/>
                <a:gd name="T15" fmla="*/ 191 h 191"/>
                <a:gd name="T16" fmla="*/ 75 w 108"/>
                <a:gd name="T17" fmla="*/ 191 h 191"/>
                <a:gd name="T18" fmla="*/ 82 w 108"/>
                <a:gd name="T19" fmla="*/ 184 h 191"/>
                <a:gd name="T20" fmla="*/ 82 w 108"/>
                <a:gd name="T21" fmla="*/ 131 h 191"/>
                <a:gd name="T22" fmla="*/ 108 w 108"/>
                <a:gd name="T23" fmla="*/ 102 h 191"/>
                <a:gd name="T24" fmla="*/ 16 w 108"/>
                <a:gd name="T25" fmla="*/ 86 h 191"/>
                <a:gd name="T26" fmla="*/ 16 w 108"/>
                <a:gd name="T27" fmla="*/ 27 h 191"/>
                <a:gd name="T28" fmla="*/ 30 w 108"/>
                <a:gd name="T29" fmla="*/ 14 h 191"/>
                <a:gd name="T30" fmla="*/ 53 w 108"/>
                <a:gd name="T31" fmla="*/ 14 h 191"/>
                <a:gd name="T32" fmla="*/ 66 w 108"/>
                <a:gd name="T33" fmla="*/ 27 h 191"/>
                <a:gd name="T34" fmla="*/ 66 w 108"/>
                <a:gd name="T35" fmla="*/ 86 h 191"/>
                <a:gd name="T36" fmla="*/ 53 w 108"/>
                <a:gd name="T37" fmla="*/ 99 h 191"/>
                <a:gd name="T38" fmla="*/ 30 w 108"/>
                <a:gd name="T39" fmla="*/ 99 h 191"/>
                <a:gd name="T40" fmla="*/ 16 w 108"/>
                <a:gd name="T41" fmla="*/ 8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191">
                  <a:moveTo>
                    <a:pt x="108" y="102"/>
                  </a:moveTo>
                  <a:cubicBezTo>
                    <a:pt x="82" y="102"/>
                    <a:pt x="82" y="102"/>
                    <a:pt x="82" y="10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3"/>
                    <a:pt x="79" y="0"/>
                    <a:pt x="7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4" y="191"/>
                    <a:pt x="7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9" y="191"/>
                    <a:pt x="82" y="188"/>
                    <a:pt x="82" y="184"/>
                  </a:cubicBezTo>
                  <a:cubicBezTo>
                    <a:pt x="82" y="131"/>
                    <a:pt x="82" y="131"/>
                    <a:pt x="82" y="131"/>
                  </a:cubicBezTo>
                  <a:lnTo>
                    <a:pt x="108" y="102"/>
                  </a:lnTo>
                  <a:close/>
                  <a:moveTo>
                    <a:pt x="16" y="86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0"/>
                    <a:pt x="22" y="14"/>
                    <a:pt x="30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60" y="14"/>
                    <a:pt x="66" y="20"/>
                    <a:pt x="66" y="27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93"/>
                    <a:pt x="60" y="99"/>
                    <a:pt x="53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2" y="99"/>
                    <a:pt x="16" y="93"/>
                    <a:pt x="16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5400688" y="3671897"/>
              <a:ext cx="100013" cy="31750"/>
            </a:xfrm>
            <a:custGeom>
              <a:avLst/>
              <a:gdLst>
                <a:gd name="T0" fmla="*/ 17 w 63"/>
                <a:gd name="T1" fmla="*/ 0 h 20"/>
                <a:gd name="T2" fmla="*/ 0 w 63"/>
                <a:gd name="T3" fmla="*/ 20 h 20"/>
                <a:gd name="T4" fmla="*/ 48 w 63"/>
                <a:gd name="T5" fmla="*/ 20 h 20"/>
                <a:gd name="T6" fmla="*/ 63 w 63"/>
                <a:gd name="T7" fmla="*/ 0 h 20"/>
                <a:gd name="T8" fmla="*/ 17 w 6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0">
                  <a:moveTo>
                    <a:pt x="17" y="0"/>
                  </a:moveTo>
                  <a:lnTo>
                    <a:pt x="0" y="20"/>
                  </a:lnTo>
                  <a:lnTo>
                    <a:pt x="48" y="20"/>
                  </a:lnTo>
                  <a:lnTo>
                    <a:pt x="63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5365763" y="3787785"/>
              <a:ext cx="368301" cy="287338"/>
            </a:xfrm>
            <a:custGeom>
              <a:avLst/>
              <a:gdLst>
                <a:gd name="T0" fmla="*/ 176 w 190"/>
                <a:gd name="T1" fmla="*/ 52 h 148"/>
                <a:gd name="T2" fmla="*/ 172 w 190"/>
                <a:gd name="T3" fmla="*/ 52 h 148"/>
                <a:gd name="T4" fmla="*/ 152 w 190"/>
                <a:gd name="T5" fmla="*/ 4 h 148"/>
                <a:gd name="T6" fmla="*/ 146 w 190"/>
                <a:gd name="T7" fmla="*/ 0 h 148"/>
                <a:gd name="T8" fmla="*/ 99 w 190"/>
                <a:gd name="T9" fmla="*/ 0 h 148"/>
                <a:gd name="T10" fmla="*/ 91 w 190"/>
                <a:gd name="T11" fmla="*/ 0 h 148"/>
                <a:gd name="T12" fmla="*/ 43 w 190"/>
                <a:gd name="T13" fmla="*/ 0 h 148"/>
                <a:gd name="T14" fmla="*/ 38 w 190"/>
                <a:gd name="T15" fmla="*/ 4 h 148"/>
                <a:gd name="T16" fmla="*/ 18 w 190"/>
                <a:gd name="T17" fmla="*/ 52 h 148"/>
                <a:gd name="T18" fmla="*/ 14 w 190"/>
                <a:gd name="T19" fmla="*/ 52 h 148"/>
                <a:gd name="T20" fmla="*/ 0 w 190"/>
                <a:gd name="T21" fmla="*/ 66 h 148"/>
                <a:gd name="T22" fmla="*/ 0 w 190"/>
                <a:gd name="T23" fmla="*/ 119 h 148"/>
                <a:gd name="T24" fmla="*/ 13 w 190"/>
                <a:gd name="T25" fmla="*/ 119 h 148"/>
                <a:gd name="T26" fmla="*/ 13 w 190"/>
                <a:gd name="T27" fmla="*/ 137 h 148"/>
                <a:gd name="T28" fmla="*/ 24 w 190"/>
                <a:gd name="T29" fmla="*/ 148 h 148"/>
                <a:gd name="T30" fmla="*/ 32 w 190"/>
                <a:gd name="T31" fmla="*/ 148 h 148"/>
                <a:gd name="T32" fmla="*/ 43 w 190"/>
                <a:gd name="T33" fmla="*/ 137 h 148"/>
                <a:gd name="T34" fmla="*/ 43 w 190"/>
                <a:gd name="T35" fmla="*/ 119 h 148"/>
                <a:gd name="T36" fmla="*/ 147 w 190"/>
                <a:gd name="T37" fmla="*/ 119 h 148"/>
                <a:gd name="T38" fmla="*/ 147 w 190"/>
                <a:gd name="T39" fmla="*/ 137 h 148"/>
                <a:gd name="T40" fmla="*/ 158 w 190"/>
                <a:gd name="T41" fmla="*/ 148 h 148"/>
                <a:gd name="T42" fmla="*/ 166 w 190"/>
                <a:gd name="T43" fmla="*/ 148 h 148"/>
                <a:gd name="T44" fmla="*/ 177 w 190"/>
                <a:gd name="T45" fmla="*/ 137 h 148"/>
                <a:gd name="T46" fmla="*/ 177 w 190"/>
                <a:gd name="T47" fmla="*/ 119 h 148"/>
                <a:gd name="T48" fmla="*/ 190 w 190"/>
                <a:gd name="T49" fmla="*/ 119 h 148"/>
                <a:gd name="T50" fmla="*/ 190 w 190"/>
                <a:gd name="T51" fmla="*/ 66 h 148"/>
                <a:gd name="T52" fmla="*/ 176 w 190"/>
                <a:gd name="T53" fmla="*/ 52 h 148"/>
                <a:gd name="T54" fmla="*/ 48 w 190"/>
                <a:gd name="T55" fmla="*/ 12 h 148"/>
                <a:gd name="T56" fmla="*/ 91 w 190"/>
                <a:gd name="T57" fmla="*/ 12 h 148"/>
                <a:gd name="T58" fmla="*/ 99 w 190"/>
                <a:gd name="T59" fmla="*/ 12 h 148"/>
                <a:gd name="T60" fmla="*/ 142 w 190"/>
                <a:gd name="T61" fmla="*/ 12 h 148"/>
                <a:gd name="T62" fmla="*/ 158 w 190"/>
                <a:gd name="T63" fmla="*/ 52 h 148"/>
                <a:gd name="T64" fmla="*/ 31 w 190"/>
                <a:gd name="T65" fmla="*/ 52 h 148"/>
                <a:gd name="T66" fmla="*/ 48 w 190"/>
                <a:gd name="T67" fmla="*/ 12 h 148"/>
                <a:gd name="T68" fmla="*/ 33 w 190"/>
                <a:gd name="T69" fmla="*/ 98 h 148"/>
                <a:gd name="T70" fmla="*/ 19 w 190"/>
                <a:gd name="T71" fmla="*/ 85 h 148"/>
                <a:gd name="T72" fmla="*/ 33 w 190"/>
                <a:gd name="T73" fmla="*/ 71 h 148"/>
                <a:gd name="T74" fmla="*/ 46 w 190"/>
                <a:gd name="T75" fmla="*/ 85 h 148"/>
                <a:gd name="T76" fmla="*/ 33 w 190"/>
                <a:gd name="T77" fmla="*/ 98 h 148"/>
                <a:gd name="T78" fmla="*/ 157 w 190"/>
                <a:gd name="T79" fmla="*/ 98 h 148"/>
                <a:gd name="T80" fmla="*/ 144 w 190"/>
                <a:gd name="T81" fmla="*/ 85 h 148"/>
                <a:gd name="T82" fmla="*/ 157 w 190"/>
                <a:gd name="T83" fmla="*/ 71 h 148"/>
                <a:gd name="T84" fmla="*/ 171 w 190"/>
                <a:gd name="T85" fmla="*/ 85 h 148"/>
                <a:gd name="T86" fmla="*/ 157 w 190"/>
                <a:gd name="T87" fmla="*/ 9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48">
                  <a:moveTo>
                    <a:pt x="176" y="52"/>
                  </a:moveTo>
                  <a:cubicBezTo>
                    <a:pt x="172" y="52"/>
                    <a:pt x="172" y="52"/>
                    <a:pt x="172" y="52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1" y="1"/>
                    <a:pt x="149" y="0"/>
                    <a:pt x="146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38" y="1"/>
                    <a:pt x="38" y="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59"/>
                    <a:pt x="0" y="6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43"/>
                    <a:pt x="18" y="148"/>
                    <a:pt x="24" y="148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8" y="148"/>
                    <a:pt x="43" y="143"/>
                    <a:pt x="43" y="137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7" y="143"/>
                    <a:pt x="152" y="148"/>
                    <a:pt x="158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72" y="148"/>
                    <a:pt x="177" y="143"/>
                    <a:pt x="177" y="137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190" y="59"/>
                    <a:pt x="184" y="52"/>
                    <a:pt x="176" y="52"/>
                  </a:cubicBezTo>
                  <a:moveTo>
                    <a:pt x="48" y="12"/>
                  </a:moveTo>
                  <a:cubicBezTo>
                    <a:pt x="91" y="12"/>
                    <a:pt x="91" y="12"/>
                    <a:pt x="91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31" y="52"/>
                    <a:pt x="31" y="52"/>
                    <a:pt x="31" y="52"/>
                  </a:cubicBezTo>
                  <a:lnTo>
                    <a:pt x="48" y="12"/>
                  </a:lnTo>
                  <a:close/>
                  <a:moveTo>
                    <a:pt x="33" y="98"/>
                  </a:moveTo>
                  <a:cubicBezTo>
                    <a:pt x="25" y="98"/>
                    <a:pt x="19" y="92"/>
                    <a:pt x="19" y="85"/>
                  </a:cubicBezTo>
                  <a:cubicBezTo>
                    <a:pt x="19" y="77"/>
                    <a:pt x="25" y="71"/>
                    <a:pt x="33" y="71"/>
                  </a:cubicBezTo>
                  <a:cubicBezTo>
                    <a:pt x="40" y="71"/>
                    <a:pt x="46" y="77"/>
                    <a:pt x="46" y="85"/>
                  </a:cubicBezTo>
                  <a:cubicBezTo>
                    <a:pt x="46" y="92"/>
                    <a:pt x="40" y="98"/>
                    <a:pt x="33" y="98"/>
                  </a:cubicBezTo>
                  <a:moveTo>
                    <a:pt x="157" y="98"/>
                  </a:moveTo>
                  <a:cubicBezTo>
                    <a:pt x="150" y="98"/>
                    <a:pt x="144" y="92"/>
                    <a:pt x="144" y="85"/>
                  </a:cubicBezTo>
                  <a:cubicBezTo>
                    <a:pt x="144" y="77"/>
                    <a:pt x="150" y="71"/>
                    <a:pt x="157" y="71"/>
                  </a:cubicBezTo>
                  <a:cubicBezTo>
                    <a:pt x="164" y="71"/>
                    <a:pt x="171" y="77"/>
                    <a:pt x="171" y="85"/>
                  </a:cubicBezTo>
                  <a:cubicBezTo>
                    <a:pt x="171" y="92"/>
                    <a:pt x="164" y="98"/>
                    <a:pt x="15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1" name="Freeform 48"/>
          <p:cNvSpPr/>
          <p:nvPr/>
        </p:nvSpPr>
        <p:spPr bwMode="auto">
          <a:xfrm>
            <a:off x="4921018" y="1672333"/>
            <a:ext cx="793172" cy="793172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142854" y="1901494"/>
            <a:ext cx="348452" cy="330663"/>
            <a:chOff x="6733044" y="1857149"/>
            <a:chExt cx="528638" cy="501651"/>
          </a:xfrm>
          <a:solidFill>
            <a:schemeClr val="bg1"/>
          </a:solidFill>
        </p:grpSpPr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6733044" y="1857149"/>
              <a:ext cx="528638" cy="336550"/>
            </a:xfrm>
            <a:custGeom>
              <a:avLst/>
              <a:gdLst>
                <a:gd name="T0" fmla="*/ 259 w 273"/>
                <a:gd name="T1" fmla="*/ 0 h 174"/>
                <a:gd name="T2" fmla="*/ 13 w 273"/>
                <a:gd name="T3" fmla="*/ 0 h 174"/>
                <a:gd name="T4" fmla="*/ 0 w 273"/>
                <a:gd name="T5" fmla="*/ 13 h 174"/>
                <a:gd name="T6" fmla="*/ 0 w 273"/>
                <a:gd name="T7" fmla="*/ 160 h 174"/>
                <a:gd name="T8" fmla="*/ 13 w 273"/>
                <a:gd name="T9" fmla="*/ 174 h 174"/>
                <a:gd name="T10" fmla="*/ 259 w 273"/>
                <a:gd name="T11" fmla="*/ 174 h 174"/>
                <a:gd name="T12" fmla="*/ 273 w 273"/>
                <a:gd name="T13" fmla="*/ 160 h 174"/>
                <a:gd name="T14" fmla="*/ 273 w 273"/>
                <a:gd name="T15" fmla="*/ 13 h 174"/>
                <a:gd name="T16" fmla="*/ 259 w 273"/>
                <a:gd name="T17" fmla="*/ 0 h 174"/>
                <a:gd name="T18" fmla="*/ 136 w 273"/>
                <a:gd name="T19" fmla="*/ 167 h 174"/>
                <a:gd name="T20" fmla="*/ 130 w 273"/>
                <a:gd name="T21" fmla="*/ 160 h 174"/>
                <a:gd name="T22" fmla="*/ 136 w 273"/>
                <a:gd name="T23" fmla="*/ 153 h 174"/>
                <a:gd name="T24" fmla="*/ 143 w 273"/>
                <a:gd name="T25" fmla="*/ 160 h 174"/>
                <a:gd name="T26" fmla="*/ 136 w 273"/>
                <a:gd name="T27" fmla="*/ 167 h 174"/>
                <a:gd name="T28" fmla="*/ 261 w 273"/>
                <a:gd name="T29" fmla="*/ 145 h 174"/>
                <a:gd name="T30" fmla="*/ 11 w 273"/>
                <a:gd name="T31" fmla="*/ 145 h 174"/>
                <a:gd name="T32" fmla="*/ 11 w 273"/>
                <a:gd name="T33" fmla="*/ 11 h 174"/>
                <a:gd name="T34" fmla="*/ 261 w 273"/>
                <a:gd name="T35" fmla="*/ 11 h 174"/>
                <a:gd name="T36" fmla="*/ 261 w 273"/>
                <a:gd name="T37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174">
                  <a:moveTo>
                    <a:pt x="25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8"/>
                    <a:pt x="6" y="174"/>
                    <a:pt x="13" y="174"/>
                  </a:cubicBezTo>
                  <a:cubicBezTo>
                    <a:pt x="259" y="174"/>
                    <a:pt x="259" y="174"/>
                    <a:pt x="259" y="174"/>
                  </a:cubicBezTo>
                  <a:cubicBezTo>
                    <a:pt x="267" y="174"/>
                    <a:pt x="273" y="168"/>
                    <a:pt x="273" y="160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3" y="6"/>
                    <a:pt x="267" y="0"/>
                    <a:pt x="259" y="0"/>
                  </a:cubicBezTo>
                  <a:moveTo>
                    <a:pt x="136" y="167"/>
                  </a:moveTo>
                  <a:cubicBezTo>
                    <a:pt x="133" y="167"/>
                    <a:pt x="130" y="164"/>
                    <a:pt x="130" y="160"/>
                  </a:cubicBezTo>
                  <a:cubicBezTo>
                    <a:pt x="130" y="156"/>
                    <a:pt x="133" y="153"/>
                    <a:pt x="136" y="153"/>
                  </a:cubicBezTo>
                  <a:cubicBezTo>
                    <a:pt x="140" y="153"/>
                    <a:pt x="143" y="156"/>
                    <a:pt x="143" y="160"/>
                  </a:cubicBezTo>
                  <a:cubicBezTo>
                    <a:pt x="143" y="164"/>
                    <a:pt x="140" y="167"/>
                    <a:pt x="136" y="167"/>
                  </a:cubicBezTo>
                  <a:moveTo>
                    <a:pt x="261" y="145"/>
                  </a:moveTo>
                  <a:cubicBezTo>
                    <a:pt x="11" y="145"/>
                    <a:pt x="11" y="145"/>
                    <a:pt x="11" y="14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1" y="11"/>
                    <a:pt x="261" y="11"/>
                    <a:pt x="261" y="11"/>
                  </a:cubicBezTo>
                  <a:lnTo>
                    <a:pt x="261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6925132" y="2211162"/>
              <a:ext cx="144463" cy="57150"/>
            </a:xfrm>
            <a:custGeom>
              <a:avLst/>
              <a:gdLst>
                <a:gd name="T0" fmla="*/ 91 w 91"/>
                <a:gd name="T1" fmla="*/ 36 h 36"/>
                <a:gd name="T2" fmla="*/ 0 w 91"/>
                <a:gd name="T3" fmla="*/ 36 h 36"/>
                <a:gd name="T4" fmla="*/ 7 w 91"/>
                <a:gd name="T5" fmla="*/ 0 h 36"/>
                <a:gd name="T6" fmla="*/ 83 w 91"/>
                <a:gd name="T7" fmla="*/ 0 h 36"/>
                <a:gd name="T8" fmla="*/ 91 w 9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6">
                  <a:moveTo>
                    <a:pt x="91" y="36"/>
                  </a:moveTo>
                  <a:lnTo>
                    <a:pt x="0" y="36"/>
                  </a:lnTo>
                  <a:lnTo>
                    <a:pt x="7" y="0"/>
                  </a:lnTo>
                  <a:lnTo>
                    <a:pt x="83" y="0"/>
                  </a:lnTo>
                  <a:lnTo>
                    <a:pt x="9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6769557" y="2296887"/>
              <a:ext cx="454025" cy="61913"/>
            </a:xfrm>
            <a:custGeom>
              <a:avLst/>
              <a:gdLst>
                <a:gd name="T0" fmla="*/ 273 w 286"/>
                <a:gd name="T1" fmla="*/ 17 h 39"/>
                <a:gd name="T2" fmla="*/ 229 w 286"/>
                <a:gd name="T3" fmla="*/ 0 h 39"/>
                <a:gd name="T4" fmla="*/ 206 w 286"/>
                <a:gd name="T5" fmla="*/ 0 h 39"/>
                <a:gd name="T6" fmla="*/ 184 w 286"/>
                <a:gd name="T7" fmla="*/ 0 h 39"/>
                <a:gd name="T8" fmla="*/ 161 w 286"/>
                <a:gd name="T9" fmla="*/ 0 h 39"/>
                <a:gd name="T10" fmla="*/ 137 w 286"/>
                <a:gd name="T11" fmla="*/ 0 h 39"/>
                <a:gd name="T12" fmla="*/ 114 w 286"/>
                <a:gd name="T13" fmla="*/ 0 h 39"/>
                <a:gd name="T14" fmla="*/ 90 w 286"/>
                <a:gd name="T15" fmla="*/ 0 h 39"/>
                <a:gd name="T16" fmla="*/ 67 w 286"/>
                <a:gd name="T17" fmla="*/ 0 h 39"/>
                <a:gd name="T18" fmla="*/ 33 w 286"/>
                <a:gd name="T19" fmla="*/ 0 h 39"/>
                <a:gd name="T20" fmla="*/ 14 w 286"/>
                <a:gd name="T21" fmla="*/ 17 h 39"/>
                <a:gd name="T22" fmla="*/ 0 w 286"/>
                <a:gd name="T23" fmla="*/ 39 h 39"/>
                <a:gd name="T24" fmla="*/ 286 w 286"/>
                <a:gd name="T25" fmla="*/ 30 h 39"/>
                <a:gd name="T26" fmla="*/ 268 w 286"/>
                <a:gd name="T27" fmla="*/ 23 h 39"/>
                <a:gd name="T28" fmla="*/ 244 w 286"/>
                <a:gd name="T29" fmla="*/ 17 h 39"/>
                <a:gd name="T30" fmla="*/ 268 w 286"/>
                <a:gd name="T31" fmla="*/ 23 h 39"/>
                <a:gd name="T32" fmla="*/ 43 w 286"/>
                <a:gd name="T33" fmla="*/ 17 h 39"/>
                <a:gd name="T34" fmla="*/ 19 w 286"/>
                <a:gd name="T35" fmla="*/ 23 h 39"/>
                <a:gd name="T36" fmla="*/ 53 w 286"/>
                <a:gd name="T37" fmla="*/ 17 h 39"/>
                <a:gd name="T38" fmla="*/ 67 w 286"/>
                <a:gd name="T39" fmla="*/ 23 h 39"/>
                <a:gd name="T40" fmla="*/ 53 w 286"/>
                <a:gd name="T41" fmla="*/ 17 h 39"/>
                <a:gd name="T42" fmla="*/ 100 w 286"/>
                <a:gd name="T43" fmla="*/ 17 h 39"/>
                <a:gd name="T44" fmla="*/ 76 w 286"/>
                <a:gd name="T45" fmla="*/ 23 h 39"/>
                <a:gd name="T46" fmla="*/ 107 w 286"/>
                <a:gd name="T47" fmla="*/ 17 h 39"/>
                <a:gd name="T48" fmla="*/ 127 w 286"/>
                <a:gd name="T49" fmla="*/ 23 h 39"/>
                <a:gd name="T50" fmla="*/ 107 w 286"/>
                <a:gd name="T51" fmla="*/ 17 h 39"/>
                <a:gd name="T52" fmla="*/ 156 w 286"/>
                <a:gd name="T53" fmla="*/ 17 h 39"/>
                <a:gd name="T54" fmla="*/ 134 w 286"/>
                <a:gd name="T55" fmla="*/ 23 h 39"/>
                <a:gd name="T56" fmla="*/ 162 w 286"/>
                <a:gd name="T57" fmla="*/ 17 h 39"/>
                <a:gd name="T58" fmla="*/ 183 w 286"/>
                <a:gd name="T59" fmla="*/ 23 h 39"/>
                <a:gd name="T60" fmla="*/ 162 w 286"/>
                <a:gd name="T61" fmla="*/ 17 h 39"/>
                <a:gd name="T62" fmla="*/ 209 w 286"/>
                <a:gd name="T63" fmla="*/ 17 h 39"/>
                <a:gd name="T64" fmla="*/ 193 w 286"/>
                <a:gd name="T65" fmla="*/ 23 h 39"/>
                <a:gd name="T66" fmla="*/ 216 w 286"/>
                <a:gd name="T67" fmla="*/ 17 h 39"/>
                <a:gd name="T68" fmla="*/ 240 w 286"/>
                <a:gd name="T69" fmla="*/ 23 h 39"/>
                <a:gd name="T70" fmla="*/ 216 w 286"/>
                <a:gd name="T71" fmla="*/ 17 h 39"/>
                <a:gd name="T72" fmla="*/ 255 w 286"/>
                <a:gd name="T73" fmla="*/ 11 h 39"/>
                <a:gd name="T74" fmla="*/ 235 w 286"/>
                <a:gd name="T75" fmla="*/ 7 h 39"/>
                <a:gd name="T76" fmla="*/ 227 w 286"/>
                <a:gd name="T77" fmla="*/ 7 h 39"/>
                <a:gd name="T78" fmla="*/ 212 w 286"/>
                <a:gd name="T79" fmla="*/ 11 h 39"/>
                <a:gd name="T80" fmla="*/ 227 w 286"/>
                <a:gd name="T81" fmla="*/ 7 h 39"/>
                <a:gd name="T82" fmla="*/ 204 w 286"/>
                <a:gd name="T83" fmla="*/ 11 h 39"/>
                <a:gd name="T84" fmla="*/ 187 w 286"/>
                <a:gd name="T85" fmla="*/ 7 h 39"/>
                <a:gd name="T86" fmla="*/ 177 w 286"/>
                <a:gd name="T87" fmla="*/ 7 h 39"/>
                <a:gd name="T88" fmla="*/ 162 w 286"/>
                <a:gd name="T89" fmla="*/ 11 h 39"/>
                <a:gd name="T90" fmla="*/ 177 w 286"/>
                <a:gd name="T91" fmla="*/ 7 h 39"/>
                <a:gd name="T92" fmla="*/ 155 w 286"/>
                <a:gd name="T93" fmla="*/ 11 h 39"/>
                <a:gd name="T94" fmla="*/ 135 w 286"/>
                <a:gd name="T95" fmla="*/ 7 h 39"/>
                <a:gd name="T96" fmla="*/ 129 w 286"/>
                <a:gd name="T97" fmla="*/ 7 h 39"/>
                <a:gd name="T98" fmla="*/ 110 w 286"/>
                <a:gd name="T99" fmla="*/ 11 h 39"/>
                <a:gd name="T100" fmla="*/ 129 w 286"/>
                <a:gd name="T101" fmla="*/ 7 h 39"/>
                <a:gd name="T102" fmla="*/ 103 w 286"/>
                <a:gd name="T103" fmla="*/ 11 h 39"/>
                <a:gd name="T104" fmla="*/ 86 w 286"/>
                <a:gd name="T105" fmla="*/ 7 h 39"/>
                <a:gd name="T106" fmla="*/ 77 w 286"/>
                <a:gd name="T107" fmla="*/ 7 h 39"/>
                <a:gd name="T108" fmla="*/ 58 w 286"/>
                <a:gd name="T109" fmla="*/ 11 h 39"/>
                <a:gd name="T110" fmla="*/ 77 w 286"/>
                <a:gd name="T111" fmla="*/ 7 h 39"/>
                <a:gd name="T112" fmla="*/ 49 w 286"/>
                <a:gd name="T113" fmla="*/ 11 h 39"/>
                <a:gd name="T114" fmla="*/ 36 w 286"/>
                <a:gd name="T115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9">
                  <a:moveTo>
                    <a:pt x="273" y="17"/>
                  </a:moveTo>
                  <a:lnTo>
                    <a:pt x="273" y="17"/>
                  </a:lnTo>
                  <a:lnTo>
                    <a:pt x="254" y="0"/>
                  </a:lnTo>
                  <a:lnTo>
                    <a:pt x="229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4" y="0"/>
                  </a:lnTo>
                  <a:lnTo>
                    <a:pt x="161" y="0"/>
                  </a:lnTo>
                  <a:lnTo>
                    <a:pt x="154" y="0"/>
                  </a:lnTo>
                  <a:lnTo>
                    <a:pt x="137" y="0"/>
                  </a:lnTo>
                  <a:lnTo>
                    <a:pt x="129" y="0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14" y="17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286" y="39"/>
                  </a:lnTo>
                  <a:lnTo>
                    <a:pt x="286" y="30"/>
                  </a:lnTo>
                  <a:lnTo>
                    <a:pt x="273" y="17"/>
                  </a:lnTo>
                  <a:close/>
                  <a:moveTo>
                    <a:pt x="268" y="23"/>
                  </a:moveTo>
                  <a:lnTo>
                    <a:pt x="249" y="23"/>
                  </a:lnTo>
                  <a:lnTo>
                    <a:pt x="244" y="17"/>
                  </a:lnTo>
                  <a:lnTo>
                    <a:pt x="262" y="17"/>
                  </a:lnTo>
                  <a:lnTo>
                    <a:pt x="268" y="23"/>
                  </a:lnTo>
                  <a:close/>
                  <a:moveTo>
                    <a:pt x="25" y="17"/>
                  </a:moveTo>
                  <a:lnTo>
                    <a:pt x="43" y="17"/>
                  </a:lnTo>
                  <a:lnTo>
                    <a:pt x="38" y="23"/>
                  </a:lnTo>
                  <a:lnTo>
                    <a:pt x="19" y="23"/>
                  </a:lnTo>
                  <a:lnTo>
                    <a:pt x="25" y="17"/>
                  </a:lnTo>
                  <a:close/>
                  <a:moveTo>
                    <a:pt x="53" y="17"/>
                  </a:moveTo>
                  <a:lnTo>
                    <a:pt x="71" y="17"/>
                  </a:lnTo>
                  <a:lnTo>
                    <a:pt x="67" y="23"/>
                  </a:lnTo>
                  <a:lnTo>
                    <a:pt x="47" y="23"/>
                  </a:lnTo>
                  <a:lnTo>
                    <a:pt x="53" y="17"/>
                  </a:lnTo>
                  <a:close/>
                  <a:moveTo>
                    <a:pt x="79" y="17"/>
                  </a:moveTo>
                  <a:lnTo>
                    <a:pt x="100" y="17"/>
                  </a:lnTo>
                  <a:lnTo>
                    <a:pt x="98" y="23"/>
                  </a:lnTo>
                  <a:lnTo>
                    <a:pt x="76" y="23"/>
                  </a:lnTo>
                  <a:lnTo>
                    <a:pt x="79" y="17"/>
                  </a:lnTo>
                  <a:close/>
                  <a:moveTo>
                    <a:pt x="107" y="17"/>
                  </a:moveTo>
                  <a:lnTo>
                    <a:pt x="128" y="17"/>
                  </a:lnTo>
                  <a:lnTo>
                    <a:pt x="127" y="23"/>
                  </a:lnTo>
                  <a:lnTo>
                    <a:pt x="105" y="23"/>
                  </a:lnTo>
                  <a:lnTo>
                    <a:pt x="107" y="17"/>
                  </a:lnTo>
                  <a:close/>
                  <a:moveTo>
                    <a:pt x="134" y="17"/>
                  </a:moveTo>
                  <a:lnTo>
                    <a:pt x="156" y="17"/>
                  </a:lnTo>
                  <a:lnTo>
                    <a:pt x="156" y="23"/>
                  </a:lnTo>
                  <a:lnTo>
                    <a:pt x="134" y="23"/>
                  </a:lnTo>
                  <a:lnTo>
                    <a:pt x="134" y="17"/>
                  </a:lnTo>
                  <a:close/>
                  <a:moveTo>
                    <a:pt x="162" y="17"/>
                  </a:moveTo>
                  <a:lnTo>
                    <a:pt x="181" y="17"/>
                  </a:lnTo>
                  <a:lnTo>
                    <a:pt x="183" y="23"/>
                  </a:lnTo>
                  <a:lnTo>
                    <a:pt x="163" y="23"/>
                  </a:lnTo>
                  <a:lnTo>
                    <a:pt x="162" y="17"/>
                  </a:lnTo>
                  <a:close/>
                  <a:moveTo>
                    <a:pt x="190" y="17"/>
                  </a:moveTo>
                  <a:lnTo>
                    <a:pt x="209" y="17"/>
                  </a:lnTo>
                  <a:lnTo>
                    <a:pt x="212" y="23"/>
                  </a:lnTo>
                  <a:lnTo>
                    <a:pt x="193" y="23"/>
                  </a:lnTo>
                  <a:lnTo>
                    <a:pt x="190" y="17"/>
                  </a:lnTo>
                  <a:close/>
                  <a:moveTo>
                    <a:pt x="216" y="17"/>
                  </a:moveTo>
                  <a:lnTo>
                    <a:pt x="235" y="17"/>
                  </a:lnTo>
                  <a:lnTo>
                    <a:pt x="240" y="23"/>
                  </a:lnTo>
                  <a:lnTo>
                    <a:pt x="219" y="23"/>
                  </a:lnTo>
                  <a:lnTo>
                    <a:pt x="216" y="17"/>
                  </a:lnTo>
                  <a:close/>
                  <a:moveTo>
                    <a:pt x="251" y="7"/>
                  </a:moveTo>
                  <a:lnTo>
                    <a:pt x="255" y="11"/>
                  </a:lnTo>
                  <a:lnTo>
                    <a:pt x="239" y="11"/>
                  </a:lnTo>
                  <a:lnTo>
                    <a:pt x="235" y="7"/>
                  </a:lnTo>
                  <a:lnTo>
                    <a:pt x="251" y="7"/>
                  </a:lnTo>
                  <a:close/>
                  <a:moveTo>
                    <a:pt x="227" y="7"/>
                  </a:moveTo>
                  <a:lnTo>
                    <a:pt x="229" y="11"/>
                  </a:lnTo>
                  <a:lnTo>
                    <a:pt x="212" y="11"/>
                  </a:lnTo>
                  <a:lnTo>
                    <a:pt x="210" y="7"/>
                  </a:lnTo>
                  <a:lnTo>
                    <a:pt x="227" y="7"/>
                  </a:lnTo>
                  <a:close/>
                  <a:moveTo>
                    <a:pt x="202" y="7"/>
                  </a:moveTo>
                  <a:lnTo>
                    <a:pt x="204" y="11"/>
                  </a:lnTo>
                  <a:lnTo>
                    <a:pt x="188" y="11"/>
                  </a:lnTo>
                  <a:lnTo>
                    <a:pt x="187" y="7"/>
                  </a:lnTo>
                  <a:lnTo>
                    <a:pt x="202" y="7"/>
                  </a:lnTo>
                  <a:close/>
                  <a:moveTo>
                    <a:pt x="177" y="7"/>
                  </a:moveTo>
                  <a:lnTo>
                    <a:pt x="178" y="11"/>
                  </a:lnTo>
                  <a:lnTo>
                    <a:pt x="162" y="11"/>
                  </a:lnTo>
                  <a:lnTo>
                    <a:pt x="161" y="7"/>
                  </a:lnTo>
                  <a:lnTo>
                    <a:pt x="177" y="7"/>
                  </a:lnTo>
                  <a:close/>
                  <a:moveTo>
                    <a:pt x="155" y="7"/>
                  </a:moveTo>
                  <a:lnTo>
                    <a:pt x="155" y="11"/>
                  </a:lnTo>
                  <a:lnTo>
                    <a:pt x="135" y="11"/>
                  </a:lnTo>
                  <a:lnTo>
                    <a:pt x="135" y="7"/>
                  </a:lnTo>
                  <a:lnTo>
                    <a:pt x="155" y="7"/>
                  </a:lnTo>
                  <a:close/>
                  <a:moveTo>
                    <a:pt x="129" y="7"/>
                  </a:moveTo>
                  <a:lnTo>
                    <a:pt x="128" y="11"/>
                  </a:lnTo>
                  <a:lnTo>
                    <a:pt x="110" y="11"/>
                  </a:lnTo>
                  <a:lnTo>
                    <a:pt x="111" y="7"/>
                  </a:lnTo>
                  <a:lnTo>
                    <a:pt x="129" y="7"/>
                  </a:lnTo>
                  <a:close/>
                  <a:moveTo>
                    <a:pt x="104" y="7"/>
                  </a:moveTo>
                  <a:lnTo>
                    <a:pt x="103" y="11"/>
                  </a:lnTo>
                  <a:lnTo>
                    <a:pt x="84" y="11"/>
                  </a:lnTo>
                  <a:lnTo>
                    <a:pt x="86" y="7"/>
                  </a:lnTo>
                  <a:lnTo>
                    <a:pt x="104" y="7"/>
                  </a:lnTo>
                  <a:close/>
                  <a:moveTo>
                    <a:pt x="77" y="7"/>
                  </a:moveTo>
                  <a:lnTo>
                    <a:pt x="76" y="11"/>
                  </a:lnTo>
                  <a:lnTo>
                    <a:pt x="58" y="11"/>
                  </a:lnTo>
                  <a:lnTo>
                    <a:pt x="61" y="7"/>
                  </a:lnTo>
                  <a:lnTo>
                    <a:pt x="77" y="7"/>
                  </a:lnTo>
                  <a:close/>
                  <a:moveTo>
                    <a:pt x="51" y="7"/>
                  </a:moveTo>
                  <a:lnTo>
                    <a:pt x="49" y="11"/>
                  </a:lnTo>
                  <a:lnTo>
                    <a:pt x="32" y="11"/>
                  </a:lnTo>
                  <a:lnTo>
                    <a:pt x="36" y="7"/>
                  </a:lnTo>
                  <a:lnTo>
                    <a:pt x="5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6" name="Oval 52"/>
          <p:cNvSpPr>
            <a:spLocks noChangeArrowheads="1"/>
          </p:cNvSpPr>
          <p:nvPr/>
        </p:nvSpPr>
        <p:spPr bwMode="auto">
          <a:xfrm>
            <a:off x="6339375" y="1706864"/>
            <a:ext cx="723063" cy="72306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528773" y="1901494"/>
            <a:ext cx="349499" cy="302410"/>
            <a:chOff x="8488819" y="1857149"/>
            <a:chExt cx="530226" cy="458788"/>
          </a:xfrm>
          <a:solidFill>
            <a:schemeClr val="bg1"/>
          </a:solidFill>
        </p:grpSpPr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8623757" y="1882549"/>
              <a:ext cx="144463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8488819" y="2198462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8488819" y="2252437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8526919" y="2050824"/>
              <a:ext cx="339725" cy="166688"/>
            </a:xfrm>
            <a:custGeom>
              <a:avLst/>
              <a:gdLst>
                <a:gd name="T0" fmla="*/ 30 w 176"/>
                <a:gd name="T1" fmla="*/ 72 h 86"/>
                <a:gd name="T2" fmla="*/ 30 w 176"/>
                <a:gd name="T3" fmla="*/ 42 h 86"/>
                <a:gd name="T4" fmla="*/ 40 w 176"/>
                <a:gd name="T5" fmla="*/ 42 h 86"/>
                <a:gd name="T6" fmla="*/ 40 w 176"/>
                <a:gd name="T7" fmla="*/ 67 h 86"/>
                <a:gd name="T8" fmla="*/ 42 w 176"/>
                <a:gd name="T9" fmla="*/ 66 h 86"/>
                <a:gd name="T10" fmla="*/ 47 w 176"/>
                <a:gd name="T11" fmla="*/ 63 h 86"/>
                <a:gd name="T12" fmla="*/ 51 w 176"/>
                <a:gd name="T13" fmla="*/ 66 h 86"/>
                <a:gd name="T14" fmla="*/ 113 w 176"/>
                <a:gd name="T15" fmla="*/ 66 h 86"/>
                <a:gd name="T16" fmla="*/ 117 w 176"/>
                <a:gd name="T17" fmla="*/ 63 h 86"/>
                <a:gd name="T18" fmla="*/ 121 w 176"/>
                <a:gd name="T19" fmla="*/ 66 h 86"/>
                <a:gd name="T20" fmla="*/ 135 w 176"/>
                <a:gd name="T21" fmla="*/ 72 h 86"/>
                <a:gd name="T22" fmla="*/ 135 w 176"/>
                <a:gd name="T23" fmla="*/ 42 h 86"/>
                <a:gd name="T24" fmla="*/ 145 w 176"/>
                <a:gd name="T25" fmla="*/ 42 h 86"/>
                <a:gd name="T26" fmla="*/ 145 w 176"/>
                <a:gd name="T27" fmla="*/ 75 h 86"/>
                <a:gd name="T28" fmla="*/ 176 w 176"/>
                <a:gd name="T29" fmla="*/ 70 h 86"/>
                <a:gd name="T30" fmla="*/ 176 w 176"/>
                <a:gd name="T31" fmla="*/ 41 h 86"/>
                <a:gd name="T32" fmla="*/ 135 w 176"/>
                <a:gd name="T33" fmla="*/ 0 h 86"/>
                <a:gd name="T34" fmla="*/ 40 w 176"/>
                <a:gd name="T35" fmla="*/ 0 h 86"/>
                <a:gd name="T36" fmla="*/ 0 w 176"/>
                <a:gd name="T37" fmla="*/ 41 h 86"/>
                <a:gd name="T38" fmla="*/ 0 w 176"/>
                <a:gd name="T39" fmla="*/ 72 h 86"/>
                <a:gd name="T40" fmla="*/ 30 w 176"/>
                <a:gd name="T41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86">
                  <a:moveTo>
                    <a:pt x="30" y="7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7"/>
                    <a:pt x="41" y="67"/>
                    <a:pt x="42" y="66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2" y="67"/>
                    <a:pt x="83" y="86"/>
                    <a:pt x="113" y="66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22" y="66"/>
                    <a:pt x="127" y="70"/>
                    <a:pt x="135" y="7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75"/>
                    <a:pt x="145" y="75"/>
                    <a:pt x="145" y="75"/>
                  </a:cubicBezTo>
                  <a:cubicBezTo>
                    <a:pt x="154" y="76"/>
                    <a:pt x="165" y="75"/>
                    <a:pt x="176" y="70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176" y="19"/>
                    <a:pt x="158" y="0"/>
                    <a:pt x="13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8" y="75"/>
                    <a:pt x="19" y="76"/>
                    <a:pt x="30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8879344" y="1857149"/>
              <a:ext cx="76200" cy="288925"/>
            </a:xfrm>
            <a:custGeom>
              <a:avLst/>
              <a:gdLst>
                <a:gd name="T0" fmla="*/ 23 w 40"/>
                <a:gd name="T1" fmla="*/ 72 h 149"/>
                <a:gd name="T2" fmla="*/ 8 w 40"/>
                <a:gd name="T3" fmla="*/ 42 h 149"/>
                <a:gd name="T4" fmla="*/ 27 w 40"/>
                <a:gd name="T5" fmla="*/ 6 h 149"/>
                <a:gd name="T6" fmla="*/ 22 w 40"/>
                <a:gd name="T7" fmla="*/ 0 h 149"/>
                <a:gd name="T8" fmla="*/ 0 w 40"/>
                <a:gd name="T9" fmla="*/ 42 h 149"/>
                <a:gd name="T10" fmla="*/ 17 w 40"/>
                <a:gd name="T11" fmla="*/ 77 h 149"/>
                <a:gd name="T12" fmla="*/ 32 w 40"/>
                <a:gd name="T13" fmla="*/ 107 h 149"/>
                <a:gd name="T14" fmla="*/ 13 w 40"/>
                <a:gd name="T15" fmla="*/ 143 h 149"/>
                <a:gd name="T16" fmla="*/ 18 w 40"/>
                <a:gd name="T17" fmla="*/ 149 h 149"/>
                <a:gd name="T18" fmla="*/ 40 w 40"/>
                <a:gd name="T19" fmla="*/ 107 h 149"/>
                <a:gd name="T20" fmla="*/ 23 w 40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8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0" y="18"/>
                    <a:pt x="0" y="42"/>
                  </a:cubicBezTo>
                  <a:cubicBezTo>
                    <a:pt x="0" y="55"/>
                    <a:pt x="5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0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8941257" y="1857149"/>
              <a:ext cx="77788" cy="288925"/>
            </a:xfrm>
            <a:custGeom>
              <a:avLst/>
              <a:gdLst>
                <a:gd name="T0" fmla="*/ 23 w 41"/>
                <a:gd name="T1" fmla="*/ 72 h 149"/>
                <a:gd name="T2" fmla="*/ 8 w 41"/>
                <a:gd name="T3" fmla="*/ 42 h 149"/>
                <a:gd name="T4" fmla="*/ 27 w 41"/>
                <a:gd name="T5" fmla="*/ 6 h 149"/>
                <a:gd name="T6" fmla="*/ 22 w 41"/>
                <a:gd name="T7" fmla="*/ 0 h 149"/>
                <a:gd name="T8" fmla="*/ 0 w 41"/>
                <a:gd name="T9" fmla="*/ 42 h 149"/>
                <a:gd name="T10" fmla="*/ 17 w 41"/>
                <a:gd name="T11" fmla="*/ 77 h 149"/>
                <a:gd name="T12" fmla="*/ 32 w 41"/>
                <a:gd name="T13" fmla="*/ 107 h 149"/>
                <a:gd name="T14" fmla="*/ 13 w 41"/>
                <a:gd name="T15" fmla="*/ 143 h 149"/>
                <a:gd name="T16" fmla="*/ 18 w 41"/>
                <a:gd name="T17" fmla="*/ 149 h 149"/>
                <a:gd name="T18" fmla="*/ 40 w 41"/>
                <a:gd name="T19" fmla="*/ 107 h 149"/>
                <a:gd name="T20" fmla="*/ 23 w 41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9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1" y="18"/>
                    <a:pt x="0" y="42"/>
                  </a:cubicBezTo>
                  <a:cubicBezTo>
                    <a:pt x="0" y="55"/>
                    <a:pt x="6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1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7724247" y="1706864"/>
            <a:ext cx="722016" cy="72306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7930388" y="1892077"/>
            <a:ext cx="303456" cy="346358"/>
            <a:chOff x="10268407" y="1842862"/>
            <a:chExt cx="460375" cy="525462"/>
          </a:xfrm>
          <a:solidFill>
            <a:schemeClr val="bg1"/>
          </a:solidFill>
        </p:grpSpPr>
        <p:sp>
          <p:nvSpPr>
            <p:cNvPr id="66" name="Freeform 60"/>
            <p:cNvSpPr/>
            <p:nvPr/>
          </p:nvSpPr>
          <p:spPr bwMode="auto">
            <a:xfrm>
              <a:off x="10284282" y="2211162"/>
              <a:ext cx="73025" cy="74613"/>
            </a:xfrm>
            <a:custGeom>
              <a:avLst/>
              <a:gdLst>
                <a:gd name="T0" fmla="*/ 17 w 38"/>
                <a:gd name="T1" fmla="*/ 0 h 38"/>
                <a:gd name="T2" fmla="*/ 3 w 38"/>
                <a:gd name="T3" fmla="*/ 14 h 38"/>
                <a:gd name="T4" fmla="*/ 3 w 38"/>
                <a:gd name="T5" fmla="*/ 26 h 38"/>
                <a:gd name="T6" fmla="*/ 13 w 38"/>
                <a:gd name="T7" fmla="*/ 35 h 38"/>
                <a:gd name="T8" fmla="*/ 24 w 38"/>
                <a:gd name="T9" fmla="*/ 35 h 38"/>
                <a:gd name="T10" fmla="*/ 38 w 38"/>
                <a:gd name="T11" fmla="*/ 21 h 38"/>
                <a:gd name="T12" fmla="*/ 17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17" y="0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0" y="18"/>
                    <a:pt x="0" y="23"/>
                    <a:pt x="3" y="2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6" y="38"/>
                    <a:pt x="21" y="38"/>
                    <a:pt x="24" y="35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10482719" y="1968274"/>
              <a:ext cx="122238" cy="119063"/>
            </a:xfrm>
            <a:custGeom>
              <a:avLst/>
              <a:gdLst>
                <a:gd name="T0" fmla="*/ 51 w 77"/>
                <a:gd name="T1" fmla="*/ 75 h 75"/>
                <a:gd name="T2" fmla="*/ 77 w 77"/>
                <a:gd name="T3" fmla="*/ 53 h 75"/>
                <a:gd name="T4" fmla="*/ 21 w 77"/>
                <a:gd name="T5" fmla="*/ 0 h 75"/>
                <a:gd name="T6" fmla="*/ 0 w 77"/>
                <a:gd name="T7" fmla="*/ 24 h 75"/>
                <a:gd name="T8" fmla="*/ 51 w 77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5">
                  <a:moveTo>
                    <a:pt x="51" y="75"/>
                  </a:moveTo>
                  <a:lnTo>
                    <a:pt x="77" y="53"/>
                  </a:lnTo>
                  <a:lnTo>
                    <a:pt x="21" y="0"/>
                  </a:lnTo>
                  <a:lnTo>
                    <a:pt x="0" y="24"/>
                  </a:lnTo>
                  <a:lnTo>
                    <a:pt x="5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10527169" y="1892074"/>
              <a:ext cx="150813" cy="150813"/>
            </a:xfrm>
            <a:custGeom>
              <a:avLst/>
              <a:gdLst>
                <a:gd name="T0" fmla="*/ 9 w 78"/>
                <a:gd name="T1" fmla="*/ 0 h 78"/>
                <a:gd name="T2" fmla="*/ 0 w 78"/>
                <a:gd name="T3" fmla="*/ 31 h 78"/>
                <a:gd name="T4" fmla="*/ 0 w 78"/>
                <a:gd name="T5" fmla="*/ 32 h 78"/>
                <a:gd name="T6" fmla="*/ 46 w 78"/>
                <a:gd name="T7" fmla="*/ 78 h 78"/>
                <a:gd name="T8" fmla="*/ 47 w 78"/>
                <a:gd name="T9" fmla="*/ 77 h 78"/>
                <a:gd name="T10" fmla="*/ 78 w 78"/>
                <a:gd name="T11" fmla="*/ 68 h 78"/>
                <a:gd name="T12" fmla="*/ 9 w 7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8">
                  <a:moveTo>
                    <a:pt x="9" y="0"/>
                  </a:moveTo>
                  <a:cubicBezTo>
                    <a:pt x="3" y="9"/>
                    <a:pt x="0" y="20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8" y="78"/>
                    <a:pt x="69" y="75"/>
                    <a:pt x="78" y="68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63"/>
            <p:cNvSpPr/>
            <p:nvPr/>
          </p:nvSpPr>
          <p:spPr bwMode="auto">
            <a:xfrm>
              <a:off x="10555744" y="1842862"/>
              <a:ext cx="173038" cy="171450"/>
            </a:xfrm>
            <a:custGeom>
              <a:avLst/>
              <a:gdLst>
                <a:gd name="T0" fmla="*/ 70 w 89"/>
                <a:gd name="T1" fmla="*/ 89 h 89"/>
                <a:gd name="T2" fmla="*/ 69 w 89"/>
                <a:gd name="T3" fmla="*/ 19 h 89"/>
                <a:gd name="T4" fmla="*/ 0 w 89"/>
                <a:gd name="T5" fmla="*/ 19 h 89"/>
                <a:gd name="T6" fmla="*/ 70 w 89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89">
                  <a:moveTo>
                    <a:pt x="70" y="89"/>
                  </a:moveTo>
                  <a:cubicBezTo>
                    <a:pt x="89" y="69"/>
                    <a:pt x="89" y="38"/>
                    <a:pt x="69" y="19"/>
                  </a:cubicBezTo>
                  <a:cubicBezTo>
                    <a:pt x="50" y="0"/>
                    <a:pt x="19" y="0"/>
                    <a:pt x="0" y="19"/>
                  </a:cubicBezTo>
                  <a:lnTo>
                    <a:pt x="70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64"/>
            <p:cNvSpPr/>
            <p:nvPr/>
          </p:nvSpPr>
          <p:spPr bwMode="auto">
            <a:xfrm>
              <a:off x="10325557" y="2020662"/>
              <a:ext cx="227013" cy="225425"/>
            </a:xfrm>
            <a:custGeom>
              <a:avLst/>
              <a:gdLst>
                <a:gd name="T0" fmla="*/ 93 w 143"/>
                <a:gd name="T1" fmla="*/ 0 h 142"/>
                <a:gd name="T2" fmla="*/ 0 w 143"/>
                <a:gd name="T3" fmla="*/ 109 h 142"/>
                <a:gd name="T4" fmla="*/ 33 w 143"/>
                <a:gd name="T5" fmla="*/ 142 h 142"/>
                <a:gd name="T6" fmla="*/ 143 w 143"/>
                <a:gd name="T7" fmla="*/ 48 h 142"/>
                <a:gd name="T8" fmla="*/ 93 w 143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2">
                  <a:moveTo>
                    <a:pt x="93" y="0"/>
                  </a:moveTo>
                  <a:lnTo>
                    <a:pt x="0" y="109"/>
                  </a:lnTo>
                  <a:lnTo>
                    <a:pt x="33" y="142"/>
                  </a:lnTo>
                  <a:lnTo>
                    <a:pt x="143" y="48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65"/>
            <p:cNvSpPr/>
            <p:nvPr/>
          </p:nvSpPr>
          <p:spPr bwMode="auto">
            <a:xfrm>
              <a:off x="10268407" y="2206399"/>
              <a:ext cx="420688" cy="161925"/>
            </a:xfrm>
            <a:custGeom>
              <a:avLst/>
              <a:gdLst>
                <a:gd name="T0" fmla="*/ 16 w 218"/>
                <a:gd name="T1" fmla="*/ 71 h 84"/>
                <a:gd name="T2" fmla="*/ 13 w 218"/>
                <a:gd name="T3" fmla="*/ 68 h 84"/>
                <a:gd name="T4" fmla="*/ 10 w 218"/>
                <a:gd name="T5" fmla="*/ 27 h 84"/>
                <a:gd name="T6" fmla="*/ 22 w 218"/>
                <a:gd name="T7" fmla="*/ 36 h 84"/>
                <a:gd name="T8" fmla="*/ 24 w 218"/>
                <a:gd name="T9" fmla="*/ 59 h 84"/>
                <a:gd name="T10" fmla="*/ 44 w 218"/>
                <a:gd name="T11" fmla="*/ 64 h 84"/>
                <a:gd name="T12" fmla="*/ 47 w 218"/>
                <a:gd name="T13" fmla="*/ 61 h 84"/>
                <a:gd name="T14" fmla="*/ 218 w 218"/>
                <a:gd name="T15" fmla="*/ 68 h 84"/>
                <a:gd name="T16" fmla="*/ 208 w 218"/>
                <a:gd name="T17" fmla="*/ 78 h 84"/>
                <a:gd name="T18" fmla="*/ 57 w 218"/>
                <a:gd name="T19" fmla="*/ 72 h 84"/>
                <a:gd name="T20" fmla="*/ 52 w 218"/>
                <a:gd name="T21" fmla="*/ 76 h 84"/>
                <a:gd name="T22" fmla="*/ 16 w 218"/>
                <a:gd name="T2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84">
                  <a:moveTo>
                    <a:pt x="16" y="71"/>
                  </a:moveTo>
                  <a:cubicBezTo>
                    <a:pt x="15" y="70"/>
                    <a:pt x="14" y="69"/>
                    <a:pt x="13" y="68"/>
                  </a:cubicBezTo>
                  <a:cubicBezTo>
                    <a:pt x="0" y="52"/>
                    <a:pt x="10" y="28"/>
                    <a:pt x="10" y="2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17" y="50"/>
                    <a:pt x="24" y="59"/>
                  </a:cubicBezTo>
                  <a:cubicBezTo>
                    <a:pt x="34" y="71"/>
                    <a:pt x="42" y="66"/>
                    <a:pt x="44" y="64"/>
                  </a:cubicBezTo>
                  <a:cubicBezTo>
                    <a:pt x="45" y="64"/>
                    <a:pt x="46" y="63"/>
                    <a:pt x="47" y="61"/>
                  </a:cubicBezTo>
                  <a:cubicBezTo>
                    <a:pt x="120" y="0"/>
                    <a:pt x="180" y="31"/>
                    <a:pt x="218" y="68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135" y="6"/>
                    <a:pt x="76" y="56"/>
                    <a:pt x="57" y="72"/>
                  </a:cubicBezTo>
                  <a:cubicBezTo>
                    <a:pt x="55" y="74"/>
                    <a:pt x="53" y="75"/>
                    <a:pt x="52" y="76"/>
                  </a:cubicBezTo>
                  <a:cubicBezTo>
                    <a:pt x="40" y="84"/>
                    <a:pt x="27" y="82"/>
                    <a:pt x="16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72" name="Oval 66"/>
          <p:cNvSpPr>
            <a:spLocks noChangeArrowheads="1"/>
          </p:cNvSpPr>
          <p:nvPr/>
        </p:nvSpPr>
        <p:spPr bwMode="auto">
          <a:xfrm>
            <a:off x="4955549" y="2667197"/>
            <a:ext cx="723063" cy="72201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5160644" y="2848224"/>
            <a:ext cx="349498" cy="348452"/>
            <a:chOff x="6760032" y="3590699"/>
            <a:chExt cx="530225" cy="528638"/>
          </a:xfrm>
          <a:solidFill>
            <a:schemeClr val="bg1"/>
          </a:solidFill>
        </p:grpSpPr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6760032" y="3590699"/>
              <a:ext cx="196850" cy="195263"/>
            </a:xfrm>
            <a:custGeom>
              <a:avLst/>
              <a:gdLst>
                <a:gd name="T0" fmla="*/ 51 w 102"/>
                <a:gd name="T1" fmla="*/ 0 h 101"/>
                <a:gd name="T2" fmla="*/ 0 w 102"/>
                <a:gd name="T3" fmla="*/ 51 h 101"/>
                <a:gd name="T4" fmla="*/ 51 w 102"/>
                <a:gd name="T5" fmla="*/ 101 h 101"/>
                <a:gd name="T6" fmla="*/ 102 w 102"/>
                <a:gd name="T7" fmla="*/ 51 h 101"/>
                <a:gd name="T8" fmla="*/ 51 w 102"/>
                <a:gd name="T9" fmla="*/ 0 h 101"/>
                <a:gd name="T10" fmla="*/ 51 w 102"/>
                <a:gd name="T11" fmla="*/ 74 h 101"/>
                <a:gd name="T12" fmla="*/ 27 w 102"/>
                <a:gd name="T13" fmla="*/ 51 h 101"/>
                <a:gd name="T14" fmla="*/ 51 w 102"/>
                <a:gd name="T15" fmla="*/ 27 h 101"/>
                <a:gd name="T16" fmla="*/ 75 w 102"/>
                <a:gd name="T17" fmla="*/ 51 h 101"/>
                <a:gd name="T18" fmla="*/ 51 w 102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5" y="38"/>
                    <a:pt x="75" y="51"/>
                  </a:cubicBezTo>
                  <a:cubicBezTo>
                    <a:pt x="75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6979107" y="3590699"/>
              <a:ext cx="195263" cy="195263"/>
            </a:xfrm>
            <a:custGeom>
              <a:avLst/>
              <a:gdLst>
                <a:gd name="T0" fmla="*/ 51 w 101"/>
                <a:gd name="T1" fmla="*/ 0 h 101"/>
                <a:gd name="T2" fmla="*/ 0 w 101"/>
                <a:gd name="T3" fmla="*/ 51 h 101"/>
                <a:gd name="T4" fmla="*/ 51 w 101"/>
                <a:gd name="T5" fmla="*/ 101 h 101"/>
                <a:gd name="T6" fmla="*/ 101 w 101"/>
                <a:gd name="T7" fmla="*/ 51 h 101"/>
                <a:gd name="T8" fmla="*/ 51 w 101"/>
                <a:gd name="T9" fmla="*/ 0 h 101"/>
                <a:gd name="T10" fmla="*/ 51 w 101"/>
                <a:gd name="T11" fmla="*/ 74 h 101"/>
                <a:gd name="T12" fmla="*/ 27 w 101"/>
                <a:gd name="T13" fmla="*/ 51 h 101"/>
                <a:gd name="T14" fmla="*/ 51 w 101"/>
                <a:gd name="T15" fmla="*/ 27 h 101"/>
                <a:gd name="T16" fmla="*/ 74 w 101"/>
                <a:gd name="T17" fmla="*/ 51 h 101"/>
                <a:gd name="T18" fmla="*/ 51 w 101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1" y="79"/>
                    <a:pt x="101" y="51"/>
                  </a:cubicBezTo>
                  <a:cubicBezTo>
                    <a:pt x="101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6804482" y="3808187"/>
              <a:ext cx="327025" cy="185738"/>
            </a:xfrm>
            <a:custGeom>
              <a:avLst/>
              <a:gdLst>
                <a:gd name="T0" fmla="*/ 158 w 169"/>
                <a:gd name="T1" fmla="*/ 96 h 96"/>
                <a:gd name="T2" fmla="*/ 11 w 169"/>
                <a:gd name="T3" fmla="*/ 96 h 96"/>
                <a:gd name="T4" fmla="*/ 0 w 169"/>
                <a:gd name="T5" fmla="*/ 84 h 96"/>
                <a:gd name="T6" fmla="*/ 0 w 169"/>
                <a:gd name="T7" fmla="*/ 12 h 96"/>
                <a:gd name="T8" fmla="*/ 11 w 169"/>
                <a:gd name="T9" fmla="*/ 0 h 96"/>
                <a:gd name="T10" fmla="*/ 158 w 169"/>
                <a:gd name="T11" fmla="*/ 0 h 96"/>
                <a:gd name="T12" fmla="*/ 169 w 169"/>
                <a:gd name="T13" fmla="*/ 12 h 96"/>
                <a:gd name="T14" fmla="*/ 169 w 169"/>
                <a:gd name="T15" fmla="*/ 84 h 96"/>
                <a:gd name="T16" fmla="*/ 158 w 169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96">
                  <a:moveTo>
                    <a:pt x="158" y="96"/>
                  </a:moveTo>
                  <a:cubicBezTo>
                    <a:pt x="11" y="96"/>
                    <a:pt x="11" y="96"/>
                    <a:pt x="11" y="96"/>
                  </a:cubicBezTo>
                  <a:cubicBezTo>
                    <a:pt x="5" y="96"/>
                    <a:pt x="0" y="91"/>
                    <a:pt x="0" y="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4" y="0"/>
                    <a:pt x="169" y="5"/>
                    <a:pt x="169" y="12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69" y="91"/>
                    <a:pt x="164" y="96"/>
                    <a:pt x="158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7152144" y="3838349"/>
              <a:ext cx="26988" cy="127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7201357" y="3793899"/>
              <a:ext cx="88900" cy="215900"/>
            </a:xfrm>
            <a:custGeom>
              <a:avLst/>
              <a:gdLst>
                <a:gd name="T0" fmla="*/ 56 w 56"/>
                <a:gd name="T1" fmla="*/ 136 h 136"/>
                <a:gd name="T2" fmla="*/ 0 w 56"/>
                <a:gd name="T3" fmla="*/ 108 h 136"/>
                <a:gd name="T4" fmla="*/ 0 w 56"/>
                <a:gd name="T5" fmla="*/ 28 h 136"/>
                <a:gd name="T6" fmla="*/ 56 w 56"/>
                <a:gd name="T7" fmla="*/ 0 h 136"/>
                <a:gd name="T8" fmla="*/ 56 w 56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36">
                  <a:moveTo>
                    <a:pt x="56" y="136"/>
                  </a:moveTo>
                  <a:lnTo>
                    <a:pt x="0" y="108"/>
                  </a:lnTo>
                  <a:lnTo>
                    <a:pt x="0" y="28"/>
                  </a:lnTo>
                  <a:lnTo>
                    <a:pt x="56" y="0"/>
                  </a:lnTo>
                  <a:lnTo>
                    <a:pt x="5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6804482" y="4016149"/>
              <a:ext cx="104775" cy="103188"/>
            </a:xfrm>
            <a:custGeom>
              <a:avLst/>
              <a:gdLst>
                <a:gd name="T0" fmla="*/ 21 w 66"/>
                <a:gd name="T1" fmla="*/ 65 h 65"/>
                <a:gd name="T2" fmla="*/ 0 w 66"/>
                <a:gd name="T3" fmla="*/ 65 h 65"/>
                <a:gd name="T4" fmla="*/ 45 w 66"/>
                <a:gd name="T5" fmla="*/ 0 h 65"/>
                <a:gd name="T6" fmla="*/ 66 w 66"/>
                <a:gd name="T7" fmla="*/ 0 h 65"/>
                <a:gd name="T8" fmla="*/ 21 w 66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5">
                  <a:moveTo>
                    <a:pt x="21" y="65"/>
                  </a:moveTo>
                  <a:lnTo>
                    <a:pt x="0" y="65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2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7026732" y="4016149"/>
              <a:ext cx="103188" cy="103188"/>
            </a:xfrm>
            <a:custGeom>
              <a:avLst/>
              <a:gdLst>
                <a:gd name="T0" fmla="*/ 44 w 65"/>
                <a:gd name="T1" fmla="*/ 65 h 65"/>
                <a:gd name="T2" fmla="*/ 65 w 65"/>
                <a:gd name="T3" fmla="*/ 65 h 65"/>
                <a:gd name="T4" fmla="*/ 21 w 65"/>
                <a:gd name="T5" fmla="*/ 0 h 65"/>
                <a:gd name="T6" fmla="*/ 0 w 65"/>
                <a:gd name="T7" fmla="*/ 0 h 65"/>
                <a:gd name="T8" fmla="*/ 44 w 65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44" y="65"/>
                  </a:moveTo>
                  <a:lnTo>
                    <a:pt x="65" y="6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4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74"/>
          <p:cNvSpPr>
            <a:spLocks noChangeArrowheads="1"/>
          </p:cNvSpPr>
          <p:nvPr/>
        </p:nvSpPr>
        <p:spPr bwMode="auto">
          <a:xfrm>
            <a:off x="6339375" y="2667197"/>
            <a:ext cx="723063" cy="72201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6517263" y="2804275"/>
            <a:ext cx="375657" cy="402865"/>
            <a:chOff x="8471357" y="3524024"/>
            <a:chExt cx="569912" cy="611188"/>
          </a:xfrm>
          <a:solidFill>
            <a:schemeClr val="bg1"/>
          </a:solidFill>
        </p:grpSpPr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8733294" y="3524024"/>
              <a:ext cx="23813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76"/>
            <p:cNvSpPr>
              <a:spLocks noEditPoints="1"/>
            </p:cNvSpPr>
            <p:nvPr/>
          </p:nvSpPr>
          <p:spPr bwMode="auto">
            <a:xfrm>
              <a:off x="8501519" y="3612924"/>
              <a:ext cx="496888" cy="496888"/>
            </a:xfrm>
            <a:custGeom>
              <a:avLst/>
              <a:gdLst>
                <a:gd name="T0" fmla="*/ 0 w 257"/>
                <a:gd name="T1" fmla="*/ 129 h 257"/>
                <a:gd name="T2" fmla="*/ 257 w 257"/>
                <a:gd name="T3" fmla="*/ 129 h 257"/>
                <a:gd name="T4" fmla="*/ 227 w 257"/>
                <a:gd name="T5" fmla="*/ 66 h 257"/>
                <a:gd name="T6" fmla="*/ 212 w 257"/>
                <a:gd name="T7" fmla="*/ 96 h 257"/>
                <a:gd name="T8" fmla="*/ 227 w 257"/>
                <a:gd name="T9" fmla="*/ 66 h 257"/>
                <a:gd name="T10" fmla="*/ 199 w 257"/>
                <a:gd name="T11" fmla="*/ 54 h 257"/>
                <a:gd name="T12" fmla="*/ 218 w 257"/>
                <a:gd name="T13" fmla="*/ 54 h 257"/>
                <a:gd name="T14" fmla="*/ 200 w 257"/>
                <a:gd name="T15" fmla="*/ 161 h 257"/>
                <a:gd name="T16" fmla="*/ 158 w 257"/>
                <a:gd name="T17" fmla="*/ 192 h 257"/>
                <a:gd name="T18" fmla="*/ 161 w 257"/>
                <a:gd name="T19" fmla="*/ 149 h 257"/>
                <a:gd name="T20" fmla="*/ 161 w 257"/>
                <a:gd name="T21" fmla="*/ 108 h 257"/>
                <a:gd name="T22" fmla="*/ 203 w 257"/>
                <a:gd name="T23" fmla="*/ 129 h 257"/>
                <a:gd name="T24" fmla="*/ 161 w 257"/>
                <a:gd name="T25" fmla="*/ 149 h 257"/>
                <a:gd name="T26" fmla="*/ 156 w 257"/>
                <a:gd name="T27" fmla="*/ 54 h 257"/>
                <a:gd name="T28" fmla="*/ 186 w 257"/>
                <a:gd name="T29" fmla="*/ 54 h 257"/>
                <a:gd name="T30" fmla="*/ 107 w 257"/>
                <a:gd name="T31" fmla="*/ 129 h 257"/>
                <a:gd name="T32" fmla="*/ 149 w 257"/>
                <a:gd name="T33" fmla="*/ 108 h 257"/>
                <a:gd name="T34" fmla="*/ 149 w 257"/>
                <a:gd name="T35" fmla="*/ 149 h 257"/>
                <a:gd name="T36" fmla="*/ 149 w 257"/>
                <a:gd name="T37" fmla="*/ 161 h 257"/>
                <a:gd name="T38" fmla="*/ 111 w 257"/>
                <a:gd name="T39" fmla="*/ 192 h 257"/>
                <a:gd name="T40" fmla="*/ 149 w 257"/>
                <a:gd name="T41" fmla="*/ 161 h 257"/>
                <a:gd name="T42" fmla="*/ 111 w 257"/>
                <a:gd name="T43" fmla="*/ 66 h 257"/>
                <a:gd name="T44" fmla="*/ 149 w 257"/>
                <a:gd name="T45" fmla="*/ 96 h 257"/>
                <a:gd name="T46" fmla="*/ 129 w 257"/>
                <a:gd name="T47" fmla="*/ 12 h 257"/>
                <a:gd name="T48" fmla="*/ 113 w 257"/>
                <a:gd name="T49" fmla="*/ 54 h 257"/>
                <a:gd name="T50" fmla="*/ 112 w 257"/>
                <a:gd name="T51" fmla="*/ 15 h 257"/>
                <a:gd name="T52" fmla="*/ 72 w 257"/>
                <a:gd name="T53" fmla="*/ 54 h 257"/>
                <a:gd name="T54" fmla="*/ 99 w 257"/>
                <a:gd name="T55" fmla="*/ 192 h 257"/>
                <a:gd name="T56" fmla="*/ 57 w 257"/>
                <a:gd name="T57" fmla="*/ 161 h 257"/>
                <a:gd name="T58" fmla="*/ 99 w 257"/>
                <a:gd name="T59" fmla="*/ 192 h 257"/>
                <a:gd name="T60" fmla="*/ 57 w 257"/>
                <a:gd name="T61" fmla="*/ 96 h 257"/>
                <a:gd name="T62" fmla="*/ 99 w 257"/>
                <a:gd name="T63" fmla="*/ 66 h 257"/>
                <a:gd name="T64" fmla="*/ 80 w 257"/>
                <a:gd name="T65" fmla="*/ 23 h 257"/>
                <a:gd name="T66" fmla="*/ 39 w 257"/>
                <a:gd name="T67" fmla="*/ 54 h 257"/>
                <a:gd name="T68" fmla="*/ 14 w 257"/>
                <a:gd name="T69" fmla="*/ 108 h 257"/>
                <a:gd name="T70" fmla="*/ 42 w 257"/>
                <a:gd name="T71" fmla="*/ 129 h 257"/>
                <a:gd name="T72" fmla="*/ 14 w 257"/>
                <a:gd name="T73" fmla="*/ 149 h 257"/>
                <a:gd name="T74" fmla="*/ 14 w 257"/>
                <a:gd name="T75" fmla="*/ 108 h 257"/>
                <a:gd name="T76" fmla="*/ 58 w 257"/>
                <a:gd name="T77" fmla="*/ 203 h 257"/>
                <a:gd name="T78" fmla="*/ 39 w 257"/>
                <a:gd name="T79" fmla="*/ 203 h 257"/>
                <a:gd name="T80" fmla="*/ 101 w 257"/>
                <a:gd name="T81" fmla="*/ 203 h 257"/>
                <a:gd name="T82" fmla="*/ 72 w 257"/>
                <a:gd name="T83" fmla="*/ 203 h 257"/>
                <a:gd name="T84" fmla="*/ 113 w 257"/>
                <a:gd name="T85" fmla="*/ 203 h 257"/>
                <a:gd name="T86" fmla="*/ 129 w 257"/>
                <a:gd name="T87" fmla="*/ 245 h 257"/>
                <a:gd name="T88" fmla="*/ 156 w 257"/>
                <a:gd name="T89" fmla="*/ 203 h 257"/>
                <a:gd name="T90" fmla="*/ 145 w 257"/>
                <a:gd name="T91" fmla="*/ 242 h 257"/>
                <a:gd name="T92" fmla="*/ 199 w 257"/>
                <a:gd name="T93" fmla="*/ 203 h 257"/>
                <a:gd name="T94" fmla="*/ 178 w 257"/>
                <a:gd name="T95" fmla="*/ 234 h 257"/>
                <a:gd name="T96" fmla="*/ 204 w 257"/>
                <a:gd name="T97" fmla="*/ 192 h 257"/>
                <a:gd name="T98" fmla="*/ 241 w 257"/>
                <a:gd name="T99" fmla="*/ 161 h 257"/>
                <a:gd name="T100" fmla="*/ 214 w 257"/>
                <a:gd name="T101" fmla="*/ 149 h 257"/>
                <a:gd name="T102" fmla="*/ 214 w 257"/>
                <a:gd name="T103" fmla="*/ 108 h 257"/>
                <a:gd name="T104" fmla="*/ 245 w 257"/>
                <a:gd name="T105" fmla="*/ 129 h 257"/>
                <a:gd name="T106" fmla="*/ 214 w 257"/>
                <a:gd name="T107" fmla="*/ 14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257">
                  <a:moveTo>
                    <a:pt x="129" y="0"/>
                  </a:moveTo>
                  <a:cubicBezTo>
                    <a:pt x="58" y="0"/>
                    <a:pt x="0" y="58"/>
                    <a:pt x="0" y="129"/>
                  </a:cubicBezTo>
                  <a:cubicBezTo>
                    <a:pt x="0" y="199"/>
                    <a:pt x="58" y="257"/>
                    <a:pt x="129" y="257"/>
                  </a:cubicBezTo>
                  <a:cubicBezTo>
                    <a:pt x="199" y="257"/>
                    <a:pt x="257" y="199"/>
                    <a:pt x="257" y="129"/>
                  </a:cubicBezTo>
                  <a:cubicBezTo>
                    <a:pt x="257" y="58"/>
                    <a:pt x="199" y="0"/>
                    <a:pt x="129" y="0"/>
                  </a:cubicBezTo>
                  <a:moveTo>
                    <a:pt x="227" y="66"/>
                  </a:moveTo>
                  <a:cubicBezTo>
                    <a:pt x="233" y="75"/>
                    <a:pt x="237" y="85"/>
                    <a:pt x="241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0" y="85"/>
                    <a:pt x="207" y="75"/>
                    <a:pt x="204" y="66"/>
                  </a:cubicBezTo>
                  <a:lnTo>
                    <a:pt x="227" y="66"/>
                  </a:lnTo>
                  <a:close/>
                  <a:moveTo>
                    <a:pt x="218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3" y="42"/>
                    <a:pt x="186" y="31"/>
                    <a:pt x="178" y="23"/>
                  </a:cubicBezTo>
                  <a:cubicBezTo>
                    <a:pt x="193" y="30"/>
                    <a:pt x="207" y="41"/>
                    <a:pt x="218" y="54"/>
                  </a:cubicBezTo>
                  <a:moveTo>
                    <a:pt x="161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198" y="172"/>
                    <a:pt x="195" y="182"/>
                    <a:pt x="191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59" y="181"/>
                    <a:pt x="160" y="171"/>
                    <a:pt x="161" y="161"/>
                  </a:cubicBezTo>
                  <a:moveTo>
                    <a:pt x="161" y="149"/>
                  </a:moveTo>
                  <a:cubicBezTo>
                    <a:pt x="162" y="142"/>
                    <a:pt x="162" y="135"/>
                    <a:pt x="162" y="129"/>
                  </a:cubicBezTo>
                  <a:cubicBezTo>
                    <a:pt x="162" y="122"/>
                    <a:pt x="162" y="115"/>
                    <a:pt x="161" y="108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3" y="115"/>
                    <a:pt x="203" y="122"/>
                    <a:pt x="203" y="129"/>
                  </a:cubicBezTo>
                  <a:cubicBezTo>
                    <a:pt x="203" y="136"/>
                    <a:pt x="203" y="142"/>
                    <a:pt x="202" y="149"/>
                  </a:cubicBezTo>
                  <a:lnTo>
                    <a:pt x="161" y="149"/>
                  </a:lnTo>
                  <a:close/>
                  <a:moveTo>
                    <a:pt x="186" y="54"/>
                  </a:moveTo>
                  <a:cubicBezTo>
                    <a:pt x="156" y="54"/>
                    <a:pt x="156" y="54"/>
                    <a:pt x="156" y="54"/>
                  </a:cubicBezTo>
                  <a:cubicBezTo>
                    <a:pt x="154" y="39"/>
                    <a:pt x="150" y="25"/>
                    <a:pt x="145" y="15"/>
                  </a:cubicBezTo>
                  <a:cubicBezTo>
                    <a:pt x="161" y="21"/>
                    <a:pt x="175" y="35"/>
                    <a:pt x="186" y="54"/>
                  </a:cubicBezTo>
                  <a:moveTo>
                    <a:pt x="108" y="149"/>
                  </a:moveTo>
                  <a:cubicBezTo>
                    <a:pt x="108" y="143"/>
                    <a:pt x="107" y="136"/>
                    <a:pt x="107" y="129"/>
                  </a:cubicBezTo>
                  <a:cubicBezTo>
                    <a:pt x="107" y="121"/>
                    <a:pt x="108" y="115"/>
                    <a:pt x="108" y="108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5"/>
                    <a:pt x="150" y="121"/>
                    <a:pt x="150" y="129"/>
                  </a:cubicBezTo>
                  <a:cubicBezTo>
                    <a:pt x="150" y="136"/>
                    <a:pt x="150" y="143"/>
                    <a:pt x="149" y="149"/>
                  </a:cubicBezTo>
                  <a:lnTo>
                    <a:pt x="108" y="149"/>
                  </a:lnTo>
                  <a:close/>
                  <a:moveTo>
                    <a:pt x="149" y="161"/>
                  </a:moveTo>
                  <a:cubicBezTo>
                    <a:pt x="148" y="172"/>
                    <a:pt x="147" y="183"/>
                    <a:pt x="146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0" y="183"/>
                    <a:pt x="109" y="172"/>
                    <a:pt x="108" y="161"/>
                  </a:cubicBezTo>
                  <a:lnTo>
                    <a:pt x="149" y="161"/>
                  </a:lnTo>
                  <a:close/>
                  <a:moveTo>
                    <a:pt x="108" y="96"/>
                  </a:moveTo>
                  <a:cubicBezTo>
                    <a:pt x="109" y="85"/>
                    <a:pt x="110" y="75"/>
                    <a:pt x="111" y="66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7" y="75"/>
                    <a:pt x="148" y="85"/>
                    <a:pt x="149" y="96"/>
                  </a:cubicBezTo>
                  <a:lnTo>
                    <a:pt x="108" y="96"/>
                  </a:lnTo>
                  <a:close/>
                  <a:moveTo>
                    <a:pt x="129" y="12"/>
                  </a:moveTo>
                  <a:cubicBezTo>
                    <a:pt x="132" y="12"/>
                    <a:pt x="139" y="26"/>
                    <a:pt x="144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8" y="26"/>
                    <a:pt x="125" y="12"/>
                    <a:pt x="129" y="12"/>
                  </a:cubicBezTo>
                  <a:moveTo>
                    <a:pt x="112" y="15"/>
                  </a:moveTo>
                  <a:cubicBezTo>
                    <a:pt x="107" y="25"/>
                    <a:pt x="104" y="39"/>
                    <a:pt x="10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2" y="35"/>
                    <a:pt x="96" y="21"/>
                    <a:pt x="112" y="15"/>
                  </a:cubicBezTo>
                  <a:moveTo>
                    <a:pt x="99" y="192"/>
                  </a:moveTo>
                  <a:cubicBezTo>
                    <a:pt x="66" y="192"/>
                    <a:pt x="66" y="192"/>
                    <a:pt x="66" y="192"/>
                  </a:cubicBezTo>
                  <a:cubicBezTo>
                    <a:pt x="62" y="182"/>
                    <a:pt x="59" y="172"/>
                    <a:pt x="57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7" y="171"/>
                    <a:pt x="98" y="181"/>
                    <a:pt x="99" y="192"/>
                  </a:cubicBezTo>
                  <a:moveTo>
                    <a:pt x="97" y="96"/>
                  </a:moveTo>
                  <a:cubicBezTo>
                    <a:pt x="57" y="96"/>
                    <a:pt x="57" y="96"/>
                    <a:pt x="57" y="96"/>
                  </a:cubicBezTo>
                  <a:cubicBezTo>
                    <a:pt x="59" y="85"/>
                    <a:pt x="62" y="75"/>
                    <a:pt x="66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8" y="76"/>
                    <a:pt x="97" y="86"/>
                    <a:pt x="97" y="96"/>
                  </a:cubicBezTo>
                  <a:moveTo>
                    <a:pt x="80" y="23"/>
                  </a:moveTo>
                  <a:cubicBezTo>
                    <a:pt x="71" y="31"/>
                    <a:pt x="64" y="42"/>
                    <a:pt x="5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50" y="41"/>
                    <a:pt x="64" y="30"/>
                    <a:pt x="80" y="23"/>
                  </a:cubicBezTo>
                  <a:moveTo>
                    <a:pt x="14" y="108"/>
                  </a:moveTo>
                  <a:cubicBezTo>
                    <a:pt x="43" y="108"/>
                    <a:pt x="43" y="108"/>
                    <a:pt x="43" y="108"/>
                  </a:cubicBezTo>
                  <a:cubicBezTo>
                    <a:pt x="43" y="115"/>
                    <a:pt x="42" y="122"/>
                    <a:pt x="42" y="129"/>
                  </a:cubicBezTo>
                  <a:cubicBezTo>
                    <a:pt x="42" y="136"/>
                    <a:pt x="43" y="142"/>
                    <a:pt x="4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3" y="142"/>
                    <a:pt x="12" y="136"/>
                    <a:pt x="12" y="129"/>
                  </a:cubicBezTo>
                  <a:cubicBezTo>
                    <a:pt x="12" y="122"/>
                    <a:pt x="13" y="115"/>
                    <a:pt x="14" y="108"/>
                  </a:cubicBezTo>
                  <a:moveTo>
                    <a:pt x="39" y="203"/>
                  </a:moveTo>
                  <a:cubicBezTo>
                    <a:pt x="58" y="203"/>
                    <a:pt x="58" y="203"/>
                    <a:pt x="58" y="203"/>
                  </a:cubicBezTo>
                  <a:cubicBezTo>
                    <a:pt x="64" y="215"/>
                    <a:pt x="71" y="226"/>
                    <a:pt x="80" y="234"/>
                  </a:cubicBezTo>
                  <a:cubicBezTo>
                    <a:pt x="64" y="227"/>
                    <a:pt x="50" y="217"/>
                    <a:pt x="39" y="203"/>
                  </a:cubicBezTo>
                  <a:moveTo>
                    <a:pt x="72" y="203"/>
                  </a:moveTo>
                  <a:cubicBezTo>
                    <a:pt x="101" y="203"/>
                    <a:pt x="101" y="203"/>
                    <a:pt x="101" y="203"/>
                  </a:cubicBezTo>
                  <a:cubicBezTo>
                    <a:pt x="104" y="219"/>
                    <a:pt x="107" y="232"/>
                    <a:pt x="112" y="242"/>
                  </a:cubicBezTo>
                  <a:cubicBezTo>
                    <a:pt x="96" y="236"/>
                    <a:pt x="82" y="223"/>
                    <a:pt x="72" y="203"/>
                  </a:cubicBezTo>
                  <a:moveTo>
                    <a:pt x="129" y="245"/>
                  </a:moveTo>
                  <a:cubicBezTo>
                    <a:pt x="125" y="245"/>
                    <a:pt x="118" y="231"/>
                    <a:pt x="113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39" y="231"/>
                    <a:pt x="132" y="245"/>
                    <a:pt x="129" y="245"/>
                  </a:cubicBezTo>
                  <a:moveTo>
                    <a:pt x="145" y="242"/>
                  </a:moveTo>
                  <a:cubicBezTo>
                    <a:pt x="150" y="232"/>
                    <a:pt x="154" y="219"/>
                    <a:pt x="156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75" y="223"/>
                    <a:pt x="161" y="236"/>
                    <a:pt x="145" y="242"/>
                  </a:cubicBezTo>
                  <a:moveTo>
                    <a:pt x="178" y="234"/>
                  </a:moveTo>
                  <a:cubicBezTo>
                    <a:pt x="186" y="226"/>
                    <a:pt x="193" y="215"/>
                    <a:pt x="199" y="203"/>
                  </a:cubicBezTo>
                  <a:cubicBezTo>
                    <a:pt x="218" y="203"/>
                    <a:pt x="218" y="203"/>
                    <a:pt x="218" y="203"/>
                  </a:cubicBezTo>
                  <a:cubicBezTo>
                    <a:pt x="207" y="217"/>
                    <a:pt x="193" y="227"/>
                    <a:pt x="178" y="234"/>
                  </a:cubicBezTo>
                  <a:moveTo>
                    <a:pt x="227" y="192"/>
                  </a:moveTo>
                  <a:cubicBezTo>
                    <a:pt x="204" y="192"/>
                    <a:pt x="204" y="192"/>
                    <a:pt x="204" y="192"/>
                  </a:cubicBezTo>
                  <a:cubicBezTo>
                    <a:pt x="207" y="182"/>
                    <a:pt x="210" y="172"/>
                    <a:pt x="212" y="161"/>
                  </a:cubicBezTo>
                  <a:cubicBezTo>
                    <a:pt x="241" y="161"/>
                    <a:pt x="241" y="161"/>
                    <a:pt x="241" y="161"/>
                  </a:cubicBezTo>
                  <a:cubicBezTo>
                    <a:pt x="237" y="172"/>
                    <a:pt x="233" y="182"/>
                    <a:pt x="227" y="192"/>
                  </a:cubicBezTo>
                  <a:moveTo>
                    <a:pt x="214" y="149"/>
                  </a:moveTo>
                  <a:cubicBezTo>
                    <a:pt x="215" y="142"/>
                    <a:pt x="215" y="136"/>
                    <a:pt x="215" y="129"/>
                  </a:cubicBezTo>
                  <a:cubicBezTo>
                    <a:pt x="215" y="122"/>
                    <a:pt x="215" y="115"/>
                    <a:pt x="214" y="108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5" y="115"/>
                    <a:pt x="245" y="122"/>
                    <a:pt x="245" y="129"/>
                  </a:cubicBezTo>
                  <a:cubicBezTo>
                    <a:pt x="245" y="136"/>
                    <a:pt x="245" y="142"/>
                    <a:pt x="243" y="149"/>
                  </a:cubicBezTo>
                  <a:lnTo>
                    <a:pt x="214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77"/>
            <p:cNvSpPr/>
            <p:nvPr/>
          </p:nvSpPr>
          <p:spPr bwMode="auto">
            <a:xfrm>
              <a:off x="8968244" y="3601812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1 w 38"/>
                <a:gd name="T5" fmla="*/ 33 h 65"/>
                <a:gd name="T6" fmla="*/ 0 w 38"/>
                <a:gd name="T7" fmla="*/ 33 h 65"/>
                <a:gd name="T8" fmla="*/ 19 w 38"/>
                <a:gd name="T9" fmla="*/ 65 h 65"/>
                <a:gd name="T10" fmla="*/ 19 w 38"/>
                <a:gd name="T11" fmla="*/ 65 h 65"/>
                <a:gd name="T12" fmla="*/ 38 w 38"/>
                <a:gd name="T13" fmla="*/ 33 h 65"/>
                <a:gd name="T14" fmla="*/ 38 w 38"/>
                <a:gd name="T15" fmla="*/ 33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3" y="33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25" y="33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8471357" y="4009799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0 w 38"/>
                <a:gd name="T5" fmla="*/ 32 h 65"/>
                <a:gd name="T6" fmla="*/ 0 w 38"/>
                <a:gd name="T7" fmla="*/ 32 h 65"/>
                <a:gd name="T8" fmla="*/ 19 w 38"/>
                <a:gd name="T9" fmla="*/ 65 h 65"/>
                <a:gd name="T10" fmla="*/ 19 w 38"/>
                <a:gd name="T11" fmla="*/ 65 h 65"/>
                <a:gd name="T12" fmla="*/ 37 w 38"/>
                <a:gd name="T13" fmla="*/ 32 h 65"/>
                <a:gd name="T14" fmla="*/ 38 w 38"/>
                <a:gd name="T15" fmla="*/ 32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3" y="32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25" y="32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87" name="Oval 79"/>
          <p:cNvSpPr>
            <a:spLocks noChangeArrowheads="1"/>
          </p:cNvSpPr>
          <p:nvPr/>
        </p:nvSpPr>
        <p:spPr bwMode="auto">
          <a:xfrm>
            <a:off x="7724247" y="2667197"/>
            <a:ext cx="722016" cy="72201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8" name="Freeform 80"/>
          <p:cNvSpPr>
            <a:spLocks noEditPoints="1"/>
          </p:cNvSpPr>
          <p:nvPr/>
        </p:nvSpPr>
        <p:spPr bwMode="auto">
          <a:xfrm>
            <a:off x="7923063" y="2830435"/>
            <a:ext cx="326477" cy="363101"/>
          </a:xfrm>
          <a:custGeom>
            <a:avLst/>
            <a:gdLst>
              <a:gd name="T0" fmla="*/ 227 w 257"/>
              <a:gd name="T1" fmla="*/ 79 h 285"/>
              <a:gd name="T2" fmla="*/ 227 w 257"/>
              <a:gd name="T3" fmla="*/ 75 h 285"/>
              <a:gd name="T4" fmla="*/ 200 w 257"/>
              <a:gd name="T5" fmla="*/ 48 h 285"/>
              <a:gd name="T6" fmla="*/ 194 w 257"/>
              <a:gd name="T7" fmla="*/ 48 h 285"/>
              <a:gd name="T8" fmla="*/ 162 w 257"/>
              <a:gd name="T9" fmla="*/ 23 h 285"/>
              <a:gd name="T10" fmla="*/ 129 w 257"/>
              <a:gd name="T11" fmla="*/ 0 h 285"/>
              <a:gd name="T12" fmla="*/ 99 w 257"/>
              <a:gd name="T13" fmla="*/ 20 h 285"/>
              <a:gd name="T14" fmla="*/ 107 w 257"/>
              <a:gd name="T15" fmla="*/ 33 h 285"/>
              <a:gd name="T16" fmla="*/ 91 w 257"/>
              <a:gd name="T17" fmla="*/ 26 h 285"/>
              <a:gd name="T18" fmla="*/ 81 w 257"/>
              <a:gd name="T19" fmla="*/ 24 h 285"/>
              <a:gd name="T20" fmla="*/ 50 w 257"/>
              <a:gd name="T21" fmla="*/ 54 h 285"/>
              <a:gd name="T22" fmla="*/ 50 w 257"/>
              <a:gd name="T23" fmla="*/ 55 h 285"/>
              <a:gd name="T24" fmla="*/ 43 w 257"/>
              <a:gd name="T25" fmla="*/ 54 h 285"/>
              <a:gd name="T26" fmla="*/ 23 w 257"/>
              <a:gd name="T27" fmla="*/ 73 h 285"/>
              <a:gd name="T28" fmla="*/ 24 w 257"/>
              <a:gd name="T29" fmla="*/ 80 h 285"/>
              <a:gd name="T30" fmla="*/ 0 w 257"/>
              <a:gd name="T31" fmla="*/ 122 h 285"/>
              <a:gd name="T32" fmla="*/ 47 w 257"/>
              <a:gd name="T33" fmla="*/ 170 h 285"/>
              <a:gd name="T34" fmla="*/ 68 w 257"/>
              <a:gd name="T35" fmla="*/ 165 h 285"/>
              <a:gd name="T36" fmla="*/ 68 w 257"/>
              <a:gd name="T37" fmla="*/ 165 h 285"/>
              <a:gd name="T38" fmla="*/ 114 w 257"/>
              <a:gd name="T39" fmla="*/ 216 h 285"/>
              <a:gd name="T40" fmla="*/ 114 w 257"/>
              <a:gd name="T41" fmla="*/ 254 h 285"/>
              <a:gd name="T42" fmla="*/ 108 w 257"/>
              <a:gd name="T43" fmla="*/ 268 h 285"/>
              <a:gd name="T44" fmla="*/ 95 w 257"/>
              <a:gd name="T45" fmla="*/ 271 h 285"/>
              <a:gd name="T46" fmla="*/ 80 w 257"/>
              <a:gd name="T47" fmla="*/ 285 h 285"/>
              <a:gd name="T48" fmla="*/ 89 w 257"/>
              <a:gd name="T49" fmla="*/ 285 h 285"/>
              <a:gd name="T50" fmla="*/ 167 w 257"/>
              <a:gd name="T51" fmla="*/ 285 h 285"/>
              <a:gd name="T52" fmla="*/ 176 w 257"/>
              <a:gd name="T53" fmla="*/ 285 h 285"/>
              <a:gd name="T54" fmla="*/ 161 w 257"/>
              <a:gd name="T55" fmla="*/ 271 h 285"/>
              <a:gd name="T56" fmla="*/ 148 w 257"/>
              <a:gd name="T57" fmla="*/ 268 h 285"/>
              <a:gd name="T58" fmla="*/ 142 w 257"/>
              <a:gd name="T59" fmla="*/ 254 h 285"/>
              <a:gd name="T60" fmla="*/ 142 w 257"/>
              <a:gd name="T61" fmla="*/ 168 h 285"/>
              <a:gd name="T62" fmla="*/ 158 w 257"/>
              <a:gd name="T63" fmla="*/ 174 h 285"/>
              <a:gd name="T64" fmla="*/ 180 w 257"/>
              <a:gd name="T65" fmla="*/ 159 h 285"/>
              <a:gd name="T66" fmla="*/ 210 w 257"/>
              <a:gd name="T67" fmla="*/ 170 h 285"/>
              <a:gd name="T68" fmla="*/ 257 w 257"/>
              <a:gd name="T69" fmla="*/ 123 h 285"/>
              <a:gd name="T70" fmla="*/ 227 w 257"/>
              <a:gd name="T71" fmla="*/ 79 h 285"/>
              <a:gd name="T72" fmla="*/ 79 w 257"/>
              <a:gd name="T73" fmla="*/ 85 h 285"/>
              <a:gd name="T74" fmla="*/ 78 w 257"/>
              <a:gd name="T75" fmla="*/ 85 h 285"/>
              <a:gd name="T76" fmla="*/ 78 w 257"/>
              <a:gd name="T77" fmla="*/ 85 h 285"/>
              <a:gd name="T78" fmla="*/ 79 w 257"/>
              <a:gd name="T79" fmla="*/ 85 h 285"/>
              <a:gd name="T80" fmla="*/ 78 w 257"/>
              <a:gd name="T81" fmla="*/ 159 h 285"/>
              <a:gd name="T82" fmla="*/ 77 w 257"/>
              <a:gd name="T83" fmla="*/ 159 h 285"/>
              <a:gd name="T84" fmla="*/ 86 w 257"/>
              <a:gd name="T85" fmla="*/ 150 h 285"/>
              <a:gd name="T86" fmla="*/ 114 w 257"/>
              <a:gd name="T87" fmla="*/ 161 h 285"/>
              <a:gd name="T88" fmla="*/ 114 w 257"/>
              <a:gd name="T89" fmla="*/ 197 h 285"/>
              <a:gd name="T90" fmla="*/ 78 w 257"/>
              <a:gd name="T91" fmla="*/ 15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7" h="285">
                <a:moveTo>
                  <a:pt x="227" y="79"/>
                </a:moveTo>
                <a:cubicBezTo>
                  <a:pt x="227" y="78"/>
                  <a:pt x="227" y="77"/>
                  <a:pt x="227" y="75"/>
                </a:cubicBezTo>
                <a:cubicBezTo>
                  <a:pt x="227" y="60"/>
                  <a:pt x="215" y="48"/>
                  <a:pt x="200" y="48"/>
                </a:cubicBezTo>
                <a:cubicBezTo>
                  <a:pt x="198" y="48"/>
                  <a:pt x="196" y="48"/>
                  <a:pt x="194" y="48"/>
                </a:cubicBezTo>
                <a:cubicBezTo>
                  <a:pt x="190" y="34"/>
                  <a:pt x="177" y="23"/>
                  <a:pt x="162" y="23"/>
                </a:cubicBezTo>
                <a:cubicBezTo>
                  <a:pt x="157" y="10"/>
                  <a:pt x="144" y="0"/>
                  <a:pt x="129" y="0"/>
                </a:cubicBezTo>
                <a:cubicBezTo>
                  <a:pt x="115" y="0"/>
                  <a:pt x="95" y="14"/>
                  <a:pt x="99" y="20"/>
                </a:cubicBezTo>
                <a:cubicBezTo>
                  <a:pt x="103" y="27"/>
                  <a:pt x="107" y="33"/>
                  <a:pt x="107" y="33"/>
                </a:cubicBezTo>
                <a:cubicBezTo>
                  <a:pt x="91" y="26"/>
                  <a:pt x="91" y="26"/>
                  <a:pt x="91" y="26"/>
                </a:cubicBezTo>
                <a:cubicBezTo>
                  <a:pt x="88" y="25"/>
                  <a:pt x="84" y="24"/>
                  <a:pt x="81" y="24"/>
                </a:cubicBezTo>
                <a:cubicBezTo>
                  <a:pt x="64" y="24"/>
                  <a:pt x="50" y="38"/>
                  <a:pt x="50" y="54"/>
                </a:cubicBezTo>
                <a:cubicBezTo>
                  <a:pt x="50" y="55"/>
                  <a:pt x="50" y="55"/>
                  <a:pt x="50" y="55"/>
                </a:cubicBezTo>
                <a:cubicBezTo>
                  <a:pt x="48" y="54"/>
                  <a:pt x="46" y="54"/>
                  <a:pt x="43" y="54"/>
                </a:cubicBezTo>
                <a:cubicBezTo>
                  <a:pt x="32" y="54"/>
                  <a:pt x="23" y="62"/>
                  <a:pt x="23" y="73"/>
                </a:cubicBezTo>
                <a:cubicBezTo>
                  <a:pt x="23" y="76"/>
                  <a:pt x="24" y="78"/>
                  <a:pt x="24" y="80"/>
                </a:cubicBezTo>
                <a:cubicBezTo>
                  <a:pt x="10" y="88"/>
                  <a:pt x="0" y="104"/>
                  <a:pt x="0" y="122"/>
                </a:cubicBezTo>
                <a:cubicBezTo>
                  <a:pt x="0" y="148"/>
                  <a:pt x="21" y="170"/>
                  <a:pt x="47" y="170"/>
                </a:cubicBezTo>
                <a:cubicBezTo>
                  <a:pt x="55" y="170"/>
                  <a:pt x="62" y="168"/>
                  <a:pt x="68" y="165"/>
                </a:cubicBezTo>
                <a:cubicBezTo>
                  <a:pt x="68" y="165"/>
                  <a:pt x="68" y="165"/>
                  <a:pt x="68" y="165"/>
                </a:cubicBezTo>
                <a:cubicBezTo>
                  <a:pt x="114" y="216"/>
                  <a:pt x="114" y="216"/>
                  <a:pt x="114" y="216"/>
                </a:cubicBezTo>
                <a:cubicBezTo>
                  <a:pt x="114" y="254"/>
                  <a:pt x="114" y="254"/>
                  <a:pt x="114" y="254"/>
                </a:cubicBezTo>
                <a:cubicBezTo>
                  <a:pt x="114" y="259"/>
                  <a:pt x="111" y="266"/>
                  <a:pt x="108" y="268"/>
                </a:cubicBezTo>
                <a:cubicBezTo>
                  <a:pt x="99" y="271"/>
                  <a:pt x="99" y="271"/>
                  <a:pt x="95" y="271"/>
                </a:cubicBezTo>
                <a:cubicBezTo>
                  <a:pt x="80" y="271"/>
                  <a:pt x="80" y="285"/>
                  <a:pt x="80" y="285"/>
                </a:cubicBezTo>
                <a:cubicBezTo>
                  <a:pt x="89" y="285"/>
                  <a:pt x="89" y="285"/>
                  <a:pt x="89" y="285"/>
                </a:cubicBezTo>
                <a:cubicBezTo>
                  <a:pt x="167" y="285"/>
                  <a:pt x="167" y="285"/>
                  <a:pt x="167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76" y="285"/>
                  <a:pt x="176" y="271"/>
                  <a:pt x="161" y="271"/>
                </a:cubicBezTo>
                <a:cubicBezTo>
                  <a:pt x="157" y="271"/>
                  <a:pt x="157" y="271"/>
                  <a:pt x="148" y="268"/>
                </a:cubicBezTo>
                <a:cubicBezTo>
                  <a:pt x="145" y="266"/>
                  <a:pt x="142" y="259"/>
                  <a:pt x="142" y="254"/>
                </a:cubicBezTo>
                <a:cubicBezTo>
                  <a:pt x="142" y="168"/>
                  <a:pt x="142" y="168"/>
                  <a:pt x="142" y="168"/>
                </a:cubicBezTo>
                <a:cubicBezTo>
                  <a:pt x="147" y="172"/>
                  <a:pt x="152" y="174"/>
                  <a:pt x="158" y="174"/>
                </a:cubicBezTo>
                <a:cubicBezTo>
                  <a:pt x="168" y="174"/>
                  <a:pt x="176" y="168"/>
                  <a:pt x="180" y="159"/>
                </a:cubicBezTo>
                <a:cubicBezTo>
                  <a:pt x="188" y="166"/>
                  <a:pt x="199" y="170"/>
                  <a:pt x="210" y="170"/>
                </a:cubicBezTo>
                <a:cubicBezTo>
                  <a:pt x="236" y="170"/>
                  <a:pt x="257" y="149"/>
                  <a:pt x="257" y="123"/>
                </a:cubicBezTo>
                <a:cubicBezTo>
                  <a:pt x="257" y="103"/>
                  <a:pt x="244" y="86"/>
                  <a:pt x="227" y="79"/>
                </a:cubicBezTo>
                <a:moveTo>
                  <a:pt x="79" y="85"/>
                </a:moveTo>
                <a:cubicBezTo>
                  <a:pt x="79" y="85"/>
                  <a:pt x="79" y="85"/>
                  <a:pt x="78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85"/>
                  <a:pt x="78" y="85"/>
                  <a:pt x="79" y="85"/>
                </a:cubicBezTo>
                <a:moveTo>
                  <a:pt x="78" y="159"/>
                </a:moveTo>
                <a:cubicBezTo>
                  <a:pt x="77" y="159"/>
                  <a:pt x="77" y="159"/>
                  <a:pt x="77" y="159"/>
                </a:cubicBezTo>
                <a:cubicBezTo>
                  <a:pt x="81" y="156"/>
                  <a:pt x="84" y="153"/>
                  <a:pt x="86" y="150"/>
                </a:cubicBezTo>
                <a:cubicBezTo>
                  <a:pt x="94" y="156"/>
                  <a:pt x="103" y="160"/>
                  <a:pt x="114" y="161"/>
                </a:cubicBezTo>
                <a:cubicBezTo>
                  <a:pt x="114" y="197"/>
                  <a:pt x="114" y="197"/>
                  <a:pt x="114" y="19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9" name="Freeform 84"/>
          <p:cNvSpPr/>
          <p:nvPr/>
        </p:nvSpPr>
        <p:spPr bwMode="auto">
          <a:xfrm>
            <a:off x="4920717" y="3597580"/>
            <a:ext cx="793172" cy="795263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5128951" y="3873830"/>
            <a:ext cx="388215" cy="254274"/>
            <a:chOff x="6711951" y="5229224"/>
            <a:chExt cx="588963" cy="385761"/>
          </a:xfrm>
          <a:solidFill>
            <a:schemeClr val="bg1"/>
          </a:solidFill>
        </p:grpSpPr>
        <p:sp>
          <p:nvSpPr>
            <p:cNvPr id="91" name="Freeform 85"/>
            <p:cNvSpPr>
              <a:spLocks noEditPoints="1"/>
            </p:cNvSpPr>
            <p:nvPr/>
          </p:nvSpPr>
          <p:spPr bwMode="auto">
            <a:xfrm>
              <a:off x="6765926" y="5229224"/>
              <a:ext cx="534988" cy="341312"/>
            </a:xfrm>
            <a:custGeom>
              <a:avLst/>
              <a:gdLst>
                <a:gd name="T0" fmla="*/ 241 w 277"/>
                <a:gd name="T1" fmla="*/ 17 h 176"/>
                <a:gd name="T2" fmla="*/ 230 w 277"/>
                <a:gd name="T3" fmla="*/ 17 h 176"/>
                <a:gd name="T4" fmla="*/ 230 w 277"/>
                <a:gd name="T5" fmla="*/ 14 h 176"/>
                <a:gd name="T6" fmla="*/ 216 w 277"/>
                <a:gd name="T7" fmla="*/ 0 h 176"/>
                <a:gd name="T8" fmla="*/ 14 w 277"/>
                <a:gd name="T9" fmla="*/ 0 h 176"/>
                <a:gd name="T10" fmla="*/ 0 w 277"/>
                <a:gd name="T11" fmla="*/ 14 h 176"/>
                <a:gd name="T12" fmla="*/ 62 w 277"/>
                <a:gd name="T13" fmla="*/ 175 h 176"/>
                <a:gd name="T14" fmla="*/ 63 w 277"/>
                <a:gd name="T15" fmla="*/ 176 h 176"/>
                <a:gd name="T16" fmla="*/ 166 w 277"/>
                <a:gd name="T17" fmla="*/ 176 h 176"/>
                <a:gd name="T18" fmla="*/ 208 w 277"/>
                <a:gd name="T19" fmla="*/ 122 h 176"/>
                <a:gd name="T20" fmla="*/ 234 w 277"/>
                <a:gd name="T21" fmla="*/ 122 h 176"/>
                <a:gd name="T22" fmla="*/ 277 w 277"/>
                <a:gd name="T23" fmla="*/ 68 h 176"/>
                <a:gd name="T24" fmla="*/ 241 w 277"/>
                <a:gd name="T25" fmla="*/ 17 h 176"/>
                <a:gd name="T26" fmla="*/ 231 w 277"/>
                <a:gd name="T27" fmla="*/ 108 h 176"/>
                <a:gd name="T28" fmla="*/ 213 w 277"/>
                <a:gd name="T29" fmla="*/ 108 h 176"/>
                <a:gd name="T30" fmla="*/ 228 w 277"/>
                <a:gd name="T31" fmla="*/ 31 h 176"/>
                <a:gd name="T32" fmla="*/ 236 w 277"/>
                <a:gd name="T33" fmla="*/ 31 h 176"/>
                <a:gd name="T34" fmla="*/ 263 w 277"/>
                <a:gd name="T35" fmla="*/ 68 h 176"/>
                <a:gd name="T36" fmla="*/ 231 w 277"/>
                <a:gd name="T37" fmla="*/ 10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7" h="176">
                  <a:moveTo>
                    <a:pt x="241" y="17"/>
                  </a:moveTo>
                  <a:cubicBezTo>
                    <a:pt x="230" y="17"/>
                    <a:pt x="230" y="17"/>
                    <a:pt x="230" y="17"/>
                  </a:cubicBezTo>
                  <a:cubicBezTo>
                    <a:pt x="230" y="16"/>
                    <a:pt x="230" y="15"/>
                    <a:pt x="230" y="14"/>
                  </a:cubicBezTo>
                  <a:cubicBezTo>
                    <a:pt x="230" y="6"/>
                    <a:pt x="224" y="0"/>
                    <a:pt x="2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4"/>
                    <a:pt x="8" y="146"/>
                    <a:pt x="62" y="175"/>
                  </a:cubicBezTo>
                  <a:cubicBezTo>
                    <a:pt x="62" y="176"/>
                    <a:pt x="63" y="176"/>
                    <a:pt x="63" y="176"/>
                  </a:cubicBezTo>
                  <a:cubicBezTo>
                    <a:pt x="166" y="176"/>
                    <a:pt x="166" y="176"/>
                    <a:pt x="166" y="176"/>
                  </a:cubicBezTo>
                  <a:cubicBezTo>
                    <a:pt x="166" y="176"/>
                    <a:pt x="189" y="167"/>
                    <a:pt x="208" y="122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274" y="111"/>
                    <a:pt x="277" y="68"/>
                    <a:pt x="277" y="68"/>
                  </a:cubicBezTo>
                  <a:cubicBezTo>
                    <a:pt x="276" y="24"/>
                    <a:pt x="241" y="17"/>
                    <a:pt x="241" y="17"/>
                  </a:cubicBezTo>
                  <a:moveTo>
                    <a:pt x="231" y="108"/>
                  </a:moveTo>
                  <a:cubicBezTo>
                    <a:pt x="213" y="108"/>
                    <a:pt x="213" y="108"/>
                    <a:pt x="213" y="108"/>
                  </a:cubicBezTo>
                  <a:cubicBezTo>
                    <a:pt x="219" y="88"/>
                    <a:pt x="225" y="63"/>
                    <a:pt x="228" y="31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36" y="31"/>
                    <a:pt x="262" y="36"/>
                    <a:pt x="263" y="68"/>
                  </a:cubicBezTo>
                  <a:cubicBezTo>
                    <a:pt x="263" y="68"/>
                    <a:pt x="261" y="100"/>
                    <a:pt x="231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86"/>
            <p:cNvSpPr/>
            <p:nvPr/>
          </p:nvSpPr>
          <p:spPr bwMode="auto">
            <a:xfrm>
              <a:off x="6711951" y="5587998"/>
              <a:ext cx="552450" cy="26987"/>
            </a:xfrm>
            <a:custGeom>
              <a:avLst/>
              <a:gdLst>
                <a:gd name="T0" fmla="*/ 276 w 286"/>
                <a:gd name="T1" fmla="*/ 14 h 14"/>
                <a:gd name="T2" fmla="*/ 11 w 286"/>
                <a:gd name="T3" fmla="*/ 14 h 14"/>
                <a:gd name="T4" fmla="*/ 2 w 286"/>
                <a:gd name="T5" fmla="*/ 0 h 14"/>
                <a:gd name="T6" fmla="*/ 284 w 286"/>
                <a:gd name="T7" fmla="*/ 0 h 14"/>
                <a:gd name="T8" fmla="*/ 276 w 28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4">
                  <a:moveTo>
                    <a:pt x="276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8" y="14"/>
                    <a:pt x="0" y="0"/>
                    <a:pt x="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6" y="0"/>
                    <a:pt x="278" y="14"/>
                    <a:pt x="276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93" name="Oval 87"/>
          <p:cNvSpPr>
            <a:spLocks noChangeArrowheads="1"/>
          </p:cNvSpPr>
          <p:nvPr/>
        </p:nvSpPr>
        <p:spPr bwMode="auto">
          <a:xfrm>
            <a:off x="6339074" y="3632111"/>
            <a:ext cx="723063" cy="72515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6503359" y="3827788"/>
            <a:ext cx="403910" cy="314966"/>
            <a:chOff x="8450263" y="5159374"/>
            <a:chExt cx="612775" cy="477837"/>
          </a:xfrm>
          <a:solidFill>
            <a:schemeClr val="bg1"/>
          </a:solidFill>
        </p:grpSpPr>
        <p:sp>
          <p:nvSpPr>
            <p:cNvPr id="95" name="Freeform 88"/>
            <p:cNvSpPr/>
            <p:nvPr/>
          </p:nvSpPr>
          <p:spPr bwMode="auto">
            <a:xfrm>
              <a:off x="8594726" y="5159374"/>
              <a:ext cx="312738" cy="125412"/>
            </a:xfrm>
            <a:custGeom>
              <a:avLst/>
              <a:gdLst>
                <a:gd name="T0" fmla="*/ 155 w 162"/>
                <a:gd name="T1" fmla="*/ 56 h 65"/>
                <a:gd name="T2" fmla="*/ 147 w 162"/>
                <a:gd name="T3" fmla="*/ 56 h 65"/>
                <a:gd name="T4" fmla="*/ 90 w 162"/>
                <a:gd name="T5" fmla="*/ 31 h 65"/>
                <a:gd name="T6" fmla="*/ 98 w 162"/>
                <a:gd name="T7" fmla="*/ 17 h 65"/>
                <a:gd name="T8" fmla="*/ 81 w 162"/>
                <a:gd name="T9" fmla="*/ 0 h 65"/>
                <a:gd name="T10" fmla="*/ 64 w 162"/>
                <a:gd name="T11" fmla="*/ 17 h 65"/>
                <a:gd name="T12" fmla="*/ 72 w 162"/>
                <a:gd name="T13" fmla="*/ 31 h 65"/>
                <a:gd name="T14" fmla="*/ 14 w 162"/>
                <a:gd name="T15" fmla="*/ 56 h 65"/>
                <a:gd name="T16" fmla="*/ 7 w 162"/>
                <a:gd name="T17" fmla="*/ 56 h 65"/>
                <a:gd name="T18" fmla="*/ 0 w 162"/>
                <a:gd name="T19" fmla="*/ 61 h 65"/>
                <a:gd name="T20" fmla="*/ 0 w 162"/>
                <a:gd name="T21" fmla="*/ 65 h 65"/>
                <a:gd name="T22" fmla="*/ 162 w 162"/>
                <a:gd name="T23" fmla="*/ 65 h 65"/>
                <a:gd name="T24" fmla="*/ 162 w 162"/>
                <a:gd name="T25" fmla="*/ 61 h 65"/>
                <a:gd name="T26" fmla="*/ 155 w 162"/>
                <a:gd name="T27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65">
                  <a:moveTo>
                    <a:pt x="155" y="56"/>
                  </a:moveTo>
                  <a:cubicBezTo>
                    <a:pt x="147" y="56"/>
                    <a:pt x="147" y="56"/>
                    <a:pt x="147" y="56"/>
                  </a:cubicBezTo>
                  <a:cubicBezTo>
                    <a:pt x="139" y="43"/>
                    <a:pt x="117" y="33"/>
                    <a:pt x="90" y="31"/>
                  </a:cubicBezTo>
                  <a:cubicBezTo>
                    <a:pt x="95" y="28"/>
                    <a:pt x="98" y="23"/>
                    <a:pt x="98" y="17"/>
                  </a:cubicBezTo>
                  <a:cubicBezTo>
                    <a:pt x="98" y="8"/>
                    <a:pt x="90" y="0"/>
                    <a:pt x="81" y="0"/>
                  </a:cubicBezTo>
                  <a:cubicBezTo>
                    <a:pt x="72" y="0"/>
                    <a:pt x="64" y="8"/>
                    <a:pt x="64" y="17"/>
                  </a:cubicBezTo>
                  <a:cubicBezTo>
                    <a:pt x="64" y="23"/>
                    <a:pt x="67" y="28"/>
                    <a:pt x="72" y="31"/>
                  </a:cubicBezTo>
                  <a:cubicBezTo>
                    <a:pt x="45" y="33"/>
                    <a:pt x="23" y="43"/>
                    <a:pt x="14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4" y="56"/>
                    <a:pt x="0" y="58"/>
                    <a:pt x="0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58"/>
                    <a:pt x="158" y="56"/>
                    <a:pt x="155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89"/>
            <p:cNvSpPr>
              <a:spLocks noEditPoints="1"/>
            </p:cNvSpPr>
            <p:nvPr/>
          </p:nvSpPr>
          <p:spPr bwMode="auto">
            <a:xfrm>
              <a:off x="8450263" y="5307011"/>
              <a:ext cx="612775" cy="330200"/>
            </a:xfrm>
            <a:custGeom>
              <a:avLst/>
              <a:gdLst>
                <a:gd name="T0" fmla="*/ 308 w 317"/>
                <a:gd name="T1" fmla="*/ 18 h 170"/>
                <a:gd name="T2" fmla="*/ 283 w 317"/>
                <a:gd name="T3" fmla="*/ 4 h 170"/>
                <a:gd name="T4" fmla="*/ 242 w 317"/>
                <a:gd name="T5" fmla="*/ 25 h 170"/>
                <a:gd name="T6" fmla="*/ 227 w 317"/>
                <a:gd name="T7" fmla="*/ 13 h 170"/>
                <a:gd name="T8" fmla="*/ 228 w 317"/>
                <a:gd name="T9" fmla="*/ 7 h 170"/>
                <a:gd name="T10" fmla="*/ 221 w 317"/>
                <a:gd name="T11" fmla="*/ 0 h 170"/>
                <a:gd name="T12" fmla="*/ 197 w 317"/>
                <a:gd name="T13" fmla="*/ 0 h 170"/>
                <a:gd name="T14" fmla="*/ 112 w 317"/>
                <a:gd name="T15" fmla="*/ 0 h 170"/>
                <a:gd name="T16" fmla="*/ 89 w 317"/>
                <a:gd name="T17" fmla="*/ 0 h 170"/>
                <a:gd name="T18" fmla="*/ 82 w 317"/>
                <a:gd name="T19" fmla="*/ 7 h 170"/>
                <a:gd name="T20" fmla="*/ 82 w 317"/>
                <a:gd name="T21" fmla="*/ 13 h 170"/>
                <a:gd name="T22" fmla="*/ 53 w 317"/>
                <a:gd name="T23" fmla="*/ 41 h 170"/>
                <a:gd name="T24" fmla="*/ 52 w 317"/>
                <a:gd name="T25" fmla="*/ 40 h 170"/>
                <a:gd name="T26" fmla="*/ 27 w 317"/>
                <a:gd name="T27" fmla="*/ 9 h 170"/>
                <a:gd name="T28" fmla="*/ 0 w 317"/>
                <a:gd name="T29" fmla="*/ 9 h 170"/>
                <a:gd name="T30" fmla="*/ 26 w 317"/>
                <a:gd name="T31" fmla="*/ 56 h 170"/>
                <a:gd name="T32" fmla="*/ 41 w 317"/>
                <a:gd name="T33" fmla="*/ 85 h 170"/>
                <a:gd name="T34" fmla="*/ 41 w 317"/>
                <a:gd name="T35" fmla="*/ 85 h 170"/>
                <a:gd name="T36" fmla="*/ 94 w 317"/>
                <a:gd name="T37" fmla="*/ 153 h 170"/>
                <a:gd name="T38" fmla="*/ 95 w 317"/>
                <a:gd name="T39" fmla="*/ 163 h 170"/>
                <a:gd name="T40" fmla="*/ 102 w 317"/>
                <a:gd name="T41" fmla="*/ 170 h 170"/>
                <a:gd name="T42" fmla="*/ 207 w 317"/>
                <a:gd name="T43" fmla="*/ 170 h 170"/>
                <a:gd name="T44" fmla="*/ 214 w 317"/>
                <a:gd name="T45" fmla="*/ 163 h 170"/>
                <a:gd name="T46" fmla="*/ 215 w 317"/>
                <a:gd name="T47" fmla="*/ 153 h 170"/>
                <a:gd name="T48" fmla="*/ 257 w 317"/>
                <a:gd name="T49" fmla="*/ 117 h 170"/>
                <a:gd name="T50" fmla="*/ 259 w 317"/>
                <a:gd name="T51" fmla="*/ 117 h 170"/>
                <a:gd name="T52" fmla="*/ 260 w 317"/>
                <a:gd name="T53" fmla="*/ 117 h 170"/>
                <a:gd name="T54" fmla="*/ 284 w 317"/>
                <a:gd name="T55" fmla="*/ 110 h 170"/>
                <a:gd name="T56" fmla="*/ 284 w 317"/>
                <a:gd name="T57" fmla="*/ 110 h 170"/>
                <a:gd name="T58" fmla="*/ 313 w 317"/>
                <a:gd name="T59" fmla="*/ 70 h 170"/>
                <a:gd name="T60" fmla="*/ 308 w 317"/>
                <a:gd name="T61" fmla="*/ 18 h 170"/>
                <a:gd name="T62" fmla="*/ 302 w 317"/>
                <a:gd name="T63" fmla="*/ 69 h 170"/>
                <a:gd name="T64" fmla="*/ 278 w 317"/>
                <a:gd name="T65" fmla="*/ 100 h 170"/>
                <a:gd name="T66" fmla="*/ 264 w 317"/>
                <a:gd name="T67" fmla="*/ 105 h 170"/>
                <a:gd name="T68" fmla="*/ 268 w 317"/>
                <a:gd name="T69" fmla="*/ 80 h 170"/>
                <a:gd name="T70" fmla="*/ 252 w 317"/>
                <a:gd name="T71" fmla="*/ 35 h 170"/>
                <a:gd name="T72" fmla="*/ 252 w 317"/>
                <a:gd name="T73" fmla="*/ 32 h 170"/>
                <a:gd name="T74" fmla="*/ 283 w 317"/>
                <a:gd name="T75" fmla="*/ 16 h 170"/>
                <a:gd name="T76" fmla="*/ 299 w 317"/>
                <a:gd name="T77" fmla="*/ 25 h 170"/>
                <a:gd name="T78" fmla="*/ 302 w 317"/>
                <a:gd name="T79" fmla="*/ 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170">
                  <a:moveTo>
                    <a:pt x="308" y="18"/>
                  </a:moveTo>
                  <a:cubicBezTo>
                    <a:pt x="301" y="9"/>
                    <a:pt x="293" y="4"/>
                    <a:pt x="283" y="4"/>
                  </a:cubicBezTo>
                  <a:cubicBezTo>
                    <a:pt x="265" y="3"/>
                    <a:pt x="247" y="20"/>
                    <a:pt x="242" y="25"/>
                  </a:cubicBezTo>
                  <a:cubicBezTo>
                    <a:pt x="238" y="21"/>
                    <a:pt x="233" y="17"/>
                    <a:pt x="227" y="13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28" y="3"/>
                    <a:pt x="225" y="0"/>
                    <a:pt x="221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5" y="0"/>
                    <a:pt x="82" y="3"/>
                    <a:pt x="82" y="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70" y="21"/>
                    <a:pt x="60" y="31"/>
                    <a:pt x="53" y="41"/>
                  </a:cubicBezTo>
                  <a:cubicBezTo>
                    <a:pt x="53" y="41"/>
                    <a:pt x="53" y="41"/>
                    <a:pt x="52" y="40"/>
                  </a:cubicBezTo>
                  <a:cubicBezTo>
                    <a:pt x="43" y="19"/>
                    <a:pt x="27" y="9"/>
                    <a:pt x="2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7" y="26"/>
                    <a:pt x="26" y="56"/>
                  </a:cubicBezTo>
                  <a:cubicBezTo>
                    <a:pt x="25" y="83"/>
                    <a:pt x="41" y="85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4" y="113"/>
                    <a:pt x="64" y="138"/>
                    <a:pt x="94" y="15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7"/>
                    <a:pt x="98" y="170"/>
                    <a:pt x="102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11" y="170"/>
                    <a:pt x="214" y="167"/>
                    <a:pt x="214" y="163"/>
                  </a:cubicBezTo>
                  <a:cubicBezTo>
                    <a:pt x="215" y="153"/>
                    <a:pt x="215" y="153"/>
                    <a:pt x="215" y="153"/>
                  </a:cubicBezTo>
                  <a:cubicBezTo>
                    <a:pt x="233" y="144"/>
                    <a:pt x="248" y="132"/>
                    <a:pt x="257" y="117"/>
                  </a:cubicBezTo>
                  <a:cubicBezTo>
                    <a:pt x="258" y="117"/>
                    <a:pt x="258" y="117"/>
                    <a:pt x="259" y="117"/>
                  </a:cubicBezTo>
                  <a:cubicBezTo>
                    <a:pt x="259" y="117"/>
                    <a:pt x="260" y="117"/>
                    <a:pt x="260" y="117"/>
                  </a:cubicBezTo>
                  <a:cubicBezTo>
                    <a:pt x="269" y="117"/>
                    <a:pt x="282" y="111"/>
                    <a:pt x="284" y="110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311" y="94"/>
                    <a:pt x="313" y="74"/>
                    <a:pt x="313" y="70"/>
                  </a:cubicBezTo>
                  <a:cubicBezTo>
                    <a:pt x="317" y="44"/>
                    <a:pt x="315" y="28"/>
                    <a:pt x="308" y="18"/>
                  </a:cubicBezTo>
                  <a:moveTo>
                    <a:pt x="302" y="69"/>
                  </a:moveTo>
                  <a:cubicBezTo>
                    <a:pt x="302" y="69"/>
                    <a:pt x="301" y="86"/>
                    <a:pt x="278" y="100"/>
                  </a:cubicBezTo>
                  <a:cubicBezTo>
                    <a:pt x="276" y="101"/>
                    <a:pt x="269" y="103"/>
                    <a:pt x="264" y="105"/>
                  </a:cubicBezTo>
                  <a:cubicBezTo>
                    <a:pt x="267" y="97"/>
                    <a:pt x="268" y="88"/>
                    <a:pt x="268" y="80"/>
                  </a:cubicBezTo>
                  <a:cubicBezTo>
                    <a:pt x="268" y="63"/>
                    <a:pt x="262" y="48"/>
                    <a:pt x="252" y="35"/>
                  </a:cubicBezTo>
                  <a:cubicBezTo>
                    <a:pt x="252" y="34"/>
                    <a:pt x="252" y="33"/>
                    <a:pt x="252" y="32"/>
                  </a:cubicBezTo>
                  <a:cubicBezTo>
                    <a:pt x="258" y="26"/>
                    <a:pt x="271" y="15"/>
                    <a:pt x="283" y="16"/>
                  </a:cubicBezTo>
                  <a:cubicBezTo>
                    <a:pt x="289" y="16"/>
                    <a:pt x="294" y="19"/>
                    <a:pt x="299" y="25"/>
                  </a:cubicBezTo>
                  <a:cubicBezTo>
                    <a:pt x="306" y="35"/>
                    <a:pt x="303" y="61"/>
                    <a:pt x="302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97" name="Oval 90"/>
          <p:cNvSpPr>
            <a:spLocks noChangeArrowheads="1"/>
          </p:cNvSpPr>
          <p:nvPr/>
        </p:nvSpPr>
        <p:spPr bwMode="auto">
          <a:xfrm>
            <a:off x="7723946" y="3632111"/>
            <a:ext cx="722016" cy="72515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98" name="Freeform 91"/>
          <p:cNvSpPr>
            <a:spLocks noEditPoints="1"/>
          </p:cNvSpPr>
          <p:nvPr/>
        </p:nvSpPr>
        <p:spPr bwMode="auto">
          <a:xfrm>
            <a:off x="7937412" y="3869644"/>
            <a:ext cx="296132" cy="297178"/>
          </a:xfrm>
          <a:custGeom>
            <a:avLst/>
            <a:gdLst>
              <a:gd name="T0" fmla="*/ 125 w 232"/>
              <a:gd name="T1" fmla="*/ 128 h 232"/>
              <a:gd name="T2" fmla="*/ 125 w 232"/>
              <a:gd name="T3" fmla="*/ 116 h 232"/>
              <a:gd name="T4" fmla="*/ 229 w 232"/>
              <a:gd name="T5" fmla="*/ 12 h 232"/>
              <a:gd name="T6" fmla="*/ 231 w 232"/>
              <a:gd name="T7" fmla="*/ 4 h 232"/>
              <a:gd name="T8" fmla="*/ 224 w 232"/>
              <a:gd name="T9" fmla="*/ 0 h 232"/>
              <a:gd name="T10" fmla="*/ 8 w 232"/>
              <a:gd name="T11" fmla="*/ 0 h 232"/>
              <a:gd name="T12" fmla="*/ 2 w 232"/>
              <a:gd name="T13" fmla="*/ 4 h 232"/>
              <a:gd name="T14" fmla="*/ 3 w 232"/>
              <a:gd name="T15" fmla="*/ 12 h 232"/>
              <a:gd name="T16" fmla="*/ 107 w 232"/>
              <a:gd name="T17" fmla="*/ 116 h 232"/>
              <a:gd name="T18" fmla="*/ 107 w 232"/>
              <a:gd name="T19" fmla="*/ 128 h 232"/>
              <a:gd name="T20" fmla="*/ 107 w 232"/>
              <a:gd name="T21" fmla="*/ 205 h 232"/>
              <a:gd name="T22" fmla="*/ 94 w 232"/>
              <a:gd name="T23" fmla="*/ 218 h 232"/>
              <a:gd name="T24" fmla="*/ 62 w 232"/>
              <a:gd name="T25" fmla="*/ 218 h 232"/>
              <a:gd name="T26" fmla="*/ 55 w 232"/>
              <a:gd name="T27" fmla="*/ 225 h 232"/>
              <a:gd name="T28" fmla="*/ 55 w 232"/>
              <a:gd name="T29" fmla="*/ 225 h 232"/>
              <a:gd name="T30" fmla="*/ 62 w 232"/>
              <a:gd name="T31" fmla="*/ 232 h 232"/>
              <a:gd name="T32" fmla="*/ 171 w 232"/>
              <a:gd name="T33" fmla="*/ 232 h 232"/>
              <a:gd name="T34" fmla="*/ 177 w 232"/>
              <a:gd name="T35" fmla="*/ 225 h 232"/>
              <a:gd name="T36" fmla="*/ 177 w 232"/>
              <a:gd name="T37" fmla="*/ 225 h 232"/>
              <a:gd name="T38" fmla="*/ 171 w 232"/>
              <a:gd name="T39" fmla="*/ 218 h 232"/>
              <a:gd name="T40" fmla="*/ 138 w 232"/>
              <a:gd name="T41" fmla="*/ 218 h 232"/>
              <a:gd name="T42" fmla="*/ 125 w 232"/>
              <a:gd name="T43" fmla="*/ 205 h 232"/>
              <a:gd name="T44" fmla="*/ 125 w 232"/>
              <a:gd name="T45" fmla="*/ 128 h 232"/>
              <a:gd name="T46" fmla="*/ 128 w 232"/>
              <a:gd name="T47" fmla="*/ 92 h 232"/>
              <a:gd name="T48" fmla="*/ 115 w 232"/>
              <a:gd name="T49" fmla="*/ 79 h 232"/>
              <a:gd name="T50" fmla="*/ 128 w 232"/>
              <a:gd name="T51" fmla="*/ 65 h 232"/>
              <a:gd name="T52" fmla="*/ 142 w 232"/>
              <a:gd name="T53" fmla="*/ 79 h 232"/>
              <a:gd name="T54" fmla="*/ 128 w 232"/>
              <a:gd name="T55" fmla="*/ 92 h 232"/>
              <a:gd name="T56" fmla="*/ 24 w 232"/>
              <a:gd name="T57" fmla="*/ 13 h 232"/>
              <a:gd name="T58" fmla="*/ 208 w 232"/>
              <a:gd name="T59" fmla="*/ 13 h 232"/>
              <a:gd name="T60" fmla="*/ 167 w 232"/>
              <a:gd name="T61" fmla="*/ 51 h 232"/>
              <a:gd name="T62" fmla="*/ 65 w 232"/>
              <a:gd name="T63" fmla="*/ 51 h 232"/>
              <a:gd name="T64" fmla="*/ 24 w 232"/>
              <a:gd name="T65" fmla="*/ 1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" h="232">
                <a:moveTo>
                  <a:pt x="125" y="128"/>
                </a:moveTo>
                <a:cubicBezTo>
                  <a:pt x="125" y="116"/>
                  <a:pt x="125" y="116"/>
                  <a:pt x="125" y="116"/>
                </a:cubicBezTo>
                <a:cubicBezTo>
                  <a:pt x="229" y="12"/>
                  <a:pt x="229" y="12"/>
                  <a:pt x="229" y="12"/>
                </a:cubicBezTo>
                <a:cubicBezTo>
                  <a:pt x="231" y="10"/>
                  <a:pt x="232" y="7"/>
                  <a:pt x="231" y="4"/>
                </a:cubicBezTo>
                <a:cubicBezTo>
                  <a:pt x="230" y="1"/>
                  <a:pt x="227" y="0"/>
                  <a:pt x="224" y="0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3" y="1"/>
                  <a:pt x="2" y="4"/>
                </a:cubicBezTo>
                <a:cubicBezTo>
                  <a:pt x="0" y="7"/>
                  <a:pt x="1" y="10"/>
                  <a:pt x="3" y="12"/>
                </a:cubicBezTo>
                <a:cubicBezTo>
                  <a:pt x="107" y="116"/>
                  <a:pt x="107" y="116"/>
                  <a:pt x="107" y="116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107" y="205"/>
                  <a:pt x="107" y="205"/>
                  <a:pt x="107" y="205"/>
                </a:cubicBezTo>
                <a:cubicBezTo>
                  <a:pt x="107" y="212"/>
                  <a:pt x="101" y="218"/>
                  <a:pt x="94" y="218"/>
                </a:cubicBezTo>
                <a:cubicBezTo>
                  <a:pt x="62" y="218"/>
                  <a:pt x="62" y="218"/>
                  <a:pt x="62" y="218"/>
                </a:cubicBezTo>
                <a:cubicBezTo>
                  <a:pt x="58" y="218"/>
                  <a:pt x="55" y="221"/>
                  <a:pt x="55" y="225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55" y="229"/>
                  <a:pt x="58" y="232"/>
                  <a:pt x="62" y="232"/>
                </a:cubicBezTo>
                <a:cubicBezTo>
                  <a:pt x="171" y="232"/>
                  <a:pt x="171" y="232"/>
                  <a:pt x="171" y="232"/>
                </a:cubicBezTo>
                <a:cubicBezTo>
                  <a:pt x="174" y="232"/>
                  <a:pt x="177" y="229"/>
                  <a:pt x="177" y="225"/>
                </a:cubicBezTo>
                <a:cubicBezTo>
                  <a:pt x="177" y="225"/>
                  <a:pt x="177" y="225"/>
                  <a:pt x="177" y="225"/>
                </a:cubicBezTo>
                <a:cubicBezTo>
                  <a:pt x="177" y="221"/>
                  <a:pt x="174" y="218"/>
                  <a:pt x="171" y="218"/>
                </a:cubicBezTo>
                <a:cubicBezTo>
                  <a:pt x="138" y="218"/>
                  <a:pt x="138" y="218"/>
                  <a:pt x="138" y="218"/>
                </a:cubicBezTo>
                <a:cubicBezTo>
                  <a:pt x="131" y="218"/>
                  <a:pt x="125" y="212"/>
                  <a:pt x="125" y="205"/>
                </a:cubicBezTo>
                <a:lnTo>
                  <a:pt x="125" y="128"/>
                </a:lnTo>
                <a:close/>
                <a:moveTo>
                  <a:pt x="128" y="92"/>
                </a:moveTo>
                <a:cubicBezTo>
                  <a:pt x="121" y="92"/>
                  <a:pt x="115" y="86"/>
                  <a:pt x="115" y="79"/>
                </a:cubicBezTo>
                <a:cubicBezTo>
                  <a:pt x="115" y="72"/>
                  <a:pt x="121" y="65"/>
                  <a:pt x="128" y="65"/>
                </a:cubicBezTo>
                <a:cubicBezTo>
                  <a:pt x="135" y="65"/>
                  <a:pt x="142" y="72"/>
                  <a:pt x="142" y="79"/>
                </a:cubicBezTo>
                <a:cubicBezTo>
                  <a:pt x="142" y="86"/>
                  <a:pt x="135" y="92"/>
                  <a:pt x="128" y="92"/>
                </a:cubicBezTo>
                <a:moveTo>
                  <a:pt x="24" y="13"/>
                </a:moveTo>
                <a:cubicBezTo>
                  <a:pt x="208" y="13"/>
                  <a:pt x="208" y="13"/>
                  <a:pt x="208" y="13"/>
                </a:cubicBezTo>
                <a:cubicBezTo>
                  <a:pt x="167" y="51"/>
                  <a:pt x="167" y="51"/>
                  <a:pt x="167" y="51"/>
                </a:cubicBezTo>
                <a:cubicBezTo>
                  <a:pt x="65" y="51"/>
                  <a:pt x="65" y="51"/>
                  <a:pt x="65" y="51"/>
                </a:cubicBezTo>
                <a:lnTo>
                  <a:pt x="24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99" name="Oval 95"/>
          <p:cNvSpPr>
            <a:spLocks noChangeArrowheads="1"/>
          </p:cNvSpPr>
          <p:nvPr/>
        </p:nvSpPr>
        <p:spPr bwMode="auto">
          <a:xfrm>
            <a:off x="715952" y="3642577"/>
            <a:ext cx="722016" cy="72515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0" name="Freeform 96"/>
          <p:cNvSpPr>
            <a:spLocks noEditPoints="1"/>
          </p:cNvSpPr>
          <p:nvPr/>
        </p:nvSpPr>
        <p:spPr bwMode="auto">
          <a:xfrm>
            <a:off x="959764" y="3786979"/>
            <a:ext cx="223930" cy="386122"/>
          </a:xfrm>
          <a:custGeom>
            <a:avLst/>
            <a:gdLst>
              <a:gd name="T0" fmla="*/ 76 w 176"/>
              <a:gd name="T1" fmla="*/ 71 h 302"/>
              <a:gd name="T2" fmla="*/ 73 w 176"/>
              <a:gd name="T3" fmla="*/ 31 h 302"/>
              <a:gd name="T4" fmla="*/ 73 w 176"/>
              <a:gd name="T5" fmla="*/ 31 h 302"/>
              <a:gd name="T6" fmla="*/ 73 w 176"/>
              <a:gd name="T7" fmla="*/ 31 h 302"/>
              <a:gd name="T8" fmla="*/ 5 w 176"/>
              <a:gd name="T9" fmla="*/ 0 h 302"/>
              <a:gd name="T10" fmla="*/ 0 w 176"/>
              <a:gd name="T11" fmla="*/ 12 h 302"/>
              <a:gd name="T12" fmla="*/ 60 w 176"/>
              <a:gd name="T13" fmla="*/ 39 h 302"/>
              <a:gd name="T14" fmla="*/ 63 w 176"/>
              <a:gd name="T15" fmla="*/ 71 h 302"/>
              <a:gd name="T16" fmla="*/ 8 w 176"/>
              <a:gd name="T17" fmla="*/ 71 h 302"/>
              <a:gd name="T18" fmla="*/ 25 w 176"/>
              <a:gd name="T19" fmla="*/ 289 h 302"/>
              <a:gd name="T20" fmla="*/ 38 w 176"/>
              <a:gd name="T21" fmla="*/ 302 h 302"/>
              <a:gd name="T22" fmla="*/ 147 w 176"/>
              <a:gd name="T23" fmla="*/ 302 h 302"/>
              <a:gd name="T24" fmla="*/ 160 w 176"/>
              <a:gd name="T25" fmla="*/ 289 h 302"/>
              <a:gd name="T26" fmla="*/ 176 w 176"/>
              <a:gd name="T27" fmla="*/ 71 h 302"/>
              <a:gd name="T28" fmla="*/ 76 w 176"/>
              <a:gd name="T29" fmla="*/ 71 h 302"/>
              <a:gd name="T30" fmla="*/ 26 w 176"/>
              <a:gd name="T31" fmla="*/ 135 h 302"/>
              <a:gd name="T32" fmla="*/ 22 w 176"/>
              <a:gd name="T33" fmla="*/ 85 h 302"/>
              <a:gd name="T34" fmla="*/ 64 w 176"/>
              <a:gd name="T35" fmla="*/ 85 h 302"/>
              <a:gd name="T36" fmla="*/ 70 w 176"/>
              <a:gd name="T37" fmla="*/ 146 h 302"/>
              <a:gd name="T38" fmla="*/ 26 w 176"/>
              <a:gd name="T39" fmla="*/ 135 h 302"/>
              <a:gd name="T40" fmla="*/ 157 w 176"/>
              <a:gd name="T41" fmla="*/ 155 h 302"/>
              <a:gd name="T42" fmla="*/ 120 w 176"/>
              <a:gd name="T43" fmla="*/ 148 h 302"/>
              <a:gd name="T44" fmla="*/ 83 w 176"/>
              <a:gd name="T45" fmla="*/ 147 h 302"/>
              <a:gd name="T46" fmla="*/ 78 w 176"/>
              <a:gd name="T47" fmla="*/ 85 h 302"/>
              <a:gd name="T48" fmla="*/ 163 w 176"/>
              <a:gd name="T49" fmla="*/ 85 h 302"/>
              <a:gd name="T50" fmla="*/ 157 w 176"/>
              <a:gd name="T51" fmla="*/ 15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6" h="302">
                <a:moveTo>
                  <a:pt x="76" y="71"/>
                </a:move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5" y="0"/>
                  <a:pt x="5" y="0"/>
                  <a:pt x="5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60" y="39"/>
                  <a:pt x="60" y="39"/>
                  <a:pt x="60" y="39"/>
                </a:cubicBezTo>
                <a:cubicBezTo>
                  <a:pt x="63" y="71"/>
                  <a:pt x="63" y="71"/>
                  <a:pt x="63" y="71"/>
                </a:cubicBezTo>
                <a:cubicBezTo>
                  <a:pt x="8" y="71"/>
                  <a:pt x="8" y="71"/>
                  <a:pt x="8" y="71"/>
                </a:cubicBezTo>
                <a:cubicBezTo>
                  <a:pt x="25" y="289"/>
                  <a:pt x="25" y="289"/>
                  <a:pt x="25" y="289"/>
                </a:cubicBezTo>
                <a:cubicBezTo>
                  <a:pt x="25" y="296"/>
                  <a:pt x="31" y="302"/>
                  <a:pt x="38" y="302"/>
                </a:cubicBezTo>
                <a:cubicBezTo>
                  <a:pt x="147" y="302"/>
                  <a:pt x="147" y="302"/>
                  <a:pt x="147" y="302"/>
                </a:cubicBezTo>
                <a:cubicBezTo>
                  <a:pt x="154" y="302"/>
                  <a:pt x="160" y="296"/>
                  <a:pt x="160" y="289"/>
                </a:cubicBezTo>
                <a:cubicBezTo>
                  <a:pt x="176" y="71"/>
                  <a:pt x="176" y="71"/>
                  <a:pt x="176" y="71"/>
                </a:cubicBezTo>
                <a:lnTo>
                  <a:pt x="76" y="71"/>
                </a:lnTo>
                <a:close/>
                <a:moveTo>
                  <a:pt x="26" y="135"/>
                </a:moveTo>
                <a:cubicBezTo>
                  <a:pt x="22" y="85"/>
                  <a:pt x="22" y="85"/>
                  <a:pt x="22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46" y="144"/>
                  <a:pt x="28" y="135"/>
                  <a:pt x="26" y="135"/>
                </a:cubicBezTo>
                <a:moveTo>
                  <a:pt x="157" y="155"/>
                </a:moveTo>
                <a:cubicBezTo>
                  <a:pt x="156" y="155"/>
                  <a:pt x="138" y="149"/>
                  <a:pt x="120" y="148"/>
                </a:cubicBezTo>
                <a:cubicBezTo>
                  <a:pt x="103" y="147"/>
                  <a:pt x="108" y="148"/>
                  <a:pt x="83" y="147"/>
                </a:cubicBezTo>
                <a:cubicBezTo>
                  <a:pt x="78" y="85"/>
                  <a:pt x="78" y="85"/>
                  <a:pt x="78" y="85"/>
                </a:cubicBezTo>
                <a:cubicBezTo>
                  <a:pt x="163" y="85"/>
                  <a:pt x="163" y="85"/>
                  <a:pt x="163" y="85"/>
                </a:cubicBezTo>
                <a:lnTo>
                  <a:pt x="157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1" name="Oval 97"/>
          <p:cNvSpPr>
            <a:spLocks noChangeArrowheads="1"/>
          </p:cNvSpPr>
          <p:nvPr/>
        </p:nvSpPr>
        <p:spPr bwMode="auto">
          <a:xfrm>
            <a:off x="2099778" y="3642577"/>
            <a:ext cx="722016" cy="72515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2273480" y="3848717"/>
            <a:ext cx="376704" cy="316013"/>
            <a:chOff x="3203575" y="5191125"/>
            <a:chExt cx="571500" cy="479425"/>
          </a:xfrm>
          <a:solidFill>
            <a:schemeClr val="bg1"/>
          </a:solidFill>
        </p:grpSpPr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3241675" y="5191125"/>
              <a:ext cx="495300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99"/>
            <p:cNvSpPr/>
            <p:nvPr/>
          </p:nvSpPr>
          <p:spPr bwMode="auto">
            <a:xfrm>
              <a:off x="3203575" y="5264150"/>
              <a:ext cx="571500" cy="147638"/>
            </a:xfrm>
            <a:custGeom>
              <a:avLst/>
              <a:gdLst>
                <a:gd name="T0" fmla="*/ 277 w 296"/>
                <a:gd name="T1" fmla="*/ 0 h 76"/>
                <a:gd name="T2" fmla="*/ 19 w 296"/>
                <a:gd name="T3" fmla="*/ 0 h 76"/>
                <a:gd name="T4" fmla="*/ 0 w 296"/>
                <a:gd name="T5" fmla="*/ 48 h 76"/>
                <a:gd name="T6" fmla="*/ 0 w 296"/>
                <a:gd name="T7" fmla="*/ 60 h 76"/>
                <a:gd name="T8" fmla="*/ 1 w 296"/>
                <a:gd name="T9" fmla="*/ 60 h 76"/>
                <a:gd name="T10" fmla="*/ 25 w 296"/>
                <a:gd name="T11" fmla="*/ 76 h 76"/>
                <a:gd name="T12" fmla="*/ 49 w 296"/>
                <a:gd name="T13" fmla="*/ 60 h 76"/>
                <a:gd name="T14" fmla="*/ 50 w 296"/>
                <a:gd name="T15" fmla="*/ 60 h 76"/>
                <a:gd name="T16" fmla="*/ 74 w 296"/>
                <a:gd name="T17" fmla="*/ 76 h 76"/>
                <a:gd name="T18" fmla="*/ 98 w 296"/>
                <a:gd name="T19" fmla="*/ 60 h 76"/>
                <a:gd name="T20" fmla="*/ 99 w 296"/>
                <a:gd name="T21" fmla="*/ 60 h 76"/>
                <a:gd name="T22" fmla="*/ 123 w 296"/>
                <a:gd name="T23" fmla="*/ 76 h 76"/>
                <a:gd name="T24" fmla="*/ 147 w 296"/>
                <a:gd name="T25" fmla="*/ 60 h 76"/>
                <a:gd name="T26" fmla="*/ 148 w 296"/>
                <a:gd name="T27" fmla="*/ 60 h 76"/>
                <a:gd name="T28" fmla="*/ 172 w 296"/>
                <a:gd name="T29" fmla="*/ 76 h 76"/>
                <a:gd name="T30" fmla="*/ 197 w 296"/>
                <a:gd name="T31" fmla="*/ 60 h 76"/>
                <a:gd name="T32" fmla="*/ 198 w 296"/>
                <a:gd name="T33" fmla="*/ 60 h 76"/>
                <a:gd name="T34" fmla="*/ 222 w 296"/>
                <a:gd name="T35" fmla="*/ 76 h 76"/>
                <a:gd name="T36" fmla="*/ 246 w 296"/>
                <a:gd name="T37" fmla="*/ 60 h 76"/>
                <a:gd name="T38" fmla="*/ 247 w 296"/>
                <a:gd name="T39" fmla="*/ 60 h 76"/>
                <a:gd name="T40" fmla="*/ 271 w 296"/>
                <a:gd name="T41" fmla="*/ 76 h 76"/>
                <a:gd name="T42" fmla="*/ 295 w 296"/>
                <a:gd name="T43" fmla="*/ 60 h 76"/>
                <a:gd name="T44" fmla="*/ 296 w 296"/>
                <a:gd name="T45" fmla="*/ 60 h 76"/>
                <a:gd name="T46" fmla="*/ 296 w 296"/>
                <a:gd name="T47" fmla="*/ 48 h 76"/>
                <a:gd name="T48" fmla="*/ 277 w 296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76">
                  <a:moveTo>
                    <a:pt x="27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3" y="69"/>
                    <a:pt x="13" y="76"/>
                    <a:pt x="25" y="76"/>
                  </a:cubicBezTo>
                  <a:cubicBezTo>
                    <a:pt x="36" y="76"/>
                    <a:pt x="46" y="69"/>
                    <a:pt x="49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2" y="69"/>
                    <a:pt x="62" y="76"/>
                    <a:pt x="74" y="76"/>
                  </a:cubicBezTo>
                  <a:cubicBezTo>
                    <a:pt x="86" y="76"/>
                    <a:pt x="96" y="69"/>
                    <a:pt x="98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1" y="69"/>
                    <a:pt x="111" y="76"/>
                    <a:pt x="123" y="76"/>
                  </a:cubicBezTo>
                  <a:cubicBezTo>
                    <a:pt x="135" y="76"/>
                    <a:pt x="145" y="69"/>
                    <a:pt x="147" y="60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51" y="69"/>
                    <a:pt x="161" y="76"/>
                    <a:pt x="172" y="76"/>
                  </a:cubicBezTo>
                  <a:cubicBezTo>
                    <a:pt x="184" y="76"/>
                    <a:pt x="194" y="69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200" y="69"/>
                    <a:pt x="210" y="76"/>
                    <a:pt x="222" y="76"/>
                  </a:cubicBezTo>
                  <a:cubicBezTo>
                    <a:pt x="234" y="76"/>
                    <a:pt x="243" y="69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69"/>
                    <a:pt x="259" y="76"/>
                    <a:pt x="271" y="76"/>
                  </a:cubicBezTo>
                  <a:cubicBezTo>
                    <a:pt x="283" y="76"/>
                    <a:pt x="293" y="69"/>
                    <a:pt x="295" y="60"/>
                  </a:cubicBezTo>
                  <a:cubicBezTo>
                    <a:pt x="296" y="60"/>
                    <a:pt x="296" y="60"/>
                    <a:pt x="296" y="60"/>
                  </a:cubicBezTo>
                  <a:cubicBezTo>
                    <a:pt x="296" y="48"/>
                    <a:pt x="296" y="48"/>
                    <a:pt x="296" y="48"/>
                  </a:cubicBez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100"/>
            <p:cNvSpPr/>
            <p:nvPr/>
          </p:nvSpPr>
          <p:spPr bwMode="auto">
            <a:xfrm>
              <a:off x="3203575" y="5429250"/>
              <a:ext cx="571500" cy="241300"/>
            </a:xfrm>
            <a:custGeom>
              <a:avLst/>
              <a:gdLst>
                <a:gd name="T0" fmla="*/ 337 w 360"/>
                <a:gd name="T1" fmla="*/ 135 h 152"/>
                <a:gd name="T2" fmla="*/ 337 w 360"/>
                <a:gd name="T3" fmla="*/ 0 h 152"/>
                <a:gd name="T4" fmla="*/ 301 w 360"/>
                <a:gd name="T5" fmla="*/ 0 h 152"/>
                <a:gd name="T6" fmla="*/ 301 w 360"/>
                <a:gd name="T7" fmla="*/ 87 h 152"/>
                <a:gd name="T8" fmla="*/ 146 w 360"/>
                <a:gd name="T9" fmla="*/ 87 h 152"/>
                <a:gd name="T10" fmla="*/ 146 w 360"/>
                <a:gd name="T11" fmla="*/ 0 h 152"/>
                <a:gd name="T12" fmla="*/ 127 w 360"/>
                <a:gd name="T13" fmla="*/ 0 h 152"/>
                <a:gd name="T14" fmla="*/ 127 w 360"/>
                <a:gd name="T15" fmla="*/ 135 h 152"/>
                <a:gd name="T16" fmla="*/ 59 w 360"/>
                <a:gd name="T17" fmla="*/ 135 h 152"/>
                <a:gd name="T18" fmla="*/ 59 w 360"/>
                <a:gd name="T19" fmla="*/ 0 h 152"/>
                <a:gd name="T20" fmla="*/ 24 w 360"/>
                <a:gd name="T21" fmla="*/ 0 h 152"/>
                <a:gd name="T22" fmla="*/ 24 w 360"/>
                <a:gd name="T23" fmla="*/ 135 h 152"/>
                <a:gd name="T24" fmla="*/ 0 w 360"/>
                <a:gd name="T25" fmla="*/ 135 h 152"/>
                <a:gd name="T26" fmla="*/ 0 w 360"/>
                <a:gd name="T27" fmla="*/ 152 h 152"/>
                <a:gd name="T28" fmla="*/ 360 w 360"/>
                <a:gd name="T29" fmla="*/ 152 h 152"/>
                <a:gd name="T30" fmla="*/ 360 w 360"/>
                <a:gd name="T31" fmla="*/ 135 h 152"/>
                <a:gd name="T32" fmla="*/ 337 w 360"/>
                <a:gd name="T33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0" h="152">
                  <a:moveTo>
                    <a:pt x="337" y="135"/>
                  </a:moveTo>
                  <a:lnTo>
                    <a:pt x="337" y="0"/>
                  </a:lnTo>
                  <a:lnTo>
                    <a:pt x="301" y="0"/>
                  </a:lnTo>
                  <a:lnTo>
                    <a:pt x="301" y="87"/>
                  </a:lnTo>
                  <a:lnTo>
                    <a:pt x="146" y="87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27" y="135"/>
                  </a:lnTo>
                  <a:lnTo>
                    <a:pt x="59" y="135"/>
                  </a:lnTo>
                  <a:lnTo>
                    <a:pt x="59" y="0"/>
                  </a:lnTo>
                  <a:lnTo>
                    <a:pt x="24" y="0"/>
                  </a:lnTo>
                  <a:lnTo>
                    <a:pt x="24" y="135"/>
                  </a:lnTo>
                  <a:lnTo>
                    <a:pt x="0" y="135"/>
                  </a:lnTo>
                  <a:lnTo>
                    <a:pt x="0" y="152"/>
                  </a:lnTo>
                  <a:lnTo>
                    <a:pt x="360" y="152"/>
                  </a:lnTo>
                  <a:lnTo>
                    <a:pt x="360" y="135"/>
                  </a:lnTo>
                  <a:lnTo>
                    <a:pt x="337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6" name="Oval 101"/>
          <p:cNvSpPr>
            <a:spLocks noChangeArrowheads="1"/>
          </p:cNvSpPr>
          <p:nvPr/>
        </p:nvSpPr>
        <p:spPr bwMode="auto">
          <a:xfrm>
            <a:off x="3497891" y="3642577"/>
            <a:ext cx="722016" cy="72515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3737518" y="3800582"/>
            <a:ext cx="278342" cy="375658"/>
            <a:chOff x="5056188" y="5118100"/>
            <a:chExt cx="422275" cy="569913"/>
          </a:xfrm>
          <a:solidFill>
            <a:schemeClr val="bg1"/>
          </a:solidFill>
        </p:grpSpPr>
        <p:sp>
          <p:nvSpPr>
            <p:cNvPr id="108" name="Freeform 102"/>
            <p:cNvSpPr/>
            <p:nvPr/>
          </p:nvSpPr>
          <p:spPr bwMode="auto">
            <a:xfrm>
              <a:off x="5292725" y="56737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Rectangle 103"/>
            <p:cNvSpPr>
              <a:spLocks noChangeArrowheads="1"/>
            </p:cNvSpPr>
            <p:nvPr/>
          </p:nvSpPr>
          <p:spPr bwMode="auto">
            <a:xfrm>
              <a:off x="5111750" y="5118100"/>
              <a:ext cx="61912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104"/>
            <p:cNvSpPr>
              <a:spLocks noEditPoints="1"/>
            </p:cNvSpPr>
            <p:nvPr/>
          </p:nvSpPr>
          <p:spPr bwMode="auto">
            <a:xfrm>
              <a:off x="5056188" y="5245100"/>
              <a:ext cx="173037" cy="442913"/>
            </a:xfrm>
            <a:custGeom>
              <a:avLst/>
              <a:gdLst>
                <a:gd name="T0" fmla="*/ 70 w 90"/>
                <a:gd name="T1" fmla="*/ 21 h 228"/>
                <a:gd name="T2" fmla="*/ 62 w 90"/>
                <a:gd name="T3" fmla="*/ 0 h 228"/>
                <a:gd name="T4" fmla="*/ 29 w 90"/>
                <a:gd name="T5" fmla="*/ 0 h 228"/>
                <a:gd name="T6" fmla="*/ 20 w 90"/>
                <a:gd name="T7" fmla="*/ 21 h 228"/>
                <a:gd name="T8" fmla="*/ 0 w 90"/>
                <a:gd name="T9" fmla="*/ 52 h 228"/>
                <a:gd name="T10" fmla="*/ 0 w 90"/>
                <a:gd name="T11" fmla="*/ 217 h 228"/>
                <a:gd name="T12" fmla="*/ 11 w 90"/>
                <a:gd name="T13" fmla="*/ 228 h 228"/>
                <a:gd name="T14" fmla="*/ 80 w 90"/>
                <a:gd name="T15" fmla="*/ 228 h 228"/>
                <a:gd name="T16" fmla="*/ 90 w 90"/>
                <a:gd name="T17" fmla="*/ 217 h 228"/>
                <a:gd name="T18" fmla="*/ 90 w 90"/>
                <a:gd name="T19" fmla="*/ 52 h 228"/>
                <a:gd name="T20" fmla="*/ 70 w 90"/>
                <a:gd name="T21" fmla="*/ 21 h 228"/>
                <a:gd name="T22" fmla="*/ 76 w 90"/>
                <a:gd name="T23" fmla="*/ 177 h 228"/>
                <a:gd name="T24" fmla="*/ 14 w 90"/>
                <a:gd name="T25" fmla="*/ 177 h 228"/>
                <a:gd name="T26" fmla="*/ 14 w 90"/>
                <a:gd name="T27" fmla="*/ 80 h 228"/>
                <a:gd name="T28" fmla="*/ 76 w 90"/>
                <a:gd name="T29" fmla="*/ 80 h 228"/>
                <a:gd name="T30" fmla="*/ 76 w 90"/>
                <a:gd name="T31" fmla="*/ 17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228">
                  <a:moveTo>
                    <a:pt x="70" y="21"/>
                  </a:moveTo>
                  <a:cubicBezTo>
                    <a:pt x="63" y="14"/>
                    <a:pt x="62" y="0"/>
                    <a:pt x="6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14"/>
                    <a:pt x="20" y="21"/>
                  </a:cubicBezTo>
                  <a:cubicBezTo>
                    <a:pt x="12" y="27"/>
                    <a:pt x="0" y="37"/>
                    <a:pt x="0" y="52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23"/>
                    <a:pt x="5" y="228"/>
                    <a:pt x="11" y="228"/>
                  </a:cubicBezTo>
                  <a:cubicBezTo>
                    <a:pt x="80" y="228"/>
                    <a:pt x="80" y="228"/>
                    <a:pt x="80" y="228"/>
                  </a:cubicBezTo>
                  <a:cubicBezTo>
                    <a:pt x="86" y="228"/>
                    <a:pt x="90" y="223"/>
                    <a:pt x="90" y="217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37"/>
                    <a:pt x="78" y="27"/>
                    <a:pt x="70" y="21"/>
                  </a:cubicBezTo>
                  <a:moveTo>
                    <a:pt x="76" y="177"/>
                  </a:moveTo>
                  <a:cubicBezTo>
                    <a:pt x="14" y="177"/>
                    <a:pt x="14" y="177"/>
                    <a:pt x="14" y="1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76" y="80"/>
                    <a:pt x="76" y="80"/>
                    <a:pt x="76" y="80"/>
                  </a:cubicBezTo>
                  <a:lnTo>
                    <a:pt x="76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105"/>
            <p:cNvSpPr>
              <a:spLocks noEditPoints="1"/>
            </p:cNvSpPr>
            <p:nvPr/>
          </p:nvSpPr>
          <p:spPr bwMode="auto">
            <a:xfrm>
              <a:off x="5265738" y="5245100"/>
              <a:ext cx="212725" cy="442913"/>
            </a:xfrm>
            <a:custGeom>
              <a:avLst/>
              <a:gdLst>
                <a:gd name="T0" fmla="*/ 89 w 110"/>
                <a:gd name="T1" fmla="*/ 215 h 228"/>
                <a:gd name="T2" fmla="*/ 88 w 110"/>
                <a:gd name="T3" fmla="*/ 215 h 228"/>
                <a:gd name="T4" fmla="*/ 68 w 110"/>
                <a:gd name="T5" fmla="*/ 215 h 228"/>
                <a:gd name="T6" fmla="*/ 61 w 110"/>
                <a:gd name="T7" fmla="*/ 208 h 228"/>
                <a:gd name="T8" fmla="*/ 61 w 110"/>
                <a:gd name="T9" fmla="*/ 124 h 228"/>
                <a:gd name="T10" fmla="*/ 110 w 110"/>
                <a:gd name="T11" fmla="*/ 69 h 228"/>
                <a:gd name="T12" fmla="*/ 110 w 110"/>
                <a:gd name="T13" fmla="*/ 62 h 228"/>
                <a:gd name="T14" fmla="*/ 105 w 110"/>
                <a:gd name="T15" fmla="*/ 0 h 228"/>
                <a:gd name="T16" fmla="*/ 7 w 110"/>
                <a:gd name="T17" fmla="*/ 0 h 228"/>
                <a:gd name="T18" fmla="*/ 1 w 110"/>
                <a:gd name="T19" fmla="*/ 60 h 228"/>
                <a:gd name="T20" fmla="*/ 0 w 110"/>
                <a:gd name="T21" fmla="*/ 69 h 228"/>
                <a:gd name="T22" fmla="*/ 48 w 110"/>
                <a:gd name="T23" fmla="*/ 123 h 228"/>
                <a:gd name="T24" fmla="*/ 48 w 110"/>
                <a:gd name="T25" fmla="*/ 208 h 228"/>
                <a:gd name="T26" fmla="*/ 41 w 110"/>
                <a:gd name="T27" fmla="*/ 215 h 228"/>
                <a:gd name="T28" fmla="*/ 21 w 110"/>
                <a:gd name="T29" fmla="*/ 215 h 228"/>
                <a:gd name="T30" fmla="*/ 21 w 110"/>
                <a:gd name="T31" fmla="*/ 215 h 228"/>
                <a:gd name="T32" fmla="*/ 14 w 110"/>
                <a:gd name="T33" fmla="*/ 221 h 228"/>
                <a:gd name="T34" fmla="*/ 14 w 110"/>
                <a:gd name="T35" fmla="*/ 222 h 228"/>
                <a:gd name="T36" fmla="*/ 21 w 110"/>
                <a:gd name="T37" fmla="*/ 228 h 228"/>
                <a:gd name="T38" fmla="*/ 89 w 110"/>
                <a:gd name="T39" fmla="*/ 228 h 228"/>
                <a:gd name="T40" fmla="*/ 95 w 110"/>
                <a:gd name="T41" fmla="*/ 222 h 228"/>
                <a:gd name="T42" fmla="*/ 95 w 110"/>
                <a:gd name="T43" fmla="*/ 222 h 228"/>
                <a:gd name="T44" fmla="*/ 95 w 110"/>
                <a:gd name="T45" fmla="*/ 221 h 228"/>
                <a:gd name="T46" fmla="*/ 95 w 110"/>
                <a:gd name="T47" fmla="*/ 221 h 228"/>
                <a:gd name="T48" fmla="*/ 89 w 110"/>
                <a:gd name="T49" fmla="*/ 215 h 228"/>
                <a:gd name="T50" fmla="*/ 16 w 110"/>
                <a:gd name="T51" fmla="*/ 67 h 228"/>
                <a:gd name="T52" fmla="*/ 21 w 110"/>
                <a:gd name="T53" fmla="*/ 13 h 228"/>
                <a:gd name="T54" fmla="*/ 90 w 110"/>
                <a:gd name="T55" fmla="*/ 13 h 228"/>
                <a:gd name="T56" fmla="*/ 95 w 110"/>
                <a:gd name="T57" fmla="*/ 67 h 228"/>
                <a:gd name="T58" fmla="*/ 16 w 110"/>
                <a:gd name="T59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228">
                  <a:moveTo>
                    <a:pt x="89" y="215"/>
                  </a:moveTo>
                  <a:cubicBezTo>
                    <a:pt x="88" y="215"/>
                    <a:pt x="88" y="215"/>
                    <a:pt x="88" y="215"/>
                  </a:cubicBezTo>
                  <a:cubicBezTo>
                    <a:pt x="68" y="215"/>
                    <a:pt x="68" y="215"/>
                    <a:pt x="68" y="215"/>
                  </a:cubicBezTo>
                  <a:cubicBezTo>
                    <a:pt x="65" y="215"/>
                    <a:pt x="61" y="212"/>
                    <a:pt x="61" y="208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89" y="121"/>
                    <a:pt x="110" y="97"/>
                    <a:pt x="110" y="69"/>
                  </a:cubicBezTo>
                  <a:cubicBezTo>
                    <a:pt x="110" y="67"/>
                    <a:pt x="110" y="64"/>
                    <a:pt x="110" y="6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3"/>
                    <a:pt x="0" y="66"/>
                    <a:pt x="0" y="69"/>
                  </a:cubicBezTo>
                  <a:cubicBezTo>
                    <a:pt x="0" y="97"/>
                    <a:pt x="21" y="120"/>
                    <a:pt x="48" y="123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48" y="212"/>
                    <a:pt x="45" y="215"/>
                    <a:pt x="4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17" y="215"/>
                    <a:pt x="14" y="218"/>
                    <a:pt x="14" y="221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225"/>
                    <a:pt x="17" y="228"/>
                    <a:pt x="21" y="228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92" y="228"/>
                    <a:pt x="95" y="225"/>
                    <a:pt x="95" y="222"/>
                  </a:cubicBezTo>
                  <a:cubicBezTo>
                    <a:pt x="95" y="222"/>
                    <a:pt x="95" y="222"/>
                    <a:pt x="95" y="222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18"/>
                    <a:pt x="92" y="215"/>
                    <a:pt x="89" y="215"/>
                  </a:cubicBezTo>
                  <a:moveTo>
                    <a:pt x="16" y="67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5" y="67"/>
                    <a:pt x="95" y="67"/>
                    <a:pt x="95" y="67"/>
                  </a:cubicBezTo>
                  <a:lnTo>
                    <a:pt x="1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Freeform 470"/>
          <p:cNvSpPr/>
          <p:nvPr/>
        </p:nvSpPr>
        <p:spPr bwMode="auto">
          <a:xfrm>
            <a:off x="4669044" y="1659651"/>
            <a:ext cx="836619" cy="835197"/>
          </a:xfrm>
          <a:custGeom>
            <a:avLst/>
            <a:gdLst>
              <a:gd name="T0" fmla="*/ 508 w 1016"/>
              <a:gd name="T1" fmla="*/ 0 h 1016"/>
              <a:gd name="T2" fmla="*/ 1016 w 1016"/>
              <a:gd name="T3" fmla="*/ 508 h 1016"/>
              <a:gd name="T4" fmla="*/ 897 w 1016"/>
              <a:gd name="T5" fmla="*/ 835 h 1016"/>
              <a:gd name="T6" fmla="*/ 508 w 1016"/>
              <a:gd name="T7" fmla="*/ 1016 h 1016"/>
              <a:gd name="T8" fmla="*/ 118 w 1016"/>
              <a:gd name="T9" fmla="*/ 835 h 1016"/>
              <a:gd name="T10" fmla="*/ 0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788" y="0"/>
                  <a:pt x="1016" y="228"/>
                  <a:pt x="1016" y="508"/>
                </a:cubicBezTo>
                <a:cubicBezTo>
                  <a:pt x="1016" y="633"/>
                  <a:pt x="971" y="746"/>
                  <a:pt x="897" y="835"/>
                </a:cubicBezTo>
                <a:cubicBezTo>
                  <a:pt x="804" y="946"/>
                  <a:pt x="664" y="1016"/>
                  <a:pt x="508" y="1016"/>
                </a:cubicBezTo>
                <a:cubicBezTo>
                  <a:pt x="351" y="1016"/>
                  <a:pt x="211" y="946"/>
                  <a:pt x="118" y="835"/>
                </a:cubicBezTo>
                <a:cubicBezTo>
                  <a:pt x="44" y="746"/>
                  <a:pt x="0" y="633"/>
                  <a:pt x="0" y="508"/>
                </a:cubicBezTo>
                <a:cubicBezTo>
                  <a:pt x="0" y="228"/>
                  <a:pt x="227" y="0"/>
                  <a:pt x="508" y="0"/>
                </a:cubicBezTo>
                <a:close/>
              </a:path>
            </a:pathLst>
          </a:custGeom>
          <a:solidFill>
            <a:srgbClr val="1AA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08" name="组合 3807"/>
          <p:cNvGrpSpPr/>
          <p:nvPr/>
        </p:nvGrpSpPr>
        <p:grpSpPr>
          <a:xfrm>
            <a:off x="4909500" y="1819006"/>
            <a:ext cx="463840" cy="463840"/>
            <a:chOff x="6419851" y="503238"/>
            <a:chExt cx="517525" cy="517525"/>
          </a:xfrm>
        </p:grpSpPr>
        <p:sp>
          <p:nvSpPr>
            <p:cNvPr id="3607" name="Freeform 471"/>
            <p:cNvSpPr>
              <a:spLocks noEditPoints="1"/>
            </p:cNvSpPr>
            <p:nvPr/>
          </p:nvSpPr>
          <p:spPr bwMode="auto">
            <a:xfrm>
              <a:off x="6419851" y="503238"/>
              <a:ext cx="517525" cy="517525"/>
            </a:xfrm>
            <a:custGeom>
              <a:avLst/>
              <a:gdLst>
                <a:gd name="T0" fmla="*/ 0 w 326"/>
                <a:gd name="T1" fmla="*/ 0 h 326"/>
                <a:gd name="T2" fmla="*/ 0 w 326"/>
                <a:gd name="T3" fmla="*/ 326 h 326"/>
                <a:gd name="T4" fmla="*/ 326 w 326"/>
                <a:gd name="T5" fmla="*/ 326 h 326"/>
                <a:gd name="T6" fmla="*/ 0 w 326"/>
                <a:gd name="T7" fmla="*/ 0 h 326"/>
                <a:gd name="T8" fmla="*/ 50 w 326"/>
                <a:gd name="T9" fmla="*/ 122 h 326"/>
                <a:gd name="T10" fmla="*/ 204 w 326"/>
                <a:gd name="T11" fmla="*/ 276 h 326"/>
                <a:gd name="T12" fmla="*/ 50 w 326"/>
                <a:gd name="T13" fmla="*/ 276 h 326"/>
                <a:gd name="T14" fmla="*/ 50 w 326"/>
                <a:gd name="T15" fmla="*/ 12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26">
                  <a:moveTo>
                    <a:pt x="0" y="0"/>
                  </a:moveTo>
                  <a:lnTo>
                    <a:pt x="0" y="326"/>
                  </a:lnTo>
                  <a:lnTo>
                    <a:pt x="326" y="326"/>
                  </a:lnTo>
                  <a:lnTo>
                    <a:pt x="0" y="0"/>
                  </a:lnTo>
                  <a:close/>
                  <a:moveTo>
                    <a:pt x="50" y="122"/>
                  </a:moveTo>
                  <a:lnTo>
                    <a:pt x="204" y="276"/>
                  </a:lnTo>
                  <a:lnTo>
                    <a:pt x="50" y="276"/>
                  </a:lnTo>
                  <a:lnTo>
                    <a:pt x="50" y="122"/>
                  </a:lnTo>
                  <a:close/>
                </a:path>
              </a:pathLst>
            </a:custGeom>
            <a:solidFill>
              <a:srgbClr val="F6C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8" name="Freeform 472"/>
            <p:cNvSpPr/>
            <p:nvPr/>
          </p:nvSpPr>
          <p:spPr bwMode="auto">
            <a:xfrm>
              <a:off x="6435726" y="5397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9" name="Freeform 473"/>
            <p:cNvSpPr/>
            <p:nvPr/>
          </p:nvSpPr>
          <p:spPr bwMode="auto">
            <a:xfrm>
              <a:off x="6451601" y="5476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0" name="Freeform 474"/>
            <p:cNvSpPr/>
            <p:nvPr/>
          </p:nvSpPr>
          <p:spPr bwMode="auto">
            <a:xfrm>
              <a:off x="6451601" y="5556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1" name="Freeform 475"/>
            <p:cNvSpPr/>
            <p:nvPr/>
          </p:nvSpPr>
          <p:spPr bwMode="auto">
            <a:xfrm>
              <a:off x="6467476" y="5651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2" name="Freeform 476"/>
            <p:cNvSpPr/>
            <p:nvPr/>
          </p:nvSpPr>
          <p:spPr bwMode="auto">
            <a:xfrm>
              <a:off x="6467476" y="5715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3" name="Freeform 477"/>
            <p:cNvSpPr/>
            <p:nvPr/>
          </p:nvSpPr>
          <p:spPr bwMode="auto">
            <a:xfrm>
              <a:off x="6483351" y="5810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4" name="Freeform 478"/>
            <p:cNvSpPr/>
            <p:nvPr/>
          </p:nvSpPr>
          <p:spPr bwMode="auto">
            <a:xfrm>
              <a:off x="6483351" y="58896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5" name="Freeform 479"/>
            <p:cNvSpPr/>
            <p:nvPr/>
          </p:nvSpPr>
          <p:spPr bwMode="auto">
            <a:xfrm>
              <a:off x="6499226" y="5969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6" name="Freeform 480"/>
            <p:cNvSpPr/>
            <p:nvPr/>
          </p:nvSpPr>
          <p:spPr bwMode="auto">
            <a:xfrm>
              <a:off x="6499226" y="604838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7" name="Freeform 481"/>
            <p:cNvSpPr/>
            <p:nvPr/>
          </p:nvSpPr>
          <p:spPr bwMode="auto">
            <a:xfrm>
              <a:off x="6515101" y="61277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8 h 8"/>
                <a:gd name="T4" fmla="*/ 8 w 9"/>
                <a:gd name="T5" fmla="*/ 0 h 8"/>
                <a:gd name="T6" fmla="*/ 9 w 9"/>
                <a:gd name="T7" fmla="*/ 1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8" name="Freeform 482"/>
            <p:cNvSpPr/>
            <p:nvPr/>
          </p:nvSpPr>
          <p:spPr bwMode="auto">
            <a:xfrm>
              <a:off x="6516689" y="620713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9" name="Freeform 483"/>
            <p:cNvSpPr/>
            <p:nvPr/>
          </p:nvSpPr>
          <p:spPr bwMode="auto">
            <a:xfrm>
              <a:off x="6532564" y="6286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0" name="Freeform 484"/>
            <p:cNvSpPr/>
            <p:nvPr/>
          </p:nvSpPr>
          <p:spPr bwMode="auto">
            <a:xfrm>
              <a:off x="6532564" y="636588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1" name="Freeform 485"/>
            <p:cNvSpPr/>
            <p:nvPr/>
          </p:nvSpPr>
          <p:spPr bwMode="auto">
            <a:xfrm>
              <a:off x="6548439" y="6461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2" name="Freeform 486"/>
            <p:cNvSpPr/>
            <p:nvPr/>
          </p:nvSpPr>
          <p:spPr bwMode="auto">
            <a:xfrm>
              <a:off x="6548439" y="654050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3" name="Freeform 487"/>
            <p:cNvSpPr/>
            <p:nvPr/>
          </p:nvSpPr>
          <p:spPr bwMode="auto">
            <a:xfrm>
              <a:off x="6564314" y="6619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4" name="Freeform 488"/>
            <p:cNvSpPr/>
            <p:nvPr/>
          </p:nvSpPr>
          <p:spPr bwMode="auto">
            <a:xfrm>
              <a:off x="6564314" y="6699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5" name="Freeform 489"/>
            <p:cNvSpPr/>
            <p:nvPr/>
          </p:nvSpPr>
          <p:spPr bwMode="auto">
            <a:xfrm>
              <a:off x="6580189" y="67786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6" name="Freeform 490"/>
            <p:cNvSpPr/>
            <p:nvPr/>
          </p:nvSpPr>
          <p:spPr bwMode="auto">
            <a:xfrm>
              <a:off x="6580189" y="685800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7" name="Freeform 491"/>
            <p:cNvSpPr/>
            <p:nvPr/>
          </p:nvSpPr>
          <p:spPr bwMode="auto">
            <a:xfrm>
              <a:off x="6597651" y="69373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8" name="Freeform 492"/>
            <p:cNvSpPr/>
            <p:nvPr/>
          </p:nvSpPr>
          <p:spPr bwMode="auto">
            <a:xfrm>
              <a:off x="6597651" y="701675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3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9" name="Freeform 493"/>
            <p:cNvSpPr/>
            <p:nvPr/>
          </p:nvSpPr>
          <p:spPr bwMode="auto">
            <a:xfrm>
              <a:off x="6613526" y="709613"/>
              <a:ext cx="12700" cy="14288"/>
            </a:xfrm>
            <a:custGeom>
              <a:avLst/>
              <a:gdLst>
                <a:gd name="T0" fmla="*/ 0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0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0" name="Freeform 494"/>
            <p:cNvSpPr/>
            <p:nvPr/>
          </p:nvSpPr>
          <p:spPr bwMode="auto">
            <a:xfrm>
              <a:off x="6613526" y="71755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1" name="Freeform 495"/>
            <p:cNvSpPr/>
            <p:nvPr/>
          </p:nvSpPr>
          <p:spPr bwMode="auto">
            <a:xfrm>
              <a:off x="6629401" y="72548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2" name="Freeform 496"/>
            <p:cNvSpPr/>
            <p:nvPr/>
          </p:nvSpPr>
          <p:spPr bwMode="auto">
            <a:xfrm>
              <a:off x="6629401" y="735013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3" name="Freeform 497"/>
            <p:cNvSpPr/>
            <p:nvPr/>
          </p:nvSpPr>
          <p:spPr bwMode="auto">
            <a:xfrm>
              <a:off x="6645276" y="7429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4" name="Freeform 498"/>
            <p:cNvSpPr/>
            <p:nvPr/>
          </p:nvSpPr>
          <p:spPr bwMode="auto">
            <a:xfrm>
              <a:off x="6645276" y="7493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3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5" name="Freeform 499"/>
            <p:cNvSpPr/>
            <p:nvPr/>
          </p:nvSpPr>
          <p:spPr bwMode="auto">
            <a:xfrm>
              <a:off x="6661151" y="7588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6" name="Freeform 500"/>
            <p:cNvSpPr/>
            <p:nvPr/>
          </p:nvSpPr>
          <p:spPr bwMode="auto">
            <a:xfrm>
              <a:off x="6661151" y="7667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0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7" name="Freeform 501"/>
            <p:cNvSpPr/>
            <p:nvPr/>
          </p:nvSpPr>
          <p:spPr bwMode="auto">
            <a:xfrm>
              <a:off x="6678614" y="77470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8" name="Freeform 502"/>
            <p:cNvSpPr/>
            <p:nvPr/>
          </p:nvSpPr>
          <p:spPr bwMode="auto">
            <a:xfrm>
              <a:off x="6678614" y="782638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9" name="Freeform 503"/>
            <p:cNvSpPr/>
            <p:nvPr/>
          </p:nvSpPr>
          <p:spPr bwMode="auto">
            <a:xfrm>
              <a:off x="6692901" y="790575"/>
              <a:ext cx="14288" cy="14288"/>
            </a:xfrm>
            <a:custGeom>
              <a:avLst/>
              <a:gdLst>
                <a:gd name="T0" fmla="*/ 1 w 9"/>
                <a:gd name="T1" fmla="*/ 9 h 9"/>
                <a:gd name="T2" fmla="*/ 0 w 9"/>
                <a:gd name="T3" fmla="*/ 7 h 9"/>
                <a:gd name="T4" fmla="*/ 8 w 9"/>
                <a:gd name="T5" fmla="*/ 0 h 9"/>
                <a:gd name="T6" fmla="*/ 9 w 9"/>
                <a:gd name="T7" fmla="*/ 1 h 9"/>
                <a:gd name="T8" fmla="*/ 1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0" name="Freeform 504"/>
            <p:cNvSpPr/>
            <p:nvPr/>
          </p:nvSpPr>
          <p:spPr bwMode="auto">
            <a:xfrm>
              <a:off x="6692901" y="798513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1" name="Freeform 505"/>
            <p:cNvSpPr/>
            <p:nvPr/>
          </p:nvSpPr>
          <p:spPr bwMode="auto">
            <a:xfrm>
              <a:off x="6710364" y="8064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2" name="Freeform 506"/>
            <p:cNvSpPr/>
            <p:nvPr/>
          </p:nvSpPr>
          <p:spPr bwMode="auto">
            <a:xfrm>
              <a:off x="6710364" y="815975"/>
              <a:ext cx="20638" cy="19050"/>
            </a:xfrm>
            <a:custGeom>
              <a:avLst/>
              <a:gdLst>
                <a:gd name="T0" fmla="*/ 0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3" name="Freeform 507"/>
            <p:cNvSpPr/>
            <p:nvPr/>
          </p:nvSpPr>
          <p:spPr bwMode="auto">
            <a:xfrm>
              <a:off x="6726239" y="8239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4" name="Freeform 508"/>
            <p:cNvSpPr/>
            <p:nvPr/>
          </p:nvSpPr>
          <p:spPr bwMode="auto">
            <a:xfrm>
              <a:off x="6726239" y="830263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5" name="Freeform 509"/>
            <p:cNvSpPr/>
            <p:nvPr/>
          </p:nvSpPr>
          <p:spPr bwMode="auto">
            <a:xfrm>
              <a:off x="6742114" y="83978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6" name="Freeform 510"/>
            <p:cNvSpPr/>
            <p:nvPr/>
          </p:nvSpPr>
          <p:spPr bwMode="auto">
            <a:xfrm>
              <a:off x="6742114" y="8477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7" name="Freeform 511"/>
            <p:cNvSpPr/>
            <p:nvPr/>
          </p:nvSpPr>
          <p:spPr bwMode="auto">
            <a:xfrm>
              <a:off x="6759576" y="85566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8" name="Freeform 512"/>
            <p:cNvSpPr/>
            <p:nvPr/>
          </p:nvSpPr>
          <p:spPr bwMode="auto">
            <a:xfrm>
              <a:off x="6759576" y="863600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9" name="Freeform 513"/>
            <p:cNvSpPr/>
            <p:nvPr/>
          </p:nvSpPr>
          <p:spPr bwMode="auto">
            <a:xfrm>
              <a:off x="6773864" y="87153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7 h 9"/>
                <a:gd name="T4" fmla="*/ 8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0" name="Freeform 514"/>
            <p:cNvSpPr/>
            <p:nvPr/>
          </p:nvSpPr>
          <p:spPr bwMode="auto">
            <a:xfrm>
              <a:off x="6773864" y="879475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1" name="Freeform 515"/>
            <p:cNvSpPr/>
            <p:nvPr/>
          </p:nvSpPr>
          <p:spPr bwMode="auto">
            <a:xfrm>
              <a:off x="6791326" y="88741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2" name="Freeform 516"/>
            <p:cNvSpPr/>
            <p:nvPr/>
          </p:nvSpPr>
          <p:spPr bwMode="auto">
            <a:xfrm>
              <a:off x="6791326" y="8953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3" name="Freeform 517"/>
            <p:cNvSpPr/>
            <p:nvPr/>
          </p:nvSpPr>
          <p:spPr bwMode="auto">
            <a:xfrm>
              <a:off x="6807201" y="90487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4" name="Freeform 518"/>
            <p:cNvSpPr/>
            <p:nvPr/>
          </p:nvSpPr>
          <p:spPr bwMode="auto">
            <a:xfrm>
              <a:off x="6807201" y="9112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5" name="Freeform 519"/>
            <p:cNvSpPr/>
            <p:nvPr/>
          </p:nvSpPr>
          <p:spPr bwMode="auto">
            <a:xfrm>
              <a:off x="6823076" y="919163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8 w 8"/>
                <a:gd name="T5" fmla="*/ 0 h 9"/>
                <a:gd name="T6" fmla="*/ 8 w 8"/>
                <a:gd name="T7" fmla="*/ 2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6" name="Freeform 520"/>
            <p:cNvSpPr/>
            <p:nvPr/>
          </p:nvSpPr>
          <p:spPr bwMode="auto">
            <a:xfrm>
              <a:off x="6823076" y="928688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7" name="Freeform 521"/>
            <p:cNvSpPr/>
            <p:nvPr/>
          </p:nvSpPr>
          <p:spPr bwMode="auto">
            <a:xfrm>
              <a:off x="6838951" y="93662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7 h 8"/>
                <a:gd name="T4" fmla="*/ 8 w 9"/>
                <a:gd name="T5" fmla="*/ 0 h 8"/>
                <a:gd name="T6" fmla="*/ 9 w 9"/>
                <a:gd name="T7" fmla="*/ 0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8" name="Freeform 522"/>
            <p:cNvSpPr/>
            <p:nvPr/>
          </p:nvSpPr>
          <p:spPr bwMode="auto">
            <a:xfrm>
              <a:off x="6838951" y="9445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9" name="Freeform 523"/>
            <p:cNvSpPr/>
            <p:nvPr/>
          </p:nvSpPr>
          <p:spPr bwMode="auto">
            <a:xfrm>
              <a:off x="6854826" y="9525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8 h 8"/>
                <a:gd name="T4" fmla="*/ 8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0" name="Freeform 524"/>
            <p:cNvSpPr/>
            <p:nvPr/>
          </p:nvSpPr>
          <p:spPr bwMode="auto">
            <a:xfrm>
              <a:off x="6856414" y="960438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1" name="Freeform 525"/>
            <p:cNvSpPr/>
            <p:nvPr/>
          </p:nvSpPr>
          <p:spPr bwMode="auto">
            <a:xfrm>
              <a:off x="6872289" y="968375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2" name="Freeform 526"/>
            <p:cNvSpPr/>
            <p:nvPr/>
          </p:nvSpPr>
          <p:spPr bwMode="auto">
            <a:xfrm>
              <a:off x="6872289" y="97631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3" name="Freeform 527"/>
            <p:cNvSpPr/>
            <p:nvPr/>
          </p:nvSpPr>
          <p:spPr bwMode="auto">
            <a:xfrm>
              <a:off x="6888164" y="98583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64" name="Freeform 528"/>
          <p:cNvSpPr/>
          <p:nvPr/>
        </p:nvSpPr>
        <p:spPr bwMode="auto">
          <a:xfrm>
            <a:off x="2537638" y="1601314"/>
            <a:ext cx="954714" cy="953291"/>
          </a:xfrm>
          <a:custGeom>
            <a:avLst/>
            <a:gdLst>
              <a:gd name="T0" fmla="*/ 125 w 1159"/>
              <a:gd name="T1" fmla="*/ 353 h 1159"/>
              <a:gd name="T2" fmla="*/ 353 w 1159"/>
              <a:gd name="T3" fmla="*/ 1034 h 1159"/>
              <a:gd name="T4" fmla="*/ 1034 w 1159"/>
              <a:gd name="T5" fmla="*/ 806 h 1159"/>
              <a:gd name="T6" fmla="*/ 806 w 1159"/>
              <a:gd name="T7" fmla="*/ 125 h 1159"/>
              <a:gd name="T8" fmla="*/ 125 w 1159"/>
              <a:gd name="T9" fmla="*/ 353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9" h="1159">
                <a:moveTo>
                  <a:pt x="125" y="353"/>
                </a:moveTo>
                <a:cubicBezTo>
                  <a:pt x="0" y="604"/>
                  <a:pt x="102" y="909"/>
                  <a:pt x="353" y="1034"/>
                </a:cubicBezTo>
                <a:cubicBezTo>
                  <a:pt x="604" y="1159"/>
                  <a:pt x="909" y="1057"/>
                  <a:pt x="1034" y="806"/>
                </a:cubicBezTo>
                <a:cubicBezTo>
                  <a:pt x="1159" y="555"/>
                  <a:pt x="1057" y="250"/>
                  <a:pt x="806" y="125"/>
                </a:cubicBezTo>
                <a:cubicBezTo>
                  <a:pt x="555" y="0"/>
                  <a:pt x="250" y="102"/>
                  <a:pt x="125" y="353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06" name="组合 3805"/>
          <p:cNvGrpSpPr/>
          <p:nvPr/>
        </p:nvGrpSpPr>
        <p:grpSpPr>
          <a:xfrm>
            <a:off x="2796592" y="1821853"/>
            <a:ext cx="466685" cy="482336"/>
            <a:chOff x="4305301" y="506413"/>
            <a:chExt cx="520700" cy="538162"/>
          </a:xfrm>
        </p:grpSpPr>
        <p:sp>
          <p:nvSpPr>
            <p:cNvPr id="3665" name="Freeform 529"/>
            <p:cNvSpPr/>
            <p:nvPr/>
          </p:nvSpPr>
          <p:spPr bwMode="auto">
            <a:xfrm>
              <a:off x="4311651" y="858838"/>
              <a:ext cx="514350" cy="163513"/>
            </a:xfrm>
            <a:custGeom>
              <a:avLst/>
              <a:gdLst>
                <a:gd name="T0" fmla="*/ 558 w 559"/>
                <a:gd name="T1" fmla="*/ 0 h 179"/>
                <a:gd name="T2" fmla="*/ 55 w 559"/>
                <a:gd name="T3" fmla="*/ 3 h 179"/>
                <a:gd name="T4" fmla="*/ 0 w 559"/>
                <a:gd name="T5" fmla="*/ 59 h 179"/>
                <a:gd name="T6" fmla="*/ 0 w 559"/>
                <a:gd name="T7" fmla="*/ 124 h 179"/>
                <a:gd name="T8" fmla="*/ 56 w 559"/>
                <a:gd name="T9" fmla="*/ 179 h 179"/>
                <a:gd name="T10" fmla="*/ 559 w 559"/>
                <a:gd name="T11" fmla="*/ 175 h 179"/>
                <a:gd name="T12" fmla="*/ 558 w 559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179">
                  <a:moveTo>
                    <a:pt x="558" y="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24" y="3"/>
                    <a:pt x="0" y="28"/>
                    <a:pt x="0" y="5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55"/>
                    <a:pt x="26" y="179"/>
                    <a:pt x="56" y="179"/>
                  </a:cubicBezTo>
                  <a:cubicBezTo>
                    <a:pt x="559" y="175"/>
                    <a:pt x="559" y="175"/>
                    <a:pt x="559" y="175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rgbClr val="9F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6" name="Freeform 530"/>
            <p:cNvSpPr/>
            <p:nvPr/>
          </p:nvSpPr>
          <p:spPr bwMode="auto">
            <a:xfrm>
              <a:off x="4694239" y="874713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7" name="Freeform 531"/>
            <p:cNvSpPr/>
            <p:nvPr/>
          </p:nvSpPr>
          <p:spPr bwMode="auto">
            <a:xfrm>
              <a:off x="4570414" y="876300"/>
              <a:ext cx="111125" cy="128588"/>
            </a:xfrm>
            <a:custGeom>
              <a:avLst/>
              <a:gdLst>
                <a:gd name="T0" fmla="*/ 1 w 70"/>
                <a:gd name="T1" fmla="*/ 81 h 81"/>
                <a:gd name="T2" fmla="*/ 0 w 70"/>
                <a:gd name="T3" fmla="*/ 0 h 81"/>
                <a:gd name="T4" fmla="*/ 70 w 70"/>
                <a:gd name="T5" fmla="*/ 0 h 81"/>
                <a:gd name="T6" fmla="*/ 70 w 70"/>
                <a:gd name="T7" fmla="*/ 80 h 81"/>
                <a:gd name="T8" fmla="*/ 1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1" y="81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70" y="80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8" name="Freeform 532"/>
            <p:cNvSpPr/>
            <p:nvPr/>
          </p:nvSpPr>
          <p:spPr bwMode="auto">
            <a:xfrm>
              <a:off x="4448176" y="876300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9" name="Freeform 533"/>
            <p:cNvSpPr/>
            <p:nvPr/>
          </p:nvSpPr>
          <p:spPr bwMode="auto">
            <a:xfrm>
              <a:off x="4311651" y="654050"/>
              <a:ext cx="511175" cy="390525"/>
            </a:xfrm>
            <a:custGeom>
              <a:avLst/>
              <a:gdLst>
                <a:gd name="T0" fmla="*/ 466 w 557"/>
                <a:gd name="T1" fmla="*/ 0 h 425"/>
                <a:gd name="T2" fmla="*/ 35 w 557"/>
                <a:gd name="T3" fmla="*/ 258 h 425"/>
                <a:gd name="T4" fmla="*/ 16 w 557"/>
                <a:gd name="T5" fmla="*/ 334 h 425"/>
                <a:gd name="T6" fmla="*/ 49 w 557"/>
                <a:gd name="T7" fmla="*/ 390 h 425"/>
                <a:gd name="T8" fmla="*/ 125 w 557"/>
                <a:gd name="T9" fmla="*/ 409 h 425"/>
                <a:gd name="T10" fmla="*/ 557 w 557"/>
                <a:gd name="T11" fmla="*/ 151 h 425"/>
                <a:gd name="T12" fmla="*/ 466 w 557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25">
                  <a:moveTo>
                    <a:pt x="466" y="0"/>
                  </a:moveTo>
                  <a:cubicBezTo>
                    <a:pt x="35" y="258"/>
                    <a:pt x="35" y="258"/>
                    <a:pt x="35" y="258"/>
                  </a:cubicBezTo>
                  <a:cubicBezTo>
                    <a:pt x="8" y="274"/>
                    <a:pt x="0" y="308"/>
                    <a:pt x="16" y="334"/>
                  </a:cubicBezTo>
                  <a:cubicBezTo>
                    <a:pt x="49" y="390"/>
                    <a:pt x="49" y="390"/>
                    <a:pt x="49" y="390"/>
                  </a:cubicBezTo>
                  <a:cubicBezTo>
                    <a:pt x="65" y="416"/>
                    <a:pt x="99" y="425"/>
                    <a:pt x="125" y="409"/>
                  </a:cubicBezTo>
                  <a:cubicBezTo>
                    <a:pt x="557" y="151"/>
                    <a:pt x="557" y="151"/>
                    <a:pt x="557" y="151"/>
                  </a:cubicBezTo>
                  <a:lnTo>
                    <a:pt x="466" y="0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0" name="Freeform 534"/>
            <p:cNvSpPr/>
            <p:nvPr/>
          </p:nvSpPr>
          <p:spPr bwMode="auto">
            <a:xfrm>
              <a:off x="4637089" y="677863"/>
              <a:ext cx="160338" cy="166688"/>
            </a:xfrm>
            <a:custGeom>
              <a:avLst/>
              <a:gdLst>
                <a:gd name="T0" fmla="*/ 42 w 101"/>
                <a:gd name="T1" fmla="*/ 105 h 105"/>
                <a:gd name="T2" fmla="*/ 0 w 101"/>
                <a:gd name="T3" fmla="*/ 36 h 105"/>
                <a:gd name="T4" fmla="*/ 59 w 101"/>
                <a:gd name="T5" fmla="*/ 0 h 105"/>
                <a:gd name="T6" fmla="*/ 101 w 101"/>
                <a:gd name="T7" fmla="*/ 69 h 105"/>
                <a:gd name="T8" fmla="*/ 42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2" y="105"/>
                  </a:moveTo>
                  <a:lnTo>
                    <a:pt x="0" y="36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FC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1" name="Freeform 535"/>
            <p:cNvSpPr/>
            <p:nvPr/>
          </p:nvSpPr>
          <p:spPr bwMode="auto">
            <a:xfrm>
              <a:off x="4530726" y="741363"/>
              <a:ext cx="161925" cy="166688"/>
            </a:xfrm>
            <a:custGeom>
              <a:avLst/>
              <a:gdLst>
                <a:gd name="T0" fmla="*/ 42 w 102"/>
                <a:gd name="T1" fmla="*/ 105 h 105"/>
                <a:gd name="T2" fmla="*/ 0 w 102"/>
                <a:gd name="T3" fmla="*/ 36 h 105"/>
                <a:gd name="T4" fmla="*/ 60 w 102"/>
                <a:gd name="T5" fmla="*/ 0 h 105"/>
                <a:gd name="T6" fmla="*/ 102 w 102"/>
                <a:gd name="T7" fmla="*/ 69 h 105"/>
                <a:gd name="T8" fmla="*/ 42 w 102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5">
                  <a:moveTo>
                    <a:pt x="42" y="105"/>
                  </a:moveTo>
                  <a:lnTo>
                    <a:pt x="0" y="36"/>
                  </a:lnTo>
                  <a:lnTo>
                    <a:pt x="60" y="0"/>
                  </a:lnTo>
                  <a:lnTo>
                    <a:pt x="102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2" name="Freeform 536"/>
            <p:cNvSpPr/>
            <p:nvPr/>
          </p:nvSpPr>
          <p:spPr bwMode="auto">
            <a:xfrm>
              <a:off x="4425951" y="804863"/>
              <a:ext cx="160338" cy="166688"/>
            </a:xfrm>
            <a:custGeom>
              <a:avLst/>
              <a:gdLst>
                <a:gd name="T0" fmla="*/ 41 w 101"/>
                <a:gd name="T1" fmla="*/ 105 h 105"/>
                <a:gd name="T2" fmla="*/ 0 w 101"/>
                <a:gd name="T3" fmla="*/ 35 h 105"/>
                <a:gd name="T4" fmla="*/ 59 w 101"/>
                <a:gd name="T5" fmla="*/ 0 h 105"/>
                <a:gd name="T6" fmla="*/ 101 w 101"/>
                <a:gd name="T7" fmla="*/ 69 h 105"/>
                <a:gd name="T8" fmla="*/ 41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1" y="105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3" name="Freeform 537"/>
            <p:cNvSpPr/>
            <p:nvPr/>
          </p:nvSpPr>
          <p:spPr bwMode="auto">
            <a:xfrm>
              <a:off x="4305301" y="522288"/>
              <a:ext cx="390525" cy="511175"/>
            </a:xfrm>
            <a:custGeom>
              <a:avLst/>
              <a:gdLst>
                <a:gd name="T0" fmla="*/ 274 w 425"/>
                <a:gd name="T1" fmla="*/ 0 h 557"/>
                <a:gd name="T2" fmla="*/ 16 w 425"/>
                <a:gd name="T3" fmla="*/ 432 h 557"/>
                <a:gd name="T4" fmla="*/ 35 w 425"/>
                <a:gd name="T5" fmla="*/ 508 h 557"/>
                <a:gd name="T6" fmla="*/ 91 w 425"/>
                <a:gd name="T7" fmla="*/ 541 h 557"/>
                <a:gd name="T8" fmla="*/ 167 w 425"/>
                <a:gd name="T9" fmla="*/ 522 h 557"/>
                <a:gd name="T10" fmla="*/ 425 w 425"/>
                <a:gd name="T11" fmla="*/ 90 h 557"/>
                <a:gd name="T12" fmla="*/ 274 w 425"/>
                <a:gd name="T1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557">
                  <a:moveTo>
                    <a:pt x="274" y="0"/>
                  </a:moveTo>
                  <a:cubicBezTo>
                    <a:pt x="16" y="432"/>
                    <a:pt x="16" y="432"/>
                    <a:pt x="16" y="432"/>
                  </a:cubicBezTo>
                  <a:cubicBezTo>
                    <a:pt x="0" y="458"/>
                    <a:pt x="9" y="492"/>
                    <a:pt x="35" y="508"/>
                  </a:cubicBezTo>
                  <a:cubicBezTo>
                    <a:pt x="91" y="541"/>
                    <a:pt x="91" y="541"/>
                    <a:pt x="91" y="541"/>
                  </a:cubicBezTo>
                  <a:cubicBezTo>
                    <a:pt x="117" y="557"/>
                    <a:pt x="151" y="548"/>
                    <a:pt x="167" y="522"/>
                  </a:cubicBezTo>
                  <a:cubicBezTo>
                    <a:pt x="425" y="90"/>
                    <a:pt x="425" y="90"/>
                    <a:pt x="425" y="9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4" name="Freeform 538"/>
            <p:cNvSpPr/>
            <p:nvPr/>
          </p:nvSpPr>
          <p:spPr bwMode="auto">
            <a:xfrm>
              <a:off x="4503739" y="547688"/>
              <a:ext cx="166688" cy="160338"/>
            </a:xfrm>
            <a:custGeom>
              <a:avLst/>
              <a:gdLst>
                <a:gd name="T0" fmla="*/ 69 w 105"/>
                <a:gd name="T1" fmla="*/ 101 h 101"/>
                <a:gd name="T2" fmla="*/ 0 w 105"/>
                <a:gd name="T3" fmla="*/ 60 h 101"/>
                <a:gd name="T4" fmla="*/ 36 w 105"/>
                <a:gd name="T5" fmla="*/ 0 h 101"/>
                <a:gd name="T6" fmla="*/ 105 w 105"/>
                <a:gd name="T7" fmla="*/ 41 h 101"/>
                <a:gd name="T8" fmla="*/ 69 w 105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5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5" name="Freeform 539"/>
            <p:cNvSpPr/>
            <p:nvPr/>
          </p:nvSpPr>
          <p:spPr bwMode="auto">
            <a:xfrm>
              <a:off x="4441826" y="654050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59 h 101"/>
                <a:gd name="T4" fmla="*/ 35 w 104"/>
                <a:gd name="T5" fmla="*/ 0 h 101"/>
                <a:gd name="T6" fmla="*/ 104 w 104"/>
                <a:gd name="T7" fmla="*/ 41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59"/>
                  </a:lnTo>
                  <a:lnTo>
                    <a:pt x="35" y="0"/>
                  </a:lnTo>
                  <a:lnTo>
                    <a:pt x="104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6" name="Freeform 540"/>
            <p:cNvSpPr/>
            <p:nvPr/>
          </p:nvSpPr>
          <p:spPr bwMode="auto">
            <a:xfrm>
              <a:off x="4378326" y="758825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60 h 101"/>
                <a:gd name="T4" fmla="*/ 36 w 104"/>
                <a:gd name="T5" fmla="*/ 0 h 101"/>
                <a:gd name="T6" fmla="*/ 104 w 104"/>
                <a:gd name="T7" fmla="*/ 42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4" y="42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7" name="Freeform 541"/>
            <p:cNvSpPr/>
            <p:nvPr/>
          </p:nvSpPr>
          <p:spPr bwMode="auto">
            <a:xfrm>
              <a:off x="4311651" y="506413"/>
              <a:ext cx="161925" cy="514350"/>
            </a:xfrm>
            <a:custGeom>
              <a:avLst/>
              <a:gdLst>
                <a:gd name="T0" fmla="*/ 0 w 176"/>
                <a:gd name="T1" fmla="*/ 0 h 559"/>
                <a:gd name="T2" fmla="*/ 0 w 176"/>
                <a:gd name="T3" fmla="*/ 504 h 559"/>
                <a:gd name="T4" fmla="*/ 55 w 176"/>
                <a:gd name="T5" fmla="*/ 559 h 559"/>
                <a:gd name="T6" fmla="*/ 121 w 176"/>
                <a:gd name="T7" fmla="*/ 559 h 559"/>
                <a:gd name="T8" fmla="*/ 176 w 176"/>
                <a:gd name="T9" fmla="*/ 504 h 559"/>
                <a:gd name="T10" fmla="*/ 176 w 176"/>
                <a:gd name="T11" fmla="*/ 0 h 559"/>
                <a:gd name="T12" fmla="*/ 0 w 176"/>
                <a:gd name="T1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559">
                  <a:moveTo>
                    <a:pt x="0" y="0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0" y="534"/>
                    <a:pt x="25" y="559"/>
                    <a:pt x="55" y="559"/>
                  </a:cubicBezTo>
                  <a:cubicBezTo>
                    <a:pt x="121" y="559"/>
                    <a:pt x="121" y="559"/>
                    <a:pt x="121" y="559"/>
                  </a:cubicBezTo>
                  <a:cubicBezTo>
                    <a:pt x="151" y="559"/>
                    <a:pt x="176" y="534"/>
                    <a:pt x="176" y="504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8" name="Rectangle 542"/>
            <p:cNvSpPr>
              <a:spLocks noChangeArrowheads="1"/>
            </p:cNvSpPr>
            <p:nvPr/>
          </p:nvSpPr>
          <p:spPr bwMode="auto">
            <a:xfrm>
              <a:off x="4327526" y="527050"/>
              <a:ext cx="128588" cy="109538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9" name="Rectangle 543"/>
            <p:cNvSpPr>
              <a:spLocks noChangeArrowheads="1"/>
            </p:cNvSpPr>
            <p:nvPr/>
          </p:nvSpPr>
          <p:spPr bwMode="auto">
            <a:xfrm>
              <a:off x="4327526" y="649288"/>
              <a:ext cx="128588" cy="111125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0" name="Rectangle 544"/>
            <p:cNvSpPr>
              <a:spLocks noChangeArrowheads="1"/>
            </p:cNvSpPr>
            <p:nvPr/>
          </p:nvSpPr>
          <p:spPr bwMode="auto">
            <a:xfrm>
              <a:off x="4327526" y="773113"/>
              <a:ext cx="128588" cy="109538"/>
            </a:xfrm>
            <a:prstGeom prst="rect">
              <a:avLst/>
            </a:prstGeom>
            <a:solidFill>
              <a:srgbClr val="1F8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1" name="Oval 545"/>
            <p:cNvSpPr>
              <a:spLocks noChangeArrowheads="1"/>
            </p:cNvSpPr>
            <p:nvPr/>
          </p:nvSpPr>
          <p:spPr bwMode="auto">
            <a:xfrm>
              <a:off x="4379914" y="950913"/>
              <a:ext cx="25400" cy="23813"/>
            </a:xfrm>
            <a:prstGeom prst="ellipse">
              <a:avLst/>
            </a:prstGeom>
            <a:solidFill>
              <a:srgbClr val="12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82" name="Oval 546"/>
          <p:cNvSpPr>
            <a:spLocks noChangeArrowheads="1"/>
          </p:cNvSpPr>
          <p:nvPr/>
        </p:nvSpPr>
        <p:spPr bwMode="auto">
          <a:xfrm>
            <a:off x="5705579" y="1659651"/>
            <a:ext cx="835197" cy="835197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09" name="组合 3808"/>
          <p:cNvGrpSpPr/>
          <p:nvPr/>
        </p:nvGrpSpPr>
        <p:grpSpPr>
          <a:xfrm>
            <a:off x="5825096" y="1854577"/>
            <a:ext cx="594740" cy="398390"/>
            <a:chOff x="7319964" y="542925"/>
            <a:chExt cx="663575" cy="444500"/>
          </a:xfrm>
        </p:grpSpPr>
        <p:sp>
          <p:nvSpPr>
            <p:cNvPr id="3683" name="Freeform 547"/>
            <p:cNvSpPr/>
            <p:nvPr/>
          </p:nvSpPr>
          <p:spPr bwMode="auto">
            <a:xfrm>
              <a:off x="7351714" y="590550"/>
              <a:ext cx="587375" cy="295275"/>
            </a:xfrm>
            <a:custGeom>
              <a:avLst/>
              <a:gdLst>
                <a:gd name="T0" fmla="*/ 640 w 640"/>
                <a:gd name="T1" fmla="*/ 321 h 321"/>
                <a:gd name="T2" fmla="*/ 604 w 640"/>
                <a:gd name="T3" fmla="*/ 321 h 321"/>
                <a:gd name="T4" fmla="*/ 320 w 640"/>
                <a:gd name="T5" fmla="*/ 36 h 321"/>
                <a:gd name="T6" fmla="*/ 36 w 640"/>
                <a:gd name="T7" fmla="*/ 321 h 321"/>
                <a:gd name="T8" fmla="*/ 0 w 640"/>
                <a:gd name="T9" fmla="*/ 321 h 321"/>
                <a:gd name="T10" fmla="*/ 320 w 640"/>
                <a:gd name="T11" fmla="*/ 0 h 321"/>
                <a:gd name="T12" fmla="*/ 640 w 640"/>
                <a:gd name="T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0" h="321">
                  <a:moveTo>
                    <a:pt x="640" y="321"/>
                  </a:moveTo>
                  <a:cubicBezTo>
                    <a:pt x="604" y="321"/>
                    <a:pt x="604" y="321"/>
                    <a:pt x="604" y="321"/>
                  </a:cubicBezTo>
                  <a:cubicBezTo>
                    <a:pt x="604" y="164"/>
                    <a:pt x="477" y="36"/>
                    <a:pt x="320" y="36"/>
                  </a:cubicBezTo>
                  <a:cubicBezTo>
                    <a:pt x="163" y="36"/>
                    <a:pt x="36" y="164"/>
                    <a:pt x="36" y="321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144"/>
                    <a:pt x="143" y="0"/>
                    <a:pt x="320" y="0"/>
                  </a:cubicBezTo>
                  <a:cubicBezTo>
                    <a:pt x="497" y="0"/>
                    <a:pt x="640" y="144"/>
                    <a:pt x="640" y="32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4" name="Rectangle 548"/>
            <p:cNvSpPr>
              <a:spLocks noChangeArrowheads="1"/>
            </p:cNvSpPr>
            <p:nvPr/>
          </p:nvSpPr>
          <p:spPr bwMode="auto">
            <a:xfrm>
              <a:off x="7319964" y="885825"/>
              <a:ext cx="103188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5" name="Rectangle 549"/>
            <p:cNvSpPr>
              <a:spLocks noChangeArrowheads="1"/>
            </p:cNvSpPr>
            <p:nvPr/>
          </p:nvSpPr>
          <p:spPr bwMode="auto">
            <a:xfrm>
              <a:off x="7881939" y="885825"/>
              <a:ext cx="101600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6" name="Freeform 550"/>
            <p:cNvSpPr/>
            <p:nvPr/>
          </p:nvSpPr>
          <p:spPr bwMode="auto">
            <a:xfrm>
              <a:off x="7367589" y="557213"/>
              <a:ext cx="288925" cy="47625"/>
            </a:xfrm>
            <a:custGeom>
              <a:avLst/>
              <a:gdLst>
                <a:gd name="T0" fmla="*/ 181 w 182"/>
                <a:gd name="T1" fmla="*/ 30 h 30"/>
                <a:gd name="T2" fmla="*/ 0 w 182"/>
                <a:gd name="T3" fmla="*/ 9 h 30"/>
                <a:gd name="T4" fmla="*/ 1 w 182"/>
                <a:gd name="T5" fmla="*/ 0 h 30"/>
                <a:gd name="T6" fmla="*/ 182 w 182"/>
                <a:gd name="T7" fmla="*/ 21 h 30"/>
                <a:gd name="T8" fmla="*/ 181 w 182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0">
                  <a:moveTo>
                    <a:pt x="181" y="30"/>
                  </a:moveTo>
                  <a:lnTo>
                    <a:pt x="0" y="9"/>
                  </a:lnTo>
                  <a:lnTo>
                    <a:pt x="1" y="0"/>
                  </a:lnTo>
                  <a:lnTo>
                    <a:pt x="182" y="21"/>
                  </a:lnTo>
                  <a:lnTo>
                    <a:pt x="181" y="3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7" name="Freeform 551"/>
            <p:cNvSpPr/>
            <p:nvPr/>
          </p:nvSpPr>
          <p:spPr bwMode="auto">
            <a:xfrm>
              <a:off x="7350126" y="542925"/>
              <a:ext cx="42863" cy="42863"/>
            </a:xfrm>
            <a:custGeom>
              <a:avLst/>
              <a:gdLst>
                <a:gd name="T0" fmla="*/ 24 w 27"/>
                <a:gd name="T1" fmla="*/ 27 h 27"/>
                <a:gd name="T2" fmla="*/ 0 w 27"/>
                <a:gd name="T3" fmla="*/ 25 h 27"/>
                <a:gd name="T4" fmla="*/ 2 w 27"/>
                <a:gd name="T5" fmla="*/ 0 h 27"/>
                <a:gd name="T6" fmla="*/ 27 w 27"/>
                <a:gd name="T7" fmla="*/ 3 h 27"/>
                <a:gd name="T8" fmla="*/ 2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27"/>
                  </a:moveTo>
                  <a:lnTo>
                    <a:pt x="0" y="25"/>
                  </a:lnTo>
                  <a:lnTo>
                    <a:pt x="2" y="0"/>
                  </a:lnTo>
                  <a:lnTo>
                    <a:pt x="27" y="3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8" name="Freeform 552"/>
            <p:cNvSpPr/>
            <p:nvPr/>
          </p:nvSpPr>
          <p:spPr bwMode="auto">
            <a:xfrm>
              <a:off x="7654926" y="590550"/>
              <a:ext cx="290513" cy="47625"/>
            </a:xfrm>
            <a:custGeom>
              <a:avLst/>
              <a:gdLst>
                <a:gd name="T0" fmla="*/ 1 w 183"/>
                <a:gd name="T1" fmla="*/ 0 h 30"/>
                <a:gd name="T2" fmla="*/ 183 w 183"/>
                <a:gd name="T3" fmla="*/ 21 h 30"/>
                <a:gd name="T4" fmla="*/ 181 w 183"/>
                <a:gd name="T5" fmla="*/ 30 h 30"/>
                <a:gd name="T6" fmla="*/ 0 w 183"/>
                <a:gd name="T7" fmla="*/ 9 h 30"/>
                <a:gd name="T8" fmla="*/ 1 w 18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0">
                  <a:moveTo>
                    <a:pt x="1" y="0"/>
                  </a:moveTo>
                  <a:lnTo>
                    <a:pt x="183" y="21"/>
                  </a:lnTo>
                  <a:lnTo>
                    <a:pt x="181" y="30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9" name="Freeform 553"/>
            <p:cNvSpPr/>
            <p:nvPr/>
          </p:nvSpPr>
          <p:spPr bwMode="auto">
            <a:xfrm>
              <a:off x="7918451" y="609600"/>
              <a:ext cx="44450" cy="42863"/>
            </a:xfrm>
            <a:custGeom>
              <a:avLst/>
              <a:gdLst>
                <a:gd name="T0" fmla="*/ 3 w 28"/>
                <a:gd name="T1" fmla="*/ 0 h 27"/>
                <a:gd name="T2" fmla="*/ 28 w 28"/>
                <a:gd name="T3" fmla="*/ 3 h 27"/>
                <a:gd name="T4" fmla="*/ 25 w 28"/>
                <a:gd name="T5" fmla="*/ 27 h 27"/>
                <a:gd name="T6" fmla="*/ 0 w 28"/>
                <a:gd name="T7" fmla="*/ 24 h 27"/>
                <a:gd name="T8" fmla="*/ 3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0"/>
                  </a:moveTo>
                  <a:lnTo>
                    <a:pt x="28" y="3"/>
                  </a:lnTo>
                  <a:lnTo>
                    <a:pt x="25" y="27"/>
                  </a:lnTo>
                  <a:lnTo>
                    <a:pt x="0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0" name="Rectangle 554"/>
            <p:cNvSpPr>
              <a:spLocks noChangeArrowheads="1"/>
            </p:cNvSpPr>
            <p:nvPr/>
          </p:nvSpPr>
          <p:spPr bwMode="auto">
            <a:xfrm>
              <a:off x="7604126" y="555625"/>
              <a:ext cx="103188" cy="103188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91" name="Oval 555"/>
          <p:cNvSpPr>
            <a:spLocks noChangeArrowheads="1"/>
          </p:cNvSpPr>
          <p:nvPr/>
        </p:nvSpPr>
        <p:spPr bwMode="auto">
          <a:xfrm>
            <a:off x="2595974" y="3549157"/>
            <a:ext cx="836619" cy="836619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4" name="组合 3813"/>
          <p:cNvGrpSpPr/>
          <p:nvPr/>
        </p:nvGrpSpPr>
        <p:grpSpPr>
          <a:xfrm>
            <a:off x="2726873" y="3699976"/>
            <a:ext cx="523598" cy="591894"/>
            <a:chOff x="4227514" y="2601913"/>
            <a:chExt cx="584200" cy="660400"/>
          </a:xfrm>
        </p:grpSpPr>
        <p:sp>
          <p:nvSpPr>
            <p:cNvPr id="3692" name="Freeform 556"/>
            <p:cNvSpPr/>
            <p:nvPr/>
          </p:nvSpPr>
          <p:spPr bwMode="auto">
            <a:xfrm>
              <a:off x="4383089" y="2632075"/>
              <a:ext cx="300038" cy="515938"/>
            </a:xfrm>
            <a:custGeom>
              <a:avLst/>
              <a:gdLst>
                <a:gd name="T0" fmla="*/ 158 w 327"/>
                <a:gd name="T1" fmla="*/ 56 h 561"/>
                <a:gd name="T2" fmla="*/ 0 w 327"/>
                <a:gd name="T3" fmla="*/ 332 h 561"/>
                <a:gd name="T4" fmla="*/ 46 w 327"/>
                <a:gd name="T5" fmla="*/ 561 h 561"/>
                <a:gd name="T6" fmla="*/ 164 w 327"/>
                <a:gd name="T7" fmla="*/ 561 h 561"/>
                <a:gd name="T8" fmla="*/ 281 w 327"/>
                <a:gd name="T9" fmla="*/ 561 h 561"/>
                <a:gd name="T10" fmla="*/ 327 w 327"/>
                <a:gd name="T11" fmla="*/ 332 h 561"/>
                <a:gd name="T12" fmla="*/ 169 w 327"/>
                <a:gd name="T13" fmla="*/ 56 h 561"/>
                <a:gd name="T14" fmla="*/ 192 w 327"/>
                <a:gd name="T15" fmla="*/ 28 h 561"/>
                <a:gd name="T16" fmla="*/ 164 w 327"/>
                <a:gd name="T17" fmla="*/ 0 h 561"/>
                <a:gd name="T18" fmla="*/ 135 w 327"/>
                <a:gd name="T19" fmla="*/ 28 h 561"/>
                <a:gd name="T20" fmla="*/ 158 w 327"/>
                <a:gd name="T21" fmla="*/ 5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" h="561">
                  <a:moveTo>
                    <a:pt x="158" y="56"/>
                  </a:moveTo>
                  <a:cubicBezTo>
                    <a:pt x="129" y="198"/>
                    <a:pt x="0" y="332"/>
                    <a:pt x="0" y="332"/>
                  </a:cubicBezTo>
                  <a:cubicBezTo>
                    <a:pt x="69" y="424"/>
                    <a:pt x="46" y="561"/>
                    <a:pt x="46" y="56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281" y="561"/>
                    <a:pt x="281" y="561"/>
                    <a:pt x="281" y="561"/>
                  </a:cubicBezTo>
                  <a:cubicBezTo>
                    <a:pt x="281" y="561"/>
                    <a:pt x="258" y="424"/>
                    <a:pt x="327" y="332"/>
                  </a:cubicBezTo>
                  <a:cubicBezTo>
                    <a:pt x="327" y="332"/>
                    <a:pt x="198" y="198"/>
                    <a:pt x="169" y="56"/>
                  </a:cubicBezTo>
                  <a:cubicBezTo>
                    <a:pt x="182" y="54"/>
                    <a:pt x="192" y="42"/>
                    <a:pt x="192" y="28"/>
                  </a:cubicBezTo>
                  <a:cubicBezTo>
                    <a:pt x="192" y="13"/>
                    <a:pt x="179" y="0"/>
                    <a:pt x="164" y="0"/>
                  </a:cubicBezTo>
                  <a:cubicBezTo>
                    <a:pt x="148" y="0"/>
                    <a:pt x="135" y="13"/>
                    <a:pt x="135" y="28"/>
                  </a:cubicBezTo>
                  <a:cubicBezTo>
                    <a:pt x="135" y="42"/>
                    <a:pt x="145" y="54"/>
                    <a:pt x="158" y="5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3" name="Rectangle 557"/>
            <p:cNvSpPr>
              <a:spLocks noChangeArrowheads="1"/>
            </p:cNvSpPr>
            <p:nvPr/>
          </p:nvSpPr>
          <p:spPr bwMode="auto">
            <a:xfrm>
              <a:off x="4425951" y="3165475"/>
              <a:ext cx="215900" cy="96838"/>
            </a:xfrm>
            <a:prstGeom prst="rect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4" name="Oval 558"/>
            <p:cNvSpPr>
              <a:spLocks noChangeArrowheads="1"/>
            </p:cNvSpPr>
            <p:nvPr/>
          </p:nvSpPr>
          <p:spPr bwMode="auto">
            <a:xfrm>
              <a:off x="4494214" y="2946400"/>
              <a:ext cx="77788" cy="7778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5" name="Freeform 559"/>
            <p:cNvSpPr/>
            <p:nvPr/>
          </p:nvSpPr>
          <p:spPr bwMode="auto">
            <a:xfrm>
              <a:off x="4256089" y="2633663"/>
              <a:ext cx="268288" cy="266700"/>
            </a:xfrm>
            <a:custGeom>
              <a:avLst/>
              <a:gdLst>
                <a:gd name="T0" fmla="*/ 292 w 292"/>
                <a:gd name="T1" fmla="*/ 0 h 291"/>
                <a:gd name="T2" fmla="*/ 292 w 292"/>
                <a:gd name="T3" fmla="*/ 0 h 291"/>
                <a:gd name="T4" fmla="*/ 0 w 292"/>
                <a:gd name="T5" fmla="*/ 291 h 291"/>
                <a:gd name="T6" fmla="*/ 33 w 292"/>
                <a:gd name="T7" fmla="*/ 291 h 291"/>
                <a:gd name="T8" fmla="*/ 292 w 292"/>
                <a:gd name="T9" fmla="*/ 32 h 291"/>
                <a:gd name="T10" fmla="*/ 292 w 292"/>
                <a:gd name="T11" fmla="*/ 32 h 291"/>
                <a:gd name="T12" fmla="*/ 292 w 292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91">
                  <a:moveTo>
                    <a:pt x="292" y="0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131" y="0"/>
                    <a:pt x="0" y="130"/>
                    <a:pt x="0" y="291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3" y="148"/>
                    <a:pt x="149" y="32"/>
                    <a:pt x="292" y="32"/>
                  </a:cubicBezTo>
                  <a:cubicBezTo>
                    <a:pt x="292" y="32"/>
                    <a:pt x="292" y="32"/>
                    <a:pt x="292" y="32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6" name="Rectangle 560"/>
            <p:cNvSpPr>
              <a:spLocks noChangeArrowheads="1"/>
            </p:cNvSpPr>
            <p:nvPr/>
          </p:nvSpPr>
          <p:spPr bwMode="auto">
            <a:xfrm>
              <a:off x="4227514" y="2900363"/>
              <a:ext cx="93663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7" name="Freeform 561"/>
            <p:cNvSpPr/>
            <p:nvPr/>
          </p:nvSpPr>
          <p:spPr bwMode="auto">
            <a:xfrm>
              <a:off x="4270376" y="2632075"/>
              <a:ext cx="263525" cy="15875"/>
            </a:xfrm>
            <a:custGeom>
              <a:avLst/>
              <a:gdLst>
                <a:gd name="T0" fmla="*/ 166 w 166"/>
                <a:gd name="T1" fmla="*/ 9 h 10"/>
                <a:gd name="T2" fmla="*/ 0 w 166"/>
                <a:gd name="T3" fmla="*/ 10 h 10"/>
                <a:gd name="T4" fmla="*/ 0 w 166"/>
                <a:gd name="T5" fmla="*/ 1 h 10"/>
                <a:gd name="T6" fmla="*/ 166 w 166"/>
                <a:gd name="T7" fmla="*/ 0 h 10"/>
                <a:gd name="T8" fmla="*/ 166 w 16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0">
                  <a:moveTo>
                    <a:pt x="166" y="9"/>
                  </a:moveTo>
                  <a:lnTo>
                    <a:pt x="0" y="10"/>
                  </a:lnTo>
                  <a:lnTo>
                    <a:pt x="0" y="1"/>
                  </a:lnTo>
                  <a:lnTo>
                    <a:pt x="166" y="0"/>
                  </a:lnTo>
                  <a:lnTo>
                    <a:pt x="166" y="9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8" name="Rectangle 562"/>
            <p:cNvSpPr>
              <a:spLocks noChangeArrowheads="1"/>
            </p:cNvSpPr>
            <p:nvPr/>
          </p:nvSpPr>
          <p:spPr bwMode="auto">
            <a:xfrm>
              <a:off x="4254501" y="2622550"/>
              <a:ext cx="36513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9" name="Rectangle 563"/>
            <p:cNvSpPr>
              <a:spLocks noChangeArrowheads="1"/>
            </p:cNvSpPr>
            <p:nvPr/>
          </p:nvSpPr>
          <p:spPr bwMode="auto">
            <a:xfrm>
              <a:off x="4533901" y="2632075"/>
              <a:ext cx="263525" cy="142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0" name="Rectangle 564"/>
            <p:cNvSpPr>
              <a:spLocks noChangeArrowheads="1"/>
            </p:cNvSpPr>
            <p:nvPr/>
          </p:nvSpPr>
          <p:spPr bwMode="auto">
            <a:xfrm>
              <a:off x="4776789" y="2620963"/>
              <a:ext cx="3492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1" name="Rectangle 565"/>
            <p:cNvSpPr>
              <a:spLocks noChangeArrowheads="1"/>
            </p:cNvSpPr>
            <p:nvPr/>
          </p:nvSpPr>
          <p:spPr bwMode="auto">
            <a:xfrm>
              <a:off x="4487864" y="2601913"/>
              <a:ext cx="92075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02" name="Freeform 566"/>
          <p:cNvSpPr/>
          <p:nvPr/>
        </p:nvSpPr>
        <p:spPr bwMode="auto">
          <a:xfrm>
            <a:off x="5768183" y="3244674"/>
            <a:ext cx="709988" cy="197773"/>
          </a:xfrm>
          <a:custGeom>
            <a:avLst/>
            <a:gdLst>
              <a:gd name="T0" fmla="*/ 0 w 863"/>
              <a:gd name="T1" fmla="*/ 0 h 240"/>
              <a:gd name="T2" fmla="*/ 432 w 863"/>
              <a:gd name="T3" fmla="*/ 240 h 240"/>
              <a:gd name="T4" fmla="*/ 863 w 863"/>
              <a:gd name="T5" fmla="*/ 0 h 240"/>
              <a:gd name="T6" fmla="*/ 0 w 863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3" h="240">
                <a:moveTo>
                  <a:pt x="0" y="0"/>
                </a:moveTo>
                <a:cubicBezTo>
                  <a:pt x="90" y="144"/>
                  <a:pt x="250" y="240"/>
                  <a:pt x="432" y="240"/>
                </a:cubicBezTo>
                <a:cubicBezTo>
                  <a:pt x="614" y="240"/>
                  <a:pt x="773" y="144"/>
                  <a:pt x="8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4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703" name="Freeform 567"/>
          <p:cNvSpPr/>
          <p:nvPr/>
        </p:nvSpPr>
        <p:spPr bwMode="auto">
          <a:xfrm>
            <a:off x="5705579" y="2605827"/>
            <a:ext cx="835197" cy="638847"/>
          </a:xfrm>
          <a:custGeom>
            <a:avLst/>
            <a:gdLst>
              <a:gd name="T0" fmla="*/ 1016 w 1016"/>
              <a:gd name="T1" fmla="*/ 508 h 776"/>
              <a:gd name="T2" fmla="*/ 508 w 1016"/>
              <a:gd name="T3" fmla="*/ 0 h 776"/>
              <a:gd name="T4" fmla="*/ 0 w 1016"/>
              <a:gd name="T5" fmla="*/ 508 h 776"/>
              <a:gd name="T6" fmla="*/ 76 w 1016"/>
              <a:gd name="T7" fmla="*/ 776 h 776"/>
              <a:gd name="T8" fmla="*/ 939 w 1016"/>
              <a:gd name="T9" fmla="*/ 776 h 776"/>
              <a:gd name="T10" fmla="*/ 1016 w 1016"/>
              <a:gd name="T11" fmla="*/ 508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76">
                <a:moveTo>
                  <a:pt x="1016" y="508"/>
                </a:moveTo>
                <a:cubicBezTo>
                  <a:pt x="1016" y="227"/>
                  <a:pt x="788" y="0"/>
                  <a:pt x="508" y="0"/>
                </a:cubicBezTo>
                <a:cubicBezTo>
                  <a:pt x="227" y="0"/>
                  <a:pt x="0" y="227"/>
                  <a:pt x="0" y="508"/>
                </a:cubicBezTo>
                <a:cubicBezTo>
                  <a:pt x="0" y="606"/>
                  <a:pt x="28" y="698"/>
                  <a:pt x="76" y="776"/>
                </a:cubicBezTo>
                <a:cubicBezTo>
                  <a:pt x="939" y="776"/>
                  <a:pt x="939" y="776"/>
                  <a:pt x="939" y="776"/>
                </a:cubicBezTo>
                <a:cubicBezTo>
                  <a:pt x="987" y="698"/>
                  <a:pt x="1016" y="606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0" name="组合 3809"/>
          <p:cNvGrpSpPr/>
          <p:nvPr/>
        </p:nvGrpSpPr>
        <p:grpSpPr>
          <a:xfrm>
            <a:off x="5869202" y="2742417"/>
            <a:ext cx="507948" cy="506525"/>
            <a:chOff x="7369176" y="1533525"/>
            <a:chExt cx="566738" cy="565150"/>
          </a:xfrm>
        </p:grpSpPr>
        <p:sp>
          <p:nvSpPr>
            <p:cNvPr id="3704" name="Freeform 568"/>
            <p:cNvSpPr/>
            <p:nvPr/>
          </p:nvSpPr>
          <p:spPr bwMode="auto">
            <a:xfrm>
              <a:off x="7431089" y="1670050"/>
              <a:ext cx="369888" cy="366713"/>
            </a:xfrm>
            <a:custGeom>
              <a:avLst/>
              <a:gdLst>
                <a:gd name="T0" fmla="*/ 195 w 402"/>
                <a:gd name="T1" fmla="*/ 0 h 400"/>
                <a:gd name="T2" fmla="*/ 3 w 402"/>
                <a:gd name="T3" fmla="*/ 191 h 400"/>
                <a:gd name="T4" fmla="*/ 5 w 402"/>
                <a:gd name="T5" fmla="*/ 208 h 400"/>
                <a:gd name="T6" fmla="*/ 192 w 402"/>
                <a:gd name="T7" fmla="*/ 395 h 400"/>
                <a:gd name="T8" fmla="*/ 211 w 402"/>
                <a:gd name="T9" fmla="*/ 395 h 400"/>
                <a:gd name="T10" fmla="*/ 214 w 402"/>
                <a:gd name="T11" fmla="*/ 392 h 400"/>
                <a:gd name="T12" fmla="*/ 402 w 402"/>
                <a:gd name="T13" fmla="*/ 205 h 400"/>
                <a:gd name="T14" fmla="*/ 200 w 402"/>
                <a:gd name="T15" fmla="*/ 3 h 400"/>
                <a:gd name="T16" fmla="*/ 195 w 402"/>
                <a:gd name="T1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400">
                  <a:moveTo>
                    <a:pt x="195" y="0"/>
                  </a:moveTo>
                  <a:cubicBezTo>
                    <a:pt x="3" y="191"/>
                    <a:pt x="3" y="191"/>
                    <a:pt x="3" y="191"/>
                  </a:cubicBezTo>
                  <a:cubicBezTo>
                    <a:pt x="0" y="197"/>
                    <a:pt x="1" y="203"/>
                    <a:pt x="5" y="208"/>
                  </a:cubicBezTo>
                  <a:cubicBezTo>
                    <a:pt x="192" y="395"/>
                    <a:pt x="192" y="395"/>
                    <a:pt x="192" y="395"/>
                  </a:cubicBezTo>
                  <a:cubicBezTo>
                    <a:pt x="197" y="400"/>
                    <a:pt x="206" y="400"/>
                    <a:pt x="211" y="395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402" y="205"/>
                    <a:pt x="402" y="205"/>
                    <a:pt x="402" y="205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2"/>
                    <a:pt x="196" y="1"/>
                    <a:pt x="195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5" name="Freeform 569"/>
            <p:cNvSpPr/>
            <p:nvPr/>
          </p:nvSpPr>
          <p:spPr bwMode="auto">
            <a:xfrm>
              <a:off x="7610476" y="1533525"/>
              <a:ext cx="325438" cy="323850"/>
            </a:xfrm>
            <a:custGeom>
              <a:avLst/>
              <a:gdLst>
                <a:gd name="T0" fmla="*/ 349 w 354"/>
                <a:gd name="T1" fmla="*/ 192 h 353"/>
                <a:gd name="T2" fmla="*/ 162 w 354"/>
                <a:gd name="T3" fmla="*/ 5 h 353"/>
                <a:gd name="T4" fmla="*/ 142 w 354"/>
                <a:gd name="T5" fmla="*/ 5 h 353"/>
                <a:gd name="T6" fmla="*/ 0 w 354"/>
                <a:gd name="T7" fmla="*/ 148 h 353"/>
                <a:gd name="T8" fmla="*/ 5 w 354"/>
                <a:gd name="T9" fmla="*/ 151 h 353"/>
                <a:gd name="T10" fmla="*/ 207 w 354"/>
                <a:gd name="T11" fmla="*/ 353 h 353"/>
                <a:gd name="T12" fmla="*/ 349 w 354"/>
                <a:gd name="T13" fmla="*/ 211 h 353"/>
                <a:gd name="T14" fmla="*/ 349 w 354"/>
                <a:gd name="T15" fmla="*/ 19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53">
                  <a:moveTo>
                    <a:pt x="349" y="192"/>
                  </a:moveTo>
                  <a:cubicBezTo>
                    <a:pt x="162" y="5"/>
                    <a:pt x="162" y="5"/>
                    <a:pt x="162" y="5"/>
                  </a:cubicBezTo>
                  <a:cubicBezTo>
                    <a:pt x="156" y="0"/>
                    <a:pt x="148" y="0"/>
                    <a:pt x="142" y="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" y="149"/>
                    <a:pt x="3" y="150"/>
                    <a:pt x="5" y="151"/>
                  </a:cubicBezTo>
                  <a:cubicBezTo>
                    <a:pt x="207" y="353"/>
                    <a:pt x="207" y="353"/>
                    <a:pt x="207" y="353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54" y="206"/>
                    <a:pt x="354" y="197"/>
                    <a:pt x="349" y="192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6" name="Freeform 570"/>
            <p:cNvSpPr/>
            <p:nvPr/>
          </p:nvSpPr>
          <p:spPr bwMode="auto">
            <a:xfrm>
              <a:off x="7399339" y="1844675"/>
              <a:ext cx="228600" cy="223838"/>
            </a:xfrm>
            <a:custGeom>
              <a:avLst/>
              <a:gdLst>
                <a:gd name="T0" fmla="*/ 4 w 248"/>
                <a:gd name="T1" fmla="*/ 47 h 244"/>
                <a:gd name="T2" fmla="*/ 198 w 248"/>
                <a:gd name="T3" fmla="*/ 240 h 244"/>
                <a:gd name="T4" fmla="*/ 205 w 248"/>
                <a:gd name="T5" fmla="*/ 244 h 244"/>
                <a:gd name="T6" fmla="*/ 248 w 248"/>
                <a:gd name="T7" fmla="*/ 201 h 244"/>
                <a:gd name="T8" fmla="*/ 245 w 248"/>
                <a:gd name="T9" fmla="*/ 204 h 244"/>
                <a:gd name="T10" fmla="*/ 226 w 248"/>
                <a:gd name="T11" fmla="*/ 204 h 244"/>
                <a:gd name="T12" fmla="*/ 39 w 248"/>
                <a:gd name="T13" fmla="*/ 17 h 244"/>
                <a:gd name="T14" fmla="*/ 37 w 248"/>
                <a:gd name="T15" fmla="*/ 0 h 244"/>
                <a:gd name="T16" fmla="*/ 0 w 248"/>
                <a:gd name="T17" fmla="*/ 37 h 244"/>
                <a:gd name="T18" fmla="*/ 4 w 248"/>
                <a:gd name="T19" fmla="*/ 4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4">
                  <a:moveTo>
                    <a:pt x="4" y="47"/>
                  </a:moveTo>
                  <a:cubicBezTo>
                    <a:pt x="198" y="240"/>
                    <a:pt x="198" y="240"/>
                    <a:pt x="198" y="240"/>
                  </a:cubicBezTo>
                  <a:cubicBezTo>
                    <a:pt x="200" y="243"/>
                    <a:pt x="203" y="244"/>
                    <a:pt x="205" y="244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0" y="209"/>
                    <a:pt x="231" y="209"/>
                    <a:pt x="226" y="20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5" y="12"/>
                    <a:pt x="34" y="6"/>
                    <a:pt x="37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4"/>
                    <a:pt x="4" y="47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7" name="Freeform 571"/>
            <p:cNvSpPr/>
            <p:nvPr/>
          </p:nvSpPr>
          <p:spPr bwMode="auto">
            <a:xfrm>
              <a:off x="7389814" y="1878013"/>
              <a:ext cx="198438" cy="201613"/>
            </a:xfrm>
            <a:custGeom>
              <a:avLst/>
              <a:gdLst>
                <a:gd name="T0" fmla="*/ 209 w 216"/>
                <a:gd name="T1" fmla="*/ 203 h 218"/>
                <a:gd name="T2" fmla="*/ 15 w 216"/>
                <a:gd name="T3" fmla="*/ 10 h 218"/>
                <a:gd name="T4" fmla="*/ 11 w 216"/>
                <a:gd name="T5" fmla="*/ 0 h 218"/>
                <a:gd name="T6" fmla="*/ 0 w 216"/>
                <a:gd name="T7" fmla="*/ 11 h 218"/>
                <a:gd name="T8" fmla="*/ 5 w 216"/>
                <a:gd name="T9" fmla="*/ 21 h 218"/>
                <a:gd name="T10" fmla="*/ 198 w 216"/>
                <a:gd name="T11" fmla="*/ 214 h 218"/>
                <a:gd name="T12" fmla="*/ 205 w 216"/>
                <a:gd name="T13" fmla="*/ 218 h 218"/>
                <a:gd name="T14" fmla="*/ 216 w 216"/>
                <a:gd name="T15" fmla="*/ 207 h 218"/>
                <a:gd name="T16" fmla="*/ 209 w 216"/>
                <a:gd name="T17" fmla="*/ 2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18">
                  <a:moveTo>
                    <a:pt x="209" y="203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3" y="7"/>
                    <a:pt x="11" y="4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2" y="18"/>
                    <a:pt x="5" y="21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00" y="217"/>
                    <a:pt x="203" y="218"/>
                    <a:pt x="205" y="218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7"/>
                    <a:pt x="211" y="206"/>
                    <a:pt x="209" y="203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8" name="Freeform 572"/>
            <p:cNvSpPr/>
            <p:nvPr/>
          </p:nvSpPr>
          <p:spPr bwMode="auto">
            <a:xfrm>
              <a:off x="7369176" y="1889125"/>
              <a:ext cx="209550" cy="209550"/>
            </a:xfrm>
            <a:custGeom>
              <a:avLst/>
              <a:gdLst>
                <a:gd name="T0" fmla="*/ 28 w 228"/>
                <a:gd name="T1" fmla="*/ 10 h 229"/>
                <a:gd name="T2" fmla="*/ 23 w 228"/>
                <a:gd name="T3" fmla="*/ 0 h 229"/>
                <a:gd name="T4" fmla="*/ 5 w 228"/>
                <a:gd name="T5" fmla="*/ 18 h 229"/>
                <a:gd name="T6" fmla="*/ 5 w 228"/>
                <a:gd name="T7" fmla="*/ 37 h 229"/>
                <a:gd name="T8" fmla="*/ 192 w 228"/>
                <a:gd name="T9" fmla="*/ 224 h 229"/>
                <a:gd name="T10" fmla="*/ 212 w 228"/>
                <a:gd name="T11" fmla="*/ 224 h 229"/>
                <a:gd name="T12" fmla="*/ 228 w 228"/>
                <a:gd name="T13" fmla="*/ 207 h 229"/>
                <a:gd name="T14" fmla="*/ 221 w 228"/>
                <a:gd name="T15" fmla="*/ 203 h 229"/>
                <a:gd name="T16" fmla="*/ 28 w 228"/>
                <a:gd name="T17" fmla="*/ 1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9">
                  <a:moveTo>
                    <a:pt x="28" y="10"/>
                  </a:moveTo>
                  <a:cubicBezTo>
                    <a:pt x="25" y="7"/>
                    <a:pt x="23" y="4"/>
                    <a:pt x="23" y="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23"/>
                    <a:pt x="0" y="32"/>
                    <a:pt x="5" y="37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8" y="229"/>
                    <a:pt x="206" y="229"/>
                    <a:pt x="212" y="224"/>
                  </a:cubicBezTo>
                  <a:cubicBezTo>
                    <a:pt x="228" y="207"/>
                    <a:pt x="228" y="207"/>
                    <a:pt x="228" y="207"/>
                  </a:cubicBezTo>
                  <a:cubicBezTo>
                    <a:pt x="226" y="207"/>
                    <a:pt x="223" y="206"/>
                    <a:pt x="221" y="20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09" name="Oval 573"/>
          <p:cNvSpPr>
            <a:spLocks noChangeArrowheads="1"/>
          </p:cNvSpPr>
          <p:nvPr/>
        </p:nvSpPr>
        <p:spPr bwMode="auto">
          <a:xfrm>
            <a:off x="4667620" y="2605827"/>
            <a:ext cx="836619" cy="836619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1" name="组合 3810"/>
          <p:cNvGrpSpPr/>
          <p:nvPr/>
        </p:nvGrpSpPr>
        <p:grpSpPr>
          <a:xfrm>
            <a:off x="4902386" y="2718229"/>
            <a:ext cx="368510" cy="589048"/>
            <a:chOff x="6411914" y="1506538"/>
            <a:chExt cx="411162" cy="657225"/>
          </a:xfrm>
        </p:grpSpPr>
        <p:sp>
          <p:nvSpPr>
            <p:cNvPr id="3710" name="Freeform 574"/>
            <p:cNvSpPr/>
            <p:nvPr/>
          </p:nvSpPr>
          <p:spPr bwMode="auto">
            <a:xfrm>
              <a:off x="6597651" y="1506538"/>
              <a:ext cx="41275" cy="100013"/>
            </a:xfrm>
            <a:custGeom>
              <a:avLst/>
              <a:gdLst>
                <a:gd name="T0" fmla="*/ 22 w 45"/>
                <a:gd name="T1" fmla="*/ 0 h 110"/>
                <a:gd name="T2" fmla="*/ 0 w 45"/>
                <a:gd name="T3" fmla="*/ 22 h 110"/>
                <a:gd name="T4" fmla="*/ 0 w 45"/>
                <a:gd name="T5" fmla="*/ 110 h 110"/>
                <a:gd name="T6" fmla="*/ 45 w 45"/>
                <a:gd name="T7" fmla="*/ 110 h 110"/>
                <a:gd name="T8" fmla="*/ 45 w 45"/>
                <a:gd name="T9" fmla="*/ 22 h 110"/>
                <a:gd name="T10" fmla="*/ 22 w 45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0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1" name="Rectangle 575"/>
            <p:cNvSpPr>
              <a:spLocks noChangeArrowheads="1"/>
            </p:cNvSpPr>
            <p:nvPr/>
          </p:nvSpPr>
          <p:spPr bwMode="auto">
            <a:xfrm>
              <a:off x="6608764" y="1606550"/>
              <a:ext cx="17463" cy="190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2" name="Rectangle 576"/>
            <p:cNvSpPr>
              <a:spLocks noChangeArrowheads="1"/>
            </p:cNvSpPr>
            <p:nvPr/>
          </p:nvSpPr>
          <p:spPr bwMode="auto">
            <a:xfrm>
              <a:off x="6472239" y="1924050"/>
              <a:ext cx="290513" cy="95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3" name="Freeform 577"/>
            <p:cNvSpPr/>
            <p:nvPr/>
          </p:nvSpPr>
          <p:spPr bwMode="auto">
            <a:xfrm>
              <a:off x="6626226" y="1754188"/>
              <a:ext cx="169863" cy="319088"/>
            </a:xfrm>
            <a:custGeom>
              <a:avLst/>
              <a:gdLst>
                <a:gd name="T0" fmla="*/ 0 w 185"/>
                <a:gd name="T1" fmla="*/ 17 h 348"/>
                <a:gd name="T2" fmla="*/ 145 w 185"/>
                <a:gd name="T3" fmla="*/ 340 h 348"/>
                <a:gd name="T4" fmla="*/ 159 w 185"/>
                <a:gd name="T5" fmla="*/ 346 h 348"/>
                <a:gd name="T6" fmla="*/ 177 w 185"/>
                <a:gd name="T7" fmla="*/ 338 h 348"/>
                <a:gd name="T8" fmla="*/ 182 w 185"/>
                <a:gd name="T9" fmla="*/ 323 h 348"/>
                <a:gd name="T10" fmla="*/ 37 w 185"/>
                <a:gd name="T11" fmla="*/ 0 h 348"/>
                <a:gd name="T12" fmla="*/ 0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0" y="17"/>
                  </a:moveTo>
                  <a:cubicBezTo>
                    <a:pt x="145" y="340"/>
                    <a:pt x="145" y="340"/>
                    <a:pt x="145" y="340"/>
                  </a:cubicBezTo>
                  <a:cubicBezTo>
                    <a:pt x="147" y="346"/>
                    <a:pt x="153" y="348"/>
                    <a:pt x="159" y="346"/>
                  </a:cubicBezTo>
                  <a:cubicBezTo>
                    <a:pt x="177" y="338"/>
                    <a:pt x="177" y="338"/>
                    <a:pt x="177" y="338"/>
                  </a:cubicBezTo>
                  <a:cubicBezTo>
                    <a:pt x="182" y="335"/>
                    <a:pt x="185" y="329"/>
                    <a:pt x="182" y="323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4" name="Freeform 578"/>
            <p:cNvSpPr/>
            <p:nvPr/>
          </p:nvSpPr>
          <p:spPr bwMode="auto">
            <a:xfrm>
              <a:off x="6772276" y="2063750"/>
              <a:ext cx="50800" cy="100013"/>
            </a:xfrm>
            <a:custGeom>
              <a:avLst/>
              <a:gdLst>
                <a:gd name="T0" fmla="*/ 10 w 32"/>
                <a:gd name="T1" fmla="*/ 0 h 63"/>
                <a:gd name="T2" fmla="*/ 32 w 32"/>
                <a:gd name="T3" fmla="*/ 63 h 63"/>
                <a:gd name="T4" fmla="*/ 32 w 32"/>
                <a:gd name="T5" fmla="*/ 63 h 63"/>
                <a:gd name="T6" fmla="*/ 0 w 32"/>
                <a:gd name="T7" fmla="*/ 5 h 63"/>
                <a:gd name="T8" fmla="*/ 10 w 3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3">
                  <a:moveTo>
                    <a:pt x="10" y="0"/>
                  </a:moveTo>
                  <a:lnTo>
                    <a:pt x="32" y="63"/>
                  </a:lnTo>
                  <a:lnTo>
                    <a:pt x="32" y="6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5" name="Freeform 579"/>
            <p:cNvSpPr/>
            <p:nvPr/>
          </p:nvSpPr>
          <p:spPr bwMode="auto">
            <a:xfrm>
              <a:off x="6440489" y="1754188"/>
              <a:ext cx="169863" cy="319088"/>
            </a:xfrm>
            <a:custGeom>
              <a:avLst/>
              <a:gdLst>
                <a:gd name="T0" fmla="*/ 185 w 185"/>
                <a:gd name="T1" fmla="*/ 17 h 348"/>
                <a:gd name="T2" fmla="*/ 40 w 185"/>
                <a:gd name="T3" fmla="*/ 340 h 348"/>
                <a:gd name="T4" fmla="*/ 26 w 185"/>
                <a:gd name="T5" fmla="*/ 346 h 348"/>
                <a:gd name="T6" fmla="*/ 8 w 185"/>
                <a:gd name="T7" fmla="*/ 338 h 348"/>
                <a:gd name="T8" fmla="*/ 3 w 185"/>
                <a:gd name="T9" fmla="*/ 323 h 348"/>
                <a:gd name="T10" fmla="*/ 148 w 185"/>
                <a:gd name="T11" fmla="*/ 0 h 348"/>
                <a:gd name="T12" fmla="*/ 185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185" y="17"/>
                  </a:moveTo>
                  <a:cubicBezTo>
                    <a:pt x="40" y="340"/>
                    <a:pt x="40" y="340"/>
                    <a:pt x="40" y="340"/>
                  </a:cubicBezTo>
                  <a:cubicBezTo>
                    <a:pt x="38" y="346"/>
                    <a:pt x="32" y="348"/>
                    <a:pt x="26" y="346"/>
                  </a:cubicBezTo>
                  <a:cubicBezTo>
                    <a:pt x="8" y="338"/>
                    <a:pt x="8" y="338"/>
                    <a:pt x="8" y="338"/>
                  </a:cubicBezTo>
                  <a:cubicBezTo>
                    <a:pt x="3" y="335"/>
                    <a:pt x="0" y="329"/>
                    <a:pt x="3" y="323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85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6" name="Freeform 580"/>
            <p:cNvSpPr/>
            <p:nvPr/>
          </p:nvSpPr>
          <p:spPr bwMode="auto">
            <a:xfrm>
              <a:off x="6411914" y="2063750"/>
              <a:ext cx="52388" cy="100013"/>
            </a:xfrm>
            <a:custGeom>
              <a:avLst/>
              <a:gdLst>
                <a:gd name="T0" fmla="*/ 22 w 33"/>
                <a:gd name="T1" fmla="*/ 0 h 63"/>
                <a:gd name="T2" fmla="*/ 0 w 33"/>
                <a:gd name="T3" fmla="*/ 63 h 63"/>
                <a:gd name="T4" fmla="*/ 0 w 33"/>
                <a:gd name="T5" fmla="*/ 63 h 63"/>
                <a:gd name="T6" fmla="*/ 33 w 33"/>
                <a:gd name="T7" fmla="*/ 5 h 63"/>
                <a:gd name="T8" fmla="*/ 22 w 3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3">
                  <a:moveTo>
                    <a:pt x="22" y="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33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7" name="Freeform 581"/>
            <p:cNvSpPr>
              <a:spLocks noEditPoints="1"/>
            </p:cNvSpPr>
            <p:nvPr/>
          </p:nvSpPr>
          <p:spPr bwMode="auto">
            <a:xfrm>
              <a:off x="6538914" y="1617663"/>
              <a:ext cx="158750" cy="158750"/>
            </a:xfrm>
            <a:custGeom>
              <a:avLst/>
              <a:gdLst>
                <a:gd name="T0" fmla="*/ 86 w 173"/>
                <a:gd name="T1" fmla="*/ 0 h 173"/>
                <a:gd name="T2" fmla="*/ 0 w 173"/>
                <a:gd name="T3" fmla="*/ 87 h 173"/>
                <a:gd name="T4" fmla="*/ 86 w 173"/>
                <a:gd name="T5" fmla="*/ 173 h 173"/>
                <a:gd name="T6" fmla="*/ 173 w 173"/>
                <a:gd name="T7" fmla="*/ 87 h 173"/>
                <a:gd name="T8" fmla="*/ 86 w 173"/>
                <a:gd name="T9" fmla="*/ 0 h 173"/>
                <a:gd name="T10" fmla="*/ 86 w 173"/>
                <a:gd name="T11" fmla="*/ 157 h 173"/>
                <a:gd name="T12" fmla="*/ 16 w 173"/>
                <a:gd name="T13" fmla="*/ 87 h 173"/>
                <a:gd name="T14" fmla="*/ 86 w 173"/>
                <a:gd name="T15" fmla="*/ 16 h 173"/>
                <a:gd name="T16" fmla="*/ 157 w 173"/>
                <a:gd name="T17" fmla="*/ 87 h 173"/>
                <a:gd name="T18" fmla="*/ 86 w 173"/>
                <a:gd name="T19" fmla="*/ 15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3">
                  <a:moveTo>
                    <a:pt x="86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135"/>
                    <a:pt x="39" y="173"/>
                    <a:pt x="86" y="173"/>
                  </a:cubicBezTo>
                  <a:cubicBezTo>
                    <a:pt x="134" y="173"/>
                    <a:pt x="173" y="135"/>
                    <a:pt x="173" y="87"/>
                  </a:cubicBezTo>
                  <a:cubicBezTo>
                    <a:pt x="173" y="39"/>
                    <a:pt x="134" y="0"/>
                    <a:pt x="86" y="0"/>
                  </a:cubicBezTo>
                  <a:close/>
                  <a:moveTo>
                    <a:pt x="86" y="157"/>
                  </a:moveTo>
                  <a:cubicBezTo>
                    <a:pt x="48" y="157"/>
                    <a:pt x="16" y="126"/>
                    <a:pt x="16" y="87"/>
                  </a:cubicBezTo>
                  <a:cubicBezTo>
                    <a:pt x="16" y="48"/>
                    <a:pt x="48" y="16"/>
                    <a:pt x="86" y="16"/>
                  </a:cubicBezTo>
                  <a:cubicBezTo>
                    <a:pt x="125" y="16"/>
                    <a:pt x="157" y="48"/>
                    <a:pt x="157" y="87"/>
                  </a:cubicBezTo>
                  <a:cubicBezTo>
                    <a:pt x="157" y="126"/>
                    <a:pt x="125" y="157"/>
                    <a:pt x="86" y="157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8" name="Freeform 582"/>
            <p:cNvSpPr/>
            <p:nvPr/>
          </p:nvSpPr>
          <p:spPr bwMode="auto">
            <a:xfrm>
              <a:off x="6610351" y="1874838"/>
              <a:ext cx="15875" cy="107950"/>
            </a:xfrm>
            <a:custGeom>
              <a:avLst/>
              <a:gdLst>
                <a:gd name="T0" fmla="*/ 8 w 17"/>
                <a:gd name="T1" fmla="*/ 0 h 118"/>
                <a:gd name="T2" fmla="*/ 0 w 17"/>
                <a:gd name="T3" fmla="*/ 8 h 118"/>
                <a:gd name="T4" fmla="*/ 0 w 17"/>
                <a:gd name="T5" fmla="*/ 110 h 118"/>
                <a:gd name="T6" fmla="*/ 8 w 17"/>
                <a:gd name="T7" fmla="*/ 118 h 118"/>
                <a:gd name="T8" fmla="*/ 17 w 17"/>
                <a:gd name="T9" fmla="*/ 110 h 118"/>
                <a:gd name="T10" fmla="*/ 17 w 17"/>
                <a:gd name="T11" fmla="*/ 8 h 118"/>
                <a:gd name="T12" fmla="*/ 8 w 17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8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5"/>
                    <a:pt x="4" y="118"/>
                    <a:pt x="8" y="118"/>
                  </a:cubicBezTo>
                  <a:cubicBezTo>
                    <a:pt x="13" y="118"/>
                    <a:pt x="17" y="115"/>
                    <a:pt x="17" y="1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9" name="Rectangle 583"/>
            <p:cNvSpPr>
              <a:spLocks noChangeArrowheads="1"/>
            </p:cNvSpPr>
            <p:nvPr/>
          </p:nvSpPr>
          <p:spPr bwMode="auto">
            <a:xfrm>
              <a:off x="6456364" y="1916113"/>
              <a:ext cx="23813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0" name="Rectangle 584"/>
            <p:cNvSpPr>
              <a:spLocks noChangeArrowheads="1"/>
            </p:cNvSpPr>
            <p:nvPr/>
          </p:nvSpPr>
          <p:spPr bwMode="auto">
            <a:xfrm>
              <a:off x="6756401" y="1916113"/>
              <a:ext cx="22225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21" name="Freeform 585"/>
          <p:cNvSpPr/>
          <p:nvPr/>
        </p:nvSpPr>
        <p:spPr bwMode="auto">
          <a:xfrm>
            <a:off x="2595974" y="2605827"/>
            <a:ext cx="836619" cy="836619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0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0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3" name="组合 3812"/>
          <p:cNvGrpSpPr/>
          <p:nvPr/>
        </p:nvGrpSpPr>
        <p:grpSpPr>
          <a:xfrm>
            <a:off x="2756753" y="2766606"/>
            <a:ext cx="509370" cy="520753"/>
            <a:chOff x="4260851" y="1560513"/>
            <a:chExt cx="568325" cy="581025"/>
          </a:xfrm>
        </p:grpSpPr>
        <p:sp>
          <p:nvSpPr>
            <p:cNvPr id="3722" name="Freeform 586"/>
            <p:cNvSpPr/>
            <p:nvPr/>
          </p:nvSpPr>
          <p:spPr bwMode="auto">
            <a:xfrm>
              <a:off x="4260851" y="1560513"/>
              <a:ext cx="568325" cy="581025"/>
            </a:xfrm>
            <a:custGeom>
              <a:avLst/>
              <a:gdLst>
                <a:gd name="T0" fmla="*/ 382 w 620"/>
                <a:gd name="T1" fmla="*/ 604 h 633"/>
                <a:gd name="T2" fmla="*/ 146 w 620"/>
                <a:gd name="T3" fmla="*/ 565 h 633"/>
                <a:gd name="T4" fmla="*/ 21 w 620"/>
                <a:gd name="T5" fmla="*/ 357 h 633"/>
                <a:gd name="T6" fmla="*/ 106 w 620"/>
                <a:gd name="T7" fmla="*/ 68 h 633"/>
                <a:gd name="T8" fmla="*/ 354 w 620"/>
                <a:gd name="T9" fmla="*/ 15 h 633"/>
                <a:gd name="T10" fmla="*/ 438 w 620"/>
                <a:gd name="T11" fmla="*/ 41 h 633"/>
                <a:gd name="T12" fmla="*/ 580 w 620"/>
                <a:gd name="T13" fmla="*/ 184 h 633"/>
                <a:gd name="T14" fmla="*/ 612 w 620"/>
                <a:gd name="T15" fmla="*/ 385 h 633"/>
                <a:gd name="T16" fmla="*/ 561 w 620"/>
                <a:gd name="T17" fmla="*/ 463 h 633"/>
                <a:gd name="T18" fmla="*/ 429 w 620"/>
                <a:gd name="T19" fmla="*/ 398 h 633"/>
                <a:gd name="T20" fmla="*/ 378 w 620"/>
                <a:gd name="T21" fmla="*/ 462 h 633"/>
                <a:gd name="T22" fmla="*/ 431 w 620"/>
                <a:gd name="T23" fmla="*/ 556 h 633"/>
                <a:gd name="T24" fmla="*/ 382 w 620"/>
                <a:gd name="T25" fmla="*/ 604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633">
                  <a:moveTo>
                    <a:pt x="382" y="604"/>
                  </a:moveTo>
                  <a:cubicBezTo>
                    <a:pt x="304" y="633"/>
                    <a:pt x="213" y="615"/>
                    <a:pt x="146" y="565"/>
                  </a:cubicBezTo>
                  <a:cubicBezTo>
                    <a:pt x="80" y="516"/>
                    <a:pt x="37" y="438"/>
                    <a:pt x="21" y="357"/>
                  </a:cubicBezTo>
                  <a:cubicBezTo>
                    <a:pt x="0" y="253"/>
                    <a:pt x="25" y="136"/>
                    <a:pt x="106" y="68"/>
                  </a:cubicBezTo>
                  <a:cubicBezTo>
                    <a:pt x="173" y="12"/>
                    <a:pt x="268" y="0"/>
                    <a:pt x="354" y="15"/>
                  </a:cubicBezTo>
                  <a:cubicBezTo>
                    <a:pt x="383" y="21"/>
                    <a:pt x="411" y="29"/>
                    <a:pt x="438" y="41"/>
                  </a:cubicBezTo>
                  <a:cubicBezTo>
                    <a:pt x="500" y="70"/>
                    <a:pt x="550" y="123"/>
                    <a:pt x="580" y="184"/>
                  </a:cubicBezTo>
                  <a:cubicBezTo>
                    <a:pt x="610" y="246"/>
                    <a:pt x="620" y="317"/>
                    <a:pt x="612" y="385"/>
                  </a:cubicBezTo>
                  <a:cubicBezTo>
                    <a:pt x="608" y="418"/>
                    <a:pt x="594" y="457"/>
                    <a:pt x="561" y="463"/>
                  </a:cubicBezTo>
                  <a:cubicBezTo>
                    <a:pt x="511" y="473"/>
                    <a:pt x="479" y="400"/>
                    <a:pt x="429" y="398"/>
                  </a:cubicBezTo>
                  <a:cubicBezTo>
                    <a:pt x="397" y="397"/>
                    <a:pt x="370" y="432"/>
                    <a:pt x="378" y="462"/>
                  </a:cubicBezTo>
                  <a:cubicBezTo>
                    <a:pt x="388" y="497"/>
                    <a:pt x="434" y="520"/>
                    <a:pt x="431" y="556"/>
                  </a:cubicBezTo>
                  <a:cubicBezTo>
                    <a:pt x="428" y="580"/>
                    <a:pt x="404" y="596"/>
                    <a:pt x="382" y="604"/>
                  </a:cubicBezTo>
                  <a:close/>
                </a:path>
              </a:pathLst>
            </a:custGeom>
            <a:solidFill>
              <a:srgbClr val="E5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3" name="Freeform 587"/>
            <p:cNvSpPr/>
            <p:nvPr/>
          </p:nvSpPr>
          <p:spPr bwMode="auto">
            <a:xfrm>
              <a:off x="4384676" y="1893888"/>
              <a:ext cx="115888" cy="98425"/>
            </a:xfrm>
            <a:custGeom>
              <a:avLst/>
              <a:gdLst>
                <a:gd name="T0" fmla="*/ 35 w 125"/>
                <a:gd name="T1" fmla="*/ 18 h 108"/>
                <a:gd name="T2" fmla="*/ 5 w 125"/>
                <a:gd name="T3" fmla="*/ 50 h 108"/>
                <a:gd name="T4" fmla="*/ 2 w 125"/>
                <a:gd name="T5" fmla="*/ 98 h 108"/>
                <a:gd name="T6" fmla="*/ 40 w 125"/>
                <a:gd name="T7" fmla="*/ 103 h 108"/>
                <a:gd name="T8" fmla="*/ 71 w 125"/>
                <a:gd name="T9" fmla="*/ 105 h 108"/>
                <a:gd name="T10" fmla="*/ 89 w 125"/>
                <a:gd name="T11" fmla="*/ 81 h 108"/>
                <a:gd name="T12" fmla="*/ 107 w 125"/>
                <a:gd name="T13" fmla="*/ 75 h 108"/>
                <a:gd name="T14" fmla="*/ 117 w 125"/>
                <a:gd name="T15" fmla="*/ 54 h 108"/>
                <a:gd name="T16" fmla="*/ 122 w 125"/>
                <a:gd name="T17" fmla="*/ 45 h 108"/>
                <a:gd name="T18" fmla="*/ 118 w 125"/>
                <a:gd name="T19" fmla="*/ 28 h 108"/>
                <a:gd name="T20" fmla="*/ 107 w 125"/>
                <a:gd name="T21" fmla="*/ 13 h 108"/>
                <a:gd name="T22" fmla="*/ 103 w 125"/>
                <a:gd name="T23" fmla="*/ 8 h 108"/>
                <a:gd name="T24" fmla="*/ 96 w 125"/>
                <a:gd name="T25" fmla="*/ 6 h 108"/>
                <a:gd name="T26" fmla="*/ 41 w 125"/>
                <a:gd name="T27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08">
                  <a:moveTo>
                    <a:pt x="35" y="18"/>
                  </a:moveTo>
                  <a:cubicBezTo>
                    <a:pt x="21" y="21"/>
                    <a:pt x="10" y="35"/>
                    <a:pt x="5" y="50"/>
                  </a:cubicBezTo>
                  <a:cubicBezTo>
                    <a:pt x="0" y="65"/>
                    <a:pt x="0" y="82"/>
                    <a:pt x="2" y="98"/>
                  </a:cubicBezTo>
                  <a:cubicBezTo>
                    <a:pt x="15" y="95"/>
                    <a:pt x="28" y="99"/>
                    <a:pt x="40" y="103"/>
                  </a:cubicBezTo>
                  <a:cubicBezTo>
                    <a:pt x="50" y="106"/>
                    <a:pt x="61" y="108"/>
                    <a:pt x="71" y="105"/>
                  </a:cubicBezTo>
                  <a:cubicBezTo>
                    <a:pt x="81" y="103"/>
                    <a:pt x="90" y="93"/>
                    <a:pt x="89" y="81"/>
                  </a:cubicBezTo>
                  <a:cubicBezTo>
                    <a:pt x="95" y="86"/>
                    <a:pt x="103" y="81"/>
                    <a:pt x="107" y="75"/>
                  </a:cubicBezTo>
                  <a:cubicBezTo>
                    <a:pt x="111" y="69"/>
                    <a:pt x="112" y="61"/>
                    <a:pt x="117" y="54"/>
                  </a:cubicBezTo>
                  <a:cubicBezTo>
                    <a:pt x="119" y="51"/>
                    <a:pt x="121" y="49"/>
                    <a:pt x="122" y="45"/>
                  </a:cubicBezTo>
                  <a:cubicBezTo>
                    <a:pt x="125" y="39"/>
                    <a:pt x="122" y="33"/>
                    <a:pt x="118" y="28"/>
                  </a:cubicBezTo>
                  <a:cubicBezTo>
                    <a:pt x="115" y="22"/>
                    <a:pt x="110" y="19"/>
                    <a:pt x="107" y="13"/>
                  </a:cubicBezTo>
                  <a:cubicBezTo>
                    <a:pt x="105" y="11"/>
                    <a:pt x="104" y="9"/>
                    <a:pt x="103" y="8"/>
                  </a:cubicBezTo>
                  <a:cubicBezTo>
                    <a:pt x="101" y="7"/>
                    <a:pt x="99" y="6"/>
                    <a:pt x="96" y="6"/>
                  </a:cubicBezTo>
                  <a:cubicBezTo>
                    <a:pt x="78" y="3"/>
                    <a:pt x="58" y="0"/>
                    <a:pt x="41" y="10"/>
                  </a:cubicBezTo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4" name="Freeform 588"/>
            <p:cNvSpPr/>
            <p:nvPr/>
          </p:nvSpPr>
          <p:spPr bwMode="auto">
            <a:xfrm>
              <a:off x="4314826" y="1776413"/>
              <a:ext cx="111125" cy="117475"/>
            </a:xfrm>
            <a:custGeom>
              <a:avLst/>
              <a:gdLst>
                <a:gd name="T0" fmla="*/ 26 w 120"/>
                <a:gd name="T1" fmla="*/ 115 h 129"/>
                <a:gd name="T2" fmla="*/ 13 w 120"/>
                <a:gd name="T3" fmla="*/ 24 h 129"/>
                <a:gd name="T4" fmla="*/ 18 w 120"/>
                <a:gd name="T5" fmla="*/ 15 h 129"/>
                <a:gd name="T6" fmla="*/ 25 w 120"/>
                <a:gd name="T7" fmla="*/ 11 h 129"/>
                <a:gd name="T8" fmla="*/ 92 w 120"/>
                <a:gd name="T9" fmla="*/ 16 h 129"/>
                <a:gd name="T10" fmla="*/ 109 w 120"/>
                <a:gd name="T11" fmla="*/ 46 h 129"/>
                <a:gd name="T12" fmla="*/ 110 w 120"/>
                <a:gd name="T13" fmla="*/ 92 h 129"/>
                <a:gd name="T14" fmla="*/ 97 w 120"/>
                <a:gd name="T15" fmla="*/ 102 h 129"/>
                <a:gd name="T16" fmla="*/ 70 w 120"/>
                <a:gd name="T17" fmla="*/ 117 h 129"/>
                <a:gd name="T18" fmla="*/ 36 w 120"/>
                <a:gd name="T19" fmla="*/ 124 h 129"/>
                <a:gd name="T20" fmla="*/ 26 w 120"/>
                <a:gd name="T21" fmla="*/ 1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29">
                  <a:moveTo>
                    <a:pt x="26" y="115"/>
                  </a:moveTo>
                  <a:cubicBezTo>
                    <a:pt x="5" y="91"/>
                    <a:pt x="0" y="54"/>
                    <a:pt x="13" y="24"/>
                  </a:cubicBezTo>
                  <a:cubicBezTo>
                    <a:pt x="14" y="21"/>
                    <a:pt x="16" y="18"/>
                    <a:pt x="18" y="15"/>
                  </a:cubicBezTo>
                  <a:cubicBezTo>
                    <a:pt x="20" y="13"/>
                    <a:pt x="23" y="12"/>
                    <a:pt x="25" y="11"/>
                  </a:cubicBezTo>
                  <a:cubicBezTo>
                    <a:pt x="47" y="2"/>
                    <a:pt x="75" y="0"/>
                    <a:pt x="92" y="16"/>
                  </a:cubicBezTo>
                  <a:cubicBezTo>
                    <a:pt x="100" y="24"/>
                    <a:pt x="105" y="35"/>
                    <a:pt x="109" y="46"/>
                  </a:cubicBezTo>
                  <a:cubicBezTo>
                    <a:pt x="115" y="61"/>
                    <a:pt x="120" y="80"/>
                    <a:pt x="110" y="92"/>
                  </a:cubicBezTo>
                  <a:cubicBezTo>
                    <a:pt x="107" y="97"/>
                    <a:pt x="102" y="99"/>
                    <a:pt x="97" y="102"/>
                  </a:cubicBezTo>
                  <a:cubicBezTo>
                    <a:pt x="88" y="107"/>
                    <a:pt x="79" y="112"/>
                    <a:pt x="70" y="117"/>
                  </a:cubicBezTo>
                  <a:cubicBezTo>
                    <a:pt x="60" y="123"/>
                    <a:pt x="47" y="129"/>
                    <a:pt x="36" y="124"/>
                  </a:cubicBezTo>
                  <a:cubicBezTo>
                    <a:pt x="32" y="122"/>
                    <a:pt x="29" y="119"/>
                    <a:pt x="26" y="115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5" name="Freeform 589"/>
            <p:cNvSpPr/>
            <p:nvPr/>
          </p:nvSpPr>
          <p:spPr bwMode="auto">
            <a:xfrm>
              <a:off x="4364039" y="1649413"/>
              <a:ext cx="100013" cy="95250"/>
            </a:xfrm>
            <a:custGeom>
              <a:avLst/>
              <a:gdLst>
                <a:gd name="T0" fmla="*/ 43 w 109"/>
                <a:gd name="T1" fmla="*/ 96 h 104"/>
                <a:gd name="T2" fmla="*/ 13 w 109"/>
                <a:gd name="T3" fmla="*/ 89 h 104"/>
                <a:gd name="T4" fmla="*/ 12 w 109"/>
                <a:gd name="T5" fmla="*/ 40 h 104"/>
                <a:gd name="T6" fmla="*/ 18 w 109"/>
                <a:gd name="T7" fmla="*/ 24 h 104"/>
                <a:gd name="T8" fmla="*/ 23 w 109"/>
                <a:gd name="T9" fmla="*/ 15 h 104"/>
                <a:gd name="T10" fmla="*/ 32 w 109"/>
                <a:gd name="T11" fmla="*/ 10 h 104"/>
                <a:gd name="T12" fmla="*/ 59 w 109"/>
                <a:gd name="T13" fmla="*/ 1 h 104"/>
                <a:gd name="T14" fmla="*/ 100 w 109"/>
                <a:gd name="T15" fmla="*/ 27 h 104"/>
                <a:gd name="T16" fmla="*/ 107 w 109"/>
                <a:gd name="T17" fmla="*/ 77 h 104"/>
                <a:gd name="T18" fmla="*/ 103 w 109"/>
                <a:gd name="T19" fmla="*/ 93 h 104"/>
                <a:gd name="T20" fmla="*/ 90 w 109"/>
                <a:gd name="T21" fmla="*/ 100 h 104"/>
                <a:gd name="T22" fmla="*/ 44 w 109"/>
                <a:gd name="T23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4">
                  <a:moveTo>
                    <a:pt x="43" y="96"/>
                  </a:moveTo>
                  <a:cubicBezTo>
                    <a:pt x="33" y="96"/>
                    <a:pt x="21" y="96"/>
                    <a:pt x="13" y="89"/>
                  </a:cubicBezTo>
                  <a:cubicBezTo>
                    <a:pt x="0" y="77"/>
                    <a:pt x="6" y="56"/>
                    <a:pt x="12" y="40"/>
                  </a:cubicBezTo>
                  <a:cubicBezTo>
                    <a:pt x="14" y="35"/>
                    <a:pt x="16" y="30"/>
                    <a:pt x="18" y="24"/>
                  </a:cubicBezTo>
                  <a:cubicBezTo>
                    <a:pt x="20" y="21"/>
                    <a:pt x="21" y="18"/>
                    <a:pt x="23" y="15"/>
                  </a:cubicBezTo>
                  <a:cubicBezTo>
                    <a:pt x="26" y="13"/>
                    <a:pt x="29" y="11"/>
                    <a:pt x="32" y="10"/>
                  </a:cubicBezTo>
                  <a:cubicBezTo>
                    <a:pt x="41" y="6"/>
                    <a:pt x="50" y="1"/>
                    <a:pt x="59" y="1"/>
                  </a:cubicBezTo>
                  <a:cubicBezTo>
                    <a:pt x="76" y="0"/>
                    <a:pt x="92" y="12"/>
                    <a:pt x="100" y="27"/>
                  </a:cubicBezTo>
                  <a:cubicBezTo>
                    <a:pt x="108" y="43"/>
                    <a:pt x="109" y="60"/>
                    <a:pt x="107" y="77"/>
                  </a:cubicBezTo>
                  <a:cubicBezTo>
                    <a:pt x="107" y="83"/>
                    <a:pt x="106" y="89"/>
                    <a:pt x="103" y="93"/>
                  </a:cubicBezTo>
                  <a:cubicBezTo>
                    <a:pt x="99" y="97"/>
                    <a:pt x="94" y="99"/>
                    <a:pt x="90" y="100"/>
                  </a:cubicBezTo>
                  <a:cubicBezTo>
                    <a:pt x="75" y="104"/>
                    <a:pt x="59" y="103"/>
                    <a:pt x="44" y="99"/>
                  </a:cubicBezTo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6" name="Freeform 590"/>
            <p:cNvSpPr/>
            <p:nvPr/>
          </p:nvSpPr>
          <p:spPr bwMode="auto">
            <a:xfrm>
              <a:off x="4506914" y="1617663"/>
              <a:ext cx="119063" cy="100013"/>
            </a:xfrm>
            <a:custGeom>
              <a:avLst/>
              <a:gdLst>
                <a:gd name="T0" fmla="*/ 27 w 129"/>
                <a:gd name="T1" fmla="*/ 30 h 110"/>
                <a:gd name="T2" fmla="*/ 28 w 129"/>
                <a:gd name="T3" fmla="*/ 23 h 110"/>
                <a:gd name="T4" fmla="*/ 41 w 129"/>
                <a:gd name="T5" fmla="*/ 3 h 110"/>
                <a:gd name="T6" fmla="*/ 68 w 129"/>
                <a:gd name="T7" fmla="*/ 6 h 110"/>
                <a:gd name="T8" fmla="*/ 107 w 129"/>
                <a:gd name="T9" fmla="*/ 31 h 110"/>
                <a:gd name="T10" fmla="*/ 118 w 129"/>
                <a:gd name="T11" fmla="*/ 60 h 110"/>
                <a:gd name="T12" fmla="*/ 125 w 129"/>
                <a:gd name="T13" fmla="*/ 87 h 110"/>
                <a:gd name="T14" fmla="*/ 112 w 129"/>
                <a:gd name="T15" fmla="*/ 98 h 110"/>
                <a:gd name="T16" fmla="*/ 21 w 129"/>
                <a:gd name="T17" fmla="*/ 89 h 110"/>
                <a:gd name="T18" fmla="*/ 3 w 129"/>
                <a:gd name="T19" fmla="*/ 69 h 110"/>
                <a:gd name="T20" fmla="*/ 8 w 129"/>
                <a:gd name="T21" fmla="*/ 43 h 110"/>
                <a:gd name="T22" fmla="*/ 27 w 129"/>
                <a:gd name="T23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110">
                  <a:moveTo>
                    <a:pt x="27" y="30"/>
                  </a:moveTo>
                  <a:cubicBezTo>
                    <a:pt x="28" y="28"/>
                    <a:pt x="28" y="25"/>
                    <a:pt x="28" y="23"/>
                  </a:cubicBezTo>
                  <a:cubicBezTo>
                    <a:pt x="30" y="15"/>
                    <a:pt x="34" y="8"/>
                    <a:pt x="41" y="3"/>
                  </a:cubicBezTo>
                  <a:cubicBezTo>
                    <a:pt x="50" y="0"/>
                    <a:pt x="59" y="3"/>
                    <a:pt x="68" y="6"/>
                  </a:cubicBezTo>
                  <a:cubicBezTo>
                    <a:pt x="83" y="11"/>
                    <a:pt x="99" y="17"/>
                    <a:pt x="107" y="31"/>
                  </a:cubicBezTo>
                  <a:cubicBezTo>
                    <a:pt x="113" y="40"/>
                    <a:pt x="114" y="50"/>
                    <a:pt x="118" y="60"/>
                  </a:cubicBezTo>
                  <a:cubicBezTo>
                    <a:pt x="122" y="69"/>
                    <a:pt x="129" y="78"/>
                    <a:pt x="125" y="87"/>
                  </a:cubicBezTo>
                  <a:cubicBezTo>
                    <a:pt x="122" y="92"/>
                    <a:pt x="117" y="95"/>
                    <a:pt x="112" y="98"/>
                  </a:cubicBezTo>
                  <a:cubicBezTo>
                    <a:pt x="83" y="110"/>
                    <a:pt x="47" y="107"/>
                    <a:pt x="21" y="89"/>
                  </a:cubicBezTo>
                  <a:cubicBezTo>
                    <a:pt x="13" y="84"/>
                    <a:pt x="6" y="77"/>
                    <a:pt x="3" y="69"/>
                  </a:cubicBezTo>
                  <a:cubicBezTo>
                    <a:pt x="0" y="60"/>
                    <a:pt x="1" y="49"/>
                    <a:pt x="8" y="43"/>
                  </a:cubicBezTo>
                  <a:cubicBezTo>
                    <a:pt x="14" y="39"/>
                    <a:pt x="23" y="37"/>
                    <a:pt x="27" y="30"/>
                  </a:cubicBezTo>
                  <a:close/>
                </a:path>
              </a:pathLst>
            </a:custGeom>
            <a:solidFill>
              <a:srgbClr val="3DA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7" name="Freeform 591"/>
            <p:cNvSpPr/>
            <p:nvPr/>
          </p:nvSpPr>
          <p:spPr bwMode="auto">
            <a:xfrm>
              <a:off x="4656139" y="1692275"/>
              <a:ext cx="92075" cy="88900"/>
            </a:xfrm>
            <a:custGeom>
              <a:avLst/>
              <a:gdLst>
                <a:gd name="T0" fmla="*/ 0 w 100"/>
                <a:gd name="T1" fmla="*/ 47 h 96"/>
                <a:gd name="T2" fmla="*/ 9 w 100"/>
                <a:gd name="T3" fmla="*/ 33 h 96"/>
                <a:gd name="T4" fmla="*/ 40 w 100"/>
                <a:gd name="T5" fmla="*/ 8 h 96"/>
                <a:gd name="T6" fmla="*/ 79 w 100"/>
                <a:gd name="T7" fmla="*/ 6 h 96"/>
                <a:gd name="T8" fmla="*/ 99 w 100"/>
                <a:gd name="T9" fmla="*/ 40 h 96"/>
                <a:gd name="T10" fmla="*/ 93 w 100"/>
                <a:gd name="T11" fmla="*/ 61 h 96"/>
                <a:gd name="T12" fmla="*/ 92 w 100"/>
                <a:gd name="T13" fmla="*/ 63 h 96"/>
                <a:gd name="T14" fmla="*/ 59 w 100"/>
                <a:gd name="T15" fmla="*/ 96 h 96"/>
                <a:gd name="T16" fmla="*/ 0 w 100"/>
                <a:gd name="T17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96">
                  <a:moveTo>
                    <a:pt x="0" y="47"/>
                  </a:moveTo>
                  <a:cubicBezTo>
                    <a:pt x="0" y="42"/>
                    <a:pt x="5" y="37"/>
                    <a:pt x="9" y="33"/>
                  </a:cubicBezTo>
                  <a:cubicBezTo>
                    <a:pt x="18" y="23"/>
                    <a:pt x="28" y="14"/>
                    <a:pt x="40" y="8"/>
                  </a:cubicBezTo>
                  <a:cubicBezTo>
                    <a:pt x="52" y="2"/>
                    <a:pt x="67" y="0"/>
                    <a:pt x="79" y="6"/>
                  </a:cubicBezTo>
                  <a:cubicBezTo>
                    <a:pt x="92" y="12"/>
                    <a:pt x="100" y="26"/>
                    <a:pt x="99" y="40"/>
                  </a:cubicBezTo>
                  <a:cubicBezTo>
                    <a:pt x="98" y="47"/>
                    <a:pt x="95" y="54"/>
                    <a:pt x="93" y="61"/>
                  </a:cubicBezTo>
                  <a:cubicBezTo>
                    <a:pt x="92" y="61"/>
                    <a:pt x="92" y="62"/>
                    <a:pt x="92" y="63"/>
                  </a:cubicBezTo>
                  <a:cubicBezTo>
                    <a:pt x="85" y="78"/>
                    <a:pt x="76" y="95"/>
                    <a:pt x="59" y="96"/>
                  </a:cubicBezTo>
                  <a:cubicBezTo>
                    <a:pt x="34" y="96"/>
                    <a:pt x="25" y="56"/>
                    <a:pt x="0" y="52"/>
                  </a:cubicBezTo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28" name="Freeform 592"/>
          <p:cNvSpPr/>
          <p:nvPr/>
        </p:nvSpPr>
        <p:spPr bwMode="auto">
          <a:xfrm>
            <a:off x="3632509" y="2605827"/>
            <a:ext cx="836619" cy="836619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1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2" name="组合 3811"/>
          <p:cNvGrpSpPr/>
          <p:nvPr/>
        </p:nvGrpSpPr>
        <p:grpSpPr>
          <a:xfrm>
            <a:off x="3730683" y="2816404"/>
            <a:ext cx="641693" cy="415465"/>
            <a:chOff x="5226051" y="1616075"/>
            <a:chExt cx="715963" cy="463551"/>
          </a:xfrm>
        </p:grpSpPr>
        <p:sp>
          <p:nvSpPr>
            <p:cNvPr id="3729" name="Freeform 593"/>
            <p:cNvSpPr/>
            <p:nvPr/>
          </p:nvSpPr>
          <p:spPr bwMode="auto">
            <a:xfrm>
              <a:off x="5273676" y="1616075"/>
              <a:ext cx="619125" cy="404813"/>
            </a:xfrm>
            <a:custGeom>
              <a:avLst/>
              <a:gdLst>
                <a:gd name="T0" fmla="*/ 650 w 673"/>
                <a:gd name="T1" fmla="*/ 0 h 441"/>
                <a:gd name="T2" fmla="*/ 23 w 673"/>
                <a:gd name="T3" fmla="*/ 0 h 441"/>
                <a:gd name="T4" fmla="*/ 0 w 673"/>
                <a:gd name="T5" fmla="*/ 22 h 441"/>
                <a:gd name="T6" fmla="*/ 0 w 673"/>
                <a:gd name="T7" fmla="*/ 441 h 441"/>
                <a:gd name="T8" fmla="*/ 673 w 673"/>
                <a:gd name="T9" fmla="*/ 441 h 441"/>
                <a:gd name="T10" fmla="*/ 673 w 673"/>
                <a:gd name="T11" fmla="*/ 22 h 441"/>
                <a:gd name="T12" fmla="*/ 650 w 673"/>
                <a:gd name="T1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441">
                  <a:moveTo>
                    <a:pt x="65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673" y="441"/>
                    <a:pt x="673" y="441"/>
                    <a:pt x="673" y="441"/>
                  </a:cubicBezTo>
                  <a:cubicBezTo>
                    <a:pt x="673" y="22"/>
                    <a:pt x="673" y="22"/>
                    <a:pt x="673" y="22"/>
                  </a:cubicBezTo>
                  <a:cubicBezTo>
                    <a:pt x="673" y="10"/>
                    <a:pt x="663" y="0"/>
                    <a:pt x="650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0" name="Rectangle 594"/>
            <p:cNvSpPr>
              <a:spLocks noChangeArrowheads="1"/>
            </p:cNvSpPr>
            <p:nvPr/>
          </p:nvSpPr>
          <p:spPr bwMode="auto">
            <a:xfrm>
              <a:off x="5299076" y="1639888"/>
              <a:ext cx="568325" cy="357188"/>
            </a:xfrm>
            <a:prstGeom prst="rect">
              <a:avLst/>
            </a:prstGeom>
            <a:solidFill>
              <a:srgbClr val="16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1" name="Rectangle 595"/>
            <p:cNvSpPr>
              <a:spLocks noChangeArrowheads="1"/>
            </p:cNvSpPr>
            <p:nvPr/>
          </p:nvSpPr>
          <p:spPr bwMode="auto">
            <a:xfrm>
              <a:off x="5226051" y="2014538"/>
              <a:ext cx="715963" cy="33338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2" name="Freeform 596"/>
            <p:cNvSpPr/>
            <p:nvPr/>
          </p:nvSpPr>
          <p:spPr bwMode="auto">
            <a:xfrm>
              <a:off x="5226051" y="2046288"/>
              <a:ext cx="715963" cy="33338"/>
            </a:xfrm>
            <a:custGeom>
              <a:avLst/>
              <a:gdLst>
                <a:gd name="T0" fmla="*/ 371 w 451"/>
                <a:gd name="T1" fmla="*/ 21 h 21"/>
                <a:gd name="T2" fmla="*/ 79 w 451"/>
                <a:gd name="T3" fmla="*/ 21 h 21"/>
                <a:gd name="T4" fmla="*/ 0 w 451"/>
                <a:gd name="T5" fmla="*/ 0 h 21"/>
                <a:gd name="T6" fmla="*/ 451 w 451"/>
                <a:gd name="T7" fmla="*/ 0 h 21"/>
                <a:gd name="T8" fmla="*/ 371 w 45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1">
                  <a:moveTo>
                    <a:pt x="371" y="21"/>
                  </a:moveTo>
                  <a:lnTo>
                    <a:pt x="79" y="21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371" y="2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3" name="Rectangle 597"/>
            <p:cNvSpPr>
              <a:spLocks noChangeArrowheads="1"/>
            </p:cNvSpPr>
            <p:nvPr/>
          </p:nvSpPr>
          <p:spPr bwMode="auto">
            <a:xfrm>
              <a:off x="5500689" y="2028825"/>
              <a:ext cx="165100" cy="47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4" name="Rectangle 598"/>
            <p:cNvSpPr>
              <a:spLocks noChangeArrowheads="1"/>
            </p:cNvSpPr>
            <p:nvPr/>
          </p:nvSpPr>
          <p:spPr bwMode="auto">
            <a:xfrm>
              <a:off x="5337176" y="1681163"/>
              <a:ext cx="414338" cy="276225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5" name="Rectangle 599"/>
            <p:cNvSpPr>
              <a:spLocks noChangeArrowheads="1"/>
            </p:cNvSpPr>
            <p:nvPr/>
          </p:nvSpPr>
          <p:spPr bwMode="auto">
            <a:xfrm>
              <a:off x="5776914" y="1681163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6" name="Rectangle 600"/>
            <p:cNvSpPr>
              <a:spLocks noChangeArrowheads="1"/>
            </p:cNvSpPr>
            <p:nvPr/>
          </p:nvSpPr>
          <p:spPr bwMode="auto">
            <a:xfrm>
              <a:off x="5776914" y="1736725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7" name="Rectangle 601"/>
            <p:cNvSpPr>
              <a:spLocks noChangeArrowheads="1"/>
            </p:cNvSpPr>
            <p:nvPr/>
          </p:nvSpPr>
          <p:spPr bwMode="auto">
            <a:xfrm>
              <a:off x="5776914" y="17938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8" name="Rectangle 602"/>
            <p:cNvSpPr>
              <a:spLocks noChangeArrowheads="1"/>
            </p:cNvSpPr>
            <p:nvPr/>
          </p:nvSpPr>
          <p:spPr bwMode="auto">
            <a:xfrm>
              <a:off x="5776914" y="185102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9" name="Rectangle 603"/>
            <p:cNvSpPr>
              <a:spLocks noChangeArrowheads="1"/>
            </p:cNvSpPr>
            <p:nvPr/>
          </p:nvSpPr>
          <p:spPr bwMode="auto">
            <a:xfrm>
              <a:off x="5776914" y="19081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0" name="Oval 604"/>
            <p:cNvSpPr>
              <a:spLocks noChangeArrowheads="1"/>
            </p:cNvSpPr>
            <p:nvPr/>
          </p:nvSpPr>
          <p:spPr bwMode="auto">
            <a:xfrm>
              <a:off x="5372101" y="1706563"/>
              <a:ext cx="109538" cy="111125"/>
            </a:xfrm>
            <a:prstGeom prst="ellipse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1" name="Freeform 605"/>
            <p:cNvSpPr/>
            <p:nvPr/>
          </p:nvSpPr>
          <p:spPr bwMode="auto">
            <a:xfrm>
              <a:off x="5576889" y="1697038"/>
              <a:ext cx="149225" cy="106363"/>
            </a:xfrm>
            <a:custGeom>
              <a:avLst/>
              <a:gdLst>
                <a:gd name="T0" fmla="*/ 94 w 94"/>
                <a:gd name="T1" fmla="*/ 67 h 67"/>
                <a:gd name="T2" fmla="*/ 47 w 94"/>
                <a:gd name="T3" fmla="*/ 0 h 67"/>
                <a:gd name="T4" fmla="*/ 0 w 94"/>
                <a:gd name="T5" fmla="*/ 67 h 67"/>
                <a:gd name="T6" fmla="*/ 94 w 94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67">
                  <a:moveTo>
                    <a:pt x="94" y="67"/>
                  </a:moveTo>
                  <a:lnTo>
                    <a:pt x="47" y="0"/>
                  </a:lnTo>
                  <a:lnTo>
                    <a:pt x="0" y="67"/>
                  </a:lnTo>
                  <a:lnTo>
                    <a:pt x="94" y="67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2" name="Freeform 606"/>
            <p:cNvSpPr/>
            <p:nvPr/>
          </p:nvSpPr>
          <p:spPr bwMode="auto">
            <a:xfrm>
              <a:off x="5470526" y="1808163"/>
              <a:ext cx="123825" cy="107950"/>
            </a:xfrm>
            <a:custGeom>
              <a:avLst/>
              <a:gdLst>
                <a:gd name="T0" fmla="*/ 19 w 78"/>
                <a:gd name="T1" fmla="*/ 68 h 68"/>
                <a:gd name="T2" fmla="*/ 0 w 78"/>
                <a:gd name="T3" fmla="*/ 33 h 68"/>
                <a:gd name="T4" fmla="*/ 19 w 78"/>
                <a:gd name="T5" fmla="*/ 0 h 68"/>
                <a:gd name="T6" fmla="*/ 59 w 78"/>
                <a:gd name="T7" fmla="*/ 0 h 68"/>
                <a:gd name="T8" fmla="*/ 78 w 78"/>
                <a:gd name="T9" fmla="*/ 33 h 68"/>
                <a:gd name="T10" fmla="*/ 59 w 78"/>
                <a:gd name="T11" fmla="*/ 68 h 68"/>
                <a:gd name="T12" fmla="*/ 19 w 7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8">
                  <a:moveTo>
                    <a:pt x="19" y="68"/>
                  </a:moveTo>
                  <a:lnTo>
                    <a:pt x="0" y="33"/>
                  </a:lnTo>
                  <a:lnTo>
                    <a:pt x="19" y="0"/>
                  </a:lnTo>
                  <a:lnTo>
                    <a:pt x="59" y="0"/>
                  </a:lnTo>
                  <a:lnTo>
                    <a:pt x="78" y="33"/>
                  </a:lnTo>
                  <a:lnTo>
                    <a:pt x="59" y="68"/>
                  </a:lnTo>
                  <a:lnTo>
                    <a:pt x="19" y="68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3" name="Freeform 607"/>
            <p:cNvSpPr/>
            <p:nvPr/>
          </p:nvSpPr>
          <p:spPr bwMode="auto">
            <a:xfrm>
              <a:off x="5357814" y="1817688"/>
              <a:ext cx="131763" cy="130175"/>
            </a:xfrm>
            <a:custGeom>
              <a:avLst/>
              <a:gdLst>
                <a:gd name="T0" fmla="*/ 140 w 144"/>
                <a:gd name="T1" fmla="*/ 142 h 142"/>
                <a:gd name="T2" fmla="*/ 112 w 144"/>
                <a:gd name="T3" fmla="*/ 122 h 142"/>
                <a:gd name="T4" fmla="*/ 108 w 144"/>
                <a:gd name="T5" fmla="*/ 109 h 142"/>
                <a:gd name="T6" fmla="*/ 105 w 144"/>
                <a:gd name="T7" fmla="*/ 98 h 142"/>
                <a:gd name="T8" fmla="*/ 80 w 144"/>
                <a:gd name="T9" fmla="*/ 82 h 142"/>
                <a:gd name="T10" fmla="*/ 71 w 144"/>
                <a:gd name="T11" fmla="*/ 82 h 142"/>
                <a:gd name="T12" fmla="*/ 56 w 144"/>
                <a:gd name="T13" fmla="*/ 80 h 142"/>
                <a:gd name="T14" fmla="*/ 26 w 144"/>
                <a:gd name="T15" fmla="*/ 55 h 142"/>
                <a:gd name="T16" fmla="*/ 22 w 144"/>
                <a:gd name="T17" fmla="*/ 42 h 142"/>
                <a:gd name="T18" fmla="*/ 19 w 144"/>
                <a:gd name="T19" fmla="*/ 31 h 142"/>
                <a:gd name="T20" fmla="*/ 0 w 144"/>
                <a:gd name="T21" fmla="*/ 18 h 142"/>
                <a:gd name="T22" fmla="*/ 0 w 144"/>
                <a:gd name="T23" fmla="*/ 0 h 142"/>
                <a:gd name="T24" fmla="*/ 35 w 144"/>
                <a:gd name="T25" fmla="*/ 23 h 142"/>
                <a:gd name="T26" fmla="*/ 40 w 144"/>
                <a:gd name="T27" fmla="*/ 38 h 142"/>
                <a:gd name="T28" fmla="*/ 43 w 144"/>
                <a:gd name="T29" fmla="*/ 49 h 142"/>
                <a:gd name="T30" fmla="*/ 60 w 144"/>
                <a:gd name="T31" fmla="*/ 63 h 142"/>
                <a:gd name="T32" fmla="*/ 72 w 144"/>
                <a:gd name="T33" fmla="*/ 64 h 142"/>
                <a:gd name="T34" fmla="*/ 82 w 144"/>
                <a:gd name="T35" fmla="*/ 65 h 142"/>
                <a:gd name="T36" fmla="*/ 120 w 144"/>
                <a:gd name="T37" fmla="*/ 91 h 142"/>
                <a:gd name="T38" fmla="*/ 125 w 144"/>
                <a:gd name="T39" fmla="*/ 105 h 142"/>
                <a:gd name="T40" fmla="*/ 129 w 144"/>
                <a:gd name="T41" fmla="*/ 115 h 142"/>
                <a:gd name="T42" fmla="*/ 144 w 144"/>
                <a:gd name="T43" fmla="*/ 125 h 142"/>
                <a:gd name="T44" fmla="*/ 140 w 144"/>
                <a:gd name="T4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42">
                  <a:moveTo>
                    <a:pt x="140" y="142"/>
                  </a:moveTo>
                  <a:cubicBezTo>
                    <a:pt x="126" y="139"/>
                    <a:pt x="117" y="132"/>
                    <a:pt x="112" y="122"/>
                  </a:cubicBezTo>
                  <a:cubicBezTo>
                    <a:pt x="111" y="118"/>
                    <a:pt x="109" y="113"/>
                    <a:pt x="108" y="109"/>
                  </a:cubicBezTo>
                  <a:cubicBezTo>
                    <a:pt x="107" y="105"/>
                    <a:pt x="106" y="102"/>
                    <a:pt x="105" y="98"/>
                  </a:cubicBezTo>
                  <a:cubicBezTo>
                    <a:pt x="100" y="90"/>
                    <a:pt x="91" y="83"/>
                    <a:pt x="80" y="82"/>
                  </a:cubicBezTo>
                  <a:cubicBezTo>
                    <a:pt x="77" y="82"/>
                    <a:pt x="74" y="82"/>
                    <a:pt x="71" y="82"/>
                  </a:cubicBezTo>
                  <a:cubicBezTo>
                    <a:pt x="66" y="82"/>
                    <a:pt x="61" y="81"/>
                    <a:pt x="56" y="80"/>
                  </a:cubicBezTo>
                  <a:cubicBezTo>
                    <a:pt x="43" y="77"/>
                    <a:pt x="32" y="68"/>
                    <a:pt x="26" y="55"/>
                  </a:cubicBezTo>
                  <a:cubicBezTo>
                    <a:pt x="24" y="51"/>
                    <a:pt x="23" y="46"/>
                    <a:pt x="22" y="42"/>
                  </a:cubicBezTo>
                  <a:cubicBezTo>
                    <a:pt x="21" y="38"/>
                    <a:pt x="21" y="34"/>
                    <a:pt x="19" y="31"/>
                  </a:cubicBezTo>
                  <a:cubicBezTo>
                    <a:pt x="17" y="27"/>
                    <a:pt x="12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8" y="9"/>
                    <a:pt x="35" y="23"/>
                  </a:cubicBezTo>
                  <a:cubicBezTo>
                    <a:pt x="37" y="28"/>
                    <a:pt x="39" y="33"/>
                    <a:pt x="40" y="38"/>
                  </a:cubicBezTo>
                  <a:cubicBezTo>
                    <a:pt x="40" y="42"/>
                    <a:pt x="41" y="45"/>
                    <a:pt x="43" y="49"/>
                  </a:cubicBezTo>
                  <a:cubicBezTo>
                    <a:pt x="46" y="56"/>
                    <a:pt x="52" y="61"/>
                    <a:pt x="60" y="63"/>
                  </a:cubicBezTo>
                  <a:cubicBezTo>
                    <a:pt x="63" y="64"/>
                    <a:pt x="67" y="64"/>
                    <a:pt x="72" y="64"/>
                  </a:cubicBezTo>
                  <a:cubicBezTo>
                    <a:pt x="75" y="64"/>
                    <a:pt x="78" y="64"/>
                    <a:pt x="82" y="65"/>
                  </a:cubicBezTo>
                  <a:cubicBezTo>
                    <a:pt x="99" y="67"/>
                    <a:pt x="114" y="77"/>
                    <a:pt x="120" y="91"/>
                  </a:cubicBezTo>
                  <a:cubicBezTo>
                    <a:pt x="123" y="95"/>
                    <a:pt x="124" y="100"/>
                    <a:pt x="125" y="105"/>
                  </a:cubicBezTo>
                  <a:cubicBezTo>
                    <a:pt x="126" y="108"/>
                    <a:pt x="127" y="112"/>
                    <a:pt x="129" y="115"/>
                  </a:cubicBezTo>
                  <a:cubicBezTo>
                    <a:pt x="131" y="120"/>
                    <a:pt x="136" y="123"/>
                    <a:pt x="144" y="125"/>
                  </a:cubicBezTo>
                  <a:lnTo>
                    <a:pt x="140" y="142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44" name="Freeform 608"/>
          <p:cNvSpPr/>
          <p:nvPr/>
        </p:nvSpPr>
        <p:spPr bwMode="auto">
          <a:xfrm>
            <a:off x="3632509" y="3549157"/>
            <a:ext cx="836619" cy="836619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76 w 1016"/>
              <a:gd name="T5" fmla="*/ 891 h 1016"/>
              <a:gd name="T6" fmla="*/ 508 w 1016"/>
              <a:gd name="T7" fmla="*/ 1016 h 1016"/>
              <a:gd name="T8" fmla="*/ 841 w 1016"/>
              <a:gd name="T9" fmla="*/ 891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61"/>
                  <a:pt x="68" y="798"/>
                  <a:pt x="176" y="891"/>
                </a:cubicBezTo>
                <a:cubicBezTo>
                  <a:pt x="265" y="969"/>
                  <a:pt x="381" y="1016"/>
                  <a:pt x="508" y="1016"/>
                </a:cubicBezTo>
                <a:cubicBezTo>
                  <a:pt x="636" y="1016"/>
                  <a:pt x="752" y="969"/>
                  <a:pt x="841" y="891"/>
                </a:cubicBezTo>
                <a:cubicBezTo>
                  <a:pt x="949" y="798"/>
                  <a:pt x="1016" y="661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5" name="组合 3814"/>
          <p:cNvGrpSpPr/>
          <p:nvPr/>
        </p:nvGrpSpPr>
        <p:grpSpPr>
          <a:xfrm>
            <a:off x="3820321" y="3739816"/>
            <a:ext cx="460994" cy="453880"/>
            <a:chOff x="5326064" y="2646363"/>
            <a:chExt cx="514350" cy="506412"/>
          </a:xfrm>
        </p:grpSpPr>
        <p:sp>
          <p:nvSpPr>
            <p:cNvPr id="3745" name="Freeform 609"/>
            <p:cNvSpPr>
              <a:spLocks noEditPoints="1"/>
            </p:cNvSpPr>
            <p:nvPr/>
          </p:nvSpPr>
          <p:spPr bwMode="auto">
            <a:xfrm>
              <a:off x="5503864" y="2816225"/>
              <a:ext cx="336550" cy="336550"/>
            </a:xfrm>
            <a:custGeom>
              <a:avLst/>
              <a:gdLst>
                <a:gd name="T0" fmla="*/ 0 w 212"/>
                <a:gd name="T1" fmla="*/ 0 h 212"/>
                <a:gd name="T2" fmla="*/ 0 w 212"/>
                <a:gd name="T3" fmla="*/ 212 h 212"/>
                <a:gd name="T4" fmla="*/ 212 w 212"/>
                <a:gd name="T5" fmla="*/ 212 h 212"/>
                <a:gd name="T6" fmla="*/ 212 w 212"/>
                <a:gd name="T7" fmla="*/ 0 h 212"/>
                <a:gd name="T8" fmla="*/ 0 w 212"/>
                <a:gd name="T9" fmla="*/ 0 h 212"/>
                <a:gd name="T10" fmla="*/ 173 w 212"/>
                <a:gd name="T11" fmla="*/ 172 h 212"/>
                <a:gd name="T12" fmla="*/ 39 w 212"/>
                <a:gd name="T13" fmla="*/ 172 h 212"/>
                <a:gd name="T14" fmla="*/ 39 w 212"/>
                <a:gd name="T15" fmla="*/ 39 h 212"/>
                <a:gd name="T16" fmla="*/ 173 w 212"/>
                <a:gd name="T17" fmla="*/ 39 h 212"/>
                <a:gd name="T18" fmla="*/ 173 w 212"/>
                <a:gd name="T19" fmla="*/ 17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0" y="0"/>
                  </a:moveTo>
                  <a:lnTo>
                    <a:pt x="0" y="212"/>
                  </a:lnTo>
                  <a:lnTo>
                    <a:pt x="212" y="212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73" y="172"/>
                  </a:moveTo>
                  <a:lnTo>
                    <a:pt x="39" y="172"/>
                  </a:lnTo>
                  <a:lnTo>
                    <a:pt x="39" y="39"/>
                  </a:lnTo>
                  <a:lnTo>
                    <a:pt x="173" y="39"/>
                  </a:lnTo>
                  <a:lnTo>
                    <a:pt x="173" y="17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6" name="Rectangle 610"/>
            <p:cNvSpPr>
              <a:spLocks noChangeArrowheads="1"/>
            </p:cNvSpPr>
            <p:nvPr/>
          </p:nvSpPr>
          <p:spPr bwMode="auto">
            <a:xfrm>
              <a:off x="5326064" y="2646363"/>
              <a:ext cx="336550" cy="33655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7" name="Freeform 611"/>
            <p:cNvSpPr/>
            <p:nvPr/>
          </p:nvSpPr>
          <p:spPr bwMode="auto">
            <a:xfrm>
              <a:off x="5711826" y="2673350"/>
              <a:ext cx="93663" cy="92075"/>
            </a:xfrm>
            <a:custGeom>
              <a:avLst/>
              <a:gdLst>
                <a:gd name="T0" fmla="*/ 102 w 102"/>
                <a:gd name="T1" fmla="*/ 101 h 101"/>
                <a:gd name="T2" fmla="*/ 87 w 102"/>
                <a:gd name="T3" fmla="*/ 101 h 101"/>
                <a:gd name="T4" fmla="*/ 0 w 102"/>
                <a:gd name="T5" fmla="*/ 15 h 101"/>
                <a:gd name="T6" fmla="*/ 0 w 102"/>
                <a:gd name="T7" fmla="*/ 0 h 101"/>
                <a:gd name="T8" fmla="*/ 102 w 10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1">
                  <a:moveTo>
                    <a:pt x="102" y="101"/>
                  </a:moveTo>
                  <a:cubicBezTo>
                    <a:pt x="87" y="101"/>
                    <a:pt x="87" y="101"/>
                    <a:pt x="87" y="101"/>
                  </a:cubicBezTo>
                  <a:cubicBezTo>
                    <a:pt x="87" y="54"/>
                    <a:pt x="48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102" y="45"/>
                    <a:pt x="102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8" name="Freeform 612"/>
            <p:cNvSpPr/>
            <p:nvPr/>
          </p:nvSpPr>
          <p:spPr bwMode="auto">
            <a:xfrm>
              <a:off x="5683251" y="2646363"/>
              <a:ext cx="33338" cy="66675"/>
            </a:xfrm>
            <a:custGeom>
              <a:avLst/>
              <a:gdLst>
                <a:gd name="T0" fmla="*/ 21 w 21"/>
                <a:gd name="T1" fmla="*/ 0 h 42"/>
                <a:gd name="T2" fmla="*/ 21 w 21"/>
                <a:gd name="T3" fmla="*/ 42 h 42"/>
                <a:gd name="T4" fmla="*/ 0 w 21"/>
                <a:gd name="T5" fmla="*/ 21 h 42"/>
                <a:gd name="T6" fmla="*/ 21 w 21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21" y="0"/>
                  </a:move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9" name="Freeform 613"/>
            <p:cNvSpPr/>
            <p:nvPr/>
          </p:nvSpPr>
          <p:spPr bwMode="auto">
            <a:xfrm>
              <a:off x="5764214" y="2762250"/>
              <a:ext cx="66675" cy="33338"/>
            </a:xfrm>
            <a:custGeom>
              <a:avLst/>
              <a:gdLst>
                <a:gd name="T0" fmla="*/ 42 w 42"/>
                <a:gd name="T1" fmla="*/ 0 h 21"/>
                <a:gd name="T2" fmla="*/ 0 w 42"/>
                <a:gd name="T3" fmla="*/ 0 h 21"/>
                <a:gd name="T4" fmla="*/ 21 w 42"/>
                <a:gd name="T5" fmla="*/ 21 h 21"/>
                <a:gd name="T6" fmla="*/ 42 w 4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42" y="0"/>
                  </a:moveTo>
                  <a:lnTo>
                    <a:pt x="0" y="0"/>
                  </a:lnTo>
                  <a:lnTo>
                    <a:pt x="21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50" name="Oval 614"/>
          <p:cNvSpPr>
            <a:spLocks noChangeArrowheads="1"/>
          </p:cNvSpPr>
          <p:nvPr/>
        </p:nvSpPr>
        <p:spPr bwMode="auto">
          <a:xfrm>
            <a:off x="4667620" y="3549157"/>
            <a:ext cx="836619" cy="836619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6" name="组合 3815"/>
          <p:cNvGrpSpPr/>
          <p:nvPr/>
        </p:nvGrpSpPr>
        <p:grpSpPr>
          <a:xfrm>
            <a:off x="4815594" y="3709936"/>
            <a:ext cx="542096" cy="512216"/>
            <a:chOff x="6315076" y="2613025"/>
            <a:chExt cx="604838" cy="571500"/>
          </a:xfrm>
        </p:grpSpPr>
        <p:sp>
          <p:nvSpPr>
            <p:cNvPr id="3751" name="Freeform 615"/>
            <p:cNvSpPr/>
            <p:nvPr/>
          </p:nvSpPr>
          <p:spPr bwMode="auto">
            <a:xfrm>
              <a:off x="6315076" y="2647950"/>
              <a:ext cx="604838" cy="536575"/>
            </a:xfrm>
            <a:custGeom>
              <a:avLst/>
              <a:gdLst>
                <a:gd name="T0" fmla="*/ 482 w 659"/>
                <a:gd name="T1" fmla="*/ 4 h 585"/>
                <a:gd name="T2" fmla="*/ 12 w 659"/>
                <a:gd name="T3" fmla="*/ 217 h 585"/>
                <a:gd name="T4" fmla="*/ 4 w 659"/>
                <a:gd name="T5" fmla="*/ 239 h 585"/>
                <a:gd name="T6" fmla="*/ 155 w 659"/>
                <a:gd name="T7" fmla="*/ 573 h 585"/>
                <a:gd name="T8" fmla="*/ 177 w 659"/>
                <a:gd name="T9" fmla="*/ 582 h 585"/>
                <a:gd name="T10" fmla="*/ 647 w 659"/>
                <a:gd name="T11" fmla="*/ 369 h 585"/>
                <a:gd name="T12" fmla="*/ 655 w 659"/>
                <a:gd name="T13" fmla="*/ 347 h 585"/>
                <a:gd name="T14" fmla="*/ 504 w 659"/>
                <a:gd name="T15" fmla="*/ 12 h 585"/>
                <a:gd name="T16" fmla="*/ 482 w 659"/>
                <a:gd name="T17" fmla="*/ 4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9" h="585">
                  <a:moveTo>
                    <a:pt x="482" y="4"/>
                  </a:moveTo>
                  <a:cubicBezTo>
                    <a:pt x="12" y="217"/>
                    <a:pt x="12" y="217"/>
                    <a:pt x="12" y="217"/>
                  </a:cubicBezTo>
                  <a:cubicBezTo>
                    <a:pt x="4" y="221"/>
                    <a:pt x="0" y="230"/>
                    <a:pt x="4" y="239"/>
                  </a:cubicBezTo>
                  <a:cubicBezTo>
                    <a:pt x="155" y="573"/>
                    <a:pt x="155" y="573"/>
                    <a:pt x="155" y="573"/>
                  </a:cubicBezTo>
                  <a:cubicBezTo>
                    <a:pt x="159" y="582"/>
                    <a:pt x="168" y="585"/>
                    <a:pt x="177" y="582"/>
                  </a:cubicBezTo>
                  <a:cubicBezTo>
                    <a:pt x="647" y="369"/>
                    <a:pt x="647" y="369"/>
                    <a:pt x="647" y="369"/>
                  </a:cubicBezTo>
                  <a:cubicBezTo>
                    <a:pt x="655" y="365"/>
                    <a:pt x="659" y="355"/>
                    <a:pt x="655" y="347"/>
                  </a:cubicBezTo>
                  <a:cubicBezTo>
                    <a:pt x="504" y="12"/>
                    <a:pt x="504" y="12"/>
                    <a:pt x="504" y="12"/>
                  </a:cubicBezTo>
                  <a:cubicBezTo>
                    <a:pt x="500" y="4"/>
                    <a:pt x="491" y="0"/>
                    <a:pt x="482" y="4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2" name="Freeform 616"/>
            <p:cNvSpPr/>
            <p:nvPr/>
          </p:nvSpPr>
          <p:spPr bwMode="auto">
            <a:xfrm>
              <a:off x="6407151" y="2692400"/>
              <a:ext cx="469900" cy="425450"/>
            </a:xfrm>
            <a:custGeom>
              <a:avLst/>
              <a:gdLst>
                <a:gd name="T0" fmla="*/ 296 w 296"/>
                <a:gd name="T1" fmla="*/ 170 h 268"/>
                <a:gd name="T2" fmla="*/ 77 w 296"/>
                <a:gd name="T3" fmla="*/ 268 h 268"/>
                <a:gd name="T4" fmla="*/ 0 w 296"/>
                <a:gd name="T5" fmla="*/ 99 h 268"/>
                <a:gd name="T6" fmla="*/ 219 w 296"/>
                <a:gd name="T7" fmla="*/ 0 h 268"/>
                <a:gd name="T8" fmla="*/ 296 w 296"/>
                <a:gd name="T9" fmla="*/ 17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68">
                  <a:moveTo>
                    <a:pt x="296" y="170"/>
                  </a:moveTo>
                  <a:lnTo>
                    <a:pt x="77" y="268"/>
                  </a:lnTo>
                  <a:lnTo>
                    <a:pt x="0" y="99"/>
                  </a:lnTo>
                  <a:lnTo>
                    <a:pt x="219" y="0"/>
                  </a:lnTo>
                  <a:lnTo>
                    <a:pt x="296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3" name="Freeform 617"/>
            <p:cNvSpPr/>
            <p:nvPr/>
          </p:nvSpPr>
          <p:spPr bwMode="auto">
            <a:xfrm>
              <a:off x="6403976" y="2979738"/>
              <a:ext cx="47625" cy="46038"/>
            </a:xfrm>
            <a:custGeom>
              <a:avLst/>
              <a:gdLst>
                <a:gd name="T0" fmla="*/ 46 w 51"/>
                <a:gd name="T1" fmla="*/ 16 h 51"/>
                <a:gd name="T2" fmla="*/ 35 w 51"/>
                <a:gd name="T3" fmla="*/ 46 h 51"/>
                <a:gd name="T4" fmla="*/ 6 w 51"/>
                <a:gd name="T5" fmla="*/ 35 h 51"/>
                <a:gd name="T6" fmla="*/ 17 w 51"/>
                <a:gd name="T7" fmla="*/ 5 h 51"/>
                <a:gd name="T8" fmla="*/ 46 w 51"/>
                <a:gd name="T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6" y="16"/>
                  </a:moveTo>
                  <a:cubicBezTo>
                    <a:pt x="51" y="27"/>
                    <a:pt x="46" y="41"/>
                    <a:pt x="35" y="46"/>
                  </a:cubicBezTo>
                  <a:cubicBezTo>
                    <a:pt x="24" y="51"/>
                    <a:pt x="11" y="46"/>
                    <a:pt x="6" y="35"/>
                  </a:cubicBezTo>
                  <a:cubicBezTo>
                    <a:pt x="0" y="23"/>
                    <a:pt x="5" y="10"/>
                    <a:pt x="17" y="5"/>
                  </a:cubicBezTo>
                  <a:cubicBezTo>
                    <a:pt x="28" y="0"/>
                    <a:pt x="41" y="5"/>
                    <a:pt x="46" y="16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4" name="Freeform 618"/>
            <p:cNvSpPr/>
            <p:nvPr/>
          </p:nvSpPr>
          <p:spPr bwMode="auto">
            <a:xfrm>
              <a:off x="6721476" y="2613025"/>
              <a:ext cx="133350" cy="307975"/>
            </a:xfrm>
            <a:custGeom>
              <a:avLst/>
              <a:gdLst>
                <a:gd name="T0" fmla="*/ 142 w 146"/>
                <a:gd name="T1" fmla="*/ 37 h 334"/>
                <a:gd name="T2" fmla="*/ 57 w 146"/>
                <a:gd name="T3" fmla="*/ 314 h 334"/>
                <a:gd name="T4" fmla="*/ 26 w 146"/>
                <a:gd name="T5" fmla="*/ 330 h 334"/>
                <a:gd name="T6" fmla="*/ 21 w 146"/>
                <a:gd name="T7" fmla="*/ 328 h 334"/>
                <a:gd name="T8" fmla="*/ 5 w 146"/>
                <a:gd name="T9" fmla="*/ 297 h 334"/>
                <a:gd name="T10" fmla="*/ 90 w 146"/>
                <a:gd name="T11" fmla="*/ 21 h 334"/>
                <a:gd name="T12" fmla="*/ 121 w 146"/>
                <a:gd name="T13" fmla="*/ 4 h 334"/>
                <a:gd name="T14" fmla="*/ 126 w 146"/>
                <a:gd name="T15" fmla="*/ 6 h 334"/>
                <a:gd name="T16" fmla="*/ 142 w 146"/>
                <a:gd name="T17" fmla="*/ 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34">
                  <a:moveTo>
                    <a:pt x="142" y="37"/>
                  </a:moveTo>
                  <a:cubicBezTo>
                    <a:pt x="57" y="314"/>
                    <a:pt x="57" y="314"/>
                    <a:pt x="57" y="314"/>
                  </a:cubicBezTo>
                  <a:cubicBezTo>
                    <a:pt x="53" y="327"/>
                    <a:pt x="39" y="334"/>
                    <a:pt x="26" y="330"/>
                  </a:cubicBezTo>
                  <a:cubicBezTo>
                    <a:pt x="21" y="328"/>
                    <a:pt x="21" y="328"/>
                    <a:pt x="21" y="328"/>
                  </a:cubicBezTo>
                  <a:cubicBezTo>
                    <a:pt x="8" y="324"/>
                    <a:pt x="0" y="311"/>
                    <a:pt x="5" y="297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4" y="8"/>
                    <a:pt x="108" y="0"/>
                    <a:pt x="121" y="4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39" y="10"/>
                    <a:pt x="146" y="24"/>
                    <a:pt x="142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5" name="Freeform 619"/>
            <p:cNvSpPr/>
            <p:nvPr/>
          </p:nvSpPr>
          <p:spPr bwMode="auto">
            <a:xfrm>
              <a:off x="6473826" y="2781300"/>
              <a:ext cx="271463" cy="265113"/>
            </a:xfrm>
            <a:custGeom>
              <a:avLst/>
              <a:gdLst>
                <a:gd name="T0" fmla="*/ 202 w 297"/>
                <a:gd name="T1" fmla="*/ 275 h 288"/>
                <a:gd name="T2" fmla="*/ 137 w 297"/>
                <a:gd name="T3" fmla="*/ 269 h 288"/>
                <a:gd name="T4" fmla="*/ 128 w 297"/>
                <a:gd name="T5" fmla="*/ 224 h 288"/>
                <a:gd name="T6" fmla="*/ 143 w 297"/>
                <a:gd name="T7" fmla="*/ 193 h 288"/>
                <a:gd name="T8" fmla="*/ 145 w 297"/>
                <a:gd name="T9" fmla="*/ 190 h 288"/>
                <a:gd name="T10" fmla="*/ 184 w 297"/>
                <a:gd name="T11" fmla="*/ 103 h 288"/>
                <a:gd name="T12" fmla="*/ 187 w 297"/>
                <a:gd name="T13" fmla="*/ 62 h 288"/>
                <a:gd name="T14" fmla="*/ 166 w 297"/>
                <a:gd name="T15" fmla="*/ 35 h 288"/>
                <a:gd name="T16" fmla="*/ 117 w 297"/>
                <a:gd name="T17" fmla="*/ 48 h 288"/>
                <a:gd name="T18" fmla="*/ 28 w 297"/>
                <a:gd name="T19" fmla="*/ 133 h 288"/>
                <a:gd name="T20" fmla="*/ 10 w 297"/>
                <a:gd name="T21" fmla="*/ 140 h 288"/>
                <a:gd name="T22" fmla="*/ 4 w 297"/>
                <a:gd name="T23" fmla="*/ 122 h 288"/>
                <a:gd name="T24" fmla="*/ 103 w 297"/>
                <a:gd name="T25" fmla="*/ 25 h 288"/>
                <a:gd name="T26" fmla="*/ 176 w 297"/>
                <a:gd name="T27" fmla="*/ 10 h 288"/>
                <a:gd name="T28" fmla="*/ 213 w 297"/>
                <a:gd name="T29" fmla="*/ 56 h 288"/>
                <a:gd name="T30" fmla="*/ 210 w 297"/>
                <a:gd name="T31" fmla="*/ 110 h 288"/>
                <a:gd name="T32" fmla="*/ 168 w 297"/>
                <a:gd name="T33" fmla="*/ 204 h 288"/>
                <a:gd name="T34" fmla="*/ 166 w 297"/>
                <a:gd name="T35" fmla="*/ 207 h 288"/>
                <a:gd name="T36" fmla="*/ 154 w 297"/>
                <a:gd name="T37" fmla="*/ 231 h 288"/>
                <a:gd name="T38" fmla="*/ 157 w 297"/>
                <a:gd name="T39" fmla="*/ 251 h 288"/>
                <a:gd name="T40" fmla="*/ 194 w 297"/>
                <a:gd name="T41" fmla="*/ 249 h 288"/>
                <a:gd name="T42" fmla="*/ 270 w 297"/>
                <a:gd name="T43" fmla="*/ 166 h 288"/>
                <a:gd name="T44" fmla="*/ 287 w 297"/>
                <a:gd name="T45" fmla="*/ 158 h 288"/>
                <a:gd name="T46" fmla="*/ 295 w 297"/>
                <a:gd name="T47" fmla="*/ 175 h 288"/>
                <a:gd name="T48" fmla="*/ 207 w 297"/>
                <a:gd name="T49" fmla="*/ 273 h 288"/>
                <a:gd name="T50" fmla="*/ 202 w 297"/>
                <a:gd name="T51" fmla="*/ 27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7" h="288">
                  <a:moveTo>
                    <a:pt x="202" y="275"/>
                  </a:moveTo>
                  <a:cubicBezTo>
                    <a:pt x="181" y="284"/>
                    <a:pt x="154" y="288"/>
                    <a:pt x="137" y="269"/>
                  </a:cubicBezTo>
                  <a:cubicBezTo>
                    <a:pt x="127" y="258"/>
                    <a:pt x="124" y="241"/>
                    <a:pt x="128" y="224"/>
                  </a:cubicBezTo>
                  <a:cubicBezTo>
                    <a:pt x="131" y="212"/>
                    <a:pt x="137" y="202"/>
                    <a:pt x="143" y="193"/>
                  </a:cubicBezTo>
                  <a:cubicBezTo>
                    <a:pt x="145" y="190"/>
                    <a:pt x="145" y="190"/>
                    <a:pt x="145" y="190"/>
                  </a:cubicBezTo>
                  <a:cubicBezTo>
                    <a:pt x="164" y="159"/>
                    <a:pt x="177" y="130"/>
                    <a:pt x="184" y="103"/>
                  </a:cubicBezTo>
                  <a:cubicBezTo>
                    <a:pt x="188" y="86"/>
                    <a:pt x="189" y="73"/>
                    <a:pt x="187" y="62"/>
                  </a:cubicBezTo>
                  <a:cubicBezTo>
                    <a:pt x="184" y="49"/>
                    <a:pt x="176" y="38"/>
                    <a:pt x="166" y="35"/>
                  </a:cubicBezTo>
                  <a:cubicBezTo>
                    <a:pt x="151" y="29"/>
                    <a:pt x="132" y="39"/>
                    <a:pt x="117" y="48"/>
                  </a:cubicBezTo>
                  <a:cubicBezTo>
                    <a:pt x="71" y="75"/>
                    <a:pt x="42" y="102"/>
                    <a:pt x="28" y="133"/>
                  </a:cubicBezTo>
                  <a:cubicBezTo>
                    <a:pt x="24" y="140"/>
                    <a:pt x="16" y="143"/>
                    <a:pt x="10" y="140"/>
                  </a:cubicBezTo>
                  <a:cubicBezTo>
                    <a:pt x="3" y="136"/>
                    <a:pt x="0" y="128"/>
                    <a:pt x="4" y="122"/>
                  </a:cubicBezTo>
                  <a:cubicBezTo>
                    <a:pt x="26" y="74"/>
                    <a:pt x="71" y="44"/>
                    <a:pt x="103" y="25"/>
                  </a:cubicBezTo>
                  <a:cubicBezTo>
                    <a:pt x="123" y="13"/>
                    <a:pt x="150" y="0"/>
                    <a:pt x="176" y="10"/>
                  </a:cubicBezTo>
                  <a:cubicBezTo>
                    <a:pt x="194" y="17"/>
                    <a:pt x="208" y="34"/>
                    <a:pt x="213" y="56"/>
                  </a:cubicBezTo>
                  <a:cubicBezTo>
                    <a:pt x="217" y="76"/>
                    <a:pt x="213" y="96"/>
                    <a:pt x="210" y="110"/>
                  </a:cubicBezTo>
                  <a:cubicBezTo>
                    <a:pt x="202" y="140"/>
                    <a:pt x="188" y="171"/>
                    <a:pt x="168" y="204"/>
                  </a:cubicBezTo>
                  <a:cubicBezTo>
                    <a:pt x="166" y="207"/>
                    <a:pt x="166" y="207"/>
                    <a:pt x="166" y="207"/>
                  </a:cubicBezTo>
                  <a:cubicBezTo>
                    <a:pt x="161" y="215"/>
                    <a:pt x="156" y="223"/>
                    <a:pt x="154" y="231"/>
                  </a:cubicBezTo>
                  <a:cubicBezTo>
                    <a:pt x="152" y="239"/>
                    <a:pt x="153" y="247"/>
                    <a:pt x="157" y="251"/>
                  </a:cubicBezTo>
                  <a:cubicBezTo>
                    <a:pt x="164" y="259"/>
                    <a:pt x="181" y="256"/>
                    <a:pt x="194" y="249"/>
                  </a:cubicBezTo>
                  <a:cubicBezTo>
                    <a:pt x="228" y="232"/>
                    <a:pt x="256" y="201"/>
                    <a:pt x="270" y="166"/>
                  </a:cubicBezTo>
                  <a:cubicBezTo>
                    <a:pt x="273" y="159"/>
                    <a:pt x="280" y="156"/>
                    <a:pt x="287" y="158"/>
                  </a:cubicBezTo>
                  <a:cubicBezTo>
                    <a:pt x="294" y="161"/>
                    <a:pt x="297" y="169"/>
                    <a:pt x="295" y="175"/>
                  </a:cubicBezTo>
                  <a:cubicBezTo>
                    <a:pt x="278" y="217"/>
                    <a:pt x="246" y="252"/>
                    <a:pt x="207" y="273"/>
                  </a:cubicBezTo>
                  <a:cubicBezTo>
                    <a:pt x="205" y="273"/>
                    <a:pt x="204" y="274"/>
                    <a:pt x="202" y="27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56" name="Freeform 620"/>
          <p:cNvSpPr/>
          <p:nvPr/>
        </p:nvSpPr>
        <p:spPr bwMode="auto">
          <a:xfrm>
            <a:off x="5704155" y="3547734"/>
            <a:ext cx="836619" cy="838043"/>
          </a:xfrm>
          <a:custGeom>
            <a:avLst/>
            <a:gdLst>
              <a:gd name="T0" fmla="*/ 508 w 1017"/>
              <a:gd name="T1" fmla="*/ 1 h 1017"/>
              <a:gd name="T2" fmla="*/ 1 w 1017"/>
              <a:gd name="T3" fmla="*/ 510 h 1017"/>
              <a:gd name="T4" fmla="*/ 202 w 1017"/>
              <a:gd name="T5" fmla="*/ 913 h 1017"/>
              <a:gd name="T6" fmla="*/ 510 w 1017"/>
              <a:gd name="T7" fmla="*/ 1017 h 1017"/>
              <a:gd name="T8" fmla="*/ 816 w 1017"/>
              <a:gd name="T9" fmla="*/ 913 h 1017"/>
              <a:gd name="T10" fmla="*/ 1017 w 1017"/>
              <a:gd name="T11" fmla="*/ 508 h 1017"/>
              <a:gd name="T12" fmla="*/ 508 w 1017"/>
              <a:gd name="T13" fmla="*/ 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7" h="1017">
                <a:moveTo>
                  <a:pt x="508" y="1"/>
                </a:moveTo>
                <a:cubicBezTo>
                  <a:pt x="227" y="1"/>
                  <a:pt x="0" y="229"/>
                  <a:pt x="1" y="510"/>
                </a:cubicBezTo>
                <a:cubicBezTo>
                  <a:pt x="1" y="674"/>
                  <a:pt x="80" y="821"/>
                  <a:pt x="202" y="913"/>
                </a:cubicBezTo>
                <a:cubicBezTo>
                  <a:pt x="287" y="978"/>
                  <a:pt x="394" y="1017"/>
                  <a:pt x="510" y="1017"/>
                </a:cubicBezTo>
                <a:cubicBezTo>
                  <a:pt x="625" y="1016"/>
                  <a:pt x="731" y="978"/>
                  <a:pt x="816" y="913"/>
                </a:cubicBezTo>
                <a:cubicBezTo>
                  <a:pt x="938" y="820"/>
                  <a:pt x="1017" y="673"/>
                  <a:pt x="1017" y="508"/>
                </a:cubicBezTo>
                <a:cubicBezTo>
                  <a:pt x="1016" y="227"/>
                  <a:pt x="788" y="0"/>
                  <a:pt x="508" y="1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7" name="组合 3816"/>
          <p:cNvGrpSpPr/>
          <p:nvPr/>
        </p:nvGrpSpPr>
        <p:grpSpPr>
          <a:xfrm>
            <a:off x="5863511" y="3691439"/>
            <a:ext cx="534982" cy="533558"/>
            <a:chOff x="7362826" y="2592388"/>
            <a:chExt cx="596901" cy="595313"/>
          </a:xfrm>
        </p:grpSpPr>
        <p:sp>
          <p:nvSpPr>
            <p:cNvPr id="3757" name="Freeform 621"/>
            <p:cNvSpPr/>
            <p:nvPr/>
          </p:nvSpPr>
          <p:spPr bwMode="auto">
            <a:xfrm>
              <a:off x="7505701" y="2941638"/>
              <a:ext cx="104775" cy="104775"/>
            </a:xfrm>
            <a:custGeom>
              <a:avLst/>
              <a:gdLst>
                <a:gd name="T0" fmla="*/ 21 w 66"/>
                <a:gd name="T1" fmla="*/ 66 h 66"/>
                <a:gd name="T2" fmla="*/ 0 w 66"/>
                <a:gd name="T3" fmla="*/ 44 h 66"/>
                <a:gd name="T4" fmla="*/ 44 w 66"/>
                <a:gd name="T5" fmla="*/ 0 h 66"/>
                <a:gd name="T6" fmla="*/ 66 w 66"/>
                <a:gd name="T7" fmla="*/ 22 h 66"/>
                <a:gd name="T8" fmla="*/ 21 w 6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21" y="66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66" y="22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8" name="Freeform 622"/>
            <p:cNvSpPr/>
            <p:nvPr/>
          </p:nvSpPr>
          <p:spPr bwMode="auto">
            <a:xfrm>
              <a:off x="7559676" y="2652713"/>
              <a:ext cx="339725" cy="339725"/>
            </a:xfrm>
            <a:custGeom>
              <a:avLst/>
              <a:gdLst>
                <a:gd name="T0" fmla="*/ 305 w 370"/>
                <a:gd name="T1" fmla="*/ 304 h 370"/>
                <a:gd name="T2" fmla="*/ 66 w 370"/>
                <a:gd name="T3" fmla="*/ 304 h 370"/>
                <a:gd name="T4" fmla="*/ 66 w 370"/>
                <a:gd name="T5" fmla="*/ 65 h 370"/>
                <a:gd name="T6" fmla="*/ 305 w 370"/>
                <a:gd name="T7" fmla="*/ 65 h 370"/>
                <a:gd name="T8" fmla="*/ 305 w 370"/>
                <a:gd name="T9" fmla="*/ 30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70">
                  <a:moveTo>
                    <a:pt x="305" y="304"/>
                  </a:moveTo>
                  <a:cubicBezTo>
                    <a:pt x="239" y="370"/>
                    <a:pt x="132" y="370"/>
                    <a:pt x="66" y="304"/>
                  </a:cubicBezTo>
                  <a:cubicBezTo>
                    <a:pt x="0" y="238"/>
                    <a:pt x="0" y="131"/>
                    <a:pt x="66" y="65"/>
                  </a:cubicBezTo>
                  <a:cubicBezTo>
                    <a:pt x="132" y="0"/>
                    <a:pt x="239" y="0"/>
                    <a:pt x="305" y="65"/>
                  </a:cubicBezTo>
                  <a:cubicBezTo>
                    <a:pt x="370" y="131"/>
                    <a:pt x="370" y="238"/>
                    <a:pt x="305" y="304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9" name="Freeform 623"/>
            <p:cNvSpPr>
              <a:spLocks noEditPoints="1"/>
            </p:cNvSpPr>
            <p:nvPr/>
          </p:nvSpPr>
          <p:spPr bwMode="auto">
            <a:xfrm>
              <a:off x="7497764" y="2592388"/>
              <a:ext cx="461963" cy="460375"/>
            </a:xfrm>
            <a:custGeom>
              <a:avLst/>
              <a:gdLst>
                <a:gd name="T0" fmla="*/ 413 w 503"/>
                <a:gd name="T1" fmla="*/ 89 h 502"/>
                <a:gd name="T2" fmla="*/ 90 w 503"/>
                <a:gd name="T3" fmla="*/ 89 h 502"/>
                <a:gd name="T4" fmla="*/ 90 w 503"/>
                <a:gd name="T5" fmla="*/ 412 h 502"/>
                <a:gd name="T6" fmla="*/ 413 w 503"/>
                <a:gd name="T7" fmla="*/ 412 h 502"/>
                <a:gd name="T8" fmla="*/ 413 w 503"/>
                <a:gd name="T9" fmla="*/ 89 h 502"/>
                <a:gd name="T10" fmla="*/ 132 w 503"/>
                <a:gd name="T11" fmla="*/ 370 h 502"/>
                <a:gd name="T12" fmla="*/ 132 w 503"/>
                <a:gd name="T13" fmla="*/ 131 h 502"/>
                <a:gd name="T14" fmla="*/ 371 w 503"/>
                <a:gd name="T15" fmla="*/ 131 h 502"/>
                <a:gd name="T16" fmla="*/ 371 w 503"/>
                <a:gd name="T17" fmla="*/ 370 h 502"/>
                <a:gd name="T18" fmla="*/ 132 w 503"/>
                <a:gd name="T19" fmla="*/ 37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502">
                  <a:moveTo>
                    <a:pt x="413" y="89"/>
                  </a:moveTo>
                  <a:cubicBezTo>
                    <a:pt x="324" y="0"/>
                    <a:pt x="179" y="0"/>
                    <a:pt x="90" y="89"/>
                  </a:cubicBezTo>
                  <a:cubicBezTo>
                    <a:pt x="0" y="178"/>
                    <a:pt x="0" y="323"/>
                    <a:pt x="90" y="412"/>
                  </a:cubicBezTo>
                  <a:cubicBezTo>
                    <a:pt x="179" y="502"/>
                    <a:pt x="324" y="502"/>
                    <a:pt x="413" y="412"/>
                  </a:cubicBezTo>
                  <a:cubicBezTo>
                    <a:pt x="503" y="323"/>
                    <a:pt x="503" y="178"/>
                    <a:pt x="413" y="89"/>
                  </a:cubicBezTo>
                  <a:close/>
                  <a:moveTo>
                    <a:pt x="132" y="370"/>
                  </a:moveTo>
                  <a:cubicBezTo>
                    <a:pt x="66" y="304"/>
                    <a:pt x="66" y="197"/>
                    <a:pt x="132" y="131"/>
                  </a:cubicBezTo>
                  <a:cubicBezTo>
                    <a:pt x="198" y="66"/>
                    <a:pt x="305" y="66"/>
                    <a:pt x="371" y="131"/>
                  </a:cubicBezTo>
                  <a:cubicBezTo>
                    <a:pt x="436" y="197"/>
                    <a:pt x="436" y="304"/>
                    <a:pt x="371" y="370"/>
                  </a:cubicBezTo>
                  <a:cubicBezTo>
                    <a:pt x="305" y="436"/>
                    <a:pt x="198" y="436"/>
                    <a:pt x="132" y="37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0" name="Freeform 624"/>
            <p:cNvSpPr/>
            <p:nvPr/>
          </p:nvSpPr>
          <p:spPr bwMode="auto">
            <a:xfrm>
              <a:off x="7362826" y="2976563"/>
              <a:ext cx="214313" cy="211138"/>
            </a:xfrm>
            <a:custGeom>
              <a:avLst/>
              <a:gdLst>
                <a:gd name="T0" fmla="*/ 223 w 232"/>
                <a:gd name="T1" fmla="*/ 56 h 231"/>
                <a:gd name="T2" fmla="*/ 175 w 232"/>
                <a:gd name="T3" fmla="*/ 8 h 231"/>
                <a:gd name="T4" fmla="*/ 143 w 232"/>
                <a:gd name="T5" fmla="*/ 8 h 231"/>
                <a:gd name="T6" fmla="*/ 9 w 232"/>
                <a:gd name="T7" fmla="*/ 143 h 231"/>
                <a:gd name="T8" fmla="*/ 9 w 232"/>
                <a:gd name="T9" fmla="*/ 175 h 231"/>
                <a:gd name="T10" fmla="*/ 57 w 232"/>
                <a:gd name="T11" fmla="*/ 223 h 231"/>
                <a:gd name="T12" fmla="*/ 88 w 232"/>
                <a:gd name="T13" fmla="*/ 223 h 231"/>
                <a:gd name="T14" fmla="*/ 223 w 232"/>
                <a:gd name="T15" fmla="*/ 88 h 231"/>
                <a:gd name="T16" fmla="*/ 223 w 232"/>
                <a:gd name="T17" fmla="*/ 5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1">
                  <a:moveTo>
                    <a:pt x="223" y="56"/>
                  </a:moveTo>
                  <a:cubicBezTo>
                    <a:pt x="175" y="8"/>
                    <a:pt x="175" y="8"/>
                    <a:pt x="175" y="8"/>
                  </a:cubicBezTo>
                  <a:cubicBezTo>
                    <a:pt x="166" y="0"/>
                    <a:pt x="152" y="0"/>
                    <a:pt x="143" y="8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0" y="151"/>
                    <a:pt x="0" y="166"/>
                    <a:pt x="9" y="175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65" y="231"/>
                    <a:pt x="80" y="231"/>
                    <a:pt x="88" y="223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32" y="79"/>
                    <a:pt x="232" y="65"/>
                    <a:pt x="223" y="56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1" name="Freeform 625"/>
            <p:cNvSpPr/>
            <p:nvPr/>
          </p:nvSpPr>
          <p:spPr bwMode="auto">
            <a:xfrm>
              <a:off x="7640639" y="2730500"/>
              <a:ext cx="177800" cy="182563"/>
            </a:xfrm>
            <a:custGeom>
              <a:avLst/>
              <a:gdLst>
                <a:gd name="T0" fmla="*/ 67 w 112"/>
                <a:gd name="T1" fmla="*/ 0 h 115"/>
                <a:gd name="T2" fmla="*/ 67 w 112"/>
                <a:gd name="T3" fmla="*/ 48 h 115"/>
                <a:gd name="T4" fmla="*/ 112 w 112"/>
                <a:gd name="T5" fmla="*/ 48 h 115"/>
                <a:gd name="T6" fmla="*/ 112 w 112"/>
                <a:gd name="T7" fmla="*/ 68 h 115"/>
                <a:gd name="T8" fmla="*/ 67 w 112"/>
                <a:gd name="T9" fmla="*/ 68 h 115"/>
                <a:gd name="T10" fmla="*/ 67 w 112"/>
                <a:gd name="T11" fmla="*/ 115 h 115"/>
                <a:gd name="T12" fmla="*/ 45 w 112"/>
                <a:gd name="T13" fmla="*/ 115 h 115"/>
                <a:gd name="T14" fmla="*/ 45 w 112"/>
                <a:gd name="T15" fmla="*/ 68 h 115"/>
                <a:gd name="T16" fmla="*/ 0 w 112"/>
                <a:gd name="T17" fmla="*/ 68 h 115"/>
                <a:gd name="T18" fmla="*/ 0 w 112"/>
                <a:gd name="T19" fmla="*/ 48 h 115"/>
                <a:gd name="T20" fmla="*/ 45 w 112"/>
                <a:gd name="T21" fmla="*/ 48 h 115"/>
                <a:gd name="T22" fmla="*/ 45 w 112"/>
                <a:gd name="T23" fmla="*/ 0 h 115"/>
                <a:gd name="T24" fmla="*/ 67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67" y="0"/>
                  </a:moveTo>
                  <a:lnTo>
                    <a:pt x="67" y="48"/>
                  </a:lnTo>
                  <a:lnTo>
                    <a:pt x="112" y="48"/>
                  </a:lnTo>
                  <a:lnTo>
                    <a:pt x="112" y="68"/>
                  </a:lnTo>
                  <a:lnTo>
                    <a:pt x="67" y="68"/>
                  </a:lnTo>
                  <a:lnTo>
                    <a:pt x="67" y="115"/>
                  </a:lnTo>
                  <a:lnTo>
                    <a:pt x="45" y="115"/>
                  </a:lnTo>
                  <a:lnTo>
                    <a:pt x="45" y="68"/>
                  </a:lnTo>
                  <a:lnTo>
                    <a:pt x="0" y="68"/>
                  </a:lnTo>
                  <a:lnTo>
                    <a:pt x="0" y="48"/>
                  </a:lnTo>
                  <a:lnTo>
                    <a:pt x="45" y="48"/>
                  </a:lnTo>
                  <a:lnTo>
                    <a:pt x="4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62" name="Oval 626"/>
          <p:cNvSpPr>
            <a:spLocks noChangeArrowheads="1"/>
          </p:cNvSpPr>
          <p:nvPr/>
        </p:nvSpPr>
        <p:spPr bwMode="auto">
          <a:xfrm>
            <a:off x="1543078" y="1653959"/>
            <a:ext cx="836619" cy="836619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0" name="组合 3819"/>
          <p:cNvGrpSpPr/>
          <p:nvPr/>
        </p:nvGrpSpPr>
        <p:grpSpPr>
          <a:xfrm>
            <a:off x="1722353" y="1878766"/>
            <a:ext cx="530713" cy="387008"/>
            <a:chOff x="5318126" y="3748088"/>
            <a:chExt cx="592138" cy="431800"/>
          </a:xfrm>
        </p:grpSpPr>
        <p:sp>
          <p:nvSpPr>
            <p:cNvPr id="3763" name="Freeform 627"/>
            <p:cNvSpPr/>
            <p:nvPr/>
          </p:nvSpPr>
          <p:spPr bwMode="auto">
            <a:xfrm>
              <a:off x="5318126" y="3748088"/>
              <a:ext cx="490538" cy="431800"/>
            </a:xfrm>
            <a:custGeom>
              <a:avLst/>
              <a:gdLst>
                <a:gd name="T0" fmla="*/ 496 w 533"/>
                <a:gd name="T1" fmla="*/ 67 h 471"/>
                <a:gd name="T2" fmla="*/ 258 w 533"/>
                <a:gd name="T3" fmla="*/ 67 h 471"/>
                <a:gd name="T4" fmla="*/ 222 w 533"/>
                <a:gd name="T5" fmla="*/ 34 h 471"/>
                <a:gd name="T6" fmla="*/ 222 w 533"/>
                <a:gd name="T7" fmla="*/ 34 h 471"/>
                <a:gd name="T8" fmla="*/ 185 w 533"/>
                <a:gd name="T9" fmla="*/ 0 h 471"/>
                <a:gd name="T10" fmla="*/ 36 w 533"/>
                <a:gd name="T11" fmla="*/ 0 h 471"/>
                <a:gd name="T12" fmla="*/ 0 w 533"/>
                <a:gd name="T13" fmla="*/ 34 h 471"/>
                <a:gd name="T14" fmla="*/ 0 w 533"/>
                <a:gd name="T15" fmla="*/ 67 h 471"/>
                <a:gd name="T16" fmla="*/ 0 w 533"/>
                <a:gd name="T17" fmla="*/ 110 h 471"/>
                <a:gd name="T18" fmla="*/ 0 w 533"/>
                <a:gd name="T19" fmla="*/ 471 h 471"/>
                <a:gd name="T20" fmla="*/ 533 w 533"/>
                <a:gd name="T21" fmla="*/ 471 h 471"/>
                <a:gd name="T22" fmla="*/ 533 w 533"/>
                <a:gd name="T23" fmla="*/ 101 h 471"/>
                <a:gd name="T24" fmla="*/ 496 w 533"/>
                <a:gd name="T25" fmla="*/ 6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3" h="471">
                  <a:moveTo>
                    <a:pt x="496" y="67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38" y="67"/>
                    <a:pt x="222" y="52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15"/>
                    <a:pt x="205" y="0"/>
                    <a:pt x="18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533" y="471"/>
                    <a:pt x="533" y="471"/>
                    <a:pt x="533" y="471"/>
                  </a:cubicBezTo>
                  <a:cubicBezTo>
                    <a:pt x="533" y="101"/>
                    <a:pt x="533" y="101"/>
                    <a:pt x="533" y="101"/>
                  </a:cubicBezTo>
                  <a:cubicBezTo>
                    <a:pt x="533" y="83"/>
                    <a:pt x="516" y="67"/>
                    <a:pt x="496" y="67"/>
                  </a:cubicBezTo>
                  <a:close/>
                </a:path>
              </a:pathLst>
            </a:custGeom>
            <a:solidFill>
              <a:srgbClr val="BC9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4" name="Rectangle 628"/>
            <p:cNvSpPr>
              <a:spLocks noChangeArrowheads="1"/>
            </p:cNvSpPr>
            <p:nvPr/>
          </p:nvSpPr>
          <p:spPr bwMode="auto">
            <a:xfrm>
              <a:off x="5345114" y="3843338"/>
              <a:ext cx="434975" cy="336550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5" name="Freeform 629"/>
            <p:cNvSpPr/>
            <p:nvPr/>
          </p:nvSpPr>
          <p:spPr bwMode="auto">
            <a:xfrm>
              <a:off x="5318126" y="3883025"/>
              <a:ext cx="592138" cy="296863"/>
            </a:xfrm>
            <a:custGeom>
              <a:avLst/>
              <a:gdLst>
                <a:gd name="T0" fmla="*/ 610 w 644"/>
                <a:gd name="T1" fmla="*/ 0 h 324"/>
                <a:gd name="T2" fmla="*/ 137 w 644"/>
                <a:gd name="T3" fmla="*/ 0 h 324"/>
                <a:gd name="T4" fmla="*/ 111 w 644"/>
                <a:gd name="T5" fmla="*/ 19 h 324"/>
                <a:gd name="T6" fmla="*/ 0 w 644"/>
                <a:gd name="T7" fmla="*/ 324 h 324"/>
                <a:gd name="T8" fmla="*/ 533 w 644"/>
                <a:gd name="T9" fmla="*/ 324 h 324"/>
                <a:gd name="T10" fmla="*/ 637 w 644"/>
                <a:gd name="T11" fmla="*/ 38 h 324"/>
                <a:gd name="T12" fmla="*/ 610 w 644"/>
                <a:gd name="T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324">
                  <a:moveTo>
                    <a:pt x="610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25" y="0"/>
                    <a:pt x="115" y="7"/>
                    <a:pt x="111" y="19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533" y="324"/>
                    <a:pt x="533" y="324"/>
                    <a:pt x="533" y="324"/>
                  </a:cubicBezTo>
                  <a:cubicBezTo>
                    <a:pt x="637" y="38"/>
                    <a:pt x="637" y="38"/>
                    <a:pt x="637" y="38"/>
                  </a:cubicBezTo>
                  <a:cubicBezTo>
                    <a:pt x="644" y="20"/>
                    <a:pt x="630" y="0"/>
                    <a:pt x="610" y="0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66" name="Freeform 630"/>
          <p:cNvSpPr/>
          <p:nvPr/>
        </p:nvSpPr>
        <p:spPr bwMode="auto">
          <a:xfrm>
            <a:off x="546382" y="2248698"/>
            <a:ext cx="758364" cy="241880"/>
          </a:xfrm>
          <a:custGeom>
            <a:avLst/>
            <a:gdLst>
              <a:gd name="T0" fmla="*/ 0 w 921"/>
              <a:gd name="T1" fmla="*/ 0 h 293"/>
              <a:gd name="T2" fmla="*/ 461 w 921"/>
              <a:gd name="T3" fmla="*/ 293 h 293"/>
              <a:gd name="T4" fmla="*/ 921 w 921"/>
              <a:gd name="T5" fmla="*/ 0 h 293"/>
              <a:gd name="T6" fmla="*/ 0 w 921"/>
              <a:gd name="T7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1" h="293">
                <a:moveTo>
                  <a:pt x="0" y="0"/>
                </a:moveTo>
                <a:cubicBezTo>
                  <a:pt x="81" y="173"/>
                  <a:pt x="257" y="293"/>
                  <a:pt x="461" y="293"/>
                </a:cubicBezTo>
                <a:cubicBezTo>
                  <a:pt x="664" y="293"/>
                  <a:pt x="840" y="173"/>
                  <a:pt x="92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767" name="Freeform 631"/>
          <p:cNvSpPr/>
          <p:nvPr/>
        </p:nvSpPr>
        <p:spPr bwMode="auto">
          <a:xfrm>
            <a:off x="507966" y="1653959"/>
            <a:ext cx="835197" cy="594740"/>
          </a:xfrm>
          <a:custGeom>
            <a:avLst/>
            <a:gdLst>
              <a:gd name="T0" fmla="*/ 1016 w 1016"/>
              <a:gd name="T1" fmla="*/ 508 h 723"/>
              <a:gd name="T2" fmla="*/ 508 w 1016"/>
              <a:gd name="T3" fmla="*/ 0 h 723"/>
              <a:gd name="T4" fmla="*/ 0 w 1016"/>
              <a:gd name="T5" fmla="*/ 508 h 723"/>
              <a:gd name="T6" fmla="*/ 47 w 1016"/>
              <a:gd name="T7" fmla="*/ 723 h 723"/>
              <a:gd name="T8" fmla="*/ 968 w 1016"/>
              <a:gd name="T9" fmla="*/ 723 h 723"/>
              <a:gd name="T10" fmla="*/ 1016 w 1016"/>
              <a:gd name="T11" fmla="*/ 508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23">
                <a:moveTo>
                  <a:pt x="1016" y="508"/>
                </a:moveTo>
                <a:cubicBezTo>
                  <a:pt x="1016" y="228"/>
                  <a:pt x="788" y="0"/>
                  <a:pt x="508" y="0"/>
                </a:cubicBezTo>
                <a:cubicBezTo>
                  <a:pt x="227" y="0"/>
                  <a:pt x="0" y="228"/>
                  <a:pt x="0" y="508"/>
                </a:cubicBezTo>
                <a:cubicBezTo>
                  <a:pt x="0" y="585"/>
                  <a:pt x="17" y="658"/>
                  <a:pt x="47" y="723"/>
                </a:cubicBezTo>
                <a:cubicBezTo>
                  <a:pt x="968" y="723"/>
                  <a:pt x="968" y="723"/>
                  <a:pt x="968" y="723"/>
                </a:cubicBezTo>
                <a:cubicBezTo>
                  <a:pt x="999" y="658"/>
                  <a:pt x="1016" y="585"/>
                  <a:pt x="1016" y="508"/>
                </a:cubicBezTo>
                <a:close/>
              </a:path>
            </a:pathLst>
          </a:cu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1" name="组合 3820"/>
          <p:cNvGrpSpPr/>
          <p:nvPr/>
        </p:nvGrpSpPr>
        <p:grpSpPr>
          <a:xfrm>
            <a:off x="712853" y="1821853"/>
            <a:ext cx="424001" cy="500833"/>
            <a:chOff x="4313239" y="3684588"/>
            <a:chExt cx="473075" cy="558800"/>
          </a:xfrm>
        </p:grpSpPr>
        <p:sp>
          <p:nvSpPr>
            <p:cNvPr id="3768" name="Rectangle 632"/>
            <p:cNvSpPr>
              <a:spLocks noChangeArrowheads="1"/>
            </p:cNvSpPr>
            <p:nvPr/>
          </p:nvSpPr>
          <p:spPr bwMode="auto">
            <a:xfrm>
              <a:off x="4343401" y="3743325"/>
              <a:ext cx="412750" cy="312738"/>
            </a:xfrm>
            <a:prstGeom prst="rect">
              <a:avLst/>
            </a:pr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9" name="Rectangle 633"/>
            <p:cNvSpPr>
              <a:spLocks noChangeArrowheads="1"/>
            </p:cNvSpPr>
            <p:nvPr/>
          </p:nvSpPr>
          <p:spPr bwMode="auto">
            <a:xfrm>
              <a:off x="4313239" y="4070350"/>
              <a:ext cx="47307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0" name="Freeform 634"/>
            <p:cNvSpPr/>
            <p:nvPr/>
          </p:nvSpPr>
          <p:spPr bwMode="auto">
            <a:xfrm>
              <a:off x="4351339" y="4079875"/>
              <a:ext cx="103188" cy="163513"/>
            </a:xfrm>
            <a:custGeom>
              <a:avLst/>
              <a:gdLst>
                <a:gd name="T0" fmla="*/ 25 w 65"/>
                <a:gd name="T1" fmla="*/ 103 h 103"/>
                <a:gd name="T2" fmla="*/ 65 w 65"/>
                <a:gd name="T3" fmla="*/ 9 h 103"/>
                <a:gd name="T4" fmla="*/ 44 w 65"/>
                <a:gd name="T5" fmla="*/ 0 h 103"/>
                <a:gd name="T6" fmla="*/ 0 w 65"/>
                <a:gd name="T7" fmla="*/ 103 h 103"/>
                <a:gd name="T8" fmla="*/ 2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25" y="103"/>
                  </a:moveTo>
                  <a:lnTo>
                    <a:pt x="65" y="9"/>
                  </a:lnTo>
                  <a:lnTo>
                    <a:pt x="44" y="0"/>
                  </a:lnTo>
                  <a:lnTo>
                    <a:pt x="0" y="103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1" name="Freeform 635"/>
            <p:cNvSpPr/>
            <p:nvPr/>
          </p:nvSpPr>
          <p:spPr bwMode="auto">
            <a:xfrm>
              <a:off x="4645026" y="4079875"/>
              <a:ext cx="103188" cy="163513"/>
            </a:xfrm>
            <a:custGeom>
              <a:avLst/>
              <a:gdLst>
                <a:gd name="T0" fmla="*/ 65 w 65"/>
                <a:gd name="T1" fmla="*/ 103 h 103"/>
                <a:gd name="T2" fmla="*/ 22 w 65"/>
                <a:gd name="T3" fmla="*/ 0 h 103"/>
                <a:gd name="T4" fmla="*/ 0 w 65"/>
                <a:gd name="T5" fmla="*/ 9 h 103"/>
                <a:gd name="T6" fmla="*/ 41 w 65"/>
                <a:gd name="T7" fmla="*/ 103 h 103"/>
                <a:gd name="T8" fmla="*/ 6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65" y="103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41" y="103"/>
                  </a:lnTo>
                  <a:lnTo>
                    <a:pt x="6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2" name="Freeform 636"/>
            <p:cNvSpPr/>
            <p:nvPr/>
          </p:nvSpPr>
          <p:spPr bwMode="auto">
            <a:xfrm>
              <a:off x="4530726" y="3684588"/>
              <a:ext cx="38100" cy="49213"/>
            </a:xfrm>
            <a:custGeom>
              <a:avLst/>
              <a:gdLst>
                <a:gd name="T0" fmla="*/ 41 w 41"/>
                <a:gd name="T1" fmla="*/ 53 h 53"/>
                <a:gd name="T2" fmla="*/ 0 w 41"/>
                <a:gd name="T3" fmla="*/ 53 h 53"/>
                <a:gd name="T4" fmla="*/ 0 w 41"/>
                <a:gd name="T5" fmla="*/ 15 h 53"/>
                <a:gd name="T6" fmla="*/ 16 w 41"/>
                <a:gd name="T7" fmla="*/ 0 h 53"/>
                <a:gd name="T8" fmla="*/ 26 w 41"/>
                <a:gd name="T9" fmla="*/ 0 h 53"/>
                <a:gd name="T10" fmla="*/ 41 w 41"/>
                <a:gd name="T11" fmla="*/ 15 h 53"/>
                <a:gd name="T12" fmla="*/ 41 w 4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3">
                  <a:moveTo>
                    <a:pt x="41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0"/>
                    <a:pt x="41" y="7"/>
                    <a:pt x="41" y="15"/>
                  </a:cubicBezTo>
                  <a:lnTo>
                    <a:pt x="41" y="5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73" name="Freeform 637"/>
          <p:cNvSpPr/>
          <p:nvPr/>
        </p:nvSpPr>
        <p:spPr bwMode="auto">
          <a:xfrm>
            <a:off x="1538810" y="2620054"/>
            <a:ext cx="829506" cy="829505"/>
          </a:xfrm>
          <a:custGeom>
            <a:avLst/>
            <a:gdLst>
              <a:gd name="T0" fmla="*/ 504 w 1008"/>
              <a:gd name="T1" fmla="*/ 0 h 1008"/>
              <a:gd name="T2" fmla="*/ 1008 w 1008"/>
              <a:gd name="T3" fmla="*/ 504 h 1008"/>
              <a:gd name="T4" fmla="*/ 969 w 1008"/>
              <a:gd name="T5" fmla="*/ 700 h 1008"/>
              <a:gd name="T6" fmla="*/ 504 w 1008"/>
              <a:gd name="T7" fmla="*/ 1008 h 1008"/>
              <a:gd name="T8" fmla="*/ 40 w 1008"/>
              <a:gd name="T9" fmla="*/ 700 h 1008"/>
              <a:gd name="T10" fmla="*/ 0 w 1008"/>
              <a:gd name="T11" fmla="*/ 504 h 1008"/>
              <a:gd name="T12" fmla="*/ 504 w 1008"/>
              <a:gd name="T13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8" h="1008">
                <a:moveTo>
                  <a:pt x="504" y="0"/>
                </a:moveTo>
                <a:cubicBezTo>
                  <a:pt x="783" y="0"/>
                  <a:pt x="1008" y="225"/>
                  <a:pt x="1008" y="504"/>
                </a:cubicBezTo>
                <a:cubicBezTo>
                  <a:pt x="1008" y="573"/>
                  <a:pt x="994" y="640"/>
                  <a:pt x="969" y="700"/>
                </a:cubicBezTo>
                <a:cubicBezTo>
                  <a:pt x="892" y="881"/>
                  <a:pt x="713" y="1008"/>
                  <a:pt x="504" y="1008"/>
                </a:cubicBezTo>
                <a:cubicBezTo>
                  <a:pt x="296" y="1008"/>
                  <a:pt x="117" y="881"/>
                  <a:pt x="40" y="700"/>
                </a:cubicBezTo>
                <a:cubicBezTo>
                  <a:pt x="15" y="640"/>
                  <a:pt x="0" y="573"/>
                  <a:pt x="0" y="504"/>
                </a:cubicBezTo>
                <a:cubicBezTo>
                  <a:pt x="0" y="225"/>
                  <a:pt x="226" y="0"/>
                  <a:pt x="504" y="0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4" name="组合 3823"/>
          <p:cNvGrpSpPr/>
          <p:nvPr/>
        </p:nvGrpSpPr>
        <p:grpSpPr>
          <a:xfrm>
            <a:off x="1702433" y="2782256"/>
            <a:ext cx="503679" cy="505103"/>
            <a:chOff x="5295901" y="4756150"/>
            <a:chExt cx="561975" cy="563563"/>
          </a:xfrm>
        </p:grpSpPr>
        <p:sp>
          <p:nvSpPr>
            <p:cNvPr id="3774" name="Freeform 638"/>
            <p:cNvSpPr/>
            <p:nvPr/>
          </p:nvSpPr>
          <p:spPr bwMode="auto">
            <a:xfrm>
              <a:off x="5295901" y="4756150"/>
              <a:ext cx="504825" cy="506413"/>
            </a:xfrm>
            <a:custGeom>
              <a:avLst/>
              <a:gdLst>
                <a:gd name="T0" fmla="*/ 493 w 550"/>
                <a:gd name="T1" fmla="*/ 6 h 551"/>
                <a:gd name="T2" fmla="*/ 550 w 550"/>
                <a:gd name="T3" fmla="*/ 63 h 551"/>
                <a:gd name="T4" fmla="*/ 62 w 550"/>
                <a:gd name="T5" fmla="*/ 551 h 551"/>
                <a:gd name="T6" fmla="*/ 5 w 550"/>
                <a:gd name="T7" fmla="*/ 493 h 551"/>
                <a:gd name="T8" fmla="*/ 5 w 550"/>
                <a:gd name="T9" fmla="*/ 475 h 551"/>
                <a:gd name="T10" fmla="*/ 475 w 550"/>
                <a:gd name="T11" fmla="*/ 6 h 551"/>
                <a:gd name="T12" fmla="*/ 493 w 550"/>
                <a:gd name="T13" fmla="*/ 6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551">
                  <a:moveTo>
                    <a:pt x="493" y="6"/>
                  </a:moveTo>
                  <a:cubicBezTo>
                    <a:pt x="550" y="63"/>
                    <a:pt x="550" y="63"/>
                    <a:pt x="550" y="63"/>
                  </a:cubicBezTo>
                  <a:cubicBezTo>
                    <a:pt x="62" y="551"/>
                    <a:pt x="62" y="551"/>
                    <a:pt x="62" y="551"/>
                  </a:cubicBezTo>
                  <a:cubicBezTo>
                    <a:pt x="5" y="493"/>
                    <a:pt x="5" y="493"/>
                    <a:pt x="5" y="493"/>
                  </a:cubicBezTo>
                  <a:cubicBezTo>
                    <a:pt x="0" y="488"/>
                    <a:pt x="0" y="480"/>
                    <a:pt x="5" y="475"/>
                  </a:cubicBezTo>
                  <a:cubicBezTo>
                    <a:pt x="475" y="6"/>
                    <a:pt x="475" y="6"/>
                    <a:pt x="475" y="6"/>
                  </a:cubicBezTo>
                  <a:cubicBezTo>
                    <a:pt x="480" y="0"/>
                    <a:pt x="488" y="0"/>
                    <a:pt x="493" y="6"/>
                  </a:cubicBezTo>
                  <a:close/>
                </a:path>
              </a:pathLst>
            </a:custGeom>
            <a:solidFill>
              <a:srgbClr val="DDB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5" name="Freeform 639"/>
            <p:cNvSpPr/>
            <p:nvPr/>
          </p:nvSpPr>
          <p:spPr bwMode="auto">
            <a:xfrm>
              <a:off x="5353051" y="4813300"/>
              <a:ext cx="504825" cy="506413"/>
            </a:xfrm>
            <a:custGeom>
              <a:avLst/>
              <a:gdLst>
                <a:gd name="T0" fmla="*/ 545 w 551"/>
                <a:gd name="T1" fmla="*/ 57 h 550"/>
                <a:gd name="T2" fmla="*/ 545 w 551"/>
                <a:gd name="T3" fmla="*/ 75 h 550"/>
                <a:gd name="T4" fmla="*/ 76 w 551"/>
                <a:gd name="T5" fmla="*/ 545 h 550"/>
                <a:gd name="T6" fmla="*/ 58 w 551"/>
                <a:gd name="T7" fmla="*/ 545 h 550"/>
                <a:gd name="T8" fmla="*/ 0 w 551"/>
                <a:gd name="T9" fmla="*/ 488 h 550"/>
                <a:gd name="T10" fmla="*/ 488 w 551"/>
                <a:gd name="T11" fmla="*/ 0 h 550"/>
                <a:gd name="T12" fmla="*/ 545 w 551"/>
                <a:gd name="T13" fmla="*/ 5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550">
                  <a:moveTo>
                    <a:pt x="545" y="57"/>
                  </a:moveTo>
                  <a:cubicBezTo>
                    <a:pt x="551" y="62"/>
                    <a:pt x="551" y="70"/>
                    <a:pt x="545" y="75"/>
                  </a:cubicBezTo>
                  <a:cubicBezTo>
                    <a:pt x="76" y="545"/>
                    <a:pt x="76" y="545"/>
                    <a:pt x="76" y="545"/>
                  </a:cubicBezTo>
                  <a:cubicBezTo>
                    <a:pt x="71" y="550"/>
                    <a:pt x="63" y="550"/>
                    <a:pt x="58" y="545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545" y="57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6" name="Freeform 640"/>
            <p:cNvSpPr/>
            <p:nvPr/>
          </p:nvSpPr>
          <p:spPr bwMode="auto">
            <a:xfrm>
              <a:off x="5726114" y="477043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7" name="Freeform 641"/>
            <p:cNvSpPr/>
            <p:nvPr/>
          </p:nvSpPr>
          <p:spPr bwMode="auto">
            <a:xfrm>
              <a:off x="5708651" y="478631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8" name="Freeform 642"/>
            <p:cNvSpPr/>
            <p:nvPr/>
          </p:nvSpPr>
          <p:spPr bwMode="auto">
            <a:xfrm>
              <a:off x="5692776" y="48021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1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9" name="Freeform 643"/>
            <p:cNvSpPr/>
            <p:nvPr/>
          </p:nvSpPr>
          <p:spPr bwMode="auto">
            <a:xfrm>
              <a:off x="5675314" y="48196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0" name="Freeform 644"/>
            <p:cNvSpPr/>
            <p:nvPr/>
          </p:nvSpPr>
          <p:spPr bwMode="auto">
            <a:xfrm>
              <a:off x="5657851" y="483552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1" name="Freeform 645"/>
            <p:cNvSpPr/>
            <p:nvPr/>
          </p:nvSpPr>
          <p:spPr bwMode="auto">
            <a:xfrm>
              <a:off x="5641976" y="4852988"/>
              <a:ext cx="17463" cy="19050"/>
            </a:xfrm>
            <a:custGeom>
              <a:avLst/>
              <a:gdLst>
                <a:gd name="T0" fmla="*/ 0 w 11"/>
                <a:gd name="T1" fmla="*/ 2 h 12"/>
                <a:gd name="T2" fmla="*/ 10 w 11"/>
                <a:gd name="T3" fmla="*/ 12 h 12"/>
                <a:gd name="T4" fmla="*/ 11 w 11"/>
                <a:gd name="T5" fmla="*/ 10 h 12"/>
                <a:gd name="T6" fmla="*/ 2 w 11"/>
                <a:gd name="T7" fmla="*/ 0 h 12"/>
                <a:gd name="T8" fmla="*/ 0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10" y="12"/>
                  </a:lnTo>
                  <a:lnTo>
                    <a:pt x="11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2" name="Freeform 646"/>
            <p:cNvSpPr/>
            <p:nvPr/>
          </p:nvSpPr>
          <p:spPr bwMode="auto">
            <a:xfrm>
              <a:off x="5626101" y="487045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3" name="Freeform 647"/>
            <p:cNvSpPr/>
            <p:nvPr/>
          </p:nvSpPr>
          <p:spPr bwMode="auto">
            <a:xfrm>
              <a:off x="5608639" y="488632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4" name="Freeform 648"/>
            <p:cNvSpPr/>
            <p:nvPr/>
          </p:nvSpPr>
          <p:spPr bwMode="auto">
            <a:xfrm>
              <a:off x="5592764" y="490378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5" name="Freeform 649"/>
            <p:cNvSpPr/>
            <p:nvPr/>
          </p:nvSpPr>
          <p:spPr bwMode="auto">
            <a:xfrm>
              <a:off x="5575301" y="491966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6" name="Freeform 650"/>
            <p:cNvSpPr/>
            <p:nvPr/>
          </p:nvSpPr>
          <p:spPr bwMode="auto">
            <a:xfrm>
              <a:off x="5559426" y="493553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7" name="Freeform 651"/>
            <p:cNvSpPr/>
            <p:nvPr/>
          </p:nvSpPr>
          <p:spPr bwMode="auto">
            <a:xfrm>
              <a:off x="5541964" y="495300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8" name="Freeform 652"/>
            <p:cNvSpPr/>
            <p:nvPr/>
          </p:nvSpPr>
          <p:spPr bwMode="auto">
            <a:xfrm>
              <a:off x="5524501" y="496887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9" name="Freeform 653"/>
            <p:cNvSpPr/>
            <p:nvPr/>
          </p:nvSpPr>
          <p:spPr bwMode="auto">
            <a:xfrm>
              <a:off x="5508626" y="498633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0" name="Freeform 654"/>
            <p:cNvSpPr/>
            <p:nvPr/>
          </p:nvSpPr>
          <p:spPr bwMode="auto">
            <a:xfrm>
              <a:off x="5492751" y="500380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1" name="Freeform 655"/>
            <p:cNvSpPr/>
            <p:nvPr/>
          </p:nvSpPr>
          <p:spPr bwMode="auto">
            <a:xfrm>
              <a:off x="5475289" y="501967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9 h 12"/>
                <a:gd name="T6" fmla="*/ 3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2" name="Freeform 656"/>
            <p:cNvSpPr/>
            <p:nvPr/>
          </p:nvSpPr>
          <p:spPr bwMode="auto">
            <a:xfrm>
              <a:off x="5459414" y="5035550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3" name="Freeform 657"/>
            <p:cNvSpPr/>
            <p:nvPr/>
          </p:nvSpPr>
          <p:spPr bwMode="auto">
            <a:xfrm>
              <a:off x="5441951" y="505301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4" name="Freeform 658"/>
            <p:cNvSpPr/>
            <p:nvPr/>
          </p:nvSpPr>
          <p:spPr bwMode="auto">
            <a:xfrm>
              <a:off x="5426076" y="50688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6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5" name="Freeform 659"/>
            <p:cNvSpPr/>
            <p:nvPr/>
          </p:nvSpPr>
          <p:spPr bwMode="auto">
            <a:xfrm>
              <a:off x="5408614" y="50863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6" name="Freeform 660"/>
            <p:cNvSpPr/>
            <p:nvPr/>
          </p:nvSpPr>
          <p:spPr bwMode="auto">
            <a:xfrm>
              <a:off x="5392739" y="5102225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7" name="Freeform 661"/>
            <p:cNvSpPr/>
            <p:nvPr/>
          </p:nvSpPr>
          <p:spPr bwMode="auto">
            <a:xfrm>
              <a:off x="5375276" y="511968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8" name="Freeform 662"/>
            <p:cNvSpPr/>
            <p:nvPr/>
          </p:nvSpPr>
          <p:spPr bwMode="auto">
            <a:xfrm>
              <a:off x="5359401" y="5135563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9" name="Freeform 663"/>
            <p:cNvSpPr/>
            <p:nvPr/>
          </p:nvSpPr>
          <p:spPr bwMode="auto">
            <a:xfrm>
              <a:off x="5341939" y="5153025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9 h 11"/>
                <a:gd name="T6" fmla="*/ 3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0" name="Freeform 664"/>
            <p:cNvSpPr/>
            <p:nvPr/>
          </p:nvSpPr>
          <p:spPr bwMode="auto">
            <a:xfrm>
              <a:off x="5326064" y="5168900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1" name="Freeform 665"/>
            <p:cNvSpPr/>
            <p:nvPr/>
          </p:nvSpPr>
          <p:spPr bwMode="auto">
            <a:xfrm>
              <a:off x="5308601" y="518636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802" name="Oval 666"/>
          <p:cNvSpPr>
            <a:spLocks noChangeArrowheads="1"/>
          </p:cNvSpPr>
          <p:nvPr/>
        </p:nvSpPr>
        <p:spPr bwMode="auto">
          <a:xfrm>
            <a:off x="7773974" y="1665342"/>
            <a:ext cx="836619" cy="836619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8" name="组合 3817"/>
          <p:cNvGrpSpPr/>
          <p:nvPr/>
        </p:nvGrpSpPr>
        <p:grpSpPr>
          <a:xfrm>
            <a:off x="7941866" y="1863114"/>
            <a:ext cx="500833" cy="489452"/>
            <a:chOff x="7362826" y="3717925"/>
            <a:chExt cx="558800" cy="546101"/>
          </a:xfrm>
        </p:grpSpPr>
        <p:sp>
          <p:nvSpPr>
            <p:cNvPr id="3803" name="Freeform 667"/>
            <p:cNvSpPr/>
            <p:nvPr/>
          </p:nvSpPr>
          <p:spPr bwMode="auto">
            <a:xfrm>
              <a:off x="7362826" y="3717925"/>
              <a:ext cx="558800" cy="428625"/>
            </a:xfrm>
            <a:custGeom>
              <a:avLst/>
              <a:gdLst>
                <a:gd name="T0" fmla="*/ 588 w 608"/>
                <a:gd name="T1" fmla="*/ 0 h 467"/>
                <a:gd name="T2" fmla="*/ 19 w 608"/>
                <a:gd name="T3" fmla="*/ 0 h 467"/>
                <a:gd name="T4" fmla="*/ 0 w 608"/>
                <a:gd name="T5" fmla="*/ 20 h 467"/>
                <a:gd name="T6" fmla="*/ 0 w 608"/>
                <a:gd name="T7" fmla="*/ 446 h 467"/>
                <a:gd name="T8" fmla="*/ 19 w 608"/>
                <a:gd name="T9" fmla="*/ 467 h 467"/>
                <a:gd name="T10" fmla="*/ 588 w 608"/>
                <a:gd name="T11" fmla="*/ 467 h 467"/>
                <a:gd name="T12" fmla="*/ 608 w 608"/>
                <a:gd name="T13" fmla="*/ 446 h 467"/>
                <a:gd name="T14" fmla="*/ 608 w 608"/>
                <a:gd name="T15" fmla="*/ 20 h 467"/>
                <a:gd name="T16" fmla="*/ 588 w 608"/>
                <a:gd name="T1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467">
                  <a:moveTo>
                    <a:pt x="58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58"/>
                    <a:pt x="8" y="467"/>
                    <a:pt x="19" y="467"/>
                  </a:cubicBezTo>
                  <a:cubicBezTo>
                    <a:pt x="588" y="467"/>
                    <a:pt x="588" y="467"/>
                    <a:pt x="588" y="467"/>
                  </a:cubicBezTo>
                  <a:cubicBezTo>
                    <a:pt x="599" y="467"/>
                    <a:pt x="608" y="458"/>
                    <a:pt x="608" y="446"/>
                  </a:cubicBezTo>
                  <a:cubicBezTo>
                    <a:pt x="608" y="20"/>
                    <a:pt x="608" y="20"/>
                    <a:pt x="608" y="20"/>
                  </a:cubicBezTo>
                  <a:cubicBezTo>
                    <a:pt x="608" y="9"/>
                    <a:pt x="599" y="0"/>
                    <a:pt x="588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4" name="Rectangle 668"/>
            <p:cNvSpPr>
              <a:spLocks noChangeArrowheads="1"/>
            </p:cNvSpPr>
            <p:nvPr/>
          </p:nvSpPr>
          <p:spPr bwMode="auto">
            <a:xfrm>
              <a:off x="7572376" y="4146550"/>
              <a:ext cx="139700" cy="74613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5" name="Rectangle 669"/>
            <p:cNvSpPr>
              <a:spLocks noChangeArrowheads="1"/>
            </p:cNvSpPr>
            <p:nvPr/>
          </p:nvSpPr>
          <p:spPr bwMode="auto">
            <a:xfrm>
              <a:off x="7508876" y="4221163"/>
              <a:ext cx="265113" cy="428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16" name="Freeform 671"/>
            <p:cNvSpPr/>
            <p:nvPr/>
          </p:nvSpPr>
          <p:spPr bwMode="auto">
            <a:xfrm>
              <a:off x="7386638" y="3746500"/>
              <a:ext cx="504825" cy="280988"/>
            </a:xfrm>
            <a:custGeom>
              <a:avLst/>
              <a:gdLst>
                <a:gd name="T0" fmla="*/ 318 w 318"/>
                <a:gd name="T1" fmla="*/ 155 h 177"/>
                <a:gd name="T2" fmla="*/ 318 w 318"/>
                <a:gd name="T3" fmla="*/ 0 h 177"/>
                <a:gd name="T4" fmla="*/ 0 w 318"/>
                <a:gd name="T5" fmla="*/ 0 h 177"/>
                <a:gd name="T6" fmla="*/ 0 w 318"/>
                <a:gd name="T7" fmla="*/ 177 h 177"/>
                <a:gd name="T8" fmla="*/ 85 w 318"/>
                <a:gd name="T9" fmla="*/ 78 h 177"/>
                <a:gd name="T10" fmla="*/ 146 w 318"/>
                <a:gd name="T11" fmla="*/ 140 h 177"/>
                <a:gd name="T12" fmla="*/ 220 w 318"/>
                <a:gd name="T13" fmla="*/ 86 h 177"/>
                <a:gd name="T14" fmla="*/ 318 w 318"/>
                <a:gd name="T15" fmla="*/ 15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177">
                  <a:moveTo>
                    <a:pt x="318" y="15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85" y="78"/>
                  </a:lnTo>
                  <a:lnTo>
                    <a:pt x="146" y="140"/>
                  </a:lnTo>
                  <a:lnTo>
                    <a:pt x="220" y="86"/>
                  </a:lnTo>
                  <a:lnTo>
                    <a:pt x="318" y="155"/>
                  </a:lnTo>
                  <a:close/>
                </a:path>
              </a:pathLst>
            </a:custGeom>
            <a:solidFill>
              <a:srgbClr val="39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17" name="Oval 672"/>
            <p:cNvSpPr>
              <a:spLocks noChangeArrowheads="1"/>
            </p:cNvSpPr>
            <p:nvPr/>
          </p:nvSpPr>
          <p:spPr bwMode="auto">
            <a:xfrm>
              <a:off x="7591426" y="3792538"/>
              <a:ext cx="63500" cy="63500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18" name="Freeform 673"/>
            <p:cNvSpPr/>
            <p:nvPr/>
          </p:nvSpPr>
          <p:spPr bwMode="auto">
            <a:xfrm>
              <a:off x="7434263" y="3870325"/>
              <a:ext cx="190500" cy="141288"/>
            </a:xfrm>
            <a:custGeom>
              <a:avLst/>
              <a:gdLst>
                <a:gd name="T0" fmla="*/ 37 w 207"/>
                <a:gd name="T1" fmla="*/ 89 h 154"/>
                <a:gd name="T2" fmla="*/ 42 w 207"/>
                <a:gd name="T3" fmla="*/ 109 h 154"/>
                <a:gd name="T4" fmla="*/ 49 w 207"/>
                <a:gd name="T5" fmla="*/ 111 h 154"/>
                <a:gd name="T6" fmla="*/ 65 w 207"/>
                <a:gd name="T7" fmla="*/ 131 h 154"/>
                <a:gd name="T8" fmla="*/ 74 w 207"/>
                <a:gd name="T9" fmla="*/ 96 h 154"/>
                <a:gd name="T10" fmla="*/ 84 w 207"/>
                <a:gd name="T11" fmla="*/ 109 h 154"/>
                <a:gd name="T12" fmla="*/ 108 w 207"/>
                <a:gd name="T13" fmla="*/ 131 h 154"/>
                <a:gd name="T14" fmla="*/ 103 w 207"/>
                <a:gd name="T15" fmla="*/ 108 h 154"/>
                <a:gd name="T16" fmla="*/ 134 w 207"/>
                <a:gd name="T17" fmla="*/ 126 h 154"/>
                <a:gd name="T18" fmla="*/ 133 w 207"/>
                <a:gd name="T19" fmla="*/ 96 h 154"/>
                <a:gd name="T20" fmla="*/ 144 w 207"/>
                <a:gd name="T21" fmla="*/ 99 h 154"/>
                <a:gd name="T22" fmla="*/ 207 w 207"/>
                <a:gd name="T23" fmla="*/ 154 h 154"/>
                <a:gd name="T24" fmla="*/ 202 w 207"/>
                <a:gd name="T25" fmla="*/ 110 h 154"/>
                <a:gd name="T26" fmla="*/ 96 w 207"/>
                <a:gd name="T27" fmla="*/ 0 h 154"/>
                <a:gd name="T28" fmla="*/ 10 w 207"/>
                <a:gd name="T29" fmla="*/ 101 h 154"/>
                <a:gd name="T30" fmla="*/ 0 w 207"/>
                <a:gd name="T31" fmla="*/ 136 h 154"/>
                <a:gd name="T32" fmla="*/ 37 w 207"/>
                <a:gd name="T33" fmla="*/ 8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54">
                  <a:moveTo>
                    <a:pt x="37" y="89"/>
                  </a:moveTo>
                  <a:cubicBezTo>
                    <a:pt x="36" y="96"/>
                    <a:pt x="38" y="103"/>
                    <a:pt x="42" y="109"/>
                  </a:cubicBezTo>
                  <a:cubicBezTo>
                    <a:pt x="44" y="111"/>
                    <a:pt x="47" y="113"/>
                    <a:pt x="49" y="111"/>
                  </a:cubicBezTo>
                  <a:cubicBezTo>
                    <a:pt x="54" y="118"/>
                    <a:pt x="59" y="125"/>
                    <a:pt x="65" y="131"/>
                  </a:cubicBezTo>
                  <a:cubicBezTo>
                    <a:pt x="65" y="119"/>
                    <a:pt x="68" y="107"/>
                    <a:pt x="74" y="96"/>
                  </a:cubicBezTo>
                  <a:cubicBezTo>
                    <a:pt x="77" y="100"/>
                    <a:pt x="81" y="105"/>
                    <a:pt x="84" y="109"/>
                  </a:cubicBezTo>
                  <a:cubicBezTo>
                    <a:pt x="91" y="118"/>
                    <a:pt x="97" y="127"/>
                    <a:pt x="108" y="131"/>
                  </a:cubicBezTo>
                  <a:cubicBezTo>
                    <a:pt x="106" y="123"/>
                    <a:pt x="105" y="115"/>
                    <a:pt x="103" y="108"/>
                  </a:cubicBezTo>
                  <a:cubicBezTo>
                    <a:pt x="113" y="115"/>
                    <a:pt x="123" y="121"/>
                    <a:pt x="134" y="126"/>
                  </a:cubicBezTo>
                  <a:cubicBezTo>
                    <a:pt x="134" y="116"/>
                    <a:pt x="133" y="106"/>
                    <a:pt x="133" y="96"/>
                  </a:cubicBezTo>
                  <a:cubicBezTo>
                    <a:pt x="137" y="94"/>
                    <a:pt x="141" y="97"/>
                    <a:pt x="144" y="99"/>
                  </a:cubicBezTo>
                  <a:cubicBezTo>
                    <a:pt x="165" y="117"/>
                    <a:pt x="187" y="135"/>
                    <a:pt x="207" y="154"/>
                  </a:cubicBezTo>
                  <a:cubicBezTo>
                    <a:pt x="205" y="139"/>
                    <a:pt x="204" y="125"/>
                    <a:pt x="202" y="1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6" y="113"/>
                    <a:pt x="3" y="124"/>
                    <a:pt x="0" y="136"/>
                  </a:cubicBezTo>
                  <a:cubicBezTo>
                    <a:pt x="13" y="122"/>
                    <a:pt x="26" y="106"/>
                    <a:pt x="37" y="89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19" name="Freeform 674"/>
            <p:cNvSpPr/>
            <p:nvPr/>
          </p:nvSpPr>
          <p:spPr bwMode="auto">
            <a:xfrm>
              <a:off x="7386638" y="3951288"/>
              <a:ext cx="349250" cy="139700"/>
            </a:xfrm>
            <a:custGeom>
              <a:avLst/>
              <a:gdLst>
                <a:gd name="T0" fmla="*/ 253 w 380"/>
                <a:gd name="T1" fmla="*/ 21 h 152"/>
                <a:gd name="T2" fmla="*/ 258 w 380"/>
                <a:gd name="T3" fmla="*/ 65 h 152"/>
                <a:gd name="T4" fmla="*/ 195 w 380"/>
                <a:gd name="T5" fmla="*/ 10 h 152"/>
                <a:gd name="T6" fmla="*/ 184 w 380"/>
                <a:gd name="T7" fmla="*/ 7 h 152"/>
                <a:gd name="T8" fmla="*/ 185 w 380"/>
                <a:gd name="T9" fmla="*/ 37 h 152"/>
                <a:gd name="T10" fmla="*/ 154 w 380"/>
                <a:gd name="T11" fmla="*/ 19 h 152"/>
                <a:gd name="T12" fmla="*/ 159 w 380"/>
                <a:gd name="T13" fmla="*/ 42 h 152"/>
                <a:gd name="T14" fmla="*/ 135 w 380"/>
                <a:gd name="T15" fmla="*/ 20 h 152"/>
                <a:gd name="T16" fmla="*/ 125 w 380"/>
                <a:gd name="T17" fmla="*/ 7 h 152"/>
                <a:gd name="T18" fmla="*/ 116 w 380"/>
                <a:gd name="T19" fmla="*/ 42 h 152"/>
                <a:gd name="T20" fmla="*/ 100 w 380"/>
                <a:gd name="T21" fmla="*/ 22 h 152"/>
                <a:gd name="T22" fmla="*/ 93 w 380"/>
                <a:gd name="T23" fmla="*/ 20 h 152"/>
                <a:gd name="T24" fmla="*/ 88 w 380"/>
                <a:gd name="T25" fmla="*/ 0 h 152"/>
                <a:gd name="T26" fmla="*/ 51 w 380"/>
                <a:gd name="T27" fmla="*/ 47 h 152"/>
                <a:gd name="T28" fmla="*/ 61 w 380"/>
                <a:gd name="T29" fmla="*/ 12 h 152"/>
                <a:gd name="T30" fmla="*/ 0 w 380"/>
                <a:gd name="T31" fmla="*/ 83 h 152"/>
                <a:gd name="T32" fmla="*/ 0 w 380"/>
                <a:gd name="T33" fmla="*/ 152 h 152"/>
                <a:gd name="T34" fmla="*/ 380 w 380"/>
                <a:gd name="T35" fmla="*/ 152 h 152"/>
                <a:gd name="T36" fmla="*/ 253 w 380"/>
                <a:gd name="T37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" h="152">
                  <a:moveTo>
                    <a:pt x="253" y="21"/>
                  </a:moveTo>
                  <a:cubicBezTo>
                    <a:pt x="255" y="36"/>
                    <a:pt x="256" y="50"/>
                    <a:pt x="258" y="65"/>
                  </a:cubicBezTo>
                  <a:cubicBezTo>
                    <a:pt x="238" y="46"/>
                    <a:pt x="216" y="28"/>
                    <a:pt x="195" y="10"/>
                  </a:cubicBezTo>
                  <a:cubicBezTo>
                    <a:pt x="192" y="8"/>
                    <a:pt x="188" y="5"/>
                    <a:pt x="184" y="7"/>
                  </a:cubicBezTo>
                  <a:cubicBezTo>
                    <a:pt x="184" y="17"/>
                    <a:pt x="185" y="27"/>
                    <a:pt x="185" y="37"/>
                  </a:cubicBezTo>
                  <a:cubicBezTo>
                    <a:pt x="174" y="32"/>
                    <a:pt x="164" y="26"/>
                    <a:pt x="154" y="19"/>
                  </a:cubicBezTo>
                  <a:cubicBezTo>
                    <a:pt x="156" y="26"/>
                    <a:pt x="157" y="34"/>
                    <a:pt x="159" y="42"/>
                  </a:cubicBezTo>
                  <a:cubicBezTo>
                    <a:pt x="148" y="38"/>
                    <a:pt x="142" y="29"/>
                    <a:pt x="135" y="20"/>
                  </a:cubicBezTo>
                  <a:cubicBezTo>
                    <a:pt x="132" y="16"/>
                    <a:pt x="128" y="11"/>
                    <a:pt x="125" y="7"/>
                  </a:cubicBezTo>
                  <a:cubicBezTo>
                    <a:pt x="119" y="18"/>
                    <a:pt x="116" y="30"/>
                    <a:pt x="116" y="42"/>
                  </a:cubicBezTo>
                  <a:cubicBezTo>
                    <a:pt x="110" y="36"/>
                    <a:pt x="105" y="29"/>
                    <a:pt x="100" y="22"/>
                  </a:cubicBezTo>
                  <a:cubicBezTo>
                    <a:pt x="98" y="24"/>
                    <a:pt x="95" y="22"/>
                    <a:pt x="93" y="20"/>
                  </a:cubicBezTo>
                  <a:cubicBezTo>
                    <a:pt x="89" y="14"/>
                    <a:pt x="87" y="7"/>
                    <a:pt x="88" y="0"/>
                  </a:cubicBezTo>
                  <a:cubicBezTo>
                    <a:pt x="77" y="17"/>
                    <a:pt x="64" y="33"/>
                    <a:pt x="51" y="47"/>
                  </a:cubicBezTo>
                  <a:cubicBezTo>
                    <a:pt x="54" y="35"/>
                    <a:pt x="57" y="24"/>
                    <a:pt x="61" y="1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380" y="152"/>
                    <a:pt x="380" y="152"/>
                    <a:pt x="380" y="152"/>
                  </a:cubicBezTo>
                  <a:lnTo>
                    <a:pt x="253" y="21"/>
                  </a:lnTo>
                  <a:close/>
                </a:path>
              </a:pathLst>
            </a:custGeom>
            <a:solidFill>
              <a:srgbClr val="E09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0" name="Freeform 675"/>
            <p:cNvSpPr/>
            <p:nvPr/>
          </p:nvSpPr>
          <p:spPr bwMode="auto">
            <a:xfrm>
              <a:off x="7639051" y="3883025"/>
              <a:ext cx="239713" cy="100013"/>
            </a:xfrm>
            <a:custGeom>
              <a:avLst/>
              <a:gdLst>
                <a:gd name="T0" fmla="*/ 40 w 262"/>
                <a:gd name="T1" fmla="*/ 58 h 109"/>
                <a:gd name="T2" fmla="*/ 42 w 262"/>
                <a:gd name="T3" fmla="*/ 66 h 109"/>
                <a:gd name="T4" fmla="*/ 49 w 262"/>
                <a:gd name="T5" fmla="*/ 71 h 109"/>
                <a:gd name="T6" fmla="*/ 57 w 262"/>
                <a:gd name="T7" fmla="*/ 81 h 109"/>
                <a:gd name="T8" fmla="*/ 61 w 262"/>
                <a:gd name="T9" fmla="*/ 75 h 109"/>
                <a:gd name="T10" fmla="*/ 70 w 262"/>
                <a:gd name="T11" fmla="*/ 78 h 109"/>
                <a:gd name="T12" fmla="*/ 100 w 262"/>
                <a:gd name="T13" fmla="*/ 103 h 109"/>
                <a:gd name="T14" fmla="*/ 100 w 262"/>
                <a:gd name="T15" fmla="*/ 84 h 109"/>
                <a:gd name="T16" fmla="*/ 100 w 262"/>
                <a:gd name="T17" fmla="*/ 80 h 109"/>
                <a:gd name="T18" fmla="*/ 109 w 262"/>
                <a:gd name="T19" fmla="*/ 81 h 109"/>
                <a:gd name="T20" fmla="*/ 132 w 262"/>
                <a:gd name="T21" fmla="*/ 96 h 109"/>
                <a:gd name="T22" fmla="*/ 132 w 262"/>
                <a:gd name="T23" fmla="*/ 89 h 109"/>
                <a:gd name="T24" fmla="*/ 163 w 262"/>
                <a:gd name="T25" fmla="*/ 99 h 109"/>
                <a:gd name="T26" fmla="*/ 160 w 262"/>
                <a:gd name="T27" fmla="*/ 83 h 109"/>
                <a:gd name="T28" fmla="*/ 176 w 262"/>
                <a:gd name="T29" fmla="*/ 77 h 109"/>
                <a:gd name="T30" fmla="*/ 262 w 262"/>
                <a:gd name="T31" fmla="*/ 109 h 109"/>
                <a:gd name="T32" fmla="*/ 106 w 262"/>
                <a:gd name="T33" fmla="*/ 0 h 109"/>
                <a:gd name="T34" fmla="*/ 0 w 262"/>
                <a:gd name="T35" fmla="*/ 77 h 109"/>
                <a:gd name="T36" fmla="*/ 17 w 262"/>
                <a:gd name="T37" fmla="*/ 71 h 109"/>
                <a:gd name="T38" fmla="*/ 40 w 262"/>
                <a:gd name="T3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2" h="109">
                  <a:moveTo>
                    <a:pt x="40" y="58"/>
                  </a:moveTo>
                  <a:cubicBezTo>
                    <a:pt x="38" y="60"/>
                    <a:pt x="40" y="64"/>
                    <a:pt x="42" y="66"/>
                  </a:cubicBezTo>
                  <a:cubicBezTo>
                    <a:pt x="44" y="68"/>
                    <a:pt x="46" y="69"/>
                    <a:pt x="49" y="71"/>
                  </a:cubicBezTo>
                  <a:cubicBezTo>
                    <a:pt x="52" y="73"/>
                    <a:pt x="55" y="77"/>
                    <a:pt x="57" y="81"/>
                  </a:cubicBezTo>
                  <a:cubicBezTo>
                    <a:pt x="59" y="80"/>
                    <a:pt x="61" y="77"/>
                    <a:pt x="61" y="75"/>
                  </a:cubicBezTo>
                  <a:cubicBezTo>
                    <a:pt x="64" y="73"/>
                    <a:pt x="68" y="75"/>
                    <a:pt x="70" y="78"/>
                  </a:cubicBezTo>
                  <a:cubicBezTo>
                    <a:pt x="80" y="86"/>
                    <a:pt x="90" y="94"/>
                    <a:pt x="100" y="103"/>
                  </a:cubicBezTo>
                  <a:cubicBezTo>
                    <a:pt x="100" y="97"/>
                    <a:pt x="100" y="90"/>
                    <a:pt x="100" y="84"/>
                  </a:cubicBezTo>
                  <a:cubicBezTo>
                    <a:pt x="100" y="83"/>
                    <a:pt x="100" y="81"/>
                    <a:pt x="100" y="80"/>
                  </a:cubicBezTo>
                  <a:cubicBezTo>
                    <a:pt x="102" y="78"/>
                    <a:pt x="106" y="79"/>
                    <a:pt x="109" y="81"/>
                  </a:cubicBezTo>
                  <a:cubicBezTo>
                    <a:pt x="116" y="86"/>
                    <a:pt x="124" y="91"/>
                    <a:pt x="132" y="96"/>
                  </a:cubicBezTo>
                  <a:cubicBezTo>
                    <a:pt x="132" y="94"/>
                    <a:pt x="132" y="91"/>
                    <a:pt x="132" y="89"/>
                  </a:cubicBezTo>
                  <a:cubicBezTo>
                    <a:pt x="143" y="91"/>
                    <a:pt x="153" y="95"/>
                    <a:pt x="163" y="99"/>
                  </a:cubicBezTo>
                  <a:cubicBezTo>
                    <a:pt x="164" y="94"/>
                    <a:pt x="159" y="89"/>
                    <a:pt x="160" y="83"/>
                  </a:cubicBezTo>
                  <a:cubicBezTo>
                    <a:pt x="162" y="77"/>
                    <a:pt x="170" y="76"/>
                    <a:pt x="176" y="77"/>
                  </a:cubicBezTo>
                  <a:cubicBezTo>
                    <a:pt x="207" y="82"/>
                    <a:pt x="232" y="104"/>
                    <a:pt x="262" y="10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" y="77"/>
                    <a:pt x="12" y="74"/>
                    <a:pt x="17" y="71"/>
                  </a:cubicBezTo>
                  <a:cubicBezTo>
                    <a:pt x="25" y="67"/>
                    <a:pt x="32" y="62"/>
                    <a:pt x="40" y="58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1" name="Freeform 676"/>
            <p:cNvSpPr/>
            <p:nvPr/>
          </p:nvSpPr>
          <p:spPr bwMode="auto">
            <a:xfrm>
              <a:off x="7618413" y="3937000"/>
              <a:ext cx="273050" cy="153988"/>
            </a:xfrm>
            <a:custGeom>
              <a:avLst/>
              <a:gdLst>
                <a:gd name="T0" fmla="*/ 284 w 297"/>
                <a:gd name="T1" fmla="*/ 51 h 168"/>
                <a:gd name="T2" fmla="*/ 198 w 297"/>
                <a:gd name="T3" fmla="*/ 19 h 168"/>
                <a:gd name="T4" fmla="*/ 182 w 297"/>
                <a:gd name="T5" fmla="*/ 25 h 168"/>
                <a:gd name="T6" fmla="*/ 185 w 297"/>
                <a:gd name="T7" fmla="*/ 41 h 168"/>
                <a:gd name="T8" fmla="*/ 154 w 297"/>
                <a:gd name="T9" fmla="*/ 31 h 168"/>
                <a:gd name="T10" fmla="*/ 154 w 297"/>
                <a:gd name="T11" fmla="*/ 38 h 168"/>
                <a:gd name="T12" fmla="*/ 131 w 297"/>
                <a:gd name="T13" fmla="*/ 23 h 168"/>
                <a:gd name="T14" fmla="*/ 122 w 297"/>
                <a:gd name="T15" fmla="*/ 22 h 168"/>
                <a:gd name="T16" fmla="*/ 122 w 297"/>
                <a:gd name="T17" fmla="*/ 26 h 168"/>
                <a:gd name="T18" fmla="*/ 122 w 297"/>
                <a:gd name="T19" fmla="*/ 45 h 168"/>
                <a:gd name="T20" fmla="*/ 92 w 297"/>
                <a:gd name="T21" fmla="*/ 20 h 168"/>
                <a:gd name="T22" fmla="*/ 83 w 297"/>
                <a:gd name="T23" fmla="*/ 17 h 168"/>
                <a:gd name="T24" fmla="*/ 79 w 297"/>
                <a:gd name="T25" fmla="*/ 23 h 168"/>
                <a:gd name="T26" fmla="*/ 71 w 297"/>
                <a:gd name="T27" fmla="*/ 13 h 168"/>
                <a:gd name="T28" fmla="*/ 64 w 297"/>
                <a:gd name="T29" fmla="*/ 8 h 168"/>
                <a:gd name="T30" fmla="*/ 62 w 297"/>
                <a:gd name="T31" fmla="*/ 0 h 168"/>
                <a:gd name="T32" fmla="*/ 39 w 297"/>
                <a:gd name="T33" fmla="*/ 13 h 168"/>
                <a:gd name="T34" fmla="*/ 22 w 297"/>
                <a:gd name="T35" fmla="*/ 19 h 168"/>
                <a:gd name="T36" fmla="*/ 0 w 297"/>
                <a:gd name="T37" fmla="*/ 35 h 168"/>
                <a:gd name="T38" fmla="*/ 128 w 297"/>
                <a:gd name="T39" fmla="*/ 168 h 168"/>
                <a:gd name="T40" fmla="*/ 297 w 297"/>
                <a:gd name="T41" fmla="*/ 168 h 168"/>
                <a:gd name="T42" fmla="*/ 297 w 297"/>
                <a:gd name="T43" fmla="*/ 60 h 168"/>
                <a:gd name="T44" fmla="*/ 284 w 297"/>
                <a:gd name="T45" fmla="*/ 5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168">
                  <a:moveTo>
                    <a:pt x="284" y="51"/>
                  </a:moveTo>
                  <a:cubicBezTo>
                    <a:pt x="254" y="46"/>
                    <a:pt x="229" y="24"/>
                    <a:pt x="198" y="19"/>
                  </a:cubicBezTo>
                  <a:cubicBezTo>
                    <a:pt x="192" y="18"/>
                    <a:pt x="184" y="19"/>
                    <a:pt x="182" y="25"/>
                  </a:cubicBezTo>
                  <a:cubicBezTo>
                    <a:pt x="181" y="31"/>
                    <a:pt x="186" y="36"/>
                    <a:pt x="185" y="41"/>
                  </a:cubicBezTo>
                  <a:cubicBezTo>
                    <a:pt x="175" y="37"/>
                    <a:pt x="165" y="33"/>
                    <a:pt x="154" y="31"/>
                  </a:cubicBezTo>
                  <a:cubicBezTo>
                    <a:pt x="154" y="33"/>
                    <a:pt x="154" y="36"/>
                    <a:pt x="154" y="38"/>
                  </a:cubicBezTo>
                  <a:cubicBezTo>
                    <a:pt x="146" y="33"/>
                    <a:pt x="138" y="28"/>
                    <a:pt x="131" y="23"/>
                  </a:cubicBezTo>
                  <a:cubicBezTo>
                    <a:pt x="128" y="21"/>
                    <a:pt x="124" y="20"/>
                    <a:pt x="122" y="22"/>
                  </a:cubicBezTo>
                  <a:cubicBezTo>
                    <a:pt x="122" y="23"/>
                    <a:pt x="122" y="25"/>
                    <a:pt x="122" y="26"/>
                  </a:cubicBezTo>
                  <a:cubicBezTo>
                    <a:pt x="122" y="32"/>
                    <a:pt x="122" y="39"/>
                    <a:pt x="122" y="45"/>
                  </a:cubicBezTo>
                  <a:cubicBezTo>
                    <a:pt x="112" y="36"/>
                    <a:pt x="102" y="28"/>
                    <a:pt x="92" y="20"/>
                  </a:cubicBezTo>
                  <a:cubicBezTo>
                    <a:pt x="90" y="17"/>
                    <a:pt x="86" y="15"/>
                    <a:pt x="83" y="17"/>
                  </a:cubicBezTo>
                  <a:cubicBezTo>
                    <a:pt x="83" y="19"/>
                    <a:pt x="81" y="22"/>
                    <a:pt x="79" y="23"/>
                  </a:cubicBezTo>
                  <a:cubicBezTo>
                    <a:pt x="77" y="19"/>
                    <a:pt x="74" y="15"/>
                    <a:pt x="71" y="13"/>
                  </a:cubicBezTo>
                  <a:cubicBezTo>
                    <a:pt x="68" y="11"/>
                    <a:pt x="66" y="10"/>
                    <a:pt x="64" y="8"/>
                  </a:cubicBezTo>
                  <a:cubicBezTo>
                    <a:pt x="62" y="6"/>
                    <a:pt x="60" y="2"/>
                    <a:pt x="62" y="0"/>
                  </a:cubicBezTo>
                  <a:cubicBezTo>
                    <a:pt x="54" y="4"/>
                    <a:pt x="47" y="9"/>
                    <a:pt x="39" y="13"/>
                  </a:cubicBezTo>
                  <a:cubicBezTo>
                    <a:pt x="34" y="16"/>
                    <a:pt x="28" y="19"/>
                    <a:pt x="22" y="1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7" y="60"/>
                    <a:pt x="297" y="60"/>
                    <a:pt x="297" y="60"/>
                  </a:cubicBezTo>
                  <a:lnTo>
                    <a:pt x="284" y="51"/>
                  </a:ln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22" name="Oval 677"/>
          <p:cNvSpPr>
            <a:spLocks noChangeArrowheads="1"/>
          </p:cNvSpPr>
          <p:nvPr/>
        </p:nvSpPr>
        <p:spPr bwMode="auto">
          <a:xfrm>
            <a:off x="6745976" y="1665342"/>
            <a:ext cx="836619" cy="836619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19" name="组合 3818"/>
          <p:cNvGrpSpPr/>
          <p:nvPr/>
        </p:nvGrpSpPr>
        <p:grpSpPr>
          <a:xfrm>
            <a:off x="6923828" y="1810469"/>
            <a:ext cx="486606" cy="556323"/>
            <a:chOff x="6348413" y="3659188"/>
            <a:chExt cx="542926" cy="620712"/>
          </a:xfrm>
        </p:grpSpPr>
        <p:sp>
          <p:nvSpPr>
            <p:cNvPr id="3523" name="Oval 678"/>
            <p:cNvSpPr>
              <a:spLocks noChangeArrowheads="1"/>
            </p:cNvSpPr>
            <p:nvPr/>
          </p:nvSpPr>
          <p:spPr bwMode="auto">
            <a:xfrm>
              <a:off x="6348413" y="4210050"/>
              <a:ext cx="349250" cy="69850"/>
            </a:xfrm>
            <a:prstGeom prst="ellipse">
              <a:avLst/>
            </a:prstGeom>
            <a:solidFill>
              <a:srgbClr val="D1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4" name="Freeform 679"/>
            <p:cNvSpPr/>
            <p:nvPr/>
          </p:nvSpPr>
          <p:spPr bwMode="auto">
            <a:xfrm>
              <a:off x="6507163" y="3659188"/>
              <a:ext cx="384175" cy="495300"/>
            </a:xfrm>
            <a:custGeom>
              <a:avLst/>
              <a:gdLst>
                <a:gd name="T0" fmla="*/ 274 w 418"/>
                <a:gd name="T1" fmla="*/ 18 h 539"/>
                <a:gd name="T2" fmla="*/ 0 w 418"/>
                <a:gd name="T3" fmla="*/ 432 h 539"/>
                <a:gd name="T4" fmla="*/ 182 w 418"/>
                <a:gd name="T5" fmla="*/ 539 h 539"/>
                <a:gd name="T6" fmla="*/ 410 w 418"/>
                <a:gd name="T7" fmla="*/ 98 h 539"/>
                <a:gd name="T8" fmla="*/ 398 w 418"/>
                <a:gd name="T9" fmla="*/ 57 h 539"/>
                <a:gd name="T10" fmla="*/ 315 w 418"/>
                <a:gd name="T11" fmla="*/ 9 h 539"/>
                <a:gd name="T12" fmla="*/ 274 w 418"/>
                <a:gd name="T13" fmla="*/ 1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539">
                  <a:moveTo>
                    <a:pt x="274" y="18"/>
                  </a:moveTo>
                  <a:cubicBezTo>
                    <a:pt x="0" y="432"/>
                    <a:pt x="0" y="432"/>
                    <a:pt x="0" y="432"/>
                  </a:cubicBezTo>
                  <a:cubicBezTo>
                    <a:pt x="182" y="539"/>
                    <a:pt x="182" y="539"/>
                    <a:pt x="182" y="539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18" y="84"/>
                    <a:pt x="412" y="66"/>
                    <a:pt x="398" y="57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01" y="0"/>
                    <a:pt x="283" y="5"/>
                    <a:pt x="274" y="18"/>
                  </a:cubicBezTo>
                  <a:close/>
                </a:path>
              </a:pathLst>
            </a:custGeom>
            <a:solidFill>
              <a:srgbClr val="4CA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5" name="Freeform 680"/>
            <p:cNvSpPr/>
            <p:nvPr/>
          </p:nvSpPr>
          <p:spPr bwMode="auto">
            <a:xfrm>
              <a:off x="6591301" y="3689350"/>
              <a:ext cx="300038" cy="465138"/>
            </a:xfrm>
            <a:custGeom>
              <a:avLst/>
              <a:gdLst>
                <a:gd name="T0" fmla="*/ 0 w 327"/>
                <a:gd name="T1" fmla="*/ 453 h 506"/>
                <a:gd name="T2" fmla="*/ 91 w 327"/>
                <a:gd name="T3" fmla="*/ 506 h 506"/>
                <a:gd name="T4" fmla="*/ 319 w 327"/>
                <a:gd name="T5" fmla="*/ 65 h 506"/>
                <a:gd name="T6" fmla="*/ 307 w 327"/>
                <a:gd name="T7" fmla="*/ 24 h 506"/>
                <a:gd name="T8" fmla="*/ 266 w 327"/>
                <a:gd name="T9" fmla="*/ 0 h 506"/>
                <a:gd name="T10" fmla="*/ 0 w 327"/>
                <a:gd name="T11" fmla="*/ 45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506">
                  <a:moveTo>
                    <a:pt x="0" y="453"/>
                  </a:moveTo>
                  <a:cubicBezTo>
                    <a:pt x="91" y="506"/>
                    <a:pt x="91" y="506"/>
                    <a:pt x="91" y="506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327" y="51"/>
                    <a:pt x="321" y="33"/>
                    <a:pt x="307" y="24"/>
                  </a:cubicBezTo>
                  <a:cubicBezTo>
                    <a:pt x="266" y="0"/>
                    <a:pt x="266" y="0"/>
                    <a:pt x="266" y="0"/>
                  </a:cubicBezTo>
                  <a:lnTo>
                    <a:pt x="0" y="453"/>
                  </a:lnTo>
                  <a:close/>
                </a:path>
              </a:pathLst>
            </a:custGeom>
            <a:solidFill>
              <a:srgbClr val="186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6" name="Freeform 681"/>
            <p:cNvSpPr/>
            <p:nvPr/>
          </p:nvSpPr>
          <p:spPr bwMode="auto">
            <a:xfrm>
              <a:off x="6742113" y="3659188"/>
              <a:ext cx="149225" cy="119063"/>
            </a:xfrm>
            <a:custGeom>
              <a:avLst/>
              <a:gdLst>
                <a:gd name="T0" fmla="*/ 19 w 163"/>
                <a:gd name="T1" fmla="*/ 18 h 129"/>
                <a:gd name="T2" fmla="*/ 0 w 163"/>
                <a:gd name="T3" fmla="*/ 47 h 129"/>
                <a:gd name="T4" fmla="*/ 139 w 163"/>
                <a:gd name="T5" fmla="*/ 129 h 129"/>
                <a:gd name="T6" fmla="*/ 155 w 163"/>
                <a:gd name="T7" fmla="*/ 98 h 129"/>
                <a:gd name="T8" fmla="*/ 143 w 163"/>
                <a:gd name="T9" fmla="*/ 57 h 129"/>
                <a:gd name="T10" fmla="*/ 60 w 163"/>
                <a:gd name="T11" fmla="*/ 9 h 129"/>
                <a:gd name="T12" fmla="*/ 19 w 163"/>
                <a:gd name="T13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29">
                  <a:moveTo>
                    <a:pt x="19" y="18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63" y="84"/>
                    <a:pt x="157" y="66"/>
                    <a:pt x="143" y="5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46" y="0"/>
                    <a:pt x="28" y="5"/>
                    <a:pt x="19" y="18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7" name="Freeform 682"/>
            <p:cNvSpPr/>
            <p:nvPr/>
          </p:nvSpPr>
          <p:spPr bwMode="auto">
            <a:xfrm>
              <a:off x="6802438" y="3687763"/>
              <a:ext cx="88900" cy="90488"/>
            </a:xfrm>
            <a:custGeom>
              <a:avLst/>
              <a:gdLst>
                <a:gd name="T0" fmla="*/ 0 w 96"/>
                <a:gd name="T1" fmla="*/ 55 h 98"/>
                <a:gd name="T2" fmla="*/ 72 w 96"/>
                <a:gd name="T3" fmla="*/ 98 h 98"/>
                <a:gd name="T4" fmla="*/ 88 w 96"/>
                <a:gd name="T5" fmla="*/ 67 h 98"/>
                <a:gd name="T6" fmla="*/ 76 w 96"/>
                <a:gd name="T7" fmla="*/ 26 h 98"/>
                <a:gd name="T8" fmla="*/ 32 w 96"/>
                <a:gd name="T9" fmla="*/ 0 h 98"/>
                <a:gd name="T10" fmla="*/ 0 w 96"/>
                <a:gd name="T1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8">
                  <a:moveTo>
                    <a:pt x="0" y="55"/>
                  </a:moveTo>
                  <a:cubicBezTo>
                    <a:pt x="72" y="98"/>
                    <a:pt x="72" y="98"/>
                    <a:pt x="72" y="98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96" y="53"/>
                    <a:pt x="90" y="35"/>
                    <a:pt x="76" y="26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D1A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8" name="Freeform 683"/>
            <p:cNvSpPr/>
            <p:nvPr/>
          </p:nvSpPr>
          <p:spPr bwMode="auto">
            <a:xfrm>
              <a:off x="6483351" y="4056063"/>
              <a:ext cx="190500" cy="169863"/>
            </a:xfrm>
            <a:custGeom>
              <a:avLst/>
              <a:gdLst>
                <a:gd name="T0" fmla="*/ 21 w 208"/>
                <a:gd name="T1" fmla="*/ 52 h 184"/>
                <a:gd name="T2" fmla="*/ 31 w 208"/>
                <a:gd name="T3" fmla="*/ 166 h 184"/>
                <a:gd name="T4" fmla="*/ 41 w 208"/>
                <a:gd name="T5" fmla="*/ 172 h 184"/>
                <a:gd name="T6" fmla="*/ 51 w 208"/>
                <a:gd name="T7" fmla="*/ 178 h 184"/>
                <a:gd name="T8" fmla="*/ 61 w 208"/>
                <a:gd name="T9" fmla="*/ 184 h 184"/>
                <a:gd name="T10" fmla="*/ 166 w 208"/>
                <a:gd name="T11" fmla="*/ 137 h 184"/>
                <a:gd name="T12" fmla="*/ 208 w 208"/>
                <a:gd name="T13" fmla="*/ 106 h 184"/>
                <a:gd name="T14" fmla="*/ 123 w 208"/>
                <a:gd name="T15" fmla="*/ 56 h 184"/>
                <a:gd name="T16" fmla="*/ 113 w 208"/>
                <a:gd name="T17" fmla="*/ 50 h 184"/>
                <a:gd name="T18" fmla="*/ 27 w 208"/>
                <a:gd name="T19" fmla="*/ 0 h 184"/>
                <a:gd name="T20" fmla="*/ 21 w 208"/>
                <a:gd name="T21" fmla="*/ 5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184">
                  <a:moveTo>
                    <a:pt x="21" y="52"/>
                  </a:moveTo>
                  <a:cubicBezTo>
                    <a:pt x="43" y="69"/>
                    <a:pt x="50" y="122"/>
                    <a:pt x="31" y="166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51" y="178"/>
                    <a:pt x="51" y="178"/>
                    <a:pt x="51" y="178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90" y="146"/>
                    <a:pt x="140" y="127"/>
                    <a:pt x="166" y="137"/>
                  </a:cubicBezTo>
                  <a:cubicBezTo>
                    <a:pt x="191" y="147"/>
                    <a:pt x="208" y="106"/>
                    <a:pt x="208" y="10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0" y="35"/>
                    <a:pt x="21" y="52"/>
                  </a:cubicBezTo>
                  <a:close/>
                </a:path>
              </a:pathLst>
            </a:custGeom>
            <a:solidFill>
              <a:srgbClr val="ECC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9" name="Freeform 684"/>
            <p:cNvSpPr/>
            <p:nvPr/>
          </p:nvSpPr>
          <p:spPr bwMode="auto">
            <a:xfrm>
              <a:off x="6497638" y="4208463"/>
              <a:ext cx="41275" cy="31750"/>
            </a:xfrm>
            <a:custGeom>
              <a:avLst/>
              <a:gdLst>
                <a:gd name="T0" fmla="*/ 20 w 26"/>
                <a:gd name="T1" fmla="*/ 20 h 20"/>
                <a:gd name="T2" fmla="*/ 26 w 26"/>
                <a:gd name="T3" fmla="*/ 11 h 20"/>
                <a:gd name="T4" fmla="*/ 9 w 26"/>
                <a:gd name="T5" fmla="*/ 0 h 20"/>
                <a:gd name="T6" fmla="*/ 0 w 26"/>
                <a:gd name="T7" fmla="*/ 15 h 20"/>
                <a:gd name="T8" fmla="*/ 20 w 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20" y="20"/>
                  </a:moveTo>
                  <a:lnTo>
                    <a:pt x="26" y="11"/>
                  </a:lnTo>
                  <a:lnTo>
                    <a:pt x="9" y="0"/>
                  </a:lnTo>
                  <a:lnTo>
                    <a:pt x="0" y="15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233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0" name="Freeform 685"/>
            <p:cNvSpPr/>
            <p:nvPr/>
          </p:nvSpPr>
          <p:spPr bwMode="auto">
            <a:xfrm>
              <a:off x="6515101" y="4216400"/>
              <a:ext cx="23813" cy="23813"/>
            </a:xfrm>
            <a:custGeom>
              <a:avLst/>
              <a:gdLst>
                <a:gd name="T0" fmla="*/ 0 w 15"/>
                <a:gd name="T1" fmla="*/ 13 h 15"/>
                <a:gd name="T2" fmla="*/ 9 w 15"/>
                <a:gd name="T3" fmla="*/ 15 h 15"/>
                <a:gd name="T4" fmla="*/ 15 w 15"/>
                <a:gd name="T5" fmla="*/ 6 h 15"/>
                <a:gd name="T6" fmla="*/ 7 w 15"/>
                <a:gd name="T7" fmla="*/ 0 h 15"/>
                <a:gd name="T8" fmla="*/ 0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13"/>
                  </a:moveTo>
                  <a:lnTo>
                    <a:pt x="9" y="15"/>
                  </a:lnTo>
                  <a:lnTo>
                    <a:pt x="15" y="6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11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31" name="Freeform 686"/>
          <p:cNvSpPr/>
          <p:nvPr/>
        </p:nvSpPr>
        <p:spPr bwMode="auto">
          <a:xfrm>
            <a:off x="499428" y="2617209"/>
            <a:ext cx="836619" cy="83519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81 w 1016"/>
              <a:gd name="T5" fmla="*/ 783 h 1016"/>
              <a:gd name="T6" fmla="*/ 508 w 1016"/>
              <a:gd name="T7" fmla="*/ 1016 h 1016"/>
              <a:gd name="T8" fmla="*/ 935 w 1016"/>
              <a:gd name="T9" fmla="*/ 78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09"/>
                  <a:pt x="30" y="704"/>
                  <a:pt x="81" y="783"/>
                </a:cubicBezTo>
                <a:cubicBezTo>
                  <a:pt x="172" y="923"/>
                  <a:pt x="329" y="1016"/>
                  <a:pt x="508" y="1016"/>
                </a:cubicBezTo>
                <a:cubicBezTo>
                  <a:pt x="687" y="1016"/>
                  <a:pt x="845" y="923"/>
                  <a:pt x="935" y="783"/>
                </a:cubicBezTo>
                <a:cubicBezTo>
                  <a:pt x="986" y="704"/>
                  <a:pt x="1016" y="6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CA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5" name="组合 3824"/>
          <p:cNvGrpSpPr/>
          <p:nvPr/>
        </p:nvGrpSpPr>
        <p:grpSpPr>
          <a:xfrm>
            <a:off x="714275" y="2780833"/>
            <a:ext cx="409772" cy="513638"/>
            <a:chOff x="4314826" y="4754563"/>
            <a:chExt cx="457200" cy="573087"/>
          </a:xfrm>
        </p:grpSpPr>
        <p:sp>
          <p:nvSpPr>
            <p:cNvPr id="3532" name="Freeform 687"/>
            <p:cNvSpPr/>
            <p:nvPr/>
          </p:nvSpPr>
          <p:spPr bwMode="auto">
            <a:xfrm>
              <a:off x="4343401" y="4754563"/>
              <a:ext cx="428625" cy="541338"/>
            </a:xfrm>
            <a:custGeom>
              <a:avLst/>
              <a:gdLst>
                <a:gd name="T0" fmla="*/ 454 w 467"/>
                <a:gd name="T1" fmla="*/ 4 h 589"/>
                <a:gd name="T2" fmla="*/ 20 w 467"/>
                <a:gd name="T3" fmla="*/ 0 h 589"/>
                <a:gd name="T4" fmla="*/ 6 w 467"/>
                <a:gd name="T5" fmla="*/ 13 h 589"/>
                <a:gd name="T6" fmla="*/ 1 w 467"/>
                <a:gd name="T7" fmla="*/ 571 h 589"/>
                <a:gd name="T8" fmla="*/ 14 w 467"/>
                <a:gd name="T9" fmla="*/ 585 h 589"/>
                <a:gd name="T10" fmla="*/ 448 w 467"/>
                <a:gd name="T11" fmla="*/ 589 h 589"/>
                <a:gd name="T12" fmla="*/ 461 w 467"/>
                <a:gd name="T13" fmla="*/ 576 h 589"/>
                <a:gd name="T14" fmla="*/ 467 w 467"/>
                <a:gd name="T15" fmla="*/ 18 h 589"/>
                <a:gd name="T16" fmla="*/ 454 w 467"/>
                <a:gd name="T17" fmla="*/ 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589">
                  <a:moveTo>
                    <a:pt x="454" y="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6" y="6"/>
                    <a:pt x="6" y="13"/>
                  </a:cubicBezTo>
                  <a:cubicBezTo>
                    <a:pt x="1" y="571"/>
                    <a:pt x="1" y="571"/>
                    <a:pt x="1" y="571"/>
                  </a:cubicBezTo>
                  <a:cubicBezTo>
                    <a:pt x="0" y="578"/>
                    <a:pt x="6" y="585"/>
                    <a:pt x="14" y="585"/>
                  </a:cubicBezTo>
                  <a:cubicBezTo>
                    <a:pt x="448" y="589"/>
                    <a:pt x="448" y="589"/>
                    <a:pt x="448" y="589"/>
                  </a:cubicBezTo>
                  <a:cubicBezTo>
                    <a:pt x="455" y="589"/>
                    <a:pt x="461" y="583"/>
                    <a:pt x="461" y="576"/>
                  </a:cubicBezTo>
                  <a:cubicBezTo>
                    <a:pt x="467" y="18"/>
                    <a:pt x="467" y="18"/>
                    <a:pt x="467" y="18"/>
                  </a:cubicBezTo>
                  <a:cubicBezTo>
                    <a:pt x="467" y="10"/>
                    <a:pt x="461" y="4"/>
                    <a:pt x="454" y="4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3" name="Freeform 688"/>
            <p:cNvSpPr/>
            <p:nvPr/>
          </p:nvSpPr>
          <p:spPr bwMode="auto">
            <a:xfrm>
              <a:off x="4314826" y="4810125"/>
              <a:ext cx="390525" cy="517525"/>
            </a:xfrm>
            <a:custGeom>
              <a:avLst/>
              <a:gdLst>
                <a:gd name="T0" fmla="*/ 304 w 425"/>
                <a:gd name="T1" fmla="*/ 3 h 565"/>
                <a:gd name="T2" fmla="*/ 17 w 425"/>
                <a:gd name="T3" fmla="*/ 0 h 565"/>
                <a:gd name="T4" fmla="*/ 5 w 425"/>
                <a:gd name="T5" fmla="*/ 12 h 565"/>
                <a:gd name="T6" fmla="*/ 0 w 425"/>
                <a:gd name="T7" fmla="*/ 548 h 565"/>
                <a:gd name="T8" fmla="*/ 12 w 425"/>
                <a:gd name="T9" fmla="*/ 561 h 565"/>
                <a:gd name="T10" fmla="*/ 409 w 425"/>
                <a:gd name="T11" fmla="*/ 565 h 565"/>
                <a:gd name="T12" fmla="*/ 421 w 425"/>
                <a:gd name="T13" fmla="*/ 553 h 565"/>
                <a:gd name="T14" fmla="*/ 425 w 425"/>
                <a:gd name="T15" fmla="*/ 127 h 565"/>
                <a:gd name="T16" fmla="*/ 304 w 425"/>
                <a:gd name="T17" fmla="*/ 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565">
                  <a:moveTo>
                    <a:pt x="304" y="3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0"/>
                    <a:pt x="5" y="5"/>
                    <a:pt x="5" y="12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0" y="555"/>
                    <a:pt x="5" y="560"/>
                    <a:pt x="12" y="561"/>
                  </a:cubicBezTo>
                  <a:cubicBezTo>
                    <a:pt x="409" y="565"/>
                    <a:pt x="409" y="565"/>
                    <a:pt x="409" y="565"/>
                  </a:cubicBezTo>
                  <a:cubicBezTo>
                    <a:pt x="416" y="565"/>
                    <a:pt x="421" y="559"/>
                    <a:pt x="421" y="553"/>
                  </a:cubicBezTo>
                  <a:cubicBezTo>
                    <a:pt x="425" y="127"/>
                    <a:pt x="425" y="127"/>
                    <a:pt x="425" y="127"/>
                  </a:cubicBezTo>
                  <a:lnTo>
                    <a:pt x="304" y="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4" name="Freeform 689"/>
            <p:cNvSpPr/>
            <p:nvPr/>
          </p:nvSpPr>
          <p:spPr bwMode="auto">
            <a:xfrm>
              <a:off x="4319588" y="4881563"/>
              <a:ext cx="330200" cy="7938"/>
            </a:xfrm>
            <a:custGeom>
              <a:avLst/>
              <a:gdLst>
                <a:gd name="T0" fmla="*/ 208 w 208"/>
                <a:gd name="T1" fmla="*/ 5 h 5"/>
                <a:gd name="T2" fmla="*/ 0 w 208"/>
                <a:gd name="T3" fmla="*/ 3 h 5"/>
                <a:gd name="T4" fmla="*/ 0 w 208"/>
                <a:gd name="T5" fmla="*/ 0 h 5"/>
                <a:gd name="T6" fmla="*/ 208 w 208"/>
                <a:gd name="T7" fmla="*/ 3 h 5"/>
                <a:gd name="T8" fmla="*/ 208 w 20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">
                  <a:moveTo>
                    <a:pt x="208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08" y="3"/>
                  </a:lnTo>
                  <a:lnTo>
                    <a:pt x="208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5" name="Freeform 690"/>
            <p:cNvSpPr/>
            <p:nvPr/>
          </p:nvSpPr>
          <p:spPr bwMode="auto">
            <a:xfrm>
              <a:off x="4319588" y="4927600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2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6" name="Freeform 691"/>
            <p:cNvSpPr/>
            <p:nvPr/>
          </p:nvSpPr>
          <p:spPr bwMode="auto">
            <a:xfrm>
              <a:off x="4318001" y="497363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7" name="Freeform 692"/>
            <p:cNvSpPr/>
            <p:nvPr/>
          </p:nvSpPr>
          <p:spPr bwMode="auto">
            <a:xfrm>
              <a:off x="4318001" y="501808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8" name="Freeform 693"/>
            <p:cNvSpPr/>
            <p:nvPr/>
          </p:nvSpPr>
          <p:spPr bwMode="auto">
            <a:xfrm>
              <a:off x="4318001" y="5064125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9" name="Freeform 694"/>
            <p:cNvSpPr/>
            <p:nvPr/>
          </p:nvSpPr>
          <p:spPr bwMode="auto">
            <a:xfrm>
              <a:off x="4318001" y="5108575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3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0" name="Freeform 695"/>
            <p:cNvSpPr/>
            <p:nvPr/>
          </p:nvSpPr>
          <p:spPr bwMode="auto">
            <a:xfrm>
              <a:off x="4316413" y="5153025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1" name="Freeform 696"/>
            <p:cNvSpPr/>
            <p:nvPr/>
          </p:nvSpPr>
          <p:spPr bwMode="auto">
            <a:xfrm>
              <a:off x="4316413" y="5199063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2" name="Freeform 697"/>
            <p:cNvSpPr/>
            <p:nvPr/>
          </p:nvSpPr>
          <p:spPr bwMode="auto">
            <a:xfrm>
              <a:off x="4314826" y="5245100"/>
              <a:ext cx="388938" cy="7938"/>
            </a:xfrm>
            <a:custGeom>
              <a:avLst/>
              <a:gdLst>
                <a:gd name="T0" fmla="*/ 245 w 245"/>
                <a:gd name="T1" fmla="*/ 5 h 5"/>
                <a:gd name="T2" fmla="*/ 0 w 245"/>
                <a:gd name="T3" fmla="*/ 3 h 5"/>
                <a:gd name="T4" fmla="*/ 0 w 245"/>
                <a:gd name="T5" fmla="*/ 0 h 5"/>
                <a:gd name="T6" fmla="*/ 245 w 245"/>
                <a:gd name="T7" fmla="*/ 2 h 5"/>
                <a:gd name="T8" fmla="*/ 245 w 24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5">
                  <a:moveTo>
                    <a:pt x="245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5" y="2"/>
                  </a:lnTo>
                  <a:lnTo>
                    <a:pt x="245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3" name="Freeform 698"/>
            <p:cNvSpPr/>
            <p:nvPr/>
          </p:nvSpPr>
          <p:spPr bwMode="auto">
            <a:xfrm>
              <a:off x="4314826" y="5289550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4" name="Freeform 699"/>
            <p:cNvSpPr/>
            <p:nvPr/>
          </p:nvSpPr>
          <p:spPr bwMode="auto">
            <a:xfrm>
              <a:off x="4592638" y="4811713"/>
              <a:ext cx="112713" cy="114300"/>
            </a:xfrm>
            <a:custGeom>
              <a:avLst/>
              <a:gdLst>
                <a:gd name="T0" fmla="*/ 0 w 123"/>
                <a:gd name="T1" fmla="*/ 111 h 124"/>
                <a:gd name="T2" fmla="*/ 12 w 123"/>
                <a:gd name="T3" fmla="*/ 123 h 124"/>
                <a:gd name="T4" fmla="*/ 123 w 123"/>
                <a:gd name="T5" fmla="*/ 124 h 124"/>
                <a:gd name="T6" fmla="*/ 2 w 123"/>
                <a:gd name="T7" fmla="*/ 0 h 124"/>
                <a:gd name="T8" fmla="*/ 0 w 123"/>
                <a:gd name="T9" fmla="*/ 1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4">
                  <a:moveTo>
                    <a:pt x="0" y="111"/>
                  </a:moveTo>
                  <a:cubicBezTo>
                    <a:pt x="0" y="118"/>
                    <a:pt x="6" y="123"/>
                    <a:pt x="12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1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5" name="Freeform 700"/>
            <p:cNvSpPr/>
            <p:nvPr/>
          </p:nvSpPr>
          <p:spPr bwMode="auto">
            <a:xfrm>
              <a:off x="4370388" y="4810125"/>
              <a:ext cx="6350" cy="514350"/>
            </a:xfrm>
            <a:custGeom>
              <a:avLst/>
              <a:gdLst>
                <a:gd name="T0" fmla="*/ 0 w 4"/>
                <a:gd name="T1" fmla="*/ 324 h 324"/>
                <a:gd name="T2" fmla="*/ 3 w 4"/>
                <a:gd name="T3" fmla="*/ 0 h 324"/>
                <a:gd name="T4" fmla="*/ 4 w 4"/>
                <a:gd name="T5" fmla="*/ 0 h 324"/>
                <a:gd name="T6" fmla="*/ 1 w 4"/>
                <a:gd name="T7" fmla="*/ 324 h 324"/>
                <a:gd name="T8" fmla="*/ 0 w 4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24">
                  <a:moveTo>
                    <a:pt x="0" y="324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1" y="324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46" name="Freeform 701"/>
          <p:cNvSpPr/>
          <p:nvPr/>
        </p:nvSpPr>
        <p:spPr bwMode="auto">
          <a:xfrm>
            <a:off x="6737439" y="2628592"/>
            <a:ext cx="836619" cy="83519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65 w 1016"/>
              <a:gd name="T5" fmla="*/ 756 h 1016"/>
              <a:gd name="T6" fmla="*/ 508 w 1016"/>
              <a:gd name="T7" fmla="*/ 1016 h 1016"/>
              <a:gd name="T8" fmla="*/ 952 w 1016"/>
              <a:gd name="T9" fmla="*/ 75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98"/>
                  <a:pt x="24" y="683"/>
                  <a:pt x="65" y="756"/>
                </a:cubicBezTo>
                <a:cubicBezTo>
                  <a:pt x="152" y="911"/>
                  <a:pt x="318" y="1016"/>
                  <a:pt x="508" y="1016"/>
                </a:cubicBezTo>
                <a:cubicBezTo>
                  <a:pt x="699" y="1016"/>
                  <a:pt x="864" y="911"/>
                  <a:pt x="952" y="756"/>
                </a:cubicBezTo>
                <a:cubicBezTo>
                  <a:pt x="993" y="683"/>
                  <a:pt x="1016" y="598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3" name="组合 3822"/>
          <p:cNvGrpSpPr/>
          <p:nvPr/>
        </p:nvGrpSpPr>
        <p:grpSpPr>
          <a:xfrm>
            <a:off x="6939480" y="2807866"/>
            <a:ext cx="429692" cy="654499"/>
            <a:chOff x="6365876" y="4772025"/>
            <a:chExt cx="479425" cy="730251"/>
          </a:xfrm>
        </p:grpSpPr>
        <p:sp>
          <p:nvSpPr>
            <p:cNvPr id="3547" name="Freeform 702"/>
            <p:cNvSpPr/>
            <p:nvPr/>
          </p:nvSpPr>
          <p:spPr bwMode="auto">
            <a:xfrm>
              <a:off x="6719888" y="4953000"/>
              <a:ext cx="44450" cy="538163"/>
            </a:xfrm>
            <a:custGeom>
              <a:avLst/>
              <a:gdLst>
                <a:gd name="T0" fmla="*/ 48 w 49"/>
                <a:gd name="T1" fmla="*/ 24 h 586"/>
                <a:gd name="T2" fmla="*/ 24 w 49"/>
                <a:gd name="T3" fmla="*/ 0 h 586"/>
                <a:gd name="T4" fmla="*/ 1 w 49"/>
                <a:gd name="T5" fmla="*/ 24 h 586"/>
                <a:gd name="T6" fmla="*/ 2 w 49"/>
                <a:gd name="T7" fmla="*/ 586 h 586"/>
                <a:gd name="T8" fmla="*/ 49 w 49"/>
                <a:gd name="T9" fmla="*/ 571 h 586"/>
                <a:gd name="T10" fmla="*/ 48 w 49"/>
                <a:gd name="T11" fmla="*/ 24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86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1" y="24"/>
                  </a:cubicBezTo>
                  <a:cubicBezTo>
                    <a:pt x="2" y="586"/>
                    <a:pt x="2" y="586"/>
                    <a:pt x="2" y="586"/>
                  </a:cubicBezTo>
                  <a:cubicBezTo>
                    <a:pt x="18" y="582"/>
                    <a:pt x="34" y="577"/>
                    <a:pt x="49" y="571"/>
                  </a:cubicBezTo>
                  <a:lnTo>
                    <a:pt x="48" y="24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8" name="Freeform 703"/>
            <p:cNvSpPr/>
            <p:nvPr/>
          </p:nvSpPr>
          <p:spPr bwMode="auto">
            <a:xfrm>
              <a:off x="6805613" y="4953000"/>
              <a:ext cx="39688" cy="506413"/>
            </a:xfrm>
            <a:custGeom>
              <a:avLst/>
              <a:gdLst>
                <a:gd name="T0" fmla="*/ 21 w 43"/>
                <a:gd name="T1" fmla="*/ 0 h 552"/>
                <a:gd name="T2" fmla="*/ 21 w 43"/>
                <a:gd name="T3" fmla="*/ 0 h 552"/>
                <a:gd name="T4" fmla="*/ 0 w 43"/>
                <a:gd name="T5" fmla="*/ 21 h 552"/>
                <a:gd name="T6" fmla="*/ 1 w 43"/>
                <a:gd name="T7" fmla="*/ 552 h 552"/>
                <a:gd name="T8" fmla="*/ 43 w 43"/>
                <a:gd name="T9" fmla="*/ 530 h 552"/>
                <a:gd name="T10" fmla="*/ 42 w 43"/>
                <a:gd name="T11" fmla="*/ 21 h 552"/>
                <a:gd name="T12" fmla="*/ 21 w 43"/>
                <a:gd name="T1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2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1" y="552"/>
                    <a:pt x="1" y="552"/>
                    <a:pt x="1" y="552"/>
                  </a:cubicBezTo>
                  <a:cubicBezTo>
                    <a:pt x="15" y="546"/>
                    <a:pt x="29" y="538"/>
                    <a:pt x="43" y="530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9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9" name="Freeform 704"/>
            <p:cNvSpPr/>
            <p:nvPr/>
          </p:nvSpPr>
          <p:spPr bwMode="auto">
            <a:xfrm>
              <a:off x="6762751" y="4953000"/>
              <a:ext cx="44450" cy="523875"/>
            </a:xfrm>
            <a:custGeom>
              <a:avLst/>
              <a:gdLst>
                <a:gd name="T0" fmla="*/ 1 w 47"/>
                <a:gd name="T1" fmla="*/ 571 h 571"/>
                <a:gd name="T2" fmla="*/ 47 w 47"/>
                <a:gd name="T3" fmla="*/ 552 h 571"/>
                <a:gd name="T4" fmla="*/ 46 w 47"/>
                <a:gd name="T5" fmla="*/ 23 h 571"/>
                <a:gd name="T6" fmla="*/ 23 w 47"/>
                <a:gd name="T7" fmla="*/ 0 h 571"/>
                <a:gd name="T8" fmla="*/ 0 w 47"/>
                <a:gd name="T9" fmla="*/ 23 h 571"/>
                <a:gd name="T10" fmla="*/ 0 w 47"/>
                <a:gd name="T11" fmla="*/ 24 h 571"/>
                <a:gd name="T12" fmla="*/ 0 w 47"/>
                <a:gd name="T13" fmla="*/ 24 h 571"/>
                <a:gd name="T14" fmla="*/ 1 w 47"/>
                <a:gd name="T1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71">
                  <a:moveTo>
                    <a:pt x="1" y="571"/>
                  </a:moveTo>
                  <a:cubicBezTo>
                    <a:pt x="17" y="566"/>
                    <a:pt x="32" y="559"/>
                    <a:pt x="47" y="55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" y="571"/>
                  </a:ln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0" name="Freeform 705"/>
            <p:cNvSpPr/>
            <p:nvPr/>
          </p:nvSpPr>
          <p:spPr bwMode="auto">
            <a:xfrm>
              <a:off x="6762751" y="4975225"/>
              <a:ext cx="1588" cy="501650"/>
            </a:xfrm>
            <a:custGeom>
              <a:avLst/>
              <a:gdLst>
                <a:gd name="T0" fmla="*/ 1 w 1"/>
                <a:gd name="T1" fmla="*/ 547 h 547"/>
                <a:gd name="T2" fmla="*/ 0 w 1"/>
                <a:gd name="T3" fmla="*/ 0 h 547"/>
                <a:gd name="T4" fmla="*/ 0 w 1"/>
                <a:gd name="T5" fmla="*/ 0 h 547"/>
                <a:gd name="T6" fmla="*/ 1 w 1"/>
                <a:gd name="T7" fmla="*/ 547 h 547"/>
                <a:gd name="T8" fmla="*/ 1 w 1"/>
                <a:gd name="T9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47">
                  <a:moveTo>
                    <a:pt x="1" y="5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47"/>
                    <a:pt x="1" y="547"/>
                    <a:pt x="1" y="547"/>
                  </a:cubicBezTo>
                  <a:cubicBezTo>
                    <a:pt x="1" y="547"/>
                    <a:pt x="1" y="547"/>
                    <a:pt x="1" y="547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1" name="Freeform 706"/>
            <p:cNvSpPr/>
            <p:nvPr/>
          </p:nvSpPr>
          <p:spPr bwMode="auto">
            <a:xfrm>
              <a:off x="6365876" y="5014913"/>
              <a:ext cx="260350" cy="487363"/>
            </a:xfrm>
            <a:custGeom>
              <a:avLst/>
              <a:gdLst>
                <a:gd name="T0" fmla="*/ 195 w 282"/>
                <a:gd name="T1" fmla="*/ 171 h 532"/>
                <a:gd name="T2" fmla="*/ 276 w 282"/>
                <a:gd name="T3" fmla="*/ 77 h 532"/>
                <a:gd name="T4" fmla="*/ 276 w 282"/>
                <a:gd name="T5" fmla="*/ 29 h 532"/>
                <a:gd name="T6" fmla="*/ 141 w 282"/>
                <a:gd name="T7" fmla="*/ 0 h 532"/>
                <a:gd name="T8" fmla="*/ 7 w 282"/>
                <a:gd name="T9" fmla="*/ 29 h 532"/>
                <a:gd name="T10" fmla="*/ 7 w 282"/>
                <a:gd name="T11" fmla="*/ 77 h 532"/>
                <a:gd name="T12" fmla="*/ 88 w 282"/>
                <a:gd name="T13" fmla="*/ 171 h 532"/>
                <a:gd name="T14" fmla="*/ 80 w 282"/>
                <a:gd name="T15" fmla="*/ 395 h 532"/>
                <a:gd name="T16" fmla="*/ 64 w 282"/>
                <a:gd name="T17" fmla="*/ 493 h 532"/>
                <a:gd name="T18" fmla="*/ 223 w 282"/>
                <a:gd name="T19" fmla="*/ 532 h 532"/>
                <a:gd name="T20" fmla="*/ 203 w 282"/>
                <a:gd name="T21" fmla="*/ 395 h 532"/>
                <a:gd name="T22" fmla="*/ 195 w 282"/>
                <a:gd name="T23" fmla="*/ 17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32">
                  <a:moveTo>
                    <a:pt x="195" y="171"/>
                  </a:moveTo>
                  <a:cubicBezTo>
                    <a:pt x="211" y="133"/>
                    <a:pt x="270" y="95"/>
                    <a:pt x="276" y="77"/>
                  </a:cubicBezTo>
                  <a:cubicBezTo>
                    <a:pt x="282" y="60"/>
                    <a:pt x="276" y="29"/>
                    <a:pt x="276" y="29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0" y="60"/>
                    <a:pt x="7" y="77"/>
                  </a:cubicBezTo>
                  <a:cubicBezTo>
                    <a:pt x="13" y="95"/>
                    <a:pt x="72" y="133"/>
                    <a:pt x="88" y="171"/>
                  </a:cubicBezTo>
                  <a:cubicBezTo>
                    <a:pt x="104" y="209"/>
                    <a:pt x="89" y="353"/>
                    <a:pt x="80" y="395"/>
                  </a:cubicBezTo>
                  <a:cubicBezTo>
                    <a:pt x="73" y="431"/>
                    <a:pt x="68" y="463"/>
                    <a:pt x="64" y="493"/>
                  </a:cubicBezTo>
                  <a:cubicBezTo>
                    <a:pt x="113" y="514"/>
                    <a:pt x="167" y="528"/>
                    <a:pt x="223" y="532"/>
                  </a:cubicBezTo>
                  <a:cubicBezTo>
                    <a:pt x="219" y="493"/>
                    <a:pt x="213" y="447"/>
                    <a:pt x="203" y="395"/>
                  </a:cubicBezTo>
                  <a:cubicBezTo>
                    <a:pt x="194" y="353"/>
                    <a:pt x="178" y="209"/>
                    <a:pt x="195" y="171"/>
                  </a:cubicBezTo>
                  <a:close/>
                </a:path>
              </a:pathLst>
            </a:custGeom>
            <a:solidFill>
              <a:srgbClr val="B6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2" name="Freeform 707"/>
            <p:cNvSpPr/>
            <p:nvPr/>
          </p:nvSpPr>
          <p:spPr bwMode="auto">
            <a:xfrm>
              <a:off x="6719888" y="4792663"/>
              <a:ext cx="123825" cy="180975"/>
            </a:xfrm>
            <a:custGeom>
              <a:avLst/>
              <a:gdLst>
                <a:gd name="T0" fmla="*/ 48 w 78"/>
                <a:gd name="T1" fmla="*/ 0 h 114"/>
                <a:gd name="T2" fmla="*/ 32 w 78"/>
                <a:gd name="T3" fmla="*/ 0 h 114"/>
                <a:gd name="T4" fmla="*/ 0 w 78"/>
                <a:gd name="T5" fmla="*/ 114 h 114"/>
                <a:gd name="T6" fmla="*/ 78 w 78"/>
                <a:gd name="T7" fmla="*/ 114 h 114"/>
                <a:gd name="T8" fmla="*/ 48 w 7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4">
                  <a:moveTo>
                    <a:pt x="48" y="0"/>
                  </a:moveTo>
                  <a:lnTo>
                    <a:pt x="32" y="0"/>
                  </a:lnTo>
                  <a:lnTo>
                    <a:pt x="0" y="114"/>
                  </a:lnTo>
                  <a:lnTo>
                    <a:pt x="78" y="1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3" name="Freeform 708"/>
            <p:cNvSpPr/>
            <p:nvPr/>
          </p:nvSpPr>
          <p:spPr bwMode="auto">
            <a:xfrm>
              <a:off x="6762751" y="4792663"/>
              <a:ext cx="80963" cy="180975"/>
            </a:xfrm>
            <a:custGeom>
              <a:avLst/>
              <a:gdLst>
                <a:gd name="T0" fmla="*/ 21 w 51"/>
                <a:gd name="T1" fmla="*/ 0 h 114"/>
                <a:gd name="T2" fmla="*/ 10 w 51"/>
                <a:gd name="T3" fmla="*/ 0 h 114"/>
                <a:gd name="T4" fmla="*/ 0 w 51"/>
                <a:gd name="T5" fmla="*/ 114 h 114"/>
                <a:gd name="T6" fmla="*/ 51 w 51"/>
                <a:gd name="T7" fmla="*/ 114 h 114"/>
                <a:gd name="T8" fmla="*/ 21 w 51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4">
                  <a:moveTo>
                    <a:pt x="21" y="0"/>
                  </a:moveTo>
                  <a:lnTo>
                    <a:pt x="10" y="0"/>
                  </a:lnTo>
                  <a:lnTo>
                    <a:pt x="0" y="114"/>
                  </a:lnTo>
                  <a:lnTo>
                    <a:pt x="51" y="11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4" name="Freeform 709"/>
            <p:cNvSpPr/>
            <p:nvPr/>
          </p:nvSpPr>
          <p:spPr bwMode="auto">
            <a:xfrm>
              <a:off x="6786563" y="4792663"/>
              <a:ext cx="57150" cy="180975"/>
            </a:xfrm>
            <a:custGeom>
              <a:avLst/>
              <a:gdLst>
                <a:gd name="T0" fmla="*/ 6 w 36"/>
                <a:gd name="T1" fmla="*/ 0 h 114"/>
                <a:gd name="T2" fmla="*/ 0 w 36"/>
                <a:gd name="T3" fmla="*/ 0 h 114"/>
                <a:gd name="T4" fmla="*/ 11 w 36"/>
                <a:gd name="T5" fmla="*/ 114 h 114"/>
                <a:gd name="T6" fmla="*/ 36 w 36"/>
                <a:gd name="T7" fmla="*/ 114 h 114"/>
                <a:gd name="T8" fmla="*/ 6 w 3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14">
                  <a:moveTo>
                    <a:pt x="6" y="0"/>
                  </a:moveTo>
                  <a:lnTo>
                    <a:pt x="0" y="0"/>
                  </a:lnTo>
                  <a:lnTo>
                    <a:pt x="11" y="114"/>
                  </a:lnTo>
                  <a:lnTo>
                    <a:pt x="36" y="1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5" name="Freeform 710"/>
            <p:cNvSpPr/>
            <p:nvPr/>
          </p:nvSpPr>
          <p:spPr bwMode="auto">
            <a:xfrm>
              <a:off x="6762751" y="4772025"/>
              <a:ext cx="39688" cy="47625"/>
            </a:xfrm>
            <a:custGeom>
              <a:avLst/>
              <a:gdLst>
                <a:gd name="T0" fmla="*/ 32 w 44"/>
                <a:gd name="T1" fmla="*/ 9 h 51"/>
                <a:gd name="T2" fmla="*/ 13 w 44"/>
                <a:gd name="T3" fmla="*/ 9 h 51"/>
                <a:gd name="T4" fmla="*/ 0 w 44"/>
                <a:gd name="T5" fmla="*/ 51 h 51"/>
                <a:gd name="T6" fmla="*/ 44 w 44"/>
                <a:gd name="T7" fmla="*/ 51 h 51"/>
                <a:gd name="T8" fmla="*/ 32 w 44"/>
                <a:gd name="T9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1">
                  <a:moveTo>
                    <a:pt x="32" y="9"/>
                  </a:moveTo>
                  <a:cubicBezTo>
                    <a:pt x="29" y="0"/>
                    <a:pt x="16" y="0"/>
                    <a:pt x="13" y="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4" y="51"/>
                    <a:pt x="44" y="51"/>
                    <a:pt x="44" y="51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6" name="Freeform 711"/>
            <p:cNvSpPr/>
            <p:nvPr/>
          </p:nvSpPr>
          <p:spPr bwMode="auto">
            <a:xfrm>
              <a:off x="6373813" y="4775200"/>
              <a:ext cx="246063" cy="130175"/>
            </a:xfrm>
            <a:custGeom>
              <a:avLst/>
              <a:gdLst>
                <a:gd name="T0" fmla="*/ 16 w 267"/>
                <a:gd name="T1" fmla="*/ 64 h 142"/>
                <a:gd name="T2" fmla="*/ 38 w 267"/>
                <a:gd name="T3" fmla="*/ 53 h 142"/>
                <a:gd name="T4" fmla="*/ 61 w 267"/>
                <a:gd name="T5" fmla="*/ 53 h 142"/>
                <a:gd name="T6" fmla="*/ 70 w 267"/>
                <a:gd name="T7" fmla="*/ 82 h 142"/>
                <a:gd name="T8" fmla="*/ 69 w 267"/>
                <a:gd name="T9" fmla="*/ 115 h 142"/>
                <a:gd name="T10" fmla="*/ 71 w 267"/>
                <a:gd name="T11" fmla="*/ 131 h 142"/>
                <a:gd name="T12" fmla="*/ 93 w 267"/>
                <a:gd name="T13" fmla="*/ 141 h 142"/>
                <a:gd name="T14" fmla="*/ 115 w 267"/>
                <a:gd name="T15" fmla="*/ 127 h 142"/>
                <a:gd name="T16" fmla="*/ 131 w 267"/>
                <a:gd name="T17" fmla="*/ 106 h 142"/>
                <a:gd name="T18" fmla="*/ 140 w 267"/>
                <a:gd name="T19" fmla="*/ 99 h 142"/>
                <a:gd name="T20" fmla="*/ 150 w 267"/>
                <a:gd name="T21" fmla="*/ 101 h 142"/>
                <a:gd name="T22" fmla="*/ 159 w 267"/>
                <a:gd name="T23" fmla="*/ 75 h 142"/>
                <a:gd name="T24" fmla="*/ 169 w 267"/>
                <a:gd name="T25" fmla="*/ 68 h 142"/>
                <a:gd name="T26" fmla="*/ 175 w 267"/>
                <a:gd name="T27" fmla="*/ 73 h 142"/>
                <a:gd name="T28" fmla="*/ 178 w 267"/>
                <a:gd name="T29" fmla="*/ 95 h 142"/>
                <a:gd name="T30" fmla="*/ 189 w 267"/>
                <a:gd name="T31" fmla="*/ 113 h 142"/>
                <a:gd name="T32" fmla="*/ 207 w 267"/>
                <a:gd name="T33" fmla="*/ 101 h 142"/>
                <a:gd name="T34" fmla="*/ 215 w 267"/>
                <a:gd name="T35" fmla="*/ 80 h 142"/>
                <a:gd name="T36" fmla="*/ 226 w 267"/>
                <a:gd name="T37" fmla="*/ 73 h 142"/>
                <a:gd name="T38" fmla="*/ 239 w 267"/>
                <a:gd name="T39" fmla="*/ 77 h 142"/>
                <a:gd name="T40" fmla="*/ 267 w 267"/>
                <a:gd name="T41" fmla="*/ 110 h 142"/>
                <a:gd name="T42" fmla="*/ 267 w 267"/>
                <a:gd name="T43" fmla="*/ 16 h 142"/>
                <a:gd name="T44" fmla="*/ 262 w 267"/>
                <a:gd name="T45" fmla="*/ 3 h 142"/>
                <a:gd name="T46" fmla="*/ 255 w 267"/>
                <a:gd name="T47" fmla="*/ 2 h 142"/>
                <a:gd name="T48" fmla="*/ 207 w 267"/>
                <a:gd name="T49" fmla="*/ 4 h 142"/>
                <a:gd name="T50" fmla="*/ 201 w 267"/>
                <a:gd name="T51" fmla="*/ 7 h 142"/>
                <a:gd name="T52" fmla="*/ 197 w 267"/>
                <a:gd name="T53" fmla="*/ 17 h 142"/>
                <a:gd name="T54" fmla="*/ 195 w 267"/>
                <a:gd name="T55" fmla="*/ 62 h 142"/>
                <a:gd name="T56" fmla="*/ 189 w 267"/>
                <a:gd name="T57" fmla="*/ 23 h 142"/>
                <a:gd name="T58" fmla="*/ 182 w 267"/>
                <a:gd name="T59" fmla="*/ 6 h 142"/>
                <a:gd name="T60" fmla="*/ 157 w 267"/>
                <a:gd name="T61" fmla="*/ 1 h 142"/>
                <a:gd name="T62" fmla="*/ 37 w 267"/>
                <a:gd name="T63" fmla="*/ 1 h 142"/>
                <a:gd name="T64" fmla="*/ 18 w 267"/>
                <a:gd name="T65" fmla="*/ 2 h 142"/>
                <a:gd name="T66" fmla="*/ 3 w 267"/>
                <a:gd name="T67" fmla="*/ 12 h 142"/>
                <a:gd name="T68" fmla="*/ 3 w 267"/>
                <a:gd name="T69" fmla="*/ 35 h 142"/>
                <a:gd name="T70" fmla="*/ 0 w 267"/>
                <a:gd name="T71" fmla="*/ 65 h 142"/>
                <a:gd name="T72" fmla="*/ 16 w 267"/>
                <a:gd name="T73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7" h="142">
                  <a:moveTo>
                    <a:pt x="16" y="64"/>
                  </a:moveTo>
                  <a:cubicBezTo>
                    <a:pt x="23" y="61"/>
                    <a:pt x="30" y="56"/>
                    <a:pt x="38" y="53"/>
                  </a:cubicBezTo>
                  <a:cubicBezTo>
                    <a:pt x="45" y="50"/>
                    <a:pt x="54" y="48"/>
                    <a:pt x="61" y="53"/>
                  </a:cubicBezTo>
                  <a:cubicBezTo>
                    <a:pt x="70" y="59"/>
                    <a:pt x="70" y="71"/>
                    <a:pt x="70" y="82"/>
                  </a:cubicBezTo>
                  <a:cubicBezTo>
                    <a:pt x="69" y="93"/>
                    <a:pt x="69" y="104"/>
                    <a:pt x="69" y="115"/>
                  </a:cubicBezTo>
                  <a:cubicBezTo>
                    <a:pt x="68" y="120"/>
                    <a:pt x="68" y="126"/>
                    <a:pt x="71" y="131"/>
                  </a:cubicBezTo>
                  <a:cubicBezTo>
                    <a:pt x="75" y="139"/>
                    <a:pt x="85" y="142"/>
                    <a:pt x="93" y="141"/>
                  </a:cubicBezTo>
                  <a:cubicBezTo>
                    <a:pt x="102" y="139"/>
                    <a:pt x="109" y="134"/>
                    <a:pt x="115" y="127"/>
                  </a:cubicBezTo>
                  <a:cubicBezTo>
                    <a:pt x="121" y="121"/>
                    <a:pt x="126" y="113"/>
                    <a:pt x="131" y="106"/>
                  </a:cubicBezTo>
                  <a:cubicBezTo>
                    <a:pt x="133" y="103"/>
                    <a:pt x="136" y="100"/>
                    <a:pt x="140" y="99"/>
                  </a:cubicBezTo>
                  <a:cubicBezTo>
                    <a:pt x="143" y="97"/>
                    <a:pt x="148" y="98"/>
                    <a:pt x="150" y="101"/>
                  </a:cubicBezTo>
                  <a:cubicBezTo>
                    <a:pt x="150" y="92"/>
                    <a:pt x="153" y="83"/>
                    <a:pt x="159" y="75"/>
                  </a:cubicBezTo>
                  <a:cubicBezTo>
                    <a:pt x="161" y="71"/>
                    <a:pt x="165" y="68"/>
                    <a:pt x="169" y="68"/>
                  </a:cubicBezTo>
                  <a:cubicBezTo>
                    <a:pt x="171" y="69"/>
                    <a:pt x="173" y="71"/>
                    <a:pt x="175" y="73"/>
                  </a:cubicBezTo>
                  <a:cubicBezTo>
                    <a:pt x="179" y="79"/>
                    <a:pt x="178" y="87"/>
                    <a:pt x="178" y="95"/>
                  </a:cubicBezTo>
                  <a:cubicBezTo>
                    <a:pt x="179" y="102"/>
                    <a:pt x="182" y="111"/>
                    <a:pt x="189" y="113"/>
                  </a:cubicBezTo>
                  <a:cubicBezTo>
                    <a:pt x="197" y="115"/>
                    <a:pt x="204" y="108"/>
                    <a:pt x="207" y="101"/>
                  </a:cubicBezTo>
                  <a:cubicBezTo>
                    <a:pt x="210" y="94"/>
                    <a:pt x="211" y="86"/>
                    <a:pt x="215" y="80"/>
                  </a:cubicBezTo>
                  <a:cubicBezTo>
                    <a:pt x="218" y="76"/>
                    <a:pt x="222" y="74"/>
                    <a:pt x="226" y="73"/>
                  </a:cubicBezTo>
                  <a:cubicBezTo>
                    <a:pt x="231" y="73"/>
                    <a:pt x="235" y="75"/>
                    <a:pt x="239" y="77"/>
                  </a:cubicBezTo>
                  <a:cubicBezTo>
                    <a:pt x="250" y="86"/>
                    <a:pt x="257" y="101"/>
                    <a:pt x="267" y="110"/>
                  </a:cubicBezTo>
                  <a:cubicBezTo>
                    <a:pt x="267" y="79"/>
                    <a:pt x="267" y="47"/>
                    <a:pt x="267" y="16"/>
                  </a:cubicBezTo>
                  <a:cubicBezTo>
                    <a:pt x="267" y="11"/>
                    <a:pt x="266" y="6"/>
                    <a:pt x="262" y="3"/>
                  </a:cubicBezTo>
                  <a:cubicBezTo>
                    <a:pt x="260" y="2"/>
                    <a:pt x="258" y="2"/>
                    <a:pt x="255" y="2"/>
                  </a:cubicBezTo>
                  <a:cubicBezTo>
                    <a:pt x="239" y="1"/>
                    <a:pt x="223" y="2"/>
                    <a:pt x="207" y="4"/>
                  </a:cubicBezTo>
                  <a:cubicBezTo>
                    <a:pt x="205" y="5"/>
                    <a:pt x="202" y="5"/>
                    <a:pt x="201" y="7"/>
                  </a:cubicBezTo>
                  <a:cubicBezTo>
                    <a:pt x="198" y="9"/>
                    <a:pt x="197" y="13"/>
                    <a:pt x="197" y="17"/>
                  </a:cubicBezTo>
                  <a:cubicBezTo>
                    <a:pt x="196" y="32"/>
                    <a:pt x="195" y="47"/>
                    <a:pt x="195" y="62"/>
                  </a:cubicBezTo>
                  <a:cubicBezTo>
                    <a:pt x="193" y="49"/>
                    <a:pt x="191" y="36"/>
                    <a:pt x="189" y="23"/>
                  </a:cubicBezTo>
                  <a:cubicBezTo>
                    <a:pt x="188" y="17"/>
                    <a:pt x="187" y="11"/>
                    <a:pt x="182" y="6"/>
                  </a:cubicBezTo>
                  <a:cubicBezTo>
                    <a:pt x="176" y="0"/>
                    <a:pt x="166" y="0"/>
                    <a:pt x="157" y="1"/>
                  </a:cubicBezTo>
                  <a:cubicBezTo>
                    <a:pt x="117" y="4"/>
                    <a:pt x="77" y="4"/>
                    <a:pt x="37" y="1"/>
                  </a:cubicBezTo>
                  <a:cubicBezTo>
                    <a:pt x="31" y="1"/>
                    <a:pt x="25" y="0"/>
                    <a:pt x="18" y="2"/>
                  </a:cubicBezTo>
                  <a:cubicBezTo>
                    <a:pt x="12" y="3"/>
                    <a:pt x="6" y="7"/>
                    <a:pt x="3" y="12"/>
                  </a:cubicBezTo>
                  <a:cubicBezTo>
                    <a:pt x="0" y="19"/>
                    <a:pt x="2" y="27"/>
                    <a:pt x="3" y="35"/>
                  </a:cubicBezTo>
                  <a:cubicBezTo>
                    <a:pt x="4" y="45"/>
                    <a:pt x="2" y="55"/>
                    <a:pt x="0" y="65"/>
                  </a:cubicBezTo>
                  <a:cubicBezTo>
                    <a:pt x="5" y="66"/>
                    <a:pt x="11" y="65"/>
                    <a:pt x="16" y="64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7" name="Freeform 712"/>
            <p:cNvSpPr/>
            <p:nvPr/>
          </p:nvSpPr>
          <p:spPr bwMode="auto">
            <a:xfrm>
              <a:off x="6369051" y="4818063"/>
              <a:ext cx="250825" cy="134938"/>
            </a:xfrm>
            <a:custGeom>
              <a:avLst/>
              <a:gdLst>
                <a:gd name="T0" fmla="*/ 244 w 273"/>
                <a:gd name="T1" fmla="*/ 29 h 147"/>
                <a:gd name="T2" fmla="*/ 231 w 273"/>
                <a:gd name="T3" fmla="*/ 25 h 147"/>
                <a:gd name="T4" fmla="*/ 220 w 273"/>
                <a:gd name="T5" fmla="*/ 32 h 147"/>
                <a:gd name="T6" fmla="*/ 212 w 273"/>
                <a:gd name="T7" fmla="*/ 53 h 147"/>
                <a:gd name="T8" fmla="*/ 194 w 273"/>
                <a:gd name="T9" fmla="*/ 65 h 147"/>
                <a:gd name="T10" fmla="*/ 183 w 273"/>
                <a:gd name="T11" fmla="*/ 47 h 147"/>
                <a:gd name="T12" fmla="*/ 180 w 273"/>
                <a:gd name="T13" fmla="*/ 25 h 147"/>
                <a:gd name="T14" fmla="*/ 174 w 273"/>
                <a:gd name="T15" fmla="*/ 20 h 147"/>
                <a:gd name="T16" fmla="*/ 164 w 273"/>
                <a:gd name="T17" fmla="*/ 27 h 147"/>
                <a:gd name="T18" fmla="*/ 155 w 273"/>
                <a:gd name="T19" fmla="*/ 53 h 147"/>
                <a:gd name="T20" fmla="*/ 145 w 273"/>
                <a:gd name="T21" fmla="*/ 51 h 147"/>
                <a:gd name="T22" fmla="*/ 136 w 273"/>
                <a:gd name="T23" fmla="*/ 58 h 147"/>
                <a:gd name="T24" fmla="*/ 120 w 273"/>
                <a:gd name="T25" fmla="*/ 79 h 147"/>
                <a:gd name="T26" fmla="*/ 98 w 273"/>
                <a:gd name="T27" fmla="*/ 93 h 147"/>
                <a:gd name="T28" fmla="*/ 76 w 273"/>
                <a:gd name="T29" fmla="*/ 83 h 147"/>
                <a:gd name="T30" fmla="*/ 74 w 273"/>
                <a:gd name="T31" fmla="*/ 67 h 147"/>
                <a:gd name="T32" fmla="*/ 75 w 273"/>
                <a:gd name="T33" fmla="*/ 34 h 147"/>
                <a:gd name="T34" fmla="*/ 66 w 273"/>
                <a:gd name="T35" fmla="*/ 5 h 147"/>
                <a:gd name="T36" fmla="*/ 43 w 273"/>
                <a:gd name="T37" fmla="*/ 5 h 147"/>
                <a:gd name="T38" fmla="*/ 21 w 273"/>
                <a:gd name="T39" fmla="*/ 16 h 147"/>
                <a:gd name="T40" fmla="*/ 5 w 273"/>
                <a:gd name="T41" fmla="*/ 17 h 147"/>
                <a:gd name="T42" fmla="*/ 5 w 273"/>
                <a:gd name="T43" fmla="*/ 23 h 147"/>
                <a:gd name="T44" fmla="*/ 4 w 273"/>
                <a:gd name="T45" fmla="*/ 113 h 147"/>
                <a:gd name="T46" fmla="*/ 9 w 273"/>
                <a:gd name="T47" fmla="*/ 134 h 147"/>
                <a:gd name="T48" fmla="*/ 38 w 273"/>
                <a:gd name="T49" fmla="*/ 145 h 147"/>
                <a:gd name="T50" fmla="*/ 168 w 273"/>
                <a:gd name="T51" fmla="*/ 140 h 147"/>
                <a:gd name="T52" fmla="*/ 273 w 273"/>
                <a:gd name="T53" fmla="*/ 137 h 147"/>
                <a:gd name="T54" fmla="*/ 272 w 273"/>
                <a:gd name="T55" fmla="*/ 62 h 147"/>
                <a:gd name="T56" fmla="*/ 244 w 273"/>
                <a:gd name="T57" fmla="*/ 2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147">
                  <a:moveTo>
                    <a:pt x="244" y="29"/>
                  </a:moveTo>
                  <a:cubicBezTo>
                    <a:pt x="240" y="27"/>
                    <a:pt x="236" y="25"/>
                    <a:pt x="231" y="25"/>
                  </a:cubicBezTo>
                  <a:cubicBezTo>
                    <a:pt x="227" y="26"/>
                    <a:pt x="223" y="28"/>
                    <a:pt x="220" y="32"/>
                  </a:cubicBezTo>
                  <a:cubicBezTo>
                    <a:pt x="216" y="38"/>
                    <a:pt x="215" y="46"/>
                    <a:pt x="212" y="53"/>
                  </a:cubicBezTo>
                  <a:cubicBezTo>
                    <a:pt x="209" y="60"/>
                    <a:pt x="202" y="67"/>
                    <a:pt x="194" y="65"/>
                  </a:cubicBezTo>
                  <a:cubicBezTo>
                    <a:pt x="187" y="63"/>
                    <a:pt x="184" y="54"/>
                    <a:pt x="183" y="47"/>
                  </a:cubicBezTo>
                  <a:cubicBezTo>
                    <a:pt x="183" y="39"/>
                    <a:pt x="184" y="31"/>
                    <a:pt x="180" y="25"/>
                  </a:cubicBezTo>
                  <a:cubicBezTo>
                    <a:pt x="178" y="23"/>
                    <a:pt x="176" y="21"/>
                    <a:pt x="174" y="20"/>
                  </a:cubicBezTo>
                  <a:cubicBezTo>
                    <a:pt x="170" y="20"/>
                    <a:pt x="166" y="23"/>
                    <a:pt x="164" y="27"/>
                  </a:cubicBezTo>
                  <a:cubicBezTo>
                    <a:pt x="158" y="35"/>
                    <a:pt x="155" y="44"/>
                    <a:pt x="155" y="53"/>
                  </a:cubicBezTo>
                  <a:cubicBezTo>
                    <a:pt x="153" y="50"/>
                    <a:pt x="148" y="49"/>
                    <a:pt x="145" y="51"/>
                  </a:cubicBezTo>
                  <a:cubicBezTo>
                    <a:pt x="141" y="52"/>
                    <a:pt x="138" y="55"/>
                    <a:pt x="136" y="58"/>
                  </a:cubicBezTo>
                  <a:cubicBezTo>
                    <a:pt x="131" y="65"/>
                    <a:pt x="126" y="73"/>
                    <a:pt x="120" y="79"/>
                  </a:cubicBezTo>
                  <a:cubicBezTo>
                    <a:pt x="114" y="86"/>
                    <a:pt x="107" y="91"/>
                    <a:pt x="98" y="93"/>
                  </a:cubicBezTo>
                  <a:cubicBezTo>
                    <a:pt x="90" y="94"/>
                    <a:pt x="80" y="91"/>
                    <a:pt x="76" y="83"/>
                  </a:cubicBezTo>
                  <a:cubicBezTo>
                    <a:pt x="73" y="78"/>
                    <a:pt x="73" y="72"/>
                    <a:pt x="74" y="67"/>
                  </a:cubicBezTo>
                  <a:cubicBezTo>
                    <a:pt x="74" y="56"/>
                    <a:pt x="74" y="45"/>
                    <a:pt x="75" y="34"/>
                  </a:cubicBezTo>
                  <a:cubicBezTo>
                    <a:pt x="75" y="23"/>
                    <a:pt x="75" y="11"/>
                    <a:pt x="66" y="5"/>
                  </a:cubicBezTo>
                  <a:cubicBezTo>
                    <a:pt x="59" y="0"/>
                    <a:pt x="50" y="2"/>
                    <a:pt x="43" y="5"/>
                  </a:cubicBezTo>
                  <a:cubicBezTo>
                    <a:pt x="35" y="8"/>
                    <a:pt x="28" y="13"/>
                    <a:pt x="21" y="16"/>
                  </a:cubicBezTo>
                  <a:cubicBezTo>
                    <a:pt x="16" y="17"/>
                    <a:pt x="10" y="18"/>
                    <a:pt x="5" y="17"/>
                  </a:cubicBezTo>
                  <a:cubicBezTo>
                    <a:pt x="5" y="19"/>
                    <a:pt x="5" y="21"/>
                    <a:pt x="5" y="23"/>
                  </a:cubicBezTo>
                  <a:cubicBezTo>
                    <a:pt x="0" y="53"/>
                    <a:pt x="2" y="83"/>
                    <a:pt x="4" y="113"/>
                  </a:cubicBezTo>
                  <a:cubicBezTo>
                    <a:pt x="4" y="121"/>
                    <a:pt x="5" y="128"/>
                    <a:pt x="9" y="134"/>
                  </a:cubicBezTo>
                  <a:cubicBezTo>
                    <a:pt x="15" y="143"/>
                    <a:pt x="27" y="144"/>
                    <a:pt x="38" y="145"/>
                  </a:cubicBezTo>
                  <a:cubicBezTo>
                    <a:pt x="81" y="147"/>
                    <a:pt x="124" y="142"/>
                    <a:pt x="168" y="140"/>
                  </a:cubicBezTo>
                  <a:cubicBezTo>
                    <a:pt x="203" y="137"/>
                    <a:pt x="238" y="137"/>
                    <a:pt x="273" y="137"/>
                  </a:cubicBezTo>
                  <a:cubicBezTo>
                    <a:pt x="273" y="112"/>
                    <a:pt x="273" y="87"/>
                    <a:pt x="272" y="62"/>
                  </a:cubicBezTo>
                  <a:cubicBezTo>
                    <a:pt x="262" y="53"/>
                    <a:pt x="255" y="38"/>
                    <a:pt x="244" y="29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8" name="Rectangle 713"/>
            <p:cNvSpPr>
              <a:spLocks noChangeArrowheads="1"/>
            </p:cNvSpPr>
            <p:nvPr/>
          </p:nvSpPr>
          <p:spPr bwMode="auto">
            <a:xfrm>
              <a:off x="6373813" y="4922838"/>
              <a:ext cx="246063" cy="122238"/>
            </a:xfrm>
            <a:prstGeom prst="rect">
              <a:avLst/>
            </a:prstGeom>
            <a:solidFill>
              <a:srgbClr val="DF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59" name="Freeform 714"/>
          <p:cNvSpPr/>
          <p:nvPr/>
        </p:nvSpPr>
        <p:spPr bwMode="auto">
          <a:xfrm>
            <a:off x="7773974" y="2628592"/>
            <a:ext cx="836619" cy="83519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3 w 1016"/>
              <a:gd name="T5" fmla="*/ 658 h 1016"/>
              <a:gd name="T6" fmla="*/ 508 w 1016"/>
              <a:gd name="T7" fmla="*/ 1016 h 1016"/>
              <a:gd name="T8" fmla="*/ 994 w 1016"/>
              <a:gd name="T9" fmla="*/ 658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0"/>
                  <a:pt x="8" y="610"/>
                  <a:pt x="23" y="658"/>
                </a:cubicBezTo>
                <a:cubicBezTo>
                  <a:pt x="87" y="865"/>
                  <a:pt x="280" y="1016"/>
                  <a:pt x="508" y="1016"/>
                </a:cubicBezTo>
                <a:cubicBezTo>
                  <a:pt x="737" y="1016"/>
                  <a:pt x="930" y="865"/>
                  <a:pt x="994" y="658"/>
                </a:cubicBezTo>
                <a:cubicBezTo>
                  <a:pt x="1009" y="610"/>
                  <a:pt x="1016" y="560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5CC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2" name="组合 3821"/>
          <p:cNvGrpSpPr/>
          <p:nvPr/>
        </p:nvGrpSpPr>
        <p:grpSpPr>
          <a:xfrm>
            <a:off x="7997356" y="2773720"/>
            <a:ext cx="391277" cy="688647"/>
            <a:chOff x="7424738" y="4733925"/>
            <a:chExt cx="436563" cy="768351"/>
          </a:xfrm>
        </p:grpSpPr>
        <p:sp>
          <p:nvSpPr>
            <p:cNvPr id="3560" name="Freeform 715"/>
            <p:cNvSpPr/>
            <p:nvPr/>
          </p:nvSpPr>
          <p:spPr bwMode="auto">
            <a:xfrm>
              <a:off x="7450138" y="4733925"/>
              <a:ext cx="122238" cy="231775"/>
            </a:xfrm>
            <a:custGeom>
              <a:avLst/>
              <a:gdLst>
                <a:gd name="T0" fmla="*/ 64 w 132"/>
                <a:gd name="T1" fmla="*/ 22 h 252"/>
                <a:gd name="T2" fmla="*/ 0 w 132"/>
                <a:gd name="T3" fmla="*/ 133 h 252"/>
                <a:gd name="T4" fmla="*/ 19 w 132"/>
                <a:gd name="T5" fmla="*/ 252 h 252"/>
                <a:gd name="T6" fmla="*/ 66 w 132"/>
                <a:gd name="T7" fmla="*/ 252 h 252"/>
                <a:gd name="T8" fmla="*/ 113 w 132"/>
                <a:gd name="T9" fmla="*/ 252 h 252"/>
                <a:gd name="T10" fmla="*/ 132 w 132"/>
                <a:gd name="T11" fmla="*/ 133 h 252"/>
                <a:gd name="T12" fmla="*/ 68 w 132"/>
                <a:gd name="T13" fmla="*/ 22 h 252"/>
                <a:gd name="T14" fmla="*/ 78 w 132"/>
                <a:gd name="T15" fmla="*/ 11 h 252"/>
                <a:gd name="T16" fmla="*/ 66 w 132"/>
                <a:gd name="T17" fmla="*/ 0 h 252"/>
                <a:gd name="T18" fmla="*/ 55 w 132"/>
                <a:gd name="T19" fmla="*/ 11 h 252"/>
                <a:gd name="T20" fmla="*/ 64 w 132"/>
                <a:gd name="T21" fmla="*/ 2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52">
                  <a:moveTo>
                    <a:pt x="64" y="22"/>
                  </a:moveTo>
                  <a:cubicBezTo>
                    <a:pt x="52" y="79"/>
                    <a:pt x="0" y="133"/>
                    <a:pt x="0" y="133"/>
                  </a:cubicBezTo>
                  <a:cubicBezTo>
                    <a:pt x="28" y="170"/>
                    <a:pt x="19" y="252"/>
                    <a:pt x="19" y="252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3" y="252"/>
                    <a:pt x="104" y="170"/>
                    <a:pt x="132" y="133"/>
                  </a:cubicBezTo>
                  <a:cubicBezTo>
                    <a:pt x="132" y="133"/>
                    <a:pt x="80" y="79"/>
                    <a:pt x="68" y="22"/>
                  </a:cubicBezTo>
                  <a:cubicBezTo>
                    <a:pt x="74" y="21"/>
                    <a:pt x="78" y="16"/>
                    <a:pt x="78" y="11"/>
                  </a:cubicBezTo>
                  <a:cubicBezTo>
                    <a:pt x="78" y="5"/>
                    <a:pt x="72" y="0"/>
                    <a:pt x="66" y="0"/>
                  </a:cubicBezTo>
                  <a:cubicBezTo>
                    <a:pt x="60" y="0"/>
                    <a:pt x="55" y="5"/>
                    <a:pt x="55" y="11"/>
                  </a:cubicBezTo>
                  <a:cubicBezTo>
                    <a:pt x="55" y="16"/>
                    <a:pt x="59" y="21"/>
                    <a:pt x="64" y="22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1" name="Freeform 716"/>
            <p:cNvSpPr/>
            <p:nvPr/>
          </p:nvSpPr>
          <p:spPr bwMode="auto">
            <a:xfrm>
              <a:off x="7451726" y="4965700"/>
              <a:ext cx="117475" cy="49213"/>
            </a:xfrm>
            <a:custGeom>
              <a:avLst/>
              <a:gdLst>
                <a:gd name="T0" fmla="*/ 113 w 128"/>
                <a:gd name="T1" fmla="*/ 0 h 53"/>
                <a:gd name="T2" fmla="*/ 15 w 128"/>
                <a:gd name="T3" fmla="*/ 0 h 53"/>
                <a:gd name="T4" fmla="*/ 0 w 128"/>
                <a:gd name="T5" fmla="*/ 15 h 53"/>
                <a:gd name="T6" fmla="*/ 0 w 128"/>
                <a:gd name="T7" fmla="*/ 53 h 53"/>
                <a:gd name="T8" fmla="*/ 128 w 128"/>
                <a:gd name="T9" fmla="*/ 53 h 53"/>
                <a:gd name="T10" fmla="*/ 128 w 128"/>
                <a:gd name="T11" fmla="*/ 15 h 53"/>
                <a:gd name="T12" fmla="*/ 113 w 128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3">
                  <a:moveTo>
                    <a:pt x="11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7"/>
                    <a:pt x="122" y="0"/>
                    <a:pt x="113" y="0"/>
                  </a:cubicBezTo>
                  <a:close/>
                </a:path>
              </a:pathLst>
            </a:custGeom>
            <a:solidFill>
              <a:srgbClr val="B3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2" name="Oval 717"/>
            <p:cNvSpPr>
              <a:spLocks noChangeArrowheads="1"/>
            </p:cNvSpPr>
            <p:nvPr/>
          </p:nvSpPr>
          <p:spPr bwMode="auto">
            <a:xfrm>
              <a:off x="7496176" y="4859338"/>
              <a:ext cx="30163" cy="31750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3" name="Freeform 718"/>
            <p:cNvSpPr/>
            <p:nvPr/>
          </p:nvSpPr>
          <p:spPr bwMode="auto">
            <a:xfrm>
              <a:off x="7726363" y="4938713"/>
              <a:ext cx="104775" cy="238125"/>
            </a:xfrm>
            <a:custGeom>
              <a:avLst/>
              <a:gdLst>
                <a:gd name="T0" fmla="*/ 89 w 114"/>
                <a:gd name="T1" fmla="*/ 0 h 260"/>
                <a:gd name="T2" fmla="*/ 26 w 114"/>
                <a:gd name="T3" fmla="*/ 0 h 260"/>
                <a:gd name="T4" fmla="*/ 0 w 114"/>
                <a:gd name="T5" fmla="*/ 260 h 260"/>
                <a:gd name="T6" fmla="*/ 114 w 114"/>
                <a:gd name="T7" fmla="*/ 260 h 260"/>
                <a:gd name="T8" fmla="*/ 89 w 114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60">
                  <a:moveTo>
                    <a:pt x="8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62"/>
                    <a:pt x="7" y="151"/>
                    <a:pt x="0" y="260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08" y="151"/>
                    <a:pt x="99" y="62"/>
                    <a:pt x="89" y="0"/>
                  </a:cubicBezTo>
                  <a:close/>
                </a:path>
              </a:pathLst>
            </a:custGeom>
            <a:solidFill>
              <a:srgbClr val="EBC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4" name="Freeform 719"/>
            <p:cNvSpPr/>
            <p:nvPr/>
          </p:nvSpPr>
          <p:spPr bwMode="auto">
            <a:xfrm>
              <a:off x="7696201" y="4833938"/>
              <a:ext cx="165100" cy="141288"/>
            </a:xfrm>
            <a:custGeom>
              <a:avLst/>
              <a:gdLst>
                <a:gd name="T0" fmla="*/ 155 w 179"/>
                <a:gd name="T1" fmla="*/ 18 h 154"/>
                <a:gd name="T2" fmla="*/ 149 w 179"/>
                <a:gd name="T3" fmla="*/ 5 h 154"/>
                <a:gd name="T4" fmla="*/ 136 w 179"/>
                <a:gd name="T5" fmla="*/ 5 h 154"/>
                <a:gd name="T6" fmla="*/ 135 w 179"/>
                <a:gd name="T7" fmla="*/ 10 h 154"/>
                <a:gd name="T8" fmla="*/ 136 w 179"/>
                <a:gd name="T9" fmla="*/ 24 h 154"/>
                <a:gd name="T10" fmla="*/ 135 w 179"/>
                <a:gd name="T11" fmla="*/ 31 h 154"/>
                <a:gd name="T12" fmla="*/ 120 w 179"/>
                <a:gd name="T13" fmla="*/ 38 h 154"/>
                <a:gd name="T14" fmla="*/ 115 w 179"/>
                <a:gd name="T15" fmla="*/ 51 h 154"/>
                <a:gd name="T16" fmla="*/ 108 w 179"/>
                <a:gd name="T17" fmla="*/ 63 h 154"/>
                <a:gd name="T18" fmla="*/ 81 w 179"/>
                <a:gd name="T19" fmla="*/ 64 h 154"/>
                <a:gd name="T20" fmla="*/ 61 w 179"/>
                <a:gd name="T21" fmla="*/ 41 h 154"/>
                <a:gd name="T22" fmla="*/ 43 w 179"/>
                <a:gd name="T23" fmla="*/ 19 h 154"/>
                <a:gd name="T24" fmla="*/ 16 w 179"/>
                <a:gd name="T25" fmla="*/ 12 h 154"/>
                <a:gd name="T26" fmla="*/ 0 w 179"/>
                <a:gd name="T27" fmla="*/ 64 h 154"/>
                <a:gd name="T28" fmla="*/ 89 w 179"/>
                <a:gd name="T29" fmla="*/ 154 h 154"/>
                <a:gd name="T30" fmla="*/ 179 w 179"/>
                <a:gd name="T31" fmla="*/ 64 h 154"/>
                <a:gd name="T32" fmla="*/ 172 w 179"/>
                <a:gd name="T33" fmla="*/ 35 h 154"/>
                <a:gd name="T34" fmla="*/ 155 w 179"/>
                <a:gd name="T35" fmla="*/ 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154">
                  <a:moveTo>
                    <a:pt x="155" y="18"/>
                  </a:moveTo>
                  <a:cubicBezTo>
                    <a:pt x="153" y="14"/>
                    <a:pt x="152" y="8"/>
                    <a:pt x="149" y="5"/>
                  </a:cubicBezTo>
                  <a:cubicBezTo>
                    <a:pt x="145" y="1"/>
                    <a:pt x="138" y="0"/>
                    <a:pt x="136" y="5"/>
                  </a:cubicBezTo>
                  <a:cubicBezTo>
                    <a:pt x="135" y="7"/>
                    <a:pt x="135" y="9"/>
                    <a:pt x="135" y="10"/>
                  </a:cubicBezTo>
                  <a:cubicBezTo>
                    <a:pt x="135" y="15"/>
                    <a:pt x="136" y="19"/>
                    <a:pt x="136" y="24"/>
                  </a:cubicBezTo>
                  <a:cubicBezTo>
                    <a:pt x="136" y="26"/>
                    <a:pt x="136" y="29"/>
                    <a:pt x="135" y="31"/>
                  </a:cubicBezTo>
                  <a:cubicBezTo>
                    <a:pt x="132" y="36"/>
                    <a:pt x="125" y="35"/>
                    <a:pt x="120" y="38"/>
                  </a:cubicBezTo>
                  <a:cubicBezTo>
                    <a:pt x="117" y="41"/>
                    <a:pt x="116" y="47"/>
                    <a:pt x="115" y="51"/>
                  </a:cubicBezTo>
                  <a:cubicBezTo>
                    <a:pt x="114" y="56"/>
                    <a:pt x="112" y="60"/>
                    <a:pt x="108" y="63"/>
                  </a:cubicBezTo>
                  <a:cubicBezTo>
                    <a:pt x="101" y="70"/>
                    <a:pt x="89" y="69"/>
                    <a:pt x="81" y="64"/>
                  </a:cubicBezTo>
                  <a:cubicBezTo>
                    <a:pt x="72" y="58"/>
                    <a:pt x="67" y="50"/>
                    <a:pt x="61" y="41"/>
                  </a:cubicBezTo>
                  <a:cubicBezTo>
                    <a:pt x="56" y="33"/>
                    <a:pt x="51" y="24"/>
                    <a:pt x="43" y="19"/>
                  </a:cubicBezTo>
                  <a:cubicBezTo>
                    <a:pt x="35" y="13"/>
                    <a:pt x="25" y="11"/>
                    <a:pt x="16" y="12"/>
                  </a:cubicBezTo>
                  <a:cubicBezTo>
                    <a:pt x="6" y="33"/>
                    <a:pt x="0" y="51"/>
                    <a:pt x="0" y="64"/>
                  </a:cubicBezTo>
                  <a:cubicBezTo>
                    <a:pt x="0" y="114"/>
                    <a:pt x="40" y="154"/>
                    <a:pt x="89" y="154"/>
                  </a:cubicBezTo>
                  <a:cubicBezTo>
                    <a:pt x="139" y="154"/>
                    <a:pt x="179" y="114"/>
                    <a:pt x="179" y="64"/>
                  </a:cubicBezTo>
                  <a:cubicBezTo>
                    <a:pt x="179" y="56"/>
                    <a:pt x="176" y="46"/>
                    <a:pt x="172" y="35"/>
                  </a:cubicBezTo>
                  <a:cubicBezTo>
                    <a:pt x="165" y="31"/>
                    <a:pt x="159" y="26"/>
                    <a:pt x="155" y="18"/>
                  </a:cubicBezTo>
                  <a:close/>
                </a:path>
              </a:pathLst>
            </a:custGeom>
            <a:solidFill>
              <a:srgbClr val="9B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5" name="Freeform 720"/>
            <p:cNvSpPr/>
            <p:nvPr/>
          </p:nvSpPr>
          <p:spPr bwMode="auto">
            <a:xfrm>
              <a:off x="7712076" y="4733925"/>
              <a:ext cx="142875" cy="165100"/>
            </a:xfrm>
            <a:custGeom>
              <a:avLst/>
              <a:gdLst>
                <a:gd name="T0" fmla="*/ 0 w 156"/>
                <a:gd name="T1" fmla="*/ 121 h 179"/>
                <a:gd name="T2" fmla="*/ 27 w 156"/>
                <a:gd name="T3" fmla="*/ 128 h 179"/>
                <a:gd name="T4" fmla="*/ 45 w 156"/>
                <a:gd name="T5" fmla="*/ 150 h 179"/>
                <a:gd name="T6" fmla="*/ 65 w 156"/>
                <a:gd name="T7" fmla="*/ 173 h 179"/>
                <a:gd name="T8" fmla="*/ 92 w 156"/>
                <a:gd name="T9" fmla="*/ 172 h 179"/>
                <a:gd name="T10" fmla="*/ 99 w 156"/>
                <a:gd name="T11" fmla="*/ 160 h 179"/>
                <a:gd name="T12" fmla="*/ 104 w 156"/>
                <a:gd name="T13" fmla="*/ 147 h 179"/>
                <a:gd name="T14" fmla="*/ 119 w 156"/>
                <a:gd name="T15" fmla="*/ 140 h 179"/>
                <a:gd name="T16" fmla="*/ 120 w 156"/>
                <a:gd name="T17" fmla="*/ 133 h 179"/>
                <a:gd name="T18" fmla="*/ 119 w 156"/>
                <a:gd name="T19" fmla="*/ 119 h 179"/>
                <a:gd name="T20" fmla="*/ 120 w 156"/>
                <a:gd name="T21" fmla="*/ 114 h 179"/>
                <a:gd name="T22" fmla="*/ 133 w 156"/>
                <a:gd name="T23" fmla="*/ 114 h 179"/>
                <a:gd name="T24" fmla="*/ 139 w 156"/>
                <a:gd name="T25" fmla="*/ 127 h 179"/>
                <a:gd name="T26" fmla="*/ 156 w 156"/>
                <a:gd name="T27" fmla="*/ 144 h 179"/>
                <a:gd name="T28" fmla="*/ 73 w 156"/>
                <a:gd name="T29" fmla="*/ 0 h 179"/>
                <a:gd name="T30" fmla="*/ 0 w 156"/>
                <a:gd name="T3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179">
                  <a:moveTo>
                    <a:pt x="0" y="121"/>
                  </a:moveTo>
                  <a:cubicBezTo>
                    <a:pt x="9" y="120"/>
                    <a:pt x="19" y="122"/>
                    <a:pt x="27" y="128"/>
                  </a:cubicBezTo>
                  <a:cubicBezTo>
                    <a:pt x="35" y="133"/>
                    <a:pt x="40" y="142"/>
                    <a:pt x="45" y="150"/>
                  </a:cubicBezTo>
                  <a:cubicBezTo>
                    <a:pt x="51" y="159"/>
                    <a:pt x="56" y="167"/>
                    <a:pt x="65" y="173"/>
                  </a:cubicBezTo>
                  <a:cubicBezTo>
                    <a:pt x="73" y="178"/>
                    <a:pt x="85" y="179"/>
                    <a:pt x="92" y="172"/>
                  </a:cubicBezTo>
                  <a:cubicBezTo>
                    <a:pt x="96" y="169"/>
                    <a:pt x="98" y="165"/>
                    <a:pt x="99" y="160"/>
                  </a:cubicBezTo>
                  <a:cubicBezTo>
                    <a:pt x="100" y="156"/>
                    <a:pt x="101" y="150"/>
                    <a:pt x="104" y="147"/>
                  </a:cubicBezTo>
                  <a:cubicBezTo>
                    <a:pt x="109" y="144"/>
                    <a:pt x="116" y="145"/>
                    <a:pt x="119" y="140"/>
                  </a:cubicBezTo>
                  <a:cubicBezTo>
                    <a:pt x="120" y="138"/>
                    <a:pt x="120" y="135"/>
                    <a:pt x="120" y="133"/>
                  </a:cubicBezTo>
                  <a:cubicBezTo>
                    <a:pt x="120" y="128"/>
                    <a:pt x="119" y="124"/>
                    <a:pt x="119" y="119"/>
                  </a:cubicBezTo>
                  <a:cubicBezTo>
                    <a:pt x="119" y="118"/>
                    <a:pt x="119" y="116"/>
                    <a:pt x="120" y="114"/>
                  </a:cubicBezTo>
                  <a:cubicBezTo>
                    <a:pt x="122" y="109"/>
                    <a:pt x="129" y="110"/>
                    <a:pt x="133" y="114"/>
                  </a:cubicBezTo>
                  <a:cubicBezTo>
                    <a:pt x="136" y="117"/>
                    <a:pt x="137" y="123"/>
                    <a:pt x="139" y="127"/>
                  </a:cubicBezTo>
                  <a:cubicBezTo>
                    <a:pt x="143" y="135"/>
                    <a:pt x="149" y="140"/>
                    <a:pt x="156" y="144"/>
                  </a:cubicBezTo>
                  <a:cubicBezTo>
                    <a:pt x="136" y="86"/>
                    <a:pt x="73" y="0"/>
                    <a:pt x="73" y="0"/>
                  </a:cubicBezTo>
                  <a:cubicBezTo>
                    <a:pt x="73" y="0"/>
                    <a:pt x="25" y="66"/>
                    <a:pt x="0" y="121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6" name="Freeform 721"/>
            <p:cNvSpPr/>
            <p:nvPr/>
          </p:nvSpPr>
          <p:spPr bwMode="auto">
            <a:xfrm>
              <a:off x="7424738" y="4983163"/>
              <a:ext cx="176213" cy="519113"/>
            </a:xfrm>
            <a:custGeom>
              <a:avLst/>
              <a:gdLst>
                <a:gd name="T0" fmla="*/ 170 w 191"/>
                <a:gd name="T1" fmla="*/ 13 h 565"/>
                <a:gd name="T2" fmla="*/ 159 w 191"/>
                <a:gd name="T3" fmla="*/ 0 h 565"/>
                <a:gd name="T4" fmla="*/ 29 w 191"/>
                <a:gd name="T5" fmla="*/ 0 h 565"/>
                <a:gd name="T6" fmla="*/ 19 w 191"/>
                <a:gd name="T7" fmla="*/ 13 h 565"/>
                <a:gd name="T8" fmla="*/ 0 w 191"/>
                <a:gd name="T9" fmla="*/ 509 h 565"/>
                <a:gd name="T10" fmla="*/ 190 w 191"/>
                <a:gd name="T11" fmla="*/ 565 h 565"/>
                <a:gd name="T12" fmla="*/ 170 w 191"/>
                <a:gd name="T13" fmla="*/ 1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565">
                  <a:moveTo>
                    <a:pt x="170" y="13"/>
                  </a:moveTo>
                  <a:cubicBezTo>
                    <a:pt x="171" y="6"/>
                    <a:pt x="166" y="0"/>
                    <a:pt x="159" y="0"/>
                  </a:cubicBezTo>
                  <a:cubicBezTo>
                    <a:pt x="116" y="0"/>
                    <a:pt x="72" y="0"/>
                    <a:pt x="29" y="0"/>
                  </a:cubicBezTo>
                  <a:cubicBezTo>
                    <a:pt x="22" y="0"/>
                    <a:pt x="17" y="6"/>
                    <a:pt x="19" y="13"/>
                  </a:cubicBezTo>
                  <a:cubicBezTo>
                    <a:pt x="56" y="178"/>
                    <a:pt x="9" y="344"/>
                    <a:pt x="0" y="509"/>
                  </a:cubicBezTo>
                  <a:cubicBezTo>
                    <a:pt x="57" y="540"/>
                    <a:pt x="122" y="559"/>
                    <a:pt x="190" y="565"/>
                  </a:cubicBezTo>
                  <a:cubicBezTo>
                    <a:pt x="191" y="381"/>
                    <a:pt x="128" y="197"/>
                    <a:pt x="170" y="13"/>
                  </a:cubicBezTo>
                  <a:close/>
                </a:path>
              </a:pathLst>
            </a:custGeom>
            <a:solidFill>
              <a:srgbClr val="72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7" name="Freeform 722"/>
            <p:cNvSpPr/>
            <p:nvPr/>
          </p:nvSpPr>
          <p:spPr bwMode="auto">
            <a:xfrm>
              <a:off x="7713663" y="5176838"/>
              <a:ext cx="128588" cy="320675"/>
            </a:xfrm>
            <a:custGeom>
              <a:avLst/>
              <a:gdLst>
                <a:gd name="T0" fmla="*/ 13 w 140"/>
                <a:gd name="T1" fmla="*/ 0 h 350"/>
                <a:gd name="T2" fmla="*/ 0 w 140"/>
                <a:gd name="T3" fmla="*/ 350 h 350"/>
                <a:gd name="T4" fmla="*/ 140 w 140"/>
                <a:gd name="T5" fmla="*/ 308 h 350"/>
                <a:gd name="T6" fmla="*/ 127 w 140"/>
                <a:gd name="T7" fmla="*/ 0 h 350"/>
                <a:gd name="T8" fmla="*/ 13 w 140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50">
                  <a:moveTo>
                    <a:pt x="13" y="0"/>
                  </a:moveTo>
                  <a:cubicBezTo>
                    <a:pt x="7" y="102"/>
                    <a:pt x="3" y="221"/>
                    <a:pt x="0" y="350"/>
                  </a:cubicBezTo>
                  <a:cubicBezTo>
                    <a:pt x="49" y="343"/>
                    <a:pt x="96" y="328"/>
                    <a:pt x="140" y="308"/>
                  </a:cubicBezTo>
                  <a:cubicBezTo>
                    <a:pt x="137" y="195"/>
                    <a:pt x="133" y="9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68" name="Freeform 723"/>
          <p:cNvSpPr/>
          <p:nvPr/>
        </p:nvSpPr>
        <p:spPr bwMode="auto">
          <a:xfrm>
            <a:off x="6760204" y="4105480"/>
            <a:ext cx="791089" cy="283142"/>
          </a:xfrm>
          <a:custGeom>
            <a:avLst/>
            <a:gdLst>
              <a:gd name="T0" fmla="*/ 0 w 962"/>
              <a:gd name="T1" fmla="*/ 0 h 344"/>
              <a:gd name="T2" fmla="*/ 481 w 962"/>
              <a:gd name="T3" fmla="*/ 344 h 344"/>
              <a:gd name="T4" fmla="*/ 962 w 962"/>
              <a:gd name="T5" fmla="*/ 0 h 344"/>
              <a:gd name="T6" fmla="*/ 0 w 962"/>
              <a:gd name="T7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2" h="344">
                <a:moveTo>
                  <a:pt x="0" y="0"/>
                </a:moveTo>
                <a:cubicBezTo>
                  <a:pt x="69" y="200"/>
                  <a:pt x="258" y="344"/>
                  <a:pt x="481" y="344"/>
                </a:cubicBezTo>
                <a:cubicBezTo>
                  <a:pt x="705" y="344"/>
                  <a:pt x="894" y="200"/>
                  <a:pt x="96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0A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569" name="Freeform 724"/>
          <p:cNvSpPr/>
          <p:nvPr/>
        </p:nvSpPr>
        <p:spPr bwMode="auto">
          <a:xfrm>
            <a:off x="6737439" y="3552003"/>
            <a:ext cx="836619" cy="553478"/>
          </a:xfrm>
          <a:custGeom>
            <a:avLst/>
            <a:gdLst>
              <a:gd name="T0" fmla="*/ 1016 w 1016"/>
              <a:gd name="T1" fmla="*/ 508 h 672"/>
              <a:gd name="T2" fmla="*/ 508 w 1016"/>
              <a:gd name="T3" fmla="*/ 0 h 672"/>
              <a:gd name="T4" fmla="*/ 0 w 1016"/>
              <a:gd name="T5" fmla="*/ 508 h 672"/>
              <a:gd name="T6" fmla="*/ 27 w 1016"/>
              <a:gd name="T7" fmla="*/ 672 h 672"/>
              <a:gd name="T8" fmla="*/ 989 w 1016"/>
              <a:gd name="T9" fmla="*/ 672 h 672"/>
              <a:gd name="T10" fmla="*/ 1016 w 1016"/>
              <a:gd name="T11" fmla="*/ 508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72">
                <a:moveTo>
                  <a:pt x="1016" y="508"/>
                </a:moveTo>
                <a:cubicBezTo>
                  <a:pt x="1016" y="228"/>
                  <a:pt x="789" y="0"/>
                  <a:pt x="508" y="0"/>
                </a:cubicBez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7" y="672"/>
                </a:cubicBezTo>
                <a:cubicBezTo>
                  <a:pt x="989" y="672"/>
                  <a:pt x="989" y="672"/>
                  <a:pt x="989" y="672"/>
                </a:cubicBezTo>
                <a:cubicBezTo>
                  <a:pt x="1007" y="621"/>
                  <a:pt x="1016" y="566"/>
                  <a:pt x="1016" y="508"/>
                </a:cubicBezTo>
                <a:close/>
              </a:path>
            </a:pathLst>
          </a:custGeom>
          <a:solidFill>
            <a:srgbClr val="61C6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8" name="组合 3827"/>
          <p:cNvGrpSpPr/>
          <p:nvPr/>
        </p:nvGrpSpPr>
        <p:grpSpPr>
          <a:xfrm>
            <a:off x="6864070" y="3734124"/>
            <a:ext cx="543519" cy="472377"/>
            <a:chOff x="6281738" y="5805488"/>
            <a:chExt cx="606426" cy="527050"/>
          </a:xfrm>
        </p:grpSpPr>
        <p:sp>
          <p:nvSpPr>
            <p:cNvPr id="3570" name="Freeform 725"/>
            <p:cNvSpPr/>
            <p:nvPr/>
          </p:nvSpPr>
          <p:spPr bwMode="auto">
            <a:xfrm>
              <a:off x="6629401" y="6275388"/>
              <a:ext cx="236538" cy="57150"/>
            </a:xfrm>
            <a:custGeom>
              <a:avLst/>
              <a:gdLst>
                <a:gd name="T0" fmla="*/ 92 w 257"/>
                <a:gd name="T1" fmla="*/ 63 h 63"/>
                <a:gd name="T2" fmla="*/ 198 w 257"/>
                <a:gd name="T3" fmla="*/ 60 h 63"/>
                <a:gd name="T4" fmla="*/ 205 w 257"/>
                <a:gd name="T5" fmla="*/ 59 h 63"/>
                <a:gd name="T6" fmla="*/ 210 w 257"/>
                <a:gd name="T7" fmla="*/ 54 h 63"/>
                <a:gd name="T8" fmla="*/ 251 w 257"/>
                <a:gd name="T9" fmla="*/ 35 h 63"/>
                <a:gd name="T10" fmla="*/ 236 w 257"/>
                <a:gd name="T11" fmla="*/ 7 h 63"/>
                <a:gd name="T12" fmla="*/ 200 w 257"/>
                <a:gd name="T13" fmla="*/ 7 h 63"/>
                <a:gd name="T14" fmla="*/ 161 w 257"/>
                <a:gd name="T15" fmla="*/ 0 h 63"/>
                <a:gd name="T16" fmla="*/ 190 w 257"/>
                <a:gd name="T17" fmla="*/ 12 h 63"/>
                <a:gd name="T18" fmla="*/ 190 w 257"/>
                <a:gd name="T19" fmla="*/ 23 h 63"/>
                <a:gd name="T20" fmla="*/ 17 w 257"/>
                <a:gd name="T21" fmla="*/ 35 h 63"/>
                <a:gd name="T22" fmla="*/ 6 w 257"/>
                <a:gd name="T23" fmla="*/ 38 h 63"/>
                <a:gd name="T24" fmla="*/ 2 w 257"/>
                <a:gd name="T25" fmla="*/ 48 h 63"/>
                <a:gd name="T26" fmla="*/ 15 w 257"/>
                <a:gd name="T27" fmla="*/ 52 h 63"/>
                <a:gd name="T28" fmla="*/ 78 w 257"/>
                <a:gd name="T29" fmla="*/ 63 h 63"/>
                <a:gd name="T30" fmla="*/ 92 w 257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3">
                  <a:moveTo>
                    <a:pt x="92" y="63"/>
                  </a:moveTo>
                  <a:cubicBezTo>
                    <a:pt x="128" y="62"/>
                    <a:pt x="163" y="61"/>
                    <a:pt x="198" y="60"/>
                  </a:cubicBezTo>
                  <a:cubicBezTo>
                    <a:pt x="200" y="60"/>
                    <a:pt x="202" y="60"/>
                    <a:pt x="205" y="59"/>
                  </a:cubicBezTo>
                  <a:cubicBezTo>
                    <a:pt x="207" y="58"/>
                    <a:pt x="208" y="55"/>
                    <a:pt x="210" y="54"/>
                  </a:cubicBezTo>
                  <a:cubicBezTo>
                    <a:pt x="221" y="43"/>
                    <a:pt x="244" y="48"/>
                    <a:pt x="251" y="35"/>
                  </a:cubicBezTo>
                  <a:cubicBezTo>
                    <a:pt x="257" y="24"/>
                    <a:pt x="247" y="11"/>
                    <a:pt x="236" y="7"/>
                  </a:cubicBezTo>
                  <a:cubicBezTo>
                    <a:pt x="224" y="4"/>
                    <a:pt x="212" y="6"/>
                    <a:pt x="200" y="7"/>
                  </a:cubicBezTo>
                  <a:cubicBezTo>
                    <a:pt x="186" y="7"/>
                    <a:pt x="173" y="5"/>
                    <a:pt x="161" y="0"/>
                  </a:cubicBezTo>
                  <a:cubicBezTo>
                    <a:pt x="171" y="3"/>
                    <a:pt x="181" y="7"/>
                    <a:pt x="190" y="12"/>
                  </a:cubicBezTo>
                  <a:cubicBezTo>
                    <a:pt x="190" y="16"/>
                    <a:pt x="190" y="20"/>
                    <a:pt x="190" y="23"/>
                  </a:cubicBezTo>
                  <a:cubicBezTo>
                    <a:pt x="133" y="27"/>
                    <a:pt x="75" y="31"/>
                    <a:pt x="17" y="35"/>
                  </a:cubicBezTo>
                  <a:cubicBezTo>
                    <a:pt x="13" y="35"/>
                    <a:pt x="9" y="35"/>
                    <a:pt x="6" y="38"/>
                  </a:cubicBezTo>
                  <a:cubicBezTo>
                    <a:pt x="2" y="40"/>
                    <a:pt x="0" y="45"/>
                    <a:pt x="2" y="48"/>
                  </a:cubicBezTo>
                  <a:cubicBezTo>
                    <a:pt x="5" y="52"/>
                    <a:pt x="11" y="52"/>
                    <a:pt x="15" y="52"/>
                  </a:cubicBezTo>
                  <a:cubicBezTo>
                    <a:pt x="37" y="50"/>
                    <a:pt x="57" y="61"/>
                    <a:pt x="78" y="63"/>
                  </a:cubicBezTo>
                  <a:cubicBezTo>
                    <a:pt x="83" y="63"/>
                    <a:pt x="88" y="63"/>
                    <a:pt x="92" y="6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1" name="Freeform 726"/>
            <p:cNvSpPr/>
            <p:nvPr/>
          </p:nvSpPr>
          <p:spPr bwMode="auto">
            <a:xfrm>
              <a:off x="6429376" y="5818188"/>
              <a:ext cx="431800" cy="477838"/>
            </a:xfrm>
            <a:custGeom>
              <a:avLst/>
              <a:gdLst>
                <a:gd name="T0" fmla="*/ 460 w 470"/>
                <a:gd name="T1" fmla="*/ 0 h 521"/>
                <a:gd name="T2" fmla="*/ 452 w 470"/>
                <a:gd name="T3" fmla="*/ 58 h 521"/>
                <a:gd name="T4" fmla="*/ 440 w 470"/>
                <a:gd name="T5" fmla="*/ 94 h 521"/>
                <a:gd name="T6" fmla="*/ 431 w 470"/>
                <a:gd name="T7" fmla="*/ 106 h 521"/>
                <a:gd name="T8" fmla="*/ 431 w 470"/>
                <a:gd name="T9" fmla="*/ 119 h 521"/>
                <a:gd name="T10" fmla="*/ 421 w 470"/>
                <a:gd name="T11" fmla="*/ 170 h 521"/>
                <a:gd name="T12" fmla="*/ 415 w 470"/>
                <a:gd name="T13" fmla="*/ 175 h 521"/>
                <a:gd name="T14" fmla="*/ 385 w 470"/>
                <a:gd name="T15" fmla="*/ 169 h 521"/>
                <a:gd name="T16" fmla="*/ 383 w 470"/>
                <a:gd name="T17" fmla="*/ 174 h 521"/>
                <a:gd name="T18" fmla="*/ 388 w 470"/>
                <a:gd name="T19" fmla="*/ 222 h 521"/>
                <a:gd name="T20" fmla="*/ 398 w 470"/>
                <a:gd name="T21" fmla="*/ 257 h 521"/>
                <a:gd name="T22" fmla="*/ 377 w 470"/>
                <a:gd name="T23" fmla="*/ 281 h 521"/>
                <a:gd name="T24" fmla="*/ 359 w 470"/>
                <a:gd name="T25" fmla="*/ 272 h 521"/>
                <a:gd name="T26" fmla="*/ 331 w 470"/>
                <a:gd name="T27" fmla="*/ 298 h 521"/>
                <a:gd name="T28" fmla="*/ 343 w 470"/>
                <a:gd name="T29" fmla="*/ 342 h 521"/>
                <a:gd name="T30" fmla="*/ 344 w 470"/>
                <a:gd name="T31" fmla="*/ 413 h 521"/>
                <a:gd name="T32" fmla="*/ 331 w 470"/>
                <a:gd name="T33" fmla="*/ 433 h 521"/>
                <a:gd name="T34" fmla="*/ 296 w 470"/>
                <a:gd name="T35" fmla="*/ 426 h 521"/>
                <a:gd name="T36" fmla="*/ 285 w 470"/>
                <a:gd name="T37" fmla="*/ 387 h 521"/>
                <a:gd name="T38" fmla="*/ 285 w 470"/>
                <a:gd name="T39" fmla="*/ 345 h 521"/>
                <a:gd name="T40" fmla="*/ 265 w 470"/>
                <a:gd name="T41" fmla="*/ 255 h 521"/>
                <a:gd name="T42" fmla="*/ 262 w 470"/>
                <a:gd name="T43" fmla="*/ 227 h 521"/>
                <a:gd name="T44" fmla="*/ 249 w 470"/>
                <a:gd name="T45" fmla="*/ 223 h 521"/>
                <a:gd name="T46" fmla="*/ 227 w 470"/>
                <a:gd name="T47" fmla="*/ 186 h 521"/>
                <a:gd name="T48" fmla="*/ 228 w 470"/>
                <a:gd name="T49" fmla="*/ 139 h 521"/>
                <a:gd name="T50" fmla="*/ 213 w 470"/>
                <a:gd name="T51" fmla="*/ 118 h 521"/>
                <a:gd name="T52" fmla="*/ 180 w 470"/>
                <a:gd name="T53" fmla="*/ 150 h 521"/>
                <a:gd name="T54" fmla="*/ 145 w 470"/>
                <a:gd name="T55" fmla="*/ 138 h 521"/>
                <a:gd name="T56" fmla="*/ 137 w 470"/>
                <a:gd name="T57" fmla="*/ 96 h 521"/>
                <a:gd name="T58" fmla="*/ 132 w 470"/>
                <a:gd name="T59" fmla="*/ 23 h 521"/>
                <a:gd name="T60" fmla="*/ 117 w 470"/>
                <a:gd name="T61" fmla="*/ 0 h 521"/>
                <a:gd name="T62" fmla="*/ 0 w 470"/>
                <a:gd name="T63" fmla="*/ 0 h 521"/>
                <a:gd name="T64" fmla="*/ 0 w 470"/>
                <a:gd name="T65" fmla="*/ 296 h 521"/>
                <a:gd name="T66" fmla="*/ 177 w 470"/>
                <a:gd name="T67" fmla="*/ 205 h 521"/>
                <a:gd name="T68" fmla="*/ 47 w 470"/>
                <a:gd name="T69" fmla="*/ 515 h 521"/>
                <a:gd name="T70" fmla="*/ 235 w 470"/>
                <a:gd name="T71" fmla="*/ 521 h 521"/>
                <a:gd name="T72" fmla="*/ 458 w 470"/>
                <a:gd name="T73" fmla="*/ 509 h 521"/>
                <a:gd name="T74" fmla="*/ 470 w 470"/>
                <a:gd name="T75" fmla="*/ 489 h 521"/>
                <a:gd name="T76" fmla="*/ 470 w 470"/>
                <a:gd name="T77" fmla="*/ 0 h 521"/>
                <a:gd name="T78" fmla="*/ 460 w 470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0" h="521">
                  <a:moveTo>
                    <a:pt x="460" y="0"/>
                  </a:moveTo>
                  <a:cubicBezTo>
                    <a:pt x="457" y="19"/>
                    <a:pt x="455" y="38"/>
                    <a:pt x="452" y="58"/>
                  </a:cubicBezTo>
                  <a:cubicBezTo>
                    <a:pt x="450" y="71"/>
                    <a:pt x="448" y="85"/>
                    <a:pt x="440" y="94"/>
                  </a:cubicBezTo>
                  <a:cubicBezTo>
                    <a:pt x="437" y="98"/>
                    <a:pt x="432" y="101"/>
                    <a:pt x="431" y="106"/>
                  </a:cubicBezTo>
                  <a:cubicBezTo>
                    <a:pt x="429" y="110"/>
                    <a:pt x="430" y="115"/>
                    <a:pt x="431" y="119"/>
                  </a:cubicBezTo>
                  <a:cubicBezTo>
                    <a:pt x="434" y="136"/>
                    <a:pt x="430" y="155"/>
                    <a:pt x="421" y="170"/>
                  </a:cubicBezTo>
                  <a:cubicBezTo>
                    <a:pt x="420" y="172"/>
                    <a:pt x="418" y="174"/>
                    <a:pt x="415" y="175"/>
                  </a:cubicBezTo>
                  <a:cubicBezTo>
                    <a:pt x="405" y="180"/>
                    <a:pt x="392" y="159"/>
                    <a:pt x="385" y="169"/>
                  </a:cubicBezTo>
                  <a:cubicBezTo>
                    <a:pt x="384" y="170"/>
                    <a:pt x="383" y="172"/>
                    <a:pt x="383" y="174"/>
                  </a:cubicBezTo>
                  <a:cubicBezTo>
                    <a:pt x="381" y="190"/>
                    <a:pt x="382" y="207"/>
                    <a:pt x="388" y="222"/>
                  </a:cubicBezTo>
                  <a:cubicBezTo>
                    <a:pt x="392" y="234"/>
                    <a:pt x="398" y="245"/>
                    <a:pt x="398" y="257"/>
                  </a:cubicBezTo>
                  <a:cubicBezTo>
                    <a:pt x="398" y="270"/>
                    <a:pt x="389" y="284"/>
                    <a:pt x="377" y="281"/>
                  </a:cubicBezTo>
                  <a:cubicBezTo>
                    <a:pt x="370" y="280"/>
                    <a:pt x="365" y="274"/>
                    <a:pt x="359" y="272"/>
                  </a:cubicBezTo>
                  <a:cubicBezTo>
                    <a:pt x="345" y="267"/>
                    <a:pt x="332" y="283"/>
                    <a:pt x="331" y="298"/>
                  </a:cubicBezTo>
                  <a:cubicBezTo>
                    <a:pt x="331" y="313"/>
                    <a:pt x="338" y="327"/>
                    <a:pt x="343" y="342"/>
                  </a:cubicBezTo>
                  <a:cubicBezTo>
                    <a:pt x="350" y="364"/>
                    <a:pt x="350" y="390"/>
                    <a:pt x="344" y="413"/>
                  </a:cubicBezTo>
                  <a:cubicBezTo>
                    <a:pt x="341" y="421"/>
                    <a:pt x="338" y="429"/>
                    <a:pt x="331" y="433"/>
                  </a:cubicBezTo>
                  <a:cubicBezTo>
                    <a:pt x="320" y="441"/>
                    <a:pt x="304" y="436"/>
                    <a:pt x="296" y="426"/>
                  </a:cubicBezTo>
                  <a:cubicBezTo>
                    <a:pt x="287" y="415"/>
                    <a:pt x="285" y="400"/>
                    <a:pt x="285" y="387"/>
                  </a:cubicBezTo>
                  <a:cubicBezTo>
                    <a:pt x="285" y="373"/>
                    <a:pt x="286" y="359"/>
                    <a:pt x="285" y="345"/>
                  </a:cubicBezTo>
                  <a:cubicBezTo>
                    <a:pt x="281" y="314"/>
                    <a:pt x="259" y="286"/>
                    <a:pt x="265" y="255"/>
                  </a:cubicBezTo>
                  <a:cubicBezTo>
                    <a:pt x="266" y="246"/>
                    <a:pt x="270" y="233"/>
                    <a:pt x="262" y="227"/>
                  </a:cubicBezTo>
                  <a:cubicBezTo>
                    <a:pt x="258" y="224"/>
                    <a:pt x="253" y="224"/>
                    <a:pt x="249" y="223"/>
                  </a:cubicBezTo>
                  <a:cubicBezTo>
                    <a:pt x="234" y="219"/>
                    <a:pt x="227" y="201"/>
                    <a:pt x="227" y="186"/>
                  </a:cubicBezTo>
                  <a:cubicBezTo>
                    <a:pt x="226" y="170"/>
                    <a:pt x="230" y="154"/>
                    <a:pt x="228" y="139"/>
                  </a:cubicBezTo>
                  <a:cubicBezTo>
                    <a:pt x="226" y="130"/>
                    <a:pt x="221" y="119"/>
                    <a:pt x="213" y="118"/>
                  </a:cubicBezTo>
                  <a:cubicBezTo>
                    <a:pt x="197" y="116"/>
                    <a:pt x="193" y="141"/>
                    <a:pt x="180" y="150"/>
                  </a:cubicBezTo>
                  <a:cubicBezTo>
                    <a:pt x="168" y="157"/>
                    <a:pt x="152" y="150"/>
                    <a:pt x="145" y="138"/>
                  </a:cubicBezTo>
                  <a:cubicBezTo>
                    <a:pt x="137" y="126"/>
                    <a:pt x="137" y="111"/>
                    <a:pt x="137" y="96"/>
                  </a:cubicBezTo>
                  <a:cubicBezTo>
                    <a:pt x="138" y="72"/>
                    <a:pt x="140" y="46"/>
                    <a:pt x="132" y="23"/>
                  </a:cubicBezTo>
                  <a:cubicBezTo>
                    <a:pt x="129" y="15"/>
                    <a:pt x="124" y="6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77" y="205"/>
                    <a:pt x="224" y="336"/>
                    <a:pt x="47" y="515"/>
                  </a:cubicBezTo>
                  <a:cubicBezTo>
                    <a:pt x="86" y="519"/>
                    <a:pt x="156" y="521"/>
                    <a:pt x="235" y="521"/>
                  </a:cubicBezTo>
                  <a:cubicBezTo>
                    <a:pt x="352" y="521"/>
                    <a:pt x="449" y="516"/>
                    <a:pt x="458" y="509"/>
                  </a:cubicBezTo>
                  <a:cubicBezTo>
                    <a:pt x="465" y="505"/>
                    <a:pt x="470" y="498"/>
                    <a:pt x="470" y="489"/>
                  </a:cubicBezTo>
                  <a:cubicBezTo>
                    <a:pt x="470" y="0"/>
                    <a:pt x="470" y="0"/>
                    <a:pt x="470" y="0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2" name="Freeform 727"/>
            <p:cNvSpPr/>
            <p:nvPr/>
          </p:nvSpPr>
          <p:spPr bwMode="auto">
            <a:xfrm>
              <a:off x="6429376" y="6005513"/>
              <a:ext cx="206375" cy="285750"/>
            </a:xfrm>
            <a:custGeom>
              <a:avLst/>
              <a:gdLst>
                <a:gd name="T0" fmla="*/ 177 w 224"/>
                <a:gd name="T1" fmla="*/ 0 h 310"/>
                <a:gd name="T2" fmla="*/ 0 w 224"/>
                <a:gd name="T3" fmla="*/ 91 h 310"/>
                <a:gd name="T4" fmla="*/ 0 w 224"/>
                <a:gd name="T5" fmla="*/ 284 h 310"/>
                <a:gd name="T6" fmla="*/ 13 w 224"/>
                <a:gd name="T7" fmla="*/ 304 h 310"/>
                <a:gd name="T8" fmla="*/ 47 w 224"/>
                <a:gd name="T9" fmla="*/ 310 h 310"/>
                <a:gd name="T10" fmla="*/ 177 w 224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10">
                  <a:moveTo>
                    <a:pt x="177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93"/>
                    <a:pt x="6" y="300"/>
                    <a:pt x="13" y="304"/>
                  </a:cubicBezTo>
                  <a:cubicBezTo>
                    <a:pt x="16" y="306"/>
                    <a:pt x="28" y="308"/>
                    <a:pt x="47" y="310"/>
                  </a:cubicBezTo>
                  <a:cubicBezTo>
                    <a:pt x="224" y="131"/>
                    <a:pt x="177" y="0"/>
                    <a:pt x="177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3" name="Freeform 728"/>
            <p:cNvSpPr/>
            <p:nvPr/>
          </p:nvSpPr>
          <p:spPr bwMode="auto">
            <a:xfrm>
              <a:off x="6403976" y="5872163"/>
              <a:ext cx="25400" cy="17463"/>
            </a:xfrm>
            <a:custGeom>
              <a:avLst/>
              <a:gdLst>
                <a:gd name="T0" fmla="*/ 7 w 28"/>
                <a:gd name="T1" fmla="*/ 0 h 19"/>
                <a:gd name="T2" fmla="*/ 0 w 28"/>
                <a:gd name="T3" fmla="*/ 7 h 19"/>
                <a:gd name="T4" fmla="*/ 0 w 28"/>
                <a:gd name="T5" fmla="*/ 13 h 19"/>
                <a:gd name="T6" fmla="*/ 7 w 28"/>
                <a:gd name="T7" fmla="*/ 19 h 19"/>
                <a:gd name="T8" fmla="*/ 28 w 28"/>
                <a:gd name="T9" fmla="*/ 19 h 19"/>
                <a:gd name="T10" fmla="*/ 28 w 28"/>
                <a:gd name="T11" fmla="*/ 0 h 19"/>
                <a:gd name="T12" fmla="*/ 7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3" y="19"/>
                    <a:pt x="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4" name="Freeform 729"/>
            <p:cNvSpPr/>
            <p:nvPr/>
          </p:nvSpPr>
          <p:spPr bwMode="auto">
            <a:xfrm>
              <a:off x="6861176" y="5872163"/>
              <a:ext cx="26988" cy="17463"/>
            </a:xfrm>
            <a:custGeom>
              <a:avLst/>
              <a:gdLst>
                <a:gd name="T0" fmla="*/ 22 w 28"/>
                <a:gd name="T1" fmla="*/ 19 h 19"/>
                <a:gd name="T2" fmla="*/ 28 w 28"/>
                <a:gd name="T3" fmla="*/ 13 h 19"/>
                <a:gd name="T4" fmla="*/ 28 w 28"/>
                <a:gd name="T5" fmla="*/ 7 h 19"/>
                <a:gd name="T6" fmla="*/ 22 w 28"/>
                <a:gd name="T7" fmla="*/ 0 h 19"/>
                <a:gd name="T8" fmla="*/ 0 w 28"/>
                <a:gd name="T9" fmla="*/ 0 h 19"/>
                <a:gd name="T10" fmla="*/ 0 w 28"/>
                <a:gd name="T11" fmla="*/ 19 h 19"/>
                <a:gd name="T12" fmla="*/ 22 w 2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5" y="19"/>
                    <a:pt x="28" y="16"/>
                    <a:pt x="28" y="1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3"/>
                    <a:pt x="25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5" name="Freeform 730"/>
            <p:cNvSpPr/>
            <p:nvPr/>
          </p:nvSpPr>
          <p:spPr bwMode="auto">
            <a:xfrm>
              <a:off x="6537326" y="5818188"/>
              <a:ext cx="315913" cy="404813"/>
            </a:xfrm>
            <a:custGeom>
              <a:avLst/>
              <a:gdLst>
                <a:gd name="T0" fmla="*/ 15 w 343"/>
                <a:gd name="T1" fmla="*/ 23 h 441"/>
                <a:gd name="T2" fmla="*/ 20 w 343"/>
                <a:gd name="T3" fmla="*/ 96 h 441"/>
                <a:gd name="T4" fmla="*/ 28 w 343"/>
                <a:gd name="T5" fmla="*/ 138 h 441"/>
                <a:gd name="T6" fmla="*/ 63 w 343"/>
                <a:gd name="T7" fmla="*/ 150 h 441"/>
                <a:gd name="T8" fmla="*/ 96 w 343"/>
                <a:gd name="T9" fmla="*/ 118 h 441"/>
                <a:gd name="T10" fmla="*/ 111 w 343"/>
                <a:gd name="T11" fmla="*/ 139 h 441"/>
                <a:gd name="T12" fmla="*/ 110 w 343"/>
                <a:gd name="T13" fmla="*/ 186 h 441"/>
                <a:gd name="T14" fmla="*/ 132 w 343"/>
                <a:gd name="T15" fmla="*/ 223 h 441"/>
                <a:gd name="T16" fmla="*/ 145 w 343"/>
                <a:gd name="T17" fmla="*/ 227 h 441"/>
                <a:gd name="T18" fmla="*/ 148 w 343"/>
                <a:gd name="T19" fmla="*/ 255 h 441"/>
                <a:gd name="T20" fmla="*/ 168 w 343"/>
                <a:gd name="T21" fmla="*/ 345 h 441"/>
                <a:gd name="T22" fmla="*/ 168 w 343"/>
                <a:gd name="T23" fmla="*/ 387 h 441"/>
                <a:gd name="T24" fmla="*/ 179 w 343"/>
                <a:gd name="T25" fmla="*/ 426 h 441"/>
                <a:gd name="T26" fmla="*/ 214 w 343"/>
                <a:gd name="T27" fmla="*/ 433 h 441"/>
                <a:gd name="T28" fmla="*/ 227 w 343"/>
                <a:gd name="T29" fmla="*/ 413 h 441"/>
                <a:gd name="T30" fmla="*/ 226 w 343"/>
                <a:gd name="T31" fmla="*/ 342 h 441"/>
                <a:gd name="T32" fmla="*/ 214 w 343"/>
                <a:gd name="T33" fmla="*/ 298 h 441"/>
                <a:gd name="T34" fmla="*/ 242 w 343"/>
                <a:gd name="T35" fmla="*/ 272 h 441"/>
                <a:gd name="T36" fmla="*/ 260 w 343"/>
                <a:gd name="T37" fmla="*/ 281 h 441"/>
                <a:gd name="T38" fmla="*/ 281 w 343"/>
                <a:gd name="T39" fmla="*/ 257 h 441"/>
                <a:gd name="T40" fmla="*/ 271 w 343"/>
                <a:gd name="T41" fmla="*/ 222 h 441"/>
                <a:gd name="T42" fmla="*/ 266 w 343"/>
                <a:gd name="T43" fmla="*/ 174 h 441"/>
                <a:gd name="T44" fmla="*/ 268 w 343"/>
                <a:gd name="T45" fmla="*/ 169 h 441"/>
                <a:gd name="T46" fmla="*/ 298 w 343"/>
                <a:gd name="T47" fmla="*/ 175 h 441"/>
                <a:gd name="T48" fmla="*/ 304 w 343"/>
                <a:gd name="T49" fmla="*/ 170 h 441"/>
                <a:gd name="T50" fmla="*/ 314 w 343"/>
                <a:gd name="T51" fmla="*/ 119 h 441"/>
                <a:gd name="T52" fmla="*/ 314 w 343"/>
                <a:gd name="T53" fmla="*/ 106 h 441"/>
                <a:gd name="T54" fmla="*/ 323 w 343"/>
                <a:gd name="T55" fmla="*/ 94 h 441"/>
                <a:gd name="T56" fmla="*/ 335 w 343"/>
                <a:gd name="T57" fmla="*/ 58 h 441"/>
                <a:gd name="T58" fmla="*/ 343 w 343"/>
                <a:gd name="T59" fmla="*/ 0 h 441"/>
                <a:gd name="T60" fmla="*/ 0 w 343"/>
                <a:gd name="T61" fmla="*/ 0 h 441"/>
                <a:gd name="T62" fmla="*/ 15 w 343"/>
                <a:gd name="T63" fmla="*/ 2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3" h="441">
                  <a:moveTo>
                    <a:pt x="15" y="23"/>
                  </a:moveTo>
                  <a:cubicBezTo>
                    <a:pt x="23" y="46"/>
                    <a:pt x="21" y="72"/>
                    <a:pt x="20" y="96"/>
                  </a:cubicBezTo>
                  <a:cubicBezTo>
                    <a:pt x="20" y="111"/>
                    <a:pt x="20" y="126"/>
                    <a:pt x="28" y="138"/>
                  </a:cubicBezTo>
                  <a:cubicBezTo>
                    <a:pt x="35" y="150"/>
                    <a:pt x="51" y="157"/>
                    <a:pt x="63" y="150"/>
                  </a:cubicBezTo>
                  <a:cubicBezTo>
                    <a:pt x="76" y="141"/>
                    <a:pt x="80" y="116"/>
                    <a:pt x="96" y="118"/>
                  </a:cubicBezTo>
                  <a:cubicBezTo>
                    <a:pt x="104" y="119"/>
                    <a:pt x="109" y="130"/>
                    <a:pt x="111" y="139"/>
                  </a:cubicBezTo>
                  <a:cubicBezTo>
                    <a:pt x="113" y="154"/>
                    <a:pt x="109" y="170"/>
                    <a:pt x="110" y="186"/>
                  </a:cubicBezTo>
                  <a:cubicBezTo>
                    <a:pt x="110" y="201"/>
                    <a:pt x="117" y="219"/>
                    <a:pt x="132" y="223"/>
                  </a:cubicBezTo>
                  <a:cubicBezTo>
                    <a:pt x="136" y="224"/>
                    <a:pt x="141" y="224"/>
                    <a:pt x="145" y="227"/>
                  </a:cubicBezTo>
                  <a:cubicBezTo>
                    <a:pt x="153" y="233"/>
                    <a:pt x="149" y="246"/>
                    <a:pt x="148" y="255"/>
                  </a:cubicBezTo>
                  <a:cubicBezTo>
                    <a:pt x="142" y="286"/>
                    <a:pt x="164" y="314"/>
                    <a:pt x="168" y="345"/>
                  </a:cubicBezTo>
                  <a:cubicBezTo>
                    <a:pt x="169" y="359"/>
                    <a:pt x="168" y="373"/>
                    <a:pt x="168" y="387"/>
                  </a:cubicBezTo>
                  <a:cubicBezTo>
                    <a:pt x="168" y="400"/>
                    <a:pt x="170" y="415"/>
                    <a:pt x="179" y="426"/>
                  </a:cubicBezTo>
                  <a:cubicBezTo>
                    <a:pt x="187" y="436"/>
                    <a:pt x="203" y="441"/>
                    <a:pt x="214" y="433"/>
                  </a:cubicBezTo>
                  <a:cubicBezTo>
                    <a:pt x="221" y="429"/>
                    <a:pt x="224" y="421"/>
                    <a:pt x="227" y="413"/>
                  </a:cubicBezTo>
                  <a:cubicBezTo>
                    <a:pt x="233" y="390"/>
                    <a:pt x="233" y="364"/>
                    <a:pt x="226" y="342"/>
                  </a:cubicBezTo>
                  <a:cubicBezTo>
                    <a:pt x="221" y="327"/>
                    <a:pt x="214" y="313"/>
                    <a:pt x="214" y="298"/>
                  </a:cubicBezTo>
                  <a:cubicBezTo>
                    <a:pt x="215" y="283"/>
                    <a:pt x="228" y="267"/>
                    <a:pt x="242" y="272"/>
                  </a:cubicBezTo>
                  <a:cubicBezTo>
                    <a:pt x="248" y="274"/>
                    <a:pt x="253" y="280"/>
                    <a:pt x="260" y="281"/>
                  </a:cubicBezTo>
                  <a:cubicBezTo>
                    <a:pt x="272" y="284"/>
                    <a:pt x="281" y="270"/>
                    <a:pt x="281" y="257"/>
                  </a:cubicBezTo>
                  <a:cubicBezTo>
                    <a:pt x="281" y="245"/>
                    <a:pt x="275" y="234"/>
                    <a:pt x="271" y="222"/>
                  </a:cubicBezTo>
                  <a:cubicBezTo>
                    <a:pt x="265" y="207"/>
                    <a:pt x="264" y="190"/>
                    <a:pt x="266" y="174"/>
                  </a:cubicBezTo>
                  <a:cubicBezTo>
                    <a:pt x="266" y="172"/>
                    <a:pt x="267" y="170"/>
                    <a:pt x="268" y="169"/>
                  </a:cubicBezTo>
                  <a:cubicBezTo>
                    <a:pt x="275" y="159"/>
                    <a:pt x="288" y="180"/>
                    <a:pt x="298" y="175"/>
                  </a:cubicBezTo>
                  <a:cubicBezTo>
                    <a:pt x="301" y="174"/>
                    <a:pt x="303" y="172"/>
                    <a:pt x="304" y="170"/>
                  </a:cubicBezTo>
                  <a:cubicBezTo>
                    <a:pt x="313" y="155"/>
                    <a:pt x="317" y="136"/>
                    <a:pt x="314" y="119"/>
                  </a:cubicBezTo>
                  <a:cubicBezTo>
                    <a:pt x="313" y="115"/>
                    <a:pt x="312" y="110"/>
                    <a:pt x="314" y="106"/>
                  </a:cubicBezTo>
                  <a:cubicBezTo>
                    <a:pt x="315" y="101"/>
                    <a:pt x="320" y="98"/>
                    <a:pt x="323" y="94"/>
                  </a:cubicBezTo>
                  <a:cubicBezTo>
                    <a:pt x="331" y="85"/>
                    <a:pt x="333" y="71"/>
                    <a:pt x="335" y="58"/>
                  </a:cubicBezTo>
                  <a:cubicBezTo>
                    <a:pt x="338" y="38"/>
                    <a:pt x="340" y="19"/>
                    <a:pt x="3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2" y="15"/>
                    <a:pt x="15" y="23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6" name="Oval 731"/>
            <p:cNvSpPr>
              <a:spLocks noChangeArrowheads="1"/>
            </p:cNvSpPr>
            <p:nvPr/>
          </p:nvSpPr>
          <p:spPr bwMode="auto">
            <a:xfrm>
              <a:off x="6429376" y="5805488"/>
              <a:ext cx="431800" cy="25400"/>
            </a:xfrm>
            <a:prstGeom prst="ellipse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7" name="Freeform 732"/>
            <p:cNvSpPr/>
            <p:nvPr/>
          </p:nvSpPr>
          <p:spPr bwMode="auto">
            <a:xfrm>
              <a:off x="6307138" y="5981700"/>
              <a:ext cx="306388" cy="341313"/>
            </a:xfrm>
            <a:custGeom>
              <a:avLst/>
              <a:gdLst>
                <a:gd name="T0" fmla="*/ 277 w 333"/>
                <a:gd name="T1" fmla="*/ 6 h 372"/>
                <a:gd name="T2" fmla="*/ 97 w 333"/>
                <a:gd name="T3" fmla="*/ 125 h 372"/>
                <a:gd name="T4" fmla="*/ 12 w 333"/>
                <a:gd name="T5" fmla="*/ 323 h 372"/>
                <a:gd name="T6" fmla="*/ 7 w 333"/>
                <a:gd name="T7" fmla="*/ 329 h 372"/>
                <a:gd name="T8" fmla="*/ 23 w 333"/>
                <a:gd name="T9" fmla="*/ 343 h 372"/>
                <a:gd name="T10" fmla="*/ 224 w 333"/>
                <a:gd name="T11" fmla="*/ 231 h 372"/>
                <a:gd name="T12" fmla="*/ 298 w 333"/>
                <a:gd name="T13" fmla="*/ 14 h 372"/>
                <a:gd name="T14" fmla="*/ 281 w 333"/>
                <a:gd name="T15" fmla="*/ 0 h 372"/>
                <a:gd name="T16" fmla="*/ 277 w 333"/>
                <a:gd name="T17" fmla="*/ 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72">
                  <a:moveTo>
                    <a:pt x="277" y="6"/>
                  </a:moveTo>
                  <a:cubicBezTo>
                    <a:pt x="234" y="2"/>
                    <a:pt x="161" y="49"/>
                    <a:pt x="97" y="125"/>
                  </a:cubicBezTo>
                  <a:cubicBezTo>
                    <a:pt x="34" y="201"/>
                    <a:pt x="0" y="282"/>
                    <a:pt x="12" y="323"/>
                  </a:cubicBezTo>
                  <a:cubicBezTo>
                    <a:pt x="7" y="329"/>
                    <a:pt x="7" y="329"/>
                    <a:pt x="7" y="329"/>
                  </a:cubicBezTo>
                  <a:cubicBezTo>
                    <a:pt x="23" y="343"/>
                    <a:pt x="23" y="343"/>
                    <a:pt x="23" y="343"/>
                  </a:cubicBezTo>
                  <a:cubicBezTo>
                    <a:pt x="58" y="372"/>
                    <a:pt x="148" y="322"/>
                    <a:pt x="224" y="231"/>
                  </a:cubicBezTo>
                  <a:cubicBezTo>
                    <a:pt x="300" y="140"/>
                    <a:pt x="333" y="43"/>
                    <a:pt x="298" y="14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277" y="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8" name="Freeform 733"/>
            <p:cNvSpPr/>
            <p:nvPr/>
          </p:nvSpPr>
          <p:spPr bwMode="auto">
            <a:xfrm>
              <a:off x="6281738" y="5954713"/>
              <a:ext cx="317500" cy="355600"/>
            </a:xfrm>
            <a:custGeom>
              <a:avLst/>
              <a:gdLst>
                <a:gd name="T0" fmla="*/ 309 w 345"/>
                <a:gd name="T1" fmla="*/ 29 h 387"/>
                <a:gd name="T2" fmla="*/ 236 w 345"/>
                <a:gd name="T3" fmla="*/ 246 h 387"/>
                <a:gd name="T4" fmla="*/ 35 w 345"/>
                <a:gd name="T5" fmla="*/ 358 h 387"/>
                <a:gd name="T6" fmla="*/ 109 w 345"/>
                <a:gd name="T7" fmla="*/ 141 h 387"/>
                <a:gd name="T8" fmla="*/ 309 w 345"/>
                <a:gd name="T9" fmla="*/ 2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87">
                  <a:moveTo>
                    <a:pt x="309" y="29"/>
                  </a:moveTo>
                  <a:cubicBezTo>
                    <a:pt x="345" y="58"/>
                    <a:pt x="311" y="155"/>
                    <a:pt x="236" y="246"/>
                  </a:cubicBezTo>
                  <a:cubicBezTo>
                    <a:pt x="160" y="337"/>
                    <a:pt x="70" y="387"/>
                    <a:pt x="35" y="358"/>
                  </a:cubicBezTo>
                  <a:cubicBezTo>
                    <a:pt x="0" y="329"/>
                    <a:pt x="33" y="231"/>
                    <a:pt x="109" y="141"/>
                  </a:cubicBezTo>
                  <a:cubicBezTo>
                    <a:pt x="184" y="50"/>
                    <a:pt x="274" y="0"/>
                    <a:pt x="309" y="29"/>
                  </a:cubicBezTo>
                  <a:close/>
                </a:path>
              </a:pathLst>
            </a:custGeom>
            <a:solidFill>
              <a:srgbClr val="D0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9" name="Freeform 734"/>
            <p:cNvSpPr/>
            <p:nvPr/>
          </p:nvSpPr>
          <p:spPr bwMode="auto">
            <a:xfrm>
              <a:off x="6408738" y="5857875"/>
              <a:ext cx="474663" cy="392113"/>
            </a:xfrm>
            <a:custGeom>
              <a:avLst/>
              <a:gdLst>
                <a:gd name="T0" fmla="*/ 258 w 516"/>
                <a:gd name="T1" fmla="*/ 426 h 426"/>
                <a:gd name="T2" fmla="*/ 0 w 516"/>
                <a:gd name="T3" fmla="*/ 168 h 426"/>
                <a:gd name="T4" fmla="*/ 0 w 516"/>
                <a:gd name="T5" fmla="*/ 9 h 426"/>
                <a:gd name="T6" fmla="*/ 9 w 516"/>
                <a:gd name="T7" fmla="*/ 0 h 426"/>
                <a:gd name="T8" fmla="*/ 18 w 516"/>
                <a:gd name="T9" fmla="*/ 9 h 426"/>
                <a:gd name="T10" fmla="*/ 18 w 516"/>
                <a:gd name="T11" fmla="*/ 168 h 426"/>
                <a:gd name="T12" fmla="*/ 258 w 516"/>
                <a:gd name="T13" fmla="*/ 408 h 426"/>
                <a:gd name="T14" fmla="*/ 499 w 516"/>
                <a:gd name="T15" fmla="*/ 168 h 426"/>
                <a:gd name="T16" fmla="*/ 499 w 516"/>
                <a:gd name="T17" fmla="*/ 9 h 426"/>
                <a:gd name="T18" fmla="*/ 508 w 516"/>
                <a:gd name="T19" fmla="*/ 0 h 426"/>
                <a:gd name="T20" fmla="*/ 516 w 516"/>
                <a:gd name="T21" fmla="*/ 9 h 426"/>
                <a:gd name="T22" fmla="*/ 516 w 516"/>
                <a:gd name="T23" fmla="*/ 168 h 426"/>
                <a:gd name="T24" fmla="*/ 258 w 516"/>
                <a:gd name="T2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426">
                  <a:moveTo>
                    <a:pt x="258" y="426"/>
                  </a:moveTo>
                  <a:cubicBezTo>
                    <a:pt x="116" y="426"/>
                    <a:pt x="0" y="310"/>
                    <a:pt x="0" y="16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8" y="300"/>
                    <a:pt x="125" y="408"/>
                    <a:pt x="258" y="408"/>
                  </a:cubicBezTo>
                  <a:cubicBezTo>
                    <a:pt x="391" y="408"/>
                    <a:pt x="499" y="300"/>
                    <a:pt x="499" y="168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499" y="4"/>
                    <a:pt x="503" y="0"/>
                    <a:pt x="508" y="0"/>
                  </a:cubicBezTo>
                  <a:cubicBezTo>
                    <a:pt x="512" y="0"/>
                    <a:pt x="516" y="4"/>
                    <a:pt x="516" y="9"/>
                  </a:cubicBezTo>
                  <a:cubicBezTo>
                    <a:pt x="516" y="168"/>
                    <a:pt x="516" y="168"/>
                    <a:pt x="516" y="168"/>
                  </a:cubicBezTo>
                  <a:cubicBezTo>
                    <a:pt x="516" y="310"/>
                    <a:pt x="401" y="426"/>
                    <a:pt x="258" y="426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80" name="Oval 735"/>
          <p:cNvSpPr>
            <a:spLocks noChangeArrowheads="1"/>
          </p:cNvSpPr>
          <p:nvPr/>
        </p:nvSpPr>
        <p:spPr bwMode="auto">
          <a:xfrm>
            <a:off x="1533117" y="3540620"/>
            <a:ext cx="835197" cy="836619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7" name="组合 3826"/>
          <p:cNvGrpSpPr/>
          <p:nvPr/>
        </p:nvGrpSpPr>
        <p:grpSpPr>
          <a:xfrm>
            <a:off x="1749386" y="3643063"/>
            <a:ext cx="402659" cy="618927"/>
            <a:chOff x="5348288" y="5716588"/>
            <a:chExt cx="449263" cy="690562"/>
          </a:xfrm>
        </p:grpSpPr>
        <p:sp>
          <p:nvSpPr>
            <p:cNvPr id="3581" name="Freeform 736"/>
            <p:cNvSpPr/>
            <p:nvPr/>
          </p:nvSpPr>
          <p:spPr bwMode="auto">
            <a:xfrm>
              <a:off x="5348288" y="5716588"/>
              <a:ext cx="388938" cy="312738"/>
            </a:xfrm>
            <a:custGeom>
              <a:avLst/>
              <a:gdLst>
                <a:gd name="T0" fmla="*/ 419 w 422"/>
                <a:gd name="T1" fmla="*/ 214 h 341"/>
                <a:gd name="T2" fmla="*/ 421 w 422"/>
                <a:gd name="T3" fmla="*/ 314 h 341"/>
                <a:gd name="T4" fmla="*/ 420 w 422"/>
                <a:gd name="T5" fmla="*/ 320 h 341"/>
                <a:gd name="T6" fmla="*/ 412 w 422"/>
                <a:gd name="T7" fmla="*/ 323 h 341"/>
                <a:gd name="T8" fmla="*/ 201 w 422"/>
                <a:gd name="T9" fmla="*/ 338 h 341"/>
                <a:gd name="T10" fmla="*/ 154 w 422"/>
                <a:gd name="T11" fmla="*/ 335 h 341"/>
                <a:gd name="T12" fmla="*/ 76 w 422"/>
                <a:gd name="T13" fmla="*/ 327 h 341"/>
                <a:gd name="T14" fmla="*/ 71 w 422"/>
                <a:gd name="T15" fmla="*/ 330 h 341"/>
                <a:gd name="T16" fmla="*/ 69 w 422"/>
                <a:gd name="T17" fmla="*/ 336 h 341"/>
                <a:gd name="T18" fmla="*/ 52 w 422"/>
                <a:gd name="T19" fmla="*/ 340 h 341"/>
                <a:gd name="T20" fmla="*/ 22 w 422"/>
                <a:gd name="T21" fmla="*/ 327 h 341"/>
                <a:gd name="T22" fmla="*/ 0 w 422"/>
                <a:gd name="T23" fmla="*/ 256 h 341"/>
                <a:gd name="T24" fmla="*/ 1 w 422"/>
                <a:gd name="T25" fmla="*/ 140 h 341"/>
                <a:gd name="T26" fmla="*/ 11 w 422"/>
                <a:gd name="T27" fmla="*/ 91 h 341"/>
                <a:gd name="T28" fmla="*/ 60 w 422"/>
                <a:gd name="T29" fmla="*/ 71 h 341"/>
                <a:gd name="T30" fmla="*/ 88 w 422"/>
                <a:gd name="T31" fmla="*/ 99 h 341"/>
                <a:gd name="T32" fmla="*/ 110 w 422"/>
                <a:gd name="T33" fmla="*/ 130 h 341"/>
                <a:gd name="T34" fmla="*/ 149 w 422"/>
                <a:gd name="T35" fmla="*/ 129 h 341"/>
                <a:gd name="T36" fmla="*/ 164 w 422"/>
                <a:gd name="T37" fmla="*/ 104 h 341"/>
                <a:gd name="T38" fmla="*/ 179 w 422"/>
                <a:gd name="T39" fmla="*/ 101 h 341"/>
                <a:gd name="T40" fmla="*/ 185 w 422"/>
                <a:gd name="T41" fmla="*/ 94 h 341"/>
                <a:gd name="T42" fmla="*/ 198 w 422"/>
                <a:gd name="T43" fmla="*/ 43 h 341"/>
                <a:gd name="T44" fmla="*/ 232 w 422"/>
                <a:gd name="T45" fmla="*/ 3 h 341"/>
                <a:gd name="T46" fmla="*/ 272 w 422"/>
                <a:gd name="T47" fmla="*/ 17 h 341"/>
                <a:gd name="T48" fmla="*/ 289 w 422"/>
                <a:gd name="T49" fmla="*/ 52 h 341"/>
                <a:gd name="T50" fmla="*/ 294 w 422"/>
                <a:gd name="T51" fmla="*/ 109 h 341"/>
                <a:gd name="T52" fmla="*/ 300 w 422"/>
                <a:gd name="T53" fmla="*/ 162 h 341"/>
                <a:gd name="T54" fmla="*/ 334 w 422"/>
                <a:gd name="T55" fmla="*/ 175 h 341"/>
                <a:gd name="T56" fmla="*/ 350 w 422"/>
                <a:gd name="T57" fmla="*/ 157 h 341"/>
                <a:gd name="T58" fmla="*/ 361 w 422"/>
                <a:gd name="T59" fmla="*/ 155 h 341"/>
                <a:gd name="T60" fmla="*/ 415 w 422"/>
                <a:gd name="T61" fmla="*/ 189 h 341"/>
                <a:gd name="T62" fmla="*/ 419 w 422"/>
                <a:gd name="T63" fmla="*/ 21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341">
                  <a:moveTo>
                    <a:pt x="419" y="214"/>
                  </a:moveTo>
                  <a:cubicBezTo>
                    <a:pt x="421" y="247"/>
                    <a:pt x="422" y="281"/>
                    <a:pt x="421" y="314"/>
                  </a:cubicBezTo>
                  <a:cubicBezTo>
                    <a:pt x="421" y="316"/>
                    <a:pt x="421" y="318"/>
                    <a:pt x="420" y="320"/>
                  </a:cubicBezTo>
                  <a:cubicBezTo>
                    <a:pt x="418" y="322"/>
                    <a:pt x="415" y="322"/>
                    <a:pt x="412" y="323"/>
                  </a:cubicBezTo>
                  <a:cubicBezTo>
                    <a:pt x="342" y="333"/>
                    <a:pt x="272" y="338"/>
                    <a:pt x="201" y="338"/>
                  </a:cubicBezTo>
                  <a:cubicBezTo>
                    <a:pt x="186" y="338"/>
                    <a:pt x="170" y="338"/>
                    <a:pt x="154" y="335"/>
                  </a:cubicBezTo>
                  <a:cubicBezTo>
                    <a:pt x="128" y="331"/>
                    <a:pt x="102" y="321"/>
                    <a:pt x="76" y="327"/>
                  </a:cubicBezTo>
                  <a:cubicBezTo>
                    <a:pt x="74" y="328"/>
                    <a:pt x="72" y="328"/>
                    <a:pt x="71" y="330"/>
                  </a:cubicBezTo>
                  <a:cubicBezTo>
                    <a:pt x="70" y="331"/>
                    <a:pt x="70" y="334"/>
                    <a:pt x="69" y="336"/>
                  </a:cubicBezTo>
                  <a:cubicBezTo>
                    <a:pt x="66" y="341"/>
                    <a:pt x="58" y="341"/>
                    <a:pt x="52" y="340"/>
                  </a:cubicBezTo>
                  <a:cubicBezTo>
                    <a:pt x="40" y="339"/>
                    <a:pt x="30" y="334"/>
                    <a:pt x="22" y="327"/>
                  </a:cubicBezTo>
                  <a:cubicBezTo>
                    <a:pt x="1" y="309"/>
                    <a:pt x="0" y="281"/>
                    <a:pt x="0" y="256"/>
                  </a:cubicBezTo>
                  <a:cubicBezTo>
                    <a:pt x="0" y="217"/>
                    <a:pt x="1" y="179"/>
                    <a:pt x="1" y="140"/>
                  </a:cubicBezTo>
                  <a:cubicBezTo>
                    <a:pt x="1" y="124"/>
                    <a:pt x="1" y="106"/>
                    <a:pt x="11" y="91"/>
                  </a:cubicBezTo>
                  <a:cubicBezTo>
                    <a:pt x="20" y="76"/>
                    <a:pt x="41" y="65"/>
                    <a:pt x="60" y="71"/>
                  </a:cubicBezTo>
                  <a:cubicBezTo>
                    <a:pt x="74" y="75"/>
                    <a:pt x="82" y="87"/>
                    <a:pt x="88" y="99"/>
                  </a:cubicBezTo>
                  <a:cubicBezTo>
                    <a:pt x="94" y="110"/>
                    <a:pt x="99" y="122"/>
                    <a:pt x="110" y="130"/>
                  </a:cubicBezTo>
                  <a:cubicBezTo>
                    <a:pt x="121" y="139"/>
                    <a:pt x="141" y="140"/>
                    <a:pt x="149" y="129"/>
                  </a:cubicBezTo>
                  <a:cubicBezTo>
                    <a:pt x="156" y="121"/>
                    <a:pt x="154" y="108"/>
                    <a:pt x="164" y="104"/>
                  </a:cubicBezTo>
                  <a:cubicBezTo>
                    <a:pt x="169" y="102"/>
                    <a:pt x="174" y="103"/>
                    <a:pt x="179" y="101"/>
                  </a:cubicBezTo>
                  <a:cubicBezTo>
                    <a:pt x="182" y="99"/>
                    <a:pt x="184" y="97"/>
                    <a:pt x="185" y="94"/>
                  </a:cubicBezTo>
                  <a:cubicBezTo>
                    <a:pt x="195" y="79"/>
                    <a:pt x="194" y="61"/>
                    <a:pt x="198" y="43"/>
                  </a:cubicBezTo>
                  <a:cubicBezTo>
                    <a:pt x="201" y="26"/>
                    <a:pt x="211" y="7"/>
                    <a:pt x="232" y="3"/>
                  </a:cubicBezTo>
                  <a:cubicBezTo>
                    <a:pt x="246" y="0"/>
                    <a:pt x="262" y="7"/>
                    <a:pt x="272" y="17"/>
                  </a:cubicBezTo>
                  <a:cubicBezTo>
                    <a:pt x="281" y="27"/>
                    <a:pt x="286" y="40"/>
                    <a:pt x="289" y="52"/>
                  </a:cubicBezTo>
                  <a:cubicBezTo>
                    <a:pt x="293" y="71"/>
                    <a:pt x="295" y="90"/>
                    <a:pt x="294" y="109"/>
                  </a:cubicBezTo>
                  <a:cubicBezTo>
                    <a:pt x="294" y="127"/>
                    <a:pt x="291" y="146"/>
                    <a:pt x="300" y="162"/>
                  </a:cubicBezTo>
                  <a:cubicBezTo>
                    <a:pt x="306" y="173"/>
                    <a:pt x="323" y="182"/>
                    <a:pt x="334" y="175"/>
                  </a:cubicBezTo>
                  <a:cubicBezTo>
                    <a:pt x="341" y="170"/>
                    <a:pt x="343" y="161"/>
                    <a:pt x="350" y="157"/>
                  </a:cubicBezTo>
                  <a:cubicBezTo>
                    <a:pt x="354" y="156"/>
                    <a:pt x="358" y="155"/>
                    <a:pt x="361" y="155"/>
                  </a:cubicBezTo>
                  <a:cubicBezTo>
                    <a:pt x="385" y="156"/>
                    <a:pt x="407" y="170"/>
                    <a:pt x="415" y="189"/>
                  </a:cubicBezTo>
                  <a:cubicBezTo>
                    <a:pt x="418" y="197"/>
                    <a:pt x="419" y="206"/>
                    <a:pt x="419" y="214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2" name="Freeform 737"/>
            <p:cNvSpPr/>
            <p:nvPr/>
          </p:nvSpPr>
          <p:spPr bwMode="auto">
            <a:xfrm>
              <a:off x="5530851" y="6013450"/>
              <a:ext cx="266700" cy="254000"/>
            </a:xfrm>
            <a:custGeom>
              <a:avLst/>
              <a:gdLst>
                <a:gd name="T0" fmla="*/ 24 w 290"/>
                <a:gd name="T1" fmla="*/ 276 h 276"/>
                <a:gd name="T2" fmla="*/ 0 w 290"/>
                <a:gd name="T3" fmla="*/ 276 h 276"/>
                <a:gd name="T4" fmla="*/ 0 w 290"/>
                <a:gd name="T5" fmla="*/ 216 h 276"/>
                <a:gd name="T6" fmla="*/ 33 w 290"/>
                <a:gd name="T7" fmla="*/ 173 h 276"/>
                <a:gd name="T8" fmla="*/ 250 w 290"/>
                <a:gd name="T9" fmla="*/ 105 h 276"/>
                <a:gd name="T10" fmla="*/ 266 w 290"/>
                <a:gd name="T11" fmla="*/ 85 h 276"/>
                <a:gd name="T12" fmla="*/ 266 w 290"/>
                <a:gd name="T13" fmla="*/ 45 h 276"/>
                <a:gd name="T14" fmla="*/ 245 w 290"/>
                <a:gd name="T15" fmla="*/ 24 h 276"/>
                <a:gd name="T16" fmla="*/ 212 w 290"/>
                <a:gd name="T17" fmla="*/ 24 h 276"/>
                <a:gd name="T18" fmla="*/ 212 w 290"/>
                <a:gd name="T19" fmla="*/ 0 h 276"/>
                <a:gd name="T20" fmla="*/ 245 w 290"/>
                <a:gd name="T21" fmla="*/ 0 h 276"/>
                <a:gd name="T22" fmla="*/ 290 w 290"/>
                <a:gd name="T23" fmla="*/ 45 h 276"/>
                <a:gd name="T24" fmla="*/ 290 w 290"/>
                <a:gd name="T25" fmla="*/ 85 h 276"/>
                <a:gd name="T26" fmla="*/ 256 w 290"/>
                <a:gd name="T27" fmla="*/ 129 h 276"/>
                <a:gd name="T28" fmla="*/ 39 w 290"/>
                <a:gd name="T29" fmla="*/ 196 h 276"/>
                <a:gd name="T30" fmla="*/ 24 w 290"/>
                <a:gd name="T31" fmla="*/ 216 h 276"/>
                <a:gd name="T32" fmla="*/ 24 w 290"/>
                <a:gd name="T3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276">
                  <a:moveTo>
                    <a:pt x="24" y="276"/>
                  </a:moveTo>
                  <a:cubicBezTo>
                    <a:pt x="0" y="276"/>
                    <a:pt x="0" y="276"/>
                    <a:pt x="0" y="27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196"/>
                    <a:pt x="13" y="178"/>
                    <a:pt x="33" y="173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9" y="103"/>
                    <a:pt x="266" y="95"/>
                    <a:pt x="266" y="85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66" y="34"/>
                    <a:pt x="256" y="24"/>
                    <a:pt x="245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70" y="0"/>
                    <a:pt x="290" y="20"/>
                    <a:pt x="290" y="45"/>
                  </a:cubicBezTo>
                  <a:cubicBezTo>
                    <a:pt x="290" y="85"/>
                    <a:pt x="290" y="85"/>
                    <a:pt x="290" y="85"/>
                  </a:cubicBezTo>
                  <a:cubicBezTo>
                    <a:pt x="290" y="106"/>
                    <a:pt x="276" y="124"/>
                    <a:pt x="256" y="129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30" y="198"/>
                    <a:pt x="24" y="207"/>
                    <a:pt x="24" y="216"/>
                  </a:cubicBezTo>
                  <a:lnTo>
                    <a:pt x="24" y="27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3" name="Freeform 738"/>
            <p:cNvSpPr/>
            <p:nvPr/>
          </p:nvSpPr>
          <p:spPr bwMode="auto">
            <a:xfrm>
              <a:off x="5499101" y="6245225"/>
              <a:ext cx="87313" cy="161925"/>
            </a:xfrm>
            <a:custGeom>
              <a:avLst/>
              <a:gdLst>
                <a:gd name="T0" fmla="*/ 75 w 94"/>
                <a:gd name="T1" fmla="*/ 0 h 175"/>
                <a:gd name="T2" fmla="*/ 18 w 94"/>
                <a:gd name="T3" fmla="*/ 0 h 175"/>
                <a:gd name="T4" fmla="*/ 0 w 94"/>
                <a:gd name="T5" fmla="*/ 15 h 175"/>
                <a:gd name="T6" fmla="*/ 0 w 94"/>
                <a:gd name="T7" fmla="*/ 161 h 175"/>
                <a:gd name="T8" fmla="*/ 18 w 94"/>
                <a:gd name="T9" fmla="*/ 175 h 175"/>
                <a:gd name="T10" fmla="*/ 75 w 94"/>
                <a:gd name="T11" fmla="*/ 175 h 175"/>
                <a:gd name="T12" fmla="*/ 94 w 94"/>
                <a:gd name="T13" fmla="*/ 161 h 175"/>
                <a:gd name="T14" fmla="*/ 94 w 94"/>
                <a:gd name="T15" fmla="*/ 15 h 175"/>
                <a:gd name="T16" fmla="*/ 75 w 9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75">
                  <a:moveTo>
                    <a:pt x="7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9"/>
                    <a:pt x="8" y="175"/>
                    <a:pt x="18" y="175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86" y="175"/>
                    <a:pt x="94" y="169"/>
                    <a:pt x="94" y="161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7"/>
                    <a:pt x="86" y="0"/>
                    <a:pt x="75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4" name="Freeform 739"/>
            <p:cNvSpPr/>
            <p:nvPr/>
          </p:nvSpPr>
          <p:spPr bwMode="auto">
            <a:xfrm>
              <a:off x="5348288" y="5970588"/>
              <a:ext cx="388938" cy="107950"/>
            </a:xfrm>
            <a:custGeom>
              <a:avLst/>
              <a:gdLst>
                <a:gd name="T0" fmla="*/ 403 w 422"/>
                <a:gd name="T1" fmla="*/ 0 h 117"/>
                <a:gd name="T2" fmla="*/ 18 w 422"/>
                <a:gd name="T3" fmla="*/ 0 h 117"/>
                <a:gd name="T4" fmla="*/ 0 w 422"/>
                <a:gd name="T5" fmla="*/ 21 h 117"/>
                <a:gd name="T6" fmla="*/ 0 w 422"/>
                <a:gd name="T7" fmla="*/ 95 h 117"/>
                <a:gd name="T8" fmla="*/ 18 w 422"/>
                <a:gd name="T9" fmla="*/ 117 h 117"/>
                <a:gd name="T10" fmla="*/ 403 w 422"/>
                <a:gd name="T11" fmla="*/ 117 h 117"/>
                <a:gd name="T12" fmla="*/ 422 w 422"/>
                <a:gd name="T13" fmla="*/ 95 h 117"/>
                <a:gd name="T14" fmla="*/ 422 w 422"/>
                <a:gd name="T15" fmla="*/ 21 h 117"/>
                <a:gd name="T16" fmla="*/ 403 w 422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117">
                  <a:moveTo>
                    <a:pt x="40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2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7"/>
                    <a:pt x="8" y="117"/>
                    <a:pt x="18" y="117"/>
                  </a:cubicBezTo>
                  <a:cubicBezTo>
                    <a:pt x="403" y="117"/>
                    <a:pt x="403" y="117"/>
                    <a:pt x="403" y="117"/>
                  </a:cubicBezTo>
                  <a:cubicBezTo>
                    <a:pt x="413" y="117"/>
                    <a:pt x="422" y="107"/>
                    <a:pt x="422" y="95"/>
                  </a:cubicBezTo>
                  <a:cubicBezTo>
                    <a:pt x="422" y="21"/>
                    <a:pt x="422" y="21"/>
                    <a:pt x="422" y="21"/>
                  </a:cubicBezTo>
                  <a:cubicBezTo>
                    <a:pt x="422" y="9"/>
                    <a:pt x="413" y="0"/>
                    <a:pt x="403" y="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85" name="Oval 740"/>
          <p:cNvSpPr>
            <a:spLocks noChangeArrowheads="1"/>
          </p:cNvSpPr>
          <p:nvPr/>
        </p:nvSpPr>
        <p:spPr bwMode="auto">
          <a:xfrm>
            <a:off x="496583" y="3540620"/>
            <a:ext cx="836619" cy="836619"/>
          </a:xfrm>
          <a:prstGeom prst="ellipse">
            <a:avLst/>
          </a:pr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6" name="组合 3825"/>
          <p:cNvGrpSpPr/>
          <p:nvPr/>
        </p:nvGrpSpPr>
        <p:grpSpPr>
          <a:xfrm>
            <a:off x="645979" y="3690016"/>
            <a:ext cx="539249" cy="540673"/>
            <a:chOff x="4238626" y="5768975"/>
            <a:chExt cx="601662" cy="603251"/>
          </a:xfrm>
        </p:grpSpPr>
        <p:sp>
          <p:nvSpPr>
            <p:cNvPr id="3586" name="Freeform 741"/>
            <p:cNvSpPr/>
            <p:nvPr/>
          </p:nvSpPr>
          <p:spPr bwMode="auto">
            <a:xfrm>
              <a:off x="4640263" y="6176963"/>
              <a:ext cx="200025" cy="195263"/>
            </a:xfrm>
            <a:custGeom>
              <a:avLst/>
              <a:gdLst>
                <a:gd name="T0" fmla="*/ 130 w 218"/>
                <a:gd name="T1" fmla="*/ 205 h 213"/>
                <a:gd name="T2" fmla="*/ 76 w 218"/>
                <a:gd name="T3" fmla="*/ 197 h 213"/>
                <a:gd name="T4" fmla="*/ 66 w 218"/>
                <a:gd name="T5" fmla="*/ 179 h 213"/>
                <a:gd name="T6" fmla="*/ 29 w 218"/>
                <a:gd name="T7" fmla="*/ 159 h 213"/>
                <a:gd name="T8" fmla="*/ 3 w 218"/>
                <a:gd name="T9" fmla="*/ 129 h 213"/>
                <a:gd name="T10" fmla="*/ 17 w 218"/>
                <a:gd name="T11" fmla="*/ 111 h 213"/>
                <a:gd name="T12" fmla="*/ 56 w 218"/>
                <a:gd name="T13" fmla="*/ 94 h 213"/>
                <a:gd name="T14" fmla="*/ 91 w 218"/>
                <a:gd name="T15" fmla="*/ 70 h 213"/>
                <a:gd name="T16" fmla="*/ 91 w 218"/>
                <a:gd name="T17" fmla="*/ 30 h 213"/>
                <a:gd name="T18" fmla="*/ 78 w 218"/>
                <a:gd name="T19" fmla="*/ 14 h 213"/>
                <a:gd name="T20" fmla="*/ 93 w 218"/>
                <a:gd name="T21" fmla="*/ 1 h 213"/>
                <a:gd name="T22" fmla="*/ 114 w 218"/>
                <a:gd name="T23" fmla="*/ 10 h 213"/>
                <a:gd name="T24" fmla="*/ 179 w 218"/>
                <a:gd name="T25" fmla="*/ 64 h 213"/>
                <a:gd name="T26" fmla="*/ 215 w 218"/>
                <a:gd name="T27" fmla="*/ 111 h 213"/>
                <a:gd name="T28" fmla="*/ 213 w 218"/>
                <a:gd name="T29" fmla="*/ 137 h 213"/>
                <a:gd name="T30" fmla="*/ 166 w 218"/>
                <a:gd name="T31" fmla="*/ 168 h 213"/>
                <a:gd name="T32" fmla="*/ 163 w 218"/>
                <a:gd name="T33" fmla="*/ 182 h 213"/>
                <a:gd name="T34" fmla="*/ 130 w 218"/>
                <a:gd name="T35" fmla="*/ 20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3">
                  <a:moveTo>
                    <a:pt x="130" y="205"/>
                  </a:moveTo>
                  <a:cubicBezTo>
                    <a:pt x="111" y="210"/>
                    <a:pt x="87" y="213"/>
                    <a:pt x="76" y="197"/>
                  </a:cubicBezTo>
                  <a:cubicBezTo>
                    <a:pt x="72" y="192"/>
                    <a:pt x="70" y="185"/>
                    <a:pt x="66" y="179"/>
                  </a:cubicBezTo>
                  <a:cubicBezTo>
                    <a:pt x="58" y="167"/>
                    <a:pt x="42" y="164"/>
                    <a:pt x="29" y="159"/>
                  </a:cubicBezTo>
                  <a:cubicBezTo>
                    <a:pt x="15" y="155"/>
                    <a:pt x="0" y="143"/>
                    <a:pt x="3" y="129"/>
                  </a:cubicBezTo>
                  <a:cubicBezTo>
                    <a:pt x="4" y="121"/>
                    <a:pt x="10" y="115"/>
                    <a:pt x="17" y="111"/>
                  </a:cubicBezTo>
                  <a:cubicBezTo>
                    <a:pt x="29" y="103"/>
                    <a:pt x="43" y="99"/>
                    <a:pt x="56" y="94"/>
                  </a:cubicBezTo>
                  <a:cubicBezTo>
                    <a:pt x="69" y="89"/>
                    <a:pt x="82" y="82"/>
                    <a:pt x="91" y="70"/>
                  </a:cubicBezTo>
                  <a:cubicBezTo>
                    <a:pt x="99" y="58"/>
                    <a:pt x="100" y="41"/>
                    <a:pt x="91" y="30"/>
                  </a:cubicBezTo>
                  <a:cubicBezTo>
                    <a:pt x="86" y="25"/>
                    <a:pt x="79" y="21"/>
                    <a:pt x="78" y="14"/>
                  </a:cubicBezTo>
                  <a:cubicBezTo>
                    <a:pt x="77" y="7"/>
                    <a:pt x="85" y="0"/>
                    <a:pt x="93" y="1"/>
                  </a:cubicBezTo>
                  <a:cubicBezTo>
                    <a:pt x="101" y="1"/>
                    <a:pt x="108" y="6"/>
                    <a:pt x="114" y="10"/>
                  </a:cubicBezTo>
                  <a:cubicBezTo>
                    <a:pt x="136" y="27"/>
                    <a:pt x="158" y="45"/>
                    <a:pt x="179" y="64"/>
                  </a:cubicBezTo>
                  <a:cubicBezTo>
                    <a:pt x="194" y="77"/>
                    <a:pt x="209" y="92"/>
                    <a:pt x="215" y="111"/>
                  </a:cubicBezTo>
                  <a:cubicBezTo>
                    <a:pt x="217" y="120"/>
                    <a:pt x="218" y="130"/>
                    <a:pt x="213" y="137"/>
                  </a:cubicBezTo>
                  <a:cubicBezTo>
                    <a:pt x="202" y="153"/>
                    <a:pt x="173" y="150"/>
                    <a:pt x="166" y="168"/>
                  </a:cubicBezTo>
                  <a:cubicBezTo>
                    <a:pt x="164" y="172"/>
                    <a:pt x="164" y="177"/>
                    <a:pt x="163" y="182"/>
                  </a:cubicBezTo>
                  <a:cubicBezTo>
                    <a:pt x="159" y="195"/>
                    <a:pt x="143" y="201"/>
                    <a:pt x="130" y="20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7" name="Freeform 742"/>
            <p:cNvSpPr/>
            <p:nvPr/>
          </p:nvSpPr>
          <p:spPr bwMode="auto">
            <a:xfrm>
              <a:off x="4238626" y="5768975"/>
              <a:ext cx="169863" cy="201613"/>
            </a:xfrm>
            <a:custGeom>
              <a:avLst/>
              <a:gdLst>
                <a:gd name="T0" fmla="*/ 0 w 107"/>
                <a:gd name="T1" fmla="*/ 116 h 127"/>
                <a:gd name="T2" fmla="*/ 93 w 107"/>
                <a:gd name="T3" fmla="*/ 0 h 127"/>
                <a:gd name="T4" fmla="*/ 107 w 107"/>
                <a:gd name="T5" fmla="*/ 11 h 127"/>
                <a:gd name="T6" fmla="*/ 14 w 107"/>
                <a:gd name="T7" fmla="*/ 127 h 127"/>
                <a:gd name="T8" fmla="*/ 0 w 107"/>
                <a:gd name="T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27">
                  <a:moveTo>
                    <a:pt x="0" y="116"/>
                  </a:moveTo>
                  <a:lnTo>
                    <a:pt x="93" y="0"/>
                  </a:lnTo>
                  <a:lnTo>
                    <a:pt x="107" y="11"/>
                  </a:lnTo>
                  <a:lnTo>
                    <a:pt x="14" y="127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8" name="Freeform 743"/>
            <p:cNvSpPr/>
            <p:nvPr/>
          </p:nvSpPr>
          <p:spPr bwMode="auto">
            <a:xfrm>
              <a:off x="4659313" y="6130925"/>
              <a:ext cx="77788" cy="74613"/>
            </a:xfrm>
            <a:custGeom>
              <a:avLst/>
              <a:gdLst>
                <a:gd name="T0" fmla="*/ 0 w 49"/>
                <a:gd name="T1" fmla="*/ 25 h 47"/>
                <a:gd name="T2" fmla="*/ 21 w 49"/>
                <a:gd name="T3" fmla="*/ 0 h 47"/>
                <a:gd name="T4" fmla="*/ 49 w 49"/>
                <a:gd name="T5" fmla="*/ 27 h 47"/>
                <a:gd name="T6" fmla="*/ 33 w 49"/>
                <a:gd name="T7" fmla="*/ 47 h 47"/>
                <a:gd name="T8" fmla="*/ 0 w 49"/>
                <a:gd name="T9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0" y="25"/>
                  </a:moveTo>
                  <a:lnTo>
                    <a:pt x="21" y="0"/>
                  </a:lnTo>
                  <a:lnTo>
                    <a:pt x="49" y="27"/>
                  </a:lnTo>
                  <a:lnTo>
                    <a:pt x="33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9" name="Freeform 744"/>
            <p:cNvSpPr/>
            <p:nvPr/>
          </p:nvSpPr>
          <p:spPr bwMode="auto">
            <a:xfrm>
              <a:off x="4260851" y="5786438"/>
              <a:ext cx="463550" cy="423863"/>
            </a:xfrm>
            <a:custGeom>
              <a:avLst/>
              <a:gdLst>
                <a:gd name="T0" fmla="*/ 248 w 505"/>
                <a:gd name="T1" fmla="*/ 234 h 462"/>
                <a:gd name="T2" fmla="*/ 1 w 505"/>
                <a:gd name="T3" fmla="*/ 201 h 462"/>
                <a:gd name="T4" fmla="*/ 0 w 505"/>
                <a:gd name="T5" fmla="*/ 201 h 462"/>
                <a:gd name="T6" fmla="*/ 400 w 505"/>
                <a:gd name="T7" fmla="*/ 462 h 462"/>
                <a:gd name="T8" fmla="*/ 505 w 505"/>
                <a:gd name="T9" fmla="*/ 331 h 462"/>
                <a:gd name="T10" fmla="*/ 161 w 505"/>
                <a:gd name="T11" fmla="*/ 0 h 462"/>
                <a:gd name="T12" fmla="*/ 161 w 505"/>
                <a:gd name="T13" fmla="*/ 0 h 462"/>
                <a:gd name="T14" fmla="*/ 248 w 505"/>
                <a:gd name="T15" fmla="*/ 23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5" h="462">
                  <a:moveTo>
                    <a:pt x="248" y="234"/>
                  </a:moveTo>
                  <a:cubicBezTo>
                    <a:pt x="211" y="280"/>
                    <a:pt x="110" y="264"/>
                    <a:pt x="1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505" y="331"/>
                    <a:pt x="505" y="331"/>
                    <a:pt x="505" y="331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246" y="92"/>
                    <a:pt x="285" y="187"/>
                    <a:pt x="248" y="234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0" name="Freeform 745"/>
            <p:cNvSpPr/>
            <p:nvPr/>
          </p:nvSpPr>
          <p:spPr bwMode="auto">
            <a:xfrm>
              <a:off x="4260851" y="5786438"/>
              <a:ext cx="261938" cy="257175"/>
            </a:xfrm>
            <a:custGeom>
              <a:avLst/>
              <a:gdLst>
                <a:gd name="T0" fmla="*/ 247 w 284"/>
                <a:gd name="T1" fmla="*/ 234 h 280"/>
                <a:gd name="T2" fmla="*/ 160 w 284"/>
                <a:gd name="T3" fmla="*/ 0 h 280"/>
                <a:gd name="T4" fmla="*/ 0 w 284"/>
                <a:gd name="T5" fmla="*/ 201 h 280"/>
                <a:gd name="T6" fmla="*/ 247 w 284"/>
                <a:gd name="T7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280">
                  <a:moveTo>
                    <a:pt x="247" y="234"/>
                  </a:moveTo>
                  <a:cubicBezTo>
                    <a:pt x="284" y="187"/>
                    <a:pt x="245" y="92"/>
                    <a:pt x="160" y="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09" y="264"/>
                    <a:pt x="210" y="280"/>
                    <a:pt x="247" y="234"/>
                  </a:cubicBez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1" name="Freeform 746"/>
            <p:cNvSpPr/>
            <p:nvPr/>
          </p:nvSpPr>
          <p:spPr bwMode="auto">
            <a:xfrm>
              <a:off x="4652963" y="6291263"/>
              <a:ext cx="44450" cy="33338"/>
            </a:xfrm>
            <a:custGeom>
              <a:avLst/>
              <a:gdLst>
                <a:gd name="T0" fmla="*/ 4 w 48"/>
                <a:gd name="T1" fmla="*/ 1 h 36"/>
                <a:gd name="T2" fmla="*/ 4 w 48"/>
                <a:gd name="T3" fmla="*/ 3 h 36"/>
                <a:gd name="T4" fmla="*/ 6 w 48"/>
                <a:gd name="T5" fmla="*/ 9 h 36"/>
                <a:gd name="T6" fmla="*/ 9 w 48"/>
                <a:gd name="T7" fmla="*/ 11 h 36"/>
                <a:gd name="T8" fmla="*/ 10 w 48"/>
                <a:gd name="T9" fmla="*/ 12 h 36"/>
                <a:gd name="T10" fmla="*/ 13 w 48"/>
                <a:gd name="T11" fmla="*/ 13 h 36"/>
                <a:gd name="T12" fmla="*/ 23 w 48"/>
                <a:gd name="T13" fmla="*/ 18 h 36"/>
                <a:gd name="T14" fmla="*/ 28 w 48"/>
                <a:gd name="T15" fmla="*/ 20 h 36"/>
                <a:gd name="T16" fmla="*/ 32 w 48"/>
                <a:gd name="T17" fmla="*/ 23 h 36"/>
                <a:gd name="T18" fmla="*/ 37 w 48"/>
                <a:gd name="T19" fmla="*/ 26 h 36"/>
                <a:gd name="T20" fmla="*/ 41 w 48"/>
                <a:gd name="T21" fmla="*/ 29 h 36"/>
                <a:gd name="T22" fmla="*/ 48 w 48"/>
                <a:gd name="T23" fmla="*/ 36 h 36"/>
                <a:gd name="T24" fmla="*/ 48 w 48"/>
                <a:gd name="T25" fmla="*/ 36 h 36"/>
                <a:gd name="T26" fmla="*/ 39 w 48"/>
                <a:gd name="T27" fmla="*/ 33 h 36"/>
                <a:gd name="T28" fmla="*/ 34 w 48"/>
                <a:gd name="T29" fmla="*/ 31 h 36"/>
                <a:gd name="T30" fmla="*/ 30 w 48"/>
                <a:gd name="T31" fmla="*/ 29 h 36"/>
                <a:gd name="T32" fmla="*/ 24 w 48"/>
                <a:gd name="T33" fmla="*/ 28 h 36"/>
                <a:gd name="T34" fmla="*/ 19 w 48"/>
                <a:gd name="T35" fmla="*/ 26 h 36"/>
                <a:gd name="T36" fmla="*/ 9 w 48"/>
                <a:gd name="T37" fmla="*/ 20 h 36"/>
                <a:gd name="T38" fmla="*/ 6 w 48"/>
                <a:gd name="T39" fmla="*/ 19 h 36"/>
                <a:gd name="T40" fmla="*/ 4 w 48"/>
                <a:gd name="T41" fmla="*/ 17 h 36"/>
                <a:gd name="T42" fmla="*/ 1 w 48"/>
                <a:gd name="T43" fmla="*/ 11 h 36"/>
                <a:gd name="T44" fmla="*/ 2 w 48"/>
                <a:gd name="T45" fmla="*/ 3 h 36"/>
                <a:gd name="T46" fmla="*/ 3 w 48"/>
                <a:gd name="T47" fmla="*/ 0 h 36"/>
                <a:gd name="T48" fmla="*/ 4 w 48"/>
                <a:gd name="T4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6">
                  <a:moveTo>
                    <a:pt x="4" y="1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5"/>
                    <a:pt x="5" y="7"/>
                    <a:pt x="6" y="9"/>
                  </a:cubicBezTo>
                  <a:cubicBezTo>
                    <a:pt x="7" y="10"/>
                    <a:pt x="8" y="10"/>
                    <a:pt x="9" y="11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1" y="12"/>
                    <a:pt x="12" y="12"/>
                    <a:pt x="13" y="13"/>
                  </a:cubicBezTo>
                  <a:cubicBezTo>
                    <a:pt x="16" y="14"/>
                    <a:pt x="19" y="16"/>
                    <a:pt x="23" y="18"/>
                  </a:cubicBezTo>
                  <a:cubicBezTo>
                    <a:pt x="24" y="18"/>
                    <a:pt x="26" y="19"/>
                    <a:pt x="28" y="20"/>
                  </a:cubicBezTo>
                  <a:cubicBezTo>
                    <a:pt x="29" y="21"/>
                    <a:pt x="31" y="22"/>
                    <a:pt x="32" y="23"/>
                  </a:cubicBezTo>
                  <a:cubicBezTo>
                    <a:pt x="34" y="24"/>
                    <a:pt x="36" y="25"/>
                    <a:pt x="37" y="26"/>
                  </a:cubicBezTo>
                  <a:cubicBezTo>
                    <a:pt x="38" y="27"/>
                    <a:pt x="40" y="28"/>
                    <a:pt x="41" y="29"/>
                  </a:cubicBezTo>
                  <a:cubicBezTo>
                    <a:pt x="45" y="33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4" y="35"/>
                    <a:pt x="39" y="33"/>
                  </a:cubicBezTo>
                  <a:cubicBezTo>
                    <a:pt x="37" y="32"/>
                    <a:pt x="36" y="32"/>
                    <a:pt x="34" y="31"/>
                  </a:cubicBezTo>
                  <a:cubicBezTo>
                    <a:pt x="33" y="30"/>
                    <a:pt x="31" y="30"/>
                    <a:pt x="30" y="29"/>
                  </a:cubicBezTo>
                  <a:cubicBezTo>
                    <a:pt x="28" y="29"/>
                    <a:pt x="26" y="28"/>
                    <a:pt x="24" y="28"/>
                  </a:cubicBezTo>
                  <a:cubicBezTo>
                    <a:pt x="22" y="27"/>
                    <a:pt x="21" y="26"/>
                    <a:pt x="19" y="26"/>
                  </a:cubicBezTo>
                  <a:cubicBezTo>
                    <a:pt x="15" y="24"/>
                    <a:pt x="12" y="22"/>
                    <a:pt x="9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3" y="1"/>
                    <a:pt x="3" y="1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2" name="Freeform 747"/>
            <p:cNvSpPr/>
            <p:nvPr/>
          </p:nvSpPr>
          <p:spPr bwMode="auto">
            <a:xfrm>
              <a:off x="4711701" y="6342063"/>
              <a:ext cx="63500" cy="19050"/>
            </a:xfrm>
            <a:custGeom>
              <a:avLst/>
              <a:gdLst>
                <a:gd name="T0" fmla="*/ 1 w 68"/>
                <a:gd name="T1" fmla="*/ 0 h 21"/>
                <a:gd name="T2" fmla="*/ 3 w 68"/>
                <a:gd name="T3" fmla="*/ 3 h 21"/>
                <a:gd name="T4" fmla="*/ 8 w 68"/>
                <a:gd name="T5" fmla="*/ 8 h 21"/>
                <a:gd name="T6" fmla="*/ 32 w 68"/>
                <a:gd name="T7" fmla="*/ 12 h 21"/>
                <a:gd name="T8" fmla="*/ 45 w 68"/>
                <a:gd name="T9" fmla="*/ 10 h 21"/>
                <a:gd name="T10" fmla="*/ 57 w 68"/>
                <a:gd name="T11" fmla="*/ 8 h 21"/>
                <a:gd name="T12" fmla="*/ 65 w 68"/>
                <a:gd name="T13" fmla="*/ 4 h 21"/>
                <a:gd name="T14" fmla="*/ 68 w 68"/>
                <a:gd name="T15" fmla="*/ 2 h 21"/>
                <a:gd name="T16" fmla="*/ 68 w 68"/>
                <a:gd name="T17" fmla="*/ 3 h 21"/>
                <a:gd name="T18" fmla="*/ 68 w 68"/>
                <a:gd name="T19" fmla="*/ 3 h 21"/>
                <a:gd name="T20" fmla="*/ 66 w 68"/>
                <a:gd name="T21" fmla="*/ 6 h 21"/>
                <a:gd name="T22" fmla="*/ 63 w 68"/>
                <a:gd name="T23" fmla="*/ 8 h 21"/>
                <a:gd name="T24" fmla="*/ 59 w 68"/>
                <a:gd name="T25" fmla="*/ 11 h 21"/>
                <a:gd name="T26" fmla="*/ 47 w 68"/>
                <a:gd name="T27" fmla="*/ 17 h 21"/>
                <a:gd name="T28" fmla="*/ 32 w 68"/>
                <a:gd name="T29" fmla="*/ 20 h 21"/>
                <a:gd name="T30" fmla="*/ 17 w 68"/>
                <a:gd name="T31" fmla="*/ 20 h 21"/>
                <a:gd name="T32" fmla="*/ 4 w 68"/>
                <a:gd name="T33" fmla="*/ 13 h 21"/>
                <a:gd name="T34" fmla="*/ 0 w 68"/>
                <a:gd name="T35" fmla="*/ 4 h 21"/>
                <a:gd name="T36" fmla="*/ 0 w 68"/>
                <a:gd name="T37" fmla="*/ 0 h 21"/>
                <a:gd name="T38" fmla="*/ 1 w 68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">
                  <a:moveTo>
                    <a:pt x="1" y="0"/>
                  </a:moveTo>
                  <a:cubicBezTo>
                    <a:pt x="1" y="0"/>
                    <a:pt x="1" y="1"/>
                    <a:pt x="3" y="3"/>
                  </a:cubicBezTo>
                  <a:cubicBezTo>
                    <a:pt x="4" y="5"/>
                    <a:pt x="5" y="7"/>
                    <a:pt x="8" y="8"/>
                  </a:cubicBezTo>
                  <a:cubicBezTo>
                    <a:pt x="14" y="11"/>
                    <a:pt x="23" y="13"/>
                    <a:pt x="32" y="12"/>
                  </a:cubicBezTo>
                  <a:cubicBezTo>
                    <a:pt x="36" y="12"/>
                    <a:pt x="41" y="11"/>
                    <a:pt x="45" y="10"/>
                  </a:cubicBezTo>
                  <a:cubicBezTo>
                    <a:pt x="50" y="10"/>
                    <a:pt x="54" y="9"/>
                    <a:pt x="57" y="8"/>
                  </a:cubicBezTo>
                  <a:cubicBezTo>
                    <a:pt x="61" y="7"/>
                    <a:pt x="63" y="5"/>
                    <a:pt x="65" y="4"/>
                  </a:cubicBezTo>
                  <a:cubicBezTo>
                    <a:pt x="67" y="3"/>
                    <a:pt x="68" y="2"/>
                    <a:pt x="68" y="2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5"/>
                    <a:pt x="66" y="6"/>
                  </a:cubicBezTo>
                  <a:cubicBezTo>
                    <a:pt x="65" y="6"/>
                    <a:pt x="64" y="7"/>
                    <a:pt x="63" y="8"/>
                  </a:cubicBezTo>
                  <a:cubicBezTo>
                    <a:pt x="62" y="9"/>
                    <a:pt x="60" y="10"/>
                    <a:pt x="59" y="11"/>
                  </a:cubicBezTo>
                  <a:cubicBezTo>
                    <a:pt x="55" y="13"/>
                    <a:pt x="51" y="15"/>
                    <a:pt x="47" y="17"/>
                  </a:cubicBezTo>
                  <a:cubicBezTo>
                    <a:pt x="43" y="18"/>
                    <a:pt x="38" y="20"/>
                    <a:pt x="32" y="20"/>
                  </a:cubicBezTo>
                  <a:cubicBezTo>
                    <a:pt x="27" y="21"/>
                    <a:pt x="22" y="21"/>
                    <a:pt x="17" y="20"/>
                  </a:cubicBezTo>
                  <a:cubicBezTo>
                    <a:pt x="12" y="18"/>
                    <a:pt x="8" y="16"/>
                    <a:pt x="4" y="13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593" name="Oval 748"/>
          <p:cNvSpPr>
            <a:spLocks noChangeArrowheads="1"/>
          </p:cNvSpPr>
          <p:nvPr/>
        </p:nvSpPr>
        <p:spPr bwMode="auto">
          <a:xfrm>
            <a:off x="7773974" y="3552003"/>
            <a:ext cx="836619" cy="836619"/>
          </a:xfrm>
          <a:prstGeom prst="ellipse">
            <a:avLst/>
          </a:prstGeom>
          <a:solidFill>
            <a:srgbClr val="57B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29" name="组合 3828"/>
          <p:cNvGrpSpPr/>
          <p:nvPr/>
        </p:nvGrpSpPr>
        <p:grpSpPr>
          <a:xfrm>
            <a:off x="8013008" y="3665829"/>
            <a:ext cx="358551" cy="608967"/>
            <a:chOff x="7442201" y="5729288"/>
            <a:chExt cx="400050" cy="679450"/>
          </a:xfrm>
        </p:grpSpPr>
        <p:sp>
          <p:nvSpPr>
            <p:cNvPr id="3594" name="Freeform 749"/>
            <p:cNvSpPr/>
            <p:nvPr/>
          </p:nvSpPr>
          <p:spPr bwMode="auto">
            <a:xfrm>
              <a:off x="7442201" y="5781675"/>
              <a:ext cx="400050" cy="450850"/>
            </a:xfrm>
            <a:custGeom>
              <a:avLst/>
              <a:gdLst>
                <a:gd name="T0" fmla="*/ 429 w 435"/>
                <a:gd name="T1" fmla="*/ 0 h 492"/>
                <a:gd name="T2" fmla="*/ 6 w 435"/>
                <a:gd name="T3" fmla="*/ 0 h 492"/>
                <a:gd name="T4" fmla="*/ 0 w 435"/>
                <a:gd name="T5" fmla="*/ 7 h 492"/>
                <a:gd name="T6" fmla="*/ 0 w 435"/>
                <a:gd name="T7" fmla="*/ 485 h 492"/>
                <a:gd name="T8" fmla="*/ 6 w 435"/>
                <a:gd name="T9" fmla="*/ 492 h 492"/>
                <a:gd name="T10" fmla="*/ 429 w 435"/>
                <a:gd name="T11" fmla="*/ 492 h 492"/>
                <a:gd name="T12" fmla="*/ 435 w 435"/>
                <a:gd name="T13" fmla="*/ 485 h 492"/>
                <a:gd name="T14" fmla="*/ 435 w 435"/>
                <a:gd name="T15" fmla="*/ 7 h 492"/>
                <a:gd name="T16" fmla="*/ 429 w 435"/>
                <a:gd name="T1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492">
                  <a:moveTo>
                    <a:pt x="4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89"/>
                    <a:pt x="3" y="492"/>
                    <a:pt x="6" y="492"/>
                  </a:cubicBezTo>
                  <a:cubicBezTo>
                    <a:pt x="429" y="492"/>
                    <a:pt x="429" y="492"/>
                    <a:pt x="429" y="492"/>
                  </a:cubicBezTo>
                  <a:cubicBezTo>
                    <a:pt x="432" y="492"/>
                    <a:pt x="435" y="489"/>
                    <a:pt x="435" y="485"/>
                  </a:cubicBezTo>
                  <a:cubicBezTo>
                    <a:pt x="435" y="7"/>
                    <a:pt x="435" y="7"/>
                    <a:pt x="435" y="7"/>
                  </a:cubicBezTo>
                  <a:cubicBezTo>
                    <a:pt x="435" y="3"/>
                    <a:pt x="432" y="0"/>
                    <a:pt x="429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5" name="Rectangle 750"/>
            <p:cNvSpPr>
              <a:spLocks noChangeArrowheads="1"/>
            </p:cNvSpPr>
            <p:nvPr/>
          </p:nvSpPr>
          <p:spPr bwMode="auto">
            <a:xfrm>
              <a:off x="7478713" y="5815013"/>
              <a:ext cx="327025" cy="384175"/>
            </a:xfrm>
            <a:prstGeom prst="rect">
              <a:avLst/>
            </a:prstGeom>
            <a:solidFill>
              <a:srgbClr val="FFE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6" name="Freeform 751"/>
            <p:cNvSpPr/>
            <p:nvPr/>
          </p:nvSpPr>
          <p:spPr bwMode="auto">
            <a:xfrm>
              <a:off x="7456488" y="6232525"/>
              <a:ext cx="107950" cy="176213"/>
            </a:xfrm>
            <a:custGeom>
              <a:avLst/>
              <a:gdLst>
                <a:gd name="T0" fmla="*/ 44 w 68"/>
                <a:gd name="T1" fmla="*/ 0 h 111"/>
                <a:gd name="T2" fmla="*/ 0 w 68"/>
                <a:gd name="T3" fmla="*/ 111 h 111"/>
                <a:gd name="T4" fmla="*/ 25 w 68"/>
                <a:gd name="T5" fmla="*/ 111 h 111"/>
                <a:gd name="T6" fmla="*/ 68 w 68"/>
                <a:gd name="T7" fmla="*/ 0 h 111"/>
                <a:gd name="T8" fmla="*/ 44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44" y="0"/>
                  </a:moveTo>
                  <a:lnTo>
                    <a:pt x="0" y="111"/>
                  </a:lnTo>
                  <a:lnTo>
                    <a:pt x="25" y="111"/>
                  </a:lnTo>
                  <a:lnTo>
                    <a:pt x="6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7" name="Freeform 752"/>
            <p:cNvSpPr/>
            <p:nvPr/>
          </p:nvSpPr>
          <p:spPr bwMode="auto">
            <a:xfrm>
              <a:off x="7720013" y="6232525"/>
              <a:ext cx="107950" cy="176213"/>
            </a:xfrm>
            <a:custGeom>
              <a:avLst/>
              <a:gdLst>
                <a:gd name="T0" fmla="*/ 0 w 68"/>
                <a:gd name="T1" fmla="*/ 0 h 111"/>
                <a:gd name="T2" fmla="*/ 43 w 68"/>
                <a:gd name="T3" fmla="*/ 111 h 111"/>
                <a:gd name="T4" fmla="*/ 68 w 68"/>
                <a:gd name="T5" fmla="*/ 111 h 111"/>
                <a:gd name="T6" fmla="*/ 24 w 68"/>
                <a:gd name="T7" fmla="*/ 0 h 111"/>
                <a:gd name="T8" fmla="*/ 0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0" y="0"/>
                  </a:moveTo>
                  <a:lnTo>
                    <a:pt x="43" y="111"/>
                  </a:lnTo>
                  <a:lnTo>
                    <a:pt x="68" y="111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8" name="Rectangle 753"/>
            <p:cNvSpPr>
              <a:spLocks noChangeArrowheads="1"/>
            </p:cNvSpPr>
            <p:nvPr/>
          </p:nvSpPr>
          <p:spPr bwMode="auto">
            <a:xfrm>
              <a:off x="7510463" y="6299200"/>
              <a:ext cx="263525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9" name="Rectangle 754"/>
            <p:cNvSpPr>
              <a:spLocks noChangeArrowheads="1"/>
            </p:cNvSpPr>
            <p:nvPr/>
          </p:nvSpPr>
          <p:spPr bwMode="auto">
            <a:xfrm>
              <a:off x="7621588" y="5729288"/>
              <a:ext cx="39688" cy="523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0" name="Freeform 755"/>
            <p:cNvSpPr/>
            <p:nvPr/>
          </p:nvSpPr>
          <p:spPr bwMode="auto">
            <a:xfrm>
              <a:off x="7510463" y="5894388"/>
              <a:ext cx="266700" cy="225425"/>
            </a:xfrm>
            <a:custGeom>
              <a:avLst/>
              <a:gdLst>
                <a:gd name="T0" fmla="*/ 16 w 290"/>
                <a:gd name="T1" fmla="*/ 55 h 245"/>
                <a:gd name="T2" fmla="*/ 6 w 290"/>
                <a:gd name="T3" fmla="*/ 72 h 245"/>
                <a:gd name="T4" fmla="*/ 6 w 290"/>
                <a:gd name="T5" fmla="*/ 72 h 245"/>
                <a:gd name="T6" fmla="*/ 7 w 290"/>
                <a:gd name="T7" fmla="*/ 73 h 245"/>
                <a:gd name="T8" fmla="*/ 62 w 290"/>
                <a:gd name="T9" fmla="*/ 53 h 245"/>
                <a:gd name="T10" fmla="*/ 144 w 290"/>
                <a:gd name="T11" fmla="*/ 17 h 245"/>
                <a:gd name="T12" fmla="*/ 167 w 290"/>
                <a:gd name="T13" fmla="*/ 14 h 245"/>
                <a:gd name="T14" fmla="*/ 174 w 290"/>
                <a:gd name="T15" fmla="*/ 21 h 245"/>
                <a:gd name="T16" fmla="*/ 168 w 290"/>
                <a:gd name="T17" fmla="*/ 55 h 245"/>
                <a:gd name="T18" fmla="*/ 131 w 290"/>
                <a:gd name="T19" fmla="*/ 107 h 245"/>
                <a:gd name="T20" fmla="*/ 69 w 290"/>
                <a:gd name="T21" fmla="*/ 191 h 245"/>
                <a:gd name="T22" fmla="*/ 68 w 290"/>
                <a:gd name="T23" fmla="*/ 194 h 245"/>
                <a:gd name="T24" fmla="*/ 68 w 290"/>
                <a:gd name="T25" fmla="*/ 194 h 245"/>
                <a:gd name="T26" fmla="*/ 66 w 290"/>
                <a:gd name="T27" fmla="*/ 201 h 245"/>
                <a:gd name="T28" fmla="*/ 67 w 290"/>
                <a:gd name="T29" fmla="*/ 197 h 245"/>
                <a:gd name="T30" fmla="*/ 65 w 290"/>
                <a:gd name="T31" fmla="*/ 190 h 245"/>
                <a:gd name="T32" fmla="*/ 63 w 290"/>
                <a:gd name="T33" fmla="*/ 189 h 245"/>
                <a:gd name="T34" fmla="*/ 62 w 290"/>
                <a:gd name="T35" fmla="*/ 189 h 245"/>
                <a:gd name="T36" fmla="*/ 70 w 290"/>
                <a:gd name="T37" fmla="*/ 186 h 245"/>
                <a:gd name="T38" fmla="*/ 127 w 290"/>
                <a:gd name="T39" fmla="*/ 156 h 245"/>
                <a:gd name="T40" fmla="*/ 236 w 290"/>
                <a:gd name="T41" fmla="*/ 100 h 245"/>
                <a:gd name="T42" fmla="*/ 281 w 290"/>
                <a:gd name="T43" fmla="*/ 121 h 245"/>
                <a:gd name="T44" fmla="*/ 240 w 290"/>
                <a:gd name="T45" fmla="*/ 178 h 245"/>
                <a:gd name="T46" fmla="*/ 128 w 290"/>
                <a:gd name="T47" fmla="*/ 228 h 245"/>
                <a:gd name="T48" fmla="*/ 76 w 290"/>
                <a:gd name="T49" fmla="*/ 243 h 245"/>
                <a:gd name="T50" fmla="*/ 47 w 290"/>
                <a:gd name="T51" fmla="*/ 241 h 245"/>
                <a:gd name="T52" fmla="*/ 45 w 290"/>
                <a:gd name="T53" fmla="*/ 240 h 245"/>
                <a:gd name="T54" fmla="*/ 22 w 290"/>
                <a:gd name="T55" fmla="*/ 220 h 245"/>
                <a:gd name="T56" fmla="*/ 17 w 290"/>
                <a:gd name="T57" fmla="*/ 203 h 245"/>
                <a:gd name="T58" fmla="*/ 20 w 290"/>
                <a:gd name="T59" fmla="*/ 184 h 245"/>
                <a:gd name="T60" fmla="*/ 28 w 290"/>
                <a:gd name="T61" fmla="*/ 168 h 245"/>
                <a:gd name="T62" fmla="*/ 29 w 290"/>
                <a:gd name="T63" fmla="*/ 167 h 245"/>
                <a:gd name="T64" fmla="*/ 42 w 290"/>
                <a:gd name="T65" fmla="*/ 152 h 245"/>
                <a:gd name="T66" fmla="*/ 110 w 290"/>
                <a:gd name="T67" fmla="*/ 87 h 245"/>
                <a:gd name="T68" fmla="*/ 150 w 290"/>
                <a:gd name="T69" fmla="*/ 45 h 245"/>
                <a:gd name="T70" fmla="*/ 158 w 290"/>
                <a:gd name="T71" fmla="*/ 28 h 245"/>
                <a:gd name="T72" fmla="*/ 160 w 290"/>
                <a:gd name="T73" fmla="*/ 30 h 245"/>
                <a:gd name="T74" fmla="*/ 132 w 290"/>
                <a:gd name="T75" fmla="*/ 36 h 245"/>
                <a:gd name="T76" fmla="*/ 33 w 290"/>
                <a:gd name="T77" fmla="*/ 74 h 245"/>
                <a:gd name="T78" fmla="*/ 3 w 290"/>
                <a:gd name="T79" fmla="*/ 77 h 245"/>
                <a:gd name="T80" fmla="*/ 2 w 290"/>
                <a:gd name="T81" fmla="*/ 76 h 245"/>
                <a:gd name="T82" fmla="*/ 1 w 290"/>
                <a:gd name="T83" fmla="*/ 67 h 245"/>
                <a:gd name="T84" fmla="*/ 85 w 290"/>
                <a:gd name="T8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0" h="245">
                  <a:moveTo>
                    <a:pt x="85" y="0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25" y="47"/>
                    <a:pt x="20" y="51"/>
                    <a:pt x="16" y="55"/>
                  </a:cubicBezTo>
                  <a:cubicBezTo>
                    <a:pt x="12" y="59"/>
                    <a:pt x="8" y="64"/>
                    <a:pt x="7" y="69"/>
                  </a:cubicBezTo>
                  <a:cubicBezTo>
                    <a:pt x="6" y="70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2"/>
                    <a:pt x="7" y="73"/>
                  </a:cubicBezTo>
                  <a:cubicBezTo>
                    <a:pt x="8" y="73"/>
                    <a:pt x="11" y="73"/>
                    <a:pt x="14" y="72"/>
                  </a:cubicBezTo>
                  <a:cubicBezTo>
                    <a:pt x="19" y="71"/>
                    <a:pt x="25" y="69"/>
                    <a:pt x="30" y="67"/>
                  </a:cubicBezTo>
                  <a:cubicBezTo>
                    <a:pt x="41" y="63"/>
                    <a:pt x="52" y="58"/>
                    <a:pt x="62" y="53"/>
                  </a:cubicBezTo>
                  <a:cubicBezTo>
                    <a:pt x="73" y="47"/>
                    <a:pt x="84" y="42"/>
                    <a:pt x="94" y="37"/>
                  </a:cubicBezTo>
                  <a:cubicBezTo>
                    <a:pt x="105" y="32"/>
                    <a:pt x="116" y="28"/>
                    <a:pt x="127" y="23"/>
                  </a:cubicBezTo>
                  <a:cubicBezTo>
                    <a:pt x="133" y="21"/>
                    <a:pt x="138" y="19"/>
                    <a:pt x="144" y="17"/>
                  </a:cubicBezTo>
                  <a:cubicBezTo>
                    <a:pt x="147" y="16"/>
                    <a:pt x="150" y="15"/>
                    <a:pt x="154" y="14"/>
                  </a:cubicBezTo>
                  <a:cubicBezTo>
                    <a:pt x="155" y="14"/>
                    <a:pt x="157" y="13"/>
                    <a:pt x="159" y="13"/>
                  </a:cubicBezTo>
                  <a:cubicBezTo>
                    <a:pt x="161" y="13"/>
                    <a:pt x="163" y="12"/>
                    <a:pt x="167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71" y="16"/>
                    <a:pt x="173" y="19"/>
                    <a:pt x="174" y="21"/>
                  </a:cubicBezTo>
                  <a:cubicBezTo>
                    <a:pt x="175" y="24"/>
                    <a:pt x="176" y="26"/>
                    <a:pt x="176" y="28"/>
                  </a:cubicBezTo>
                  <a:cubicBezTo>
                    <a:pt x="176" y="33"/>
                    <a:pt x="175" y="36"/>
                    <a:pt x="174" y="39"/>
                  </a:cubicBezTo>
                  <a:cubicBezTo>
                    <a:pt x="173" y="45"/>
                    <a:pt x="170" y="50"/>
                    <a:pt x="168" y="55"/>
                  </a:cubicBezTo>
                  <a:cubicBezTo>
                    <a:pt x="165" y="60"/>
                    <a:pt x="163" y="65"/>
                    <a:pt x="160" y="69"/>
                  </a:cubicBezTo>
                  <a:cubicBezTo>
                    <a:pt x="157" y="74"/>
                    <a:pt x="153" y="78"/>
                    <a:pt x="150" y="82"/>
                  </a:cubicBezTo>
                  <a:cubicBezTo>
                    <a:pt x="144" y="91"/>
                    <a:pt x="137" y="99"/>
                    <a:pt x="131" y="107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99" y="147"/>
                    <a:pt x="87" y="163"/>
                    <a:pt x="76" y="179"/>
                  </a:cubicBezTo>
                  <a:cubicBezTo>
                    <a:pt x="74" y="183"/>
                    <a:pt x="71" y="187"/>
                    <a:pt x="69" y="191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4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3"/>
                    <a:pt x="68" y="194"/>
                    <a:pt x="68" y="195"/>
                  </a:cubicBezTo>
                  <a:cubicBezTo>
                    <a:pt x="67" y="196"/>
                    <a:pt x="67" y="198"/>
                    <a:pt x="67" y="199"/>
                  </a:cubicBezTo>
                  <a:cubicBezTo>
                    <a:pt x="66" y="200"/>
                    <a:pt x="66" y="201"/>
                    <a:pt x="66" y="201"/>
                  </a:cubicBezTo>
                  <a:cubicBezTo>
                    <a:pt x="67" y="201"/>
                    <a:pt x="67" y="199"/>
                    <a:pt x="67" y="199"/>
                  </a:cubicBezTo>
                  <a:cubicBezTo>
                    <a:pt x="67" y="199"/>
                    <a:pt x="67" y="198"/>
                    <a:pt x="67" y="198"/>
                  </a:cubicBezTo>
                  <a:cubicBezTo>
                    <a:pt x="67" y="197"/>
                    <a:pt x="67" y="197"/>
                    <a:pt x="67" y="197"/>
                  </a:cubicBezTo>
                  <a:cubicBezTo>
                    <a:pt x="67" y="196"/>
                    <a:pt x="67" y="195"/>
                    <a:pt x="67" y="195"/>
                  </a:cubicBezTo>
                  <a:cubicBezTo>
                    <a:pt x="67" y="194"/>
                    <a:pt x="66" y="193"/>
                    <a:pt x="66" y="193"/>
                  </a:cubicBezTo>
                  <a:cubicBezTo>
                    <a:pt x="66" y="192"/>
                    <a:pt x="65" y="191"/>
                    <a:pt x="65" y="190"/>
                  </a:cubicBezTo>
                  <a:cubicBezTo>
                    <a:pt x="65" y="190"/>
                    <a:pt x="64" y="190"/>
                    <a:pt x="64" y="190"/>
                  </a:cubicBezTo>
                  <a:cubicBezTo>
                    <a:pt x="64" y="189"/>
                    <a:pt x="64" y="189"/>
                    <a:pt x="64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8"/>
                    <a:pt x="64" y="188"/>
                    <a:pt x="66" y="187"/>
                  </a:cubicBezTo>
                  <a:cubicBezTo>
                    <a:pt x="67" y="187"/>
                    <a:pt x="69" y="186"/>
                    <a:pt x="70" y="186"/>
                  </a:cubicBezTo>
                  <a:cubicBezTo>
                    <a:pt x="73" y="185"/>
                    <a:pt x="74" y="184"/>
                    <a:pt x="76" y="183"/>
                  </a:cubicBezTo>
                  <a:cubicBezTo>
                    <a:pt x="84" y="180"/>
                    <a:pt x="92" y="175"/>
                    <a:pt x="100" y="171"/>
                  </a:cubicBezTo>
                  <a:cubicBezTo>
                    <a:pt x="109" y="166"/>
                    <a:pt x="118" y="161"/>
                    <a:pt x="127" y="156"/>
                  </a:cubicBezTo>
                  <a:cubicBezTo>
                    <a:pt x="136" y="151"/>
                    <a:pt x="145" y="146"/>
                    <a:pt x="154" y="141"/>
                  </a:cubicBezTo>
                  <a:cubicBezTo>
                    <a:pt x="172" y="131"/>
                    <a:pt x="190" y="122"/>
                    <a:pt x="209" y="113"/>
                  </a:cubicBezTo>
                  <a:cubicBezTo>
                    <a:pt x="218" y="108"/>
                    <a:pt x="227" y="104"/>
                    <a:pt x="236" y="100"/>
                  </a:cubicBezTo>
                  <a:cubicBezTo>
                    <a:pt x="250" y="93"/>
                    <a:pt x="250" y="93"/>
                    <a:pt x="250" y="93"/>
                  </a:cubicBezTo>
                  <a:cubicBezTo>
                    <a:pt x="254" y="90"/>
                    <a:pt x="260" y="90"/>
                    <a:pt x="278" y="116"/>
                  </a:cubicBezTo>
                  <a:cubicBezTo>
                    <a:pt x="281" y="121"/>
                    <a:pt x="281" y="121"/>
                    <a:pt x="281" y="121"/>
                  </a:cubicBezTo>
                  <a:cubicBezTo>
                    <a:pt x="290" y="152"/>
                    <a:pt x="287" y="157"/>
                    <a:pt x="282" y="158"/>
                  </a:cubicBezTo>
                  <a:cubicBezTo>
                    <a:pt x="268" y="165"/>
                    <a:pt x="268" y="165"/>
                    <a:pt x="268" y="165"/>
                  </a:cubicBezTo>
                  <a:cubicBezTo>
                    <a:pt x="259" y="169"/>
                    <a:pt x="250" y="174"/>
                    <a:pt x="240" y="178"/>
                  </a:cubicBezTo>
                  <a:cubicBezTo>
                    <a:pt x="222" y="187"/>
                    <a:pt x="203" y="195"/>
                    <a:pt x="185" y="204"/>
                  </a:cubicBezTo>
                  <a:cubicBezTo>
                    <a:pt x="175" y="208"/>
                    <a:pt x="166" y="212"/>
                    <a:pt x="156" y="216"/>
                  </a:cubicBezTo>
                  <a:cubicBezTo>
                    <a:pt x="147" y="220"/>
                    <a:pt x="138" y="224"/>
                    <a:pt x="128" y="228"/>
                  </a:cubicBezTo>
                  <a:cubicBezTo>
                    <a:pt x="118" y="232"/>
                    <a:pt x="108" y="236"/>
                    <a:pt x="96" y="239"/>
                  </a:cubicBezTo>
                  <a:cubicBezTo>
                    <a:pt x="93" y="240"/>
                    <a:pt x="89" y="241"/>
                    <a:pt x="87" y="241"/>
                  </a:cubicBezTo>
                  <a:cubicBezTo>
                    <a:pt x="83" y="242"/>
                    <a:pt x="80" y="243"/>
                    <a:pt x="76" y="243"/>
                  </a:cubicBezTo>
                  <a:cubicBezTo>
                    <a:pt x="69" y="244"/>
                    <a:pt x="60" y="245"/>
                    <a:pt x="49" y="241"/>
                  </a:cubicBezTo>
                  <a:cubicBezTo>
                    <a:pt x="48" y="241"/>
                    <a:pt x="48" y="241"/>
                    <a:pt x="48" y="241"/>
                  </a:cubicBezTo>
                  <a:cubicBezTo>
                    <a:pt x="46" y="241"/>
                    <a:pt x="47" y="241"/>
                    <a:pt x="47" y="241"/>
                  </a:cubicBezTo>
                  <a:cubicBezTo>
                    <a:pt x="47" y="241"/>
                    <a:pt x="47" y="241"/>
                    <a:pt x="47" y="241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4" y="240"/>
                    <a:pt x="42" y="239"/>
                    <a:pt x="41" y="238"/>
                  </a:cubicBezTo>
                  <a:cubicBezTo>
                    <a:pt x="38" y="237"/>
                    <a:pt x="36" y="235"/>
                    <a:pt x="34" y="233"/>
                  </a:cubicBezTo>
                  <a:cubicBezTo>
                    <a:pt x="29" y="230"/>
                    <a:pt x="25" y="226"/>
                    <a:pt x="22" y="220"/>
                  </a:cubicBezTo>
                  <a:cubicBezTo>
                    <a:pt x="20" y="217"/>
                    <a:pt x="19" y="214"/>
                    <a:pt x="18" y="211"/>
                  </a:cubicBezTo>
                  <a:cubicBezTo>
                    <a:pt x="18" y="209"/>
                    <a:pt x="17" y="207"/>
                    <a:pt x="17" y="206"/>
                  </a:cubicBezTo>
                  <a:cubicBezTo>
                    <a:pt x="17" y="205"/>
                    <a:pt x="17" y="204"/>
                    <a:pt x="17" y="203"/>
                  </a:cubicBezTo>
                  <a:cubicBezTo>
                    <a:pt x="16" y="201"/>
                    <a:pt x="16" y="200"/>
                    <a:pt x="16" y="199"/>
                  </a:cubicBezTo>
                  <a:cubicBezTo>
                    <a:pt x="16" y="197"/>
                    <a:pt x="17" y="192"/>
                    <a:pt x="18" y="190"/>
                  </a:cubicBezTo>
                  <a:cubicBezTo>
                    <a:pt x="18" y="187"/>
                    <a:pt x="19" y="186"/>
                    <a:pt x="20" y="184"/>
                  </a:cubicBezTo>
                  <a:cubicBezTo>
                    <a:pt x="21" y="180"/>
                    <a:pt x="23" y="177"/>
                    <a:pt x="24" y="174"/>
                  </a:cubicBezTo>
                  <a:cubicBezTo>
                    <a:pt x="25" y="172"/>
                    <a:pt x="26" y="171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4" y="160"/>
                    <a:pt x="38" y="156"/>
                    <a:pt x="42" y="152"/>
                  </a:cubicBezTo>
                  <a:cubicBezTo>
                    <a:pt x="49" y="144"/>
                    <a:pt x="56" y="137"/>
                    <a:pt x="64" y="129"/>
                  </a:cubicBezTo>
                  <a:cubicBezTo>
                    <a:pt x="72" y="122"/>
                    <a:pt x="80" y="115"/>
                    <a:pt x="87" y="108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7" y="80"/>
                    <a:pt x="125" y="74"/>
                    <a:pt x="132" y="67"/>
                  </a:cubicBezTo>
                  <a:cubicBezTo>
                    <a:pt x="135" y="63"/>
                    <a:pt x="139" y="60"/>
                    <a:pt x="142" y="56"/>
                  </a:cubicBezTo>
                  <a:cubicBezTo>
                    <a:pt x="145" y="52"/>
                    <a:pt x="148" y="49"/>
                    <a:pt x="150" y="45"/>
                  </a:cubicBezTo>
                  <a:cubicBezTo>
                    <a:pt x="153" y="41"/>
                    <a:pt x="155" y="37"/>
                    <a:pt x="157" y="33"/>
                  </a:cubicBezTo>
                  <a:cubicBezTo>
                    <a:pt x="157" y="31"/>
                    <a:pt x="158" y="29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9" y="29"/>
                    <a:pt x="159" y="29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2" y="30"/>
                    <a:pt x="161" y="30"/>
                    <a:pt x="160" y="30"/>
                  </a:cubicBezTo>
                  <a:cubicBezTo>
                    <a:pt x="159" y="30"/>
                    <a:pt x="158" y="30"/>
                    <a:pt x="156" y="30"/>
                  </a:cubicBezTo>
                  <a:cubicBezTo>
                    <a:pt x="154" y="30"/>
                    <a:pt x="151" y="31"/>
                    <a:pt x="149" y="31"/>
                  </a:cubicBezTo>
                  <a:cubicBezTo>
                    <a:pt x="143" y="33"/>
                    <a:pt x="137" y="34"/>
                    <a:pt x="132" y="36"/>
                  </a:cubicBezTo>
                  <a:cubicBezTo>
                    <a:pt x="121" y="39"/>
                    <a:pt x="110" y="44"/>
                    <a:pt x="99" y="48"/>
                  </a:cubicBezTo>
                  <a:cubicBezTo>
                    <a:pt x="88" y="52"/>
                    <a:pt x="77" y="56"/>
                    <a:pt x="66" y="61"/>
                  </a:cubicBezTo>
                  <a:cubicBezTo>
                    <a:pt x="55" y="66"/>
                    <a:pt x="44" y="70"/>
                    <a:pt x="33" y="74"/>
                  </a:cubicBezTo>
                  <a:cubicBezTo>
                    <a:pt x="27" y="76"/>
                    <a:pt x="21" y="78"/>
                    <a:pt x="15" y="79"/>
                  </a:cubicBezTo>
                  <a:cubicBezTo>
                    <a:pt x="12" y="79"/>
                    <a:pt x="9" y="80"/>
                    <a:pt x="4" y="78"/>
                  </a:cubicBezTo>
                  <a:cubicBezTo>
                    <a:pt x="4" y="78"/>
                    <a:pt x="3" y="77"/>
                    <a:pt x="3" y="77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5"/>
                    <a:pt x="0" y="73"/>
                    <a:pt x="0" y="72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" y="60"/>
                    <a:pt x="9" y="56"/>
                    <a:pt x="13" y="52"/>
                  </a:cubicBezTo>
                  <a:cubicBezTo>
                    <a:pt x="17" y="48"/>
                    <a:pt x="22" y="44"/>
                    <a:pt x="27" y="41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01" name="Oval 756"/>
          <p:cNvSpPr>
            <a:spLocks noChangeArrowheads="1"/>
          </p:cNvSpPr>
          <p:nvPr/>
        </p:nvSpPr>
        <p:spPr bwMode="auto">
          <a:xfrm>
            <a:off x="3633931" y="1659651"/>
            <a:ext cx="835197" cy="835197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07" name="组合 3806"/>
          <p:cNvGrpSpPr/>
          <p:nvPr/>
        </p:nvGrpSpPr>
        <p:grpSpPr>
          <a:xfrm>
            <a:off x="3800401" y="1811892"/>
            <a:ext cx="519331" cy="517907"/>
            <a:chOff x="5303838" y="495300"/>
            <a:chExt cx="579438" cy="577851"/>
          </a:xfrm>
        </p:grpSpPr>
        <p:sp>
          <p:nvSpPr>
            <p:cNvPr id="3602" name="Freeform 757"/>
            <p:cNvSpPr/>
            <p:nvPr/>
          </p:nvSpPr>
          <p:spPr bwMode="auto">
            <a:xfrm>
              <a:off x="5589588" y="495300"/>
              <a:ext cx="293688" cy="280988"/>
            </a:xfrm>
            <a:custGeom>
              <a:avLst/>
              <a:gdLst>
                <a:gd name="T0" fmla="*/ 185 w 185"/>
                <a:gd name="T1" fmla="*/ 92 h 177"/>
                <a:gd name="T2" fmla="*/ 83 w 185"/>
                <a:gd name="T3" fmla="*/ 0 h 177"/>
                <a:gd name="T4" fmla="*/ 0 w 185"/>
                <a:gd name="T5" fmla="*/ 85 h 177"/>
                <a:gd name="T6" fmla="*/ 102 w 185"/>
                <a:gd name="T7" fmla="*/ 177 h 177"/>
                <a:gd name="T8" fmla="*/ 185 w 185"/>
                <a:gd name="T9" fmla="*/ 9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77">
                  <a:moveTo>
                    <a:pt x="185" y="92"/>
                  </a:moveTo>
                  <a:lnTo>
                    <a:pt x="83" y="0"/>
                  </a:lnTo>
                  <a:lnTo>
                    <a:pt x="0" y="85"/>
                  </a:lnTo>
                  <a:lnTo>
                    <a:pt x="102" y="177"/>
                  </a:lnTo>
                  <a:lnTo>
                    <a:pt x="185" y="92"/>
                  </a:lnTo>
                  <a:close/>
                </a:path>
              </a:pathLst>
            </a:custGeom>
            <a:solidFill>
              <a:srgbClr val="975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3" name="Freeform 758"/>
            <p:cNvSpPr/>
            <p:nvPr/>
          </p:nvSpPr>
          <p:spPr bwMode="auto">
            <a:xfrm>
              <a:off x="5667376" y="619125"/>
              <a:ext cx="215900" cy="157163"/>
            </a:xfrm>
            <a:custGeom>
              <a:avLst/>
              <a:gdLst>
                <a:gd name="T0" fmla="*/ 0 w 235"/>
                <a:gd name="T1" fmla="*/ 87 h 170"/>
                <a:gd name="T2" fmla="*/ 92 w 235"/>
                <a:gd name="T3" fmla="*/ 170 h 170"/>
                <a:gd name="T4" fmla="*/ 235 w 235"/>
                <a:gd name="T5" fmla="*/ 24 h 170"/>
                <a:gd name="T6" fmla="*/ 208 w 235"/>
                <a:gd name="T7" fmla="*/ 0 h 170"/>
                <a:gd name="T8" fmla="*/ 0 w 235"/>
                <a:gd name="T9" fmla="*/ 8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70">
                  <a:moveTo>
                    <a:pt x="0" y="87"/>
                  </a:moveTo>
                  <a:cubicBezTo>
                    <a:pt x="92" y="170"/>
                    <a:pt x="92" y="170"/>
                    <a:pt x="92" y="170"/>
                  </a:cubicBezTo>
                  <a:cubicBezTo>
                    <a:pt x="235" y="24"/>
                    <a:pt x="235" y="24"/>
                    <a:pt x="235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50" y="51"/>
                    <a:pt x="77" y="90"/>
                    <a:pt x="0" y="87"/>
                  </a:cubicBezTo>
                  <a:close/>
                </a:path>
              </a:pathLst>
            </a:custGeom>
            <a:solidFill>
              <a:srgbClr val="904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4" name="Freeform 759"/>
            <p:cNvSpPr>
              <a:spLocks noEditPoints="1"/>
            </p:cNvSpPr>
            <p:nvPr/>
          </p:nvSpPr>
          <p:spPr bwMode="auto">
            <a:xfrm>
              <a:off x="5303838" y="647700"/>
              <a:ext cx="425450" cy="425450"/>
            </a:xfrm>
            <a:custGeom>
              <a:avLst/>
              <a:gdLst>
                <a:gd name="T0" fmla="*/ 433 w 464"/>
                <a:gd name="T1" fmla="*/ 94 h 463"/>
                <a:gd name="T2" fmla="*/ 402 w 464"/>
                <a:gd name="T3" fmla="*/ 66 h 463"/>
                <a:gd name="T4" fmla="*/ 390 w 464"/>
                <a:gd name="T5" fmla="*/ 56 h 463"/>
                <a:gd name="T6" fmla="*/ 351 w 464"/>
                <a:gd name="T7" fmla="*/ 20 h 463"/>
                <a:gd name="T8" fmla="*/ 329 w 464"/>
                <a:gd name="T9" fmla="*/ 0 h 463"/>
                <a:gd name="T10" fmla="*/ 99 w 464"/>
                <a:gd name="T11" fmla="*/ 129 h 463"/>
                <a:gd name="T12" fmla="*/ 73 w 464"/>
                <a:gd name="T13" fmla="*/ 370 h 463"/>
                <a:gd name="T14" fmla="*/ 17 w 464"/>
                <a:gd name="T15" fmla="*/ 376 h 463"/>
                <a:gd name="T16" fmla="*/ 18 w 464"/>
                <a:gd name="T17" fmla="*/ 436 h 463"/>
                <a:gd name="T18" fmla="*/ 31 w 464"/>
                <a:gd name="T19" fmla="*/ 447 h 463"/>
                <a:gd name="T20" fmla="*/ 93 w 464"/>
                <a:gd name="T21" fmla="*/ 445 h 463"/>
                <a:gd name="T22" fmla="*/ 96 w 464"/>
                <a:gd name="T23" fmla="*/ 391 h 463"/>
                <a:gd name="T24" fmla="*/ 345 w 464"/>
                <a:gd name="T25" fmla="*/ 351 h 463"/>
                <a:gd name="T26" fmla="*/ 464 w 464"/>
                <a:gd name="T27" fmla="*/ 122 h 463"/>
                <a:gd name="T28" fmla="*/ 433 w 464"/>
                <a:gd name="T29" fmla="*/ 94 h 463"/>
                <a:gd name="T30" fmla="*/ 251 w 464"/>
                <a:gd name="T31" fmla="*/ 253 h 463"/>
                <a:gd name="T32" fmla="*/ 199 w 464"/>
                <a:gd name="T33" fmla="*/ 202 h 463"/>
                <a:gd name="T34" fmla="*/ 251 w 464"/>
                <a:gd name="T35" fmla="*/ 152 h 463"/>
                <a:gd name="T36" fmla="*/ 304 w 464"/>
                <a:gd name="T37" fmla="*/ 202 h 463"/>
                <a:gd name="T38" fmla="*/ 251 w 464"/>
                <a:gd name="T39" fmla="*/ 25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4" h="463">
                  <a:moveTo>
                    <a:pt x="433" y="94"/>
                  </a:moveTo>
                  <a:cubicBezTo>
                    <a:pt x="402" y="66"/>
                    <a:pt x="402" y="66"/>
                    <a:pt x="402" y="66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8" y="32"/>
                    <a:pt x="99" y="129"/>
                    <a:pt x="99" y="129"/>
                  </a:cubicBezTo>
                  <a:cubicBezTo>
                    <a:pt x="122" y="243"/>
                    <a:pt x="92" y="329"/>
                    <a:pt x="73" y="370"/>
                  </a:cubicBezTo>
                  <a:cubicBezTo>
                    <a:pt x="55" y="359"/>
                    <a:pt x="31" y="361"/>
                    <a:pt x="17" y="376"/>
                  </a:cubicBezTo>
                  <a:cubicBezTo>
                    <a:pt x="0" y="393"/>
                    <a:pt x="1" y="420"/>
                    <a:pt x="18" y="436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49" y="463"/>
                    <a:pt x="77" y="463"/>
                    <a:pt x="93" y="445"/>
                  </a:cubicBezTo>
                  <a:cubicBezTo>
                    <a:pt x="108" y="430"/>
                    <a:pt x="109" y="407"/>
                    <a:pt x="96" y="391"/>
                  </a:cubicBezTo>
                  <a:cubicBezTo>
                    <a:pt x="137" y="370"/>
                    <a:pt x="225" y="336"/>
                    <a:pt x="345" y="351"/>
                  </a:cubicBezTo>
                  <a:cubicBezTo>
                    <a:pt x="345" y="351"/>
                    <a:pt x="435" y="182"/>
                    <a:pt x="464" y="122"/>
                  </a:cubicBezTo>
                  <a:lnTo>
                    <a:pt x="433" y="94"/>
                  </a:lnTo>
                  <a:close/>
                  <a:moveTo>
                    <a:pt x="251" y="253"/>
                  </a:moveTo>
                  <a:cubicBezTo>
                    <a:pt x="223" y="253"/>
                    <a:pt x="199" y="230"/>
                    <a:pt x="199" y="202"/>
                  </a:cubicBezTo>
                  <a:cubicBezTo>
                    <a:pt x="199" y="175"/>
                    <a:pt x="223" y="152"/>
                    <a:pt x="251" y="152"/>
                  </a:cubicBezTo>
                  <a:cubicBezTo>
                    <a:pt x="280" y="152"/>
                    <a:pt x="304" y="175"/>
                    <a:pt x="304" y="202"/>
                  </a:cubicBezTo>
                  <a:cubicBezTo>
                    <a:pt x="304" y="230"/>
                    <a:pt x="280" y="253"/>
                    <a:pt x="251" y="253"/>
                  </a:cubicBez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5" name="Freeform 760"/>
            <p:cNvSpPr/>
            <p:nvPr/>
          </p:nvSpPr>
          <p:spPr bwMode="auto">
            <a:xfrm>
              <a:off x="5303838" y="725488"/>
              <a:ext cx="425450" cy="347663"/>
            </a:xfrm>
            <a:custGeom>
              <a:avLst/>
              <a:gdLst>
                <a:gd name="T0" fmla="*/ 433 w 464"/>
                <a:gd name="T1" fmla="*/ 9 h 378"/>
                <a:gd name="T2" fmla="*/ 423 w 464"/>
                <a:gd name="T3" fmla="*/ 0 h 378"/>
                <a:gd name="T4" fmla="*/ 255 w 464"/>
                <a:gd name="T5" fmla="*/ 217 h 378"/>
                <a:gd name="T6" fmla="*/ 73 w 464"/>
                <a:gd name="T7" fmla="*/ 283 h 378"/>
                <a:gd name="T8" fmla="*/ 73 w 464"/>
                <a:gd name="T9" fmla="*/ 285 h 378"/>
                <a:gd name="T10" fmla="*/ 71 w 464"/>
                <a:gd name="T11" fmla="*/ 284 h 378"/>
                <a:gd name="T12" fmla="*/ 26 w 464"/>
                <a:gd name="T13" fmla="*/ 284 h 378"/>
                <a:gd name="T14" fmla="*/ 17 w 464"/>
                <a:gd name="T15" fmla="*/ 291 h 378"/>
                <a:gd name="T16" fmla="*/ 18 w 464"/>
                <a:gd name="T17" fmla="*/ 351 h 378"/>
                <a:gd name="T18" fmla="*/ 31 w 464"/>
                <a:gd name="T19" fmla="*/ 362 h 378"/>
                <a:gd name="T20" fmla="*/ 93 w 464"/>
                <a:gd name="T21" fmla="*/ 360 h 378"/>
                <a:gd name="T22" fmla="*/ 96 w 464"/>
                <a:gd name="T23" fmla="*/ 306 h 378"/>
                <a:gd name="T24" fmla="*/ 345 w 464"/>
                <a:gd name="T25" fmla="*/ 266 h 378"/>
                <a:gd name="T26" fmla="*/ 464 w 464"/>
                <a:gd name="T27" fmla="*/ 37 h 378"/>
                <a:gd name="T28" fmla="*/ 433 w 464"/>
                <a:gd name="T29" fmla="*/ 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378">
                  <a:moveTo>
                    <a:pt x="433" y="9"/>
                  </a:moveTo>
                  <a:cubicBezTo>
                    <a:pt x="423" y="0"/>
                    <a:pt x="423" y="0"/>
                    <a:pt x="423" y="0"/>
                  </a:cubicBezTo>
                  <a:cubicBezTo>
                    <a:pt x="372" y="76"/>
                    <a:pt x="334" y="165"/>
                    <a:pt x="255" y="217"/>
                  </a:cubicBezTo>
                  <a:cubicBezTo>
                    <a:pt x="201" y="252"/>
                    <a:pt x="138" y="278"/>
                    <a:pt x="73" y="283"/>
                  </a:cubicBezTo>
                  <a:cubicBezTo>
                    <a:pt x="73" y="284"/>
                    <a:pt x="73" y="284"/>
                    <a:pt x="73" y="285"/>
                  </a:cubicBezTo>
                  <a:cubicBezTo>
                    <a:pt x="72" y="284"/>
                    <a:pt x="72" y="284"/>
                    <a:pt x="71" y="284"/>
                  </a:cubicBezTo>
                  <a:cubicBezTo>
                    <a:pt x="56" y="285"/>
                    <a:pt x="41" y="285"/>
                    <a:pt x="26" y="284"/>
                  </a:cubicBezTo>
                  <a:cubicBezTo>
                    <a:pt x="23" y="286"/>
                    <a:pt x="19" y="288"/>
                    <a:pt x="17" y="291"/>
                  </a:cubicBezTo>
                  <a:cubicBezTo>
                    <a:pt x="0" y="308"/>
                    <a:pt x="1" y="335"/>
                    <a:pt x="18" y="351"/>
                  </a:cubicBezTo>
                  <a:cubicBezTo>
                    <a:pt x="31" y="362"/>
                    <a:pt x="31" y="362"/>
                    <a:pt x="31" y="362"/>
                  </a:cubicBezTo>
                  <a:cubicBezTo>
                    <a:pt x="49" y="378"/>
                    <a:pt x="77" y="378"/>
                    <a:pt x="93" y="360"/>
                  </a:cubicBezTo>
                  <a:cubicBezTo>
                    <a:pt x="108" y="345"/>
                    <a:pt x="109" y="322"/>
                    <a:pt x="96" y="306"/>
                  </a:cubicBezTo>
                  <a:cubicBezTo>
                    <a:pt x="137" y="285"/>
                    <a:pt x="225" y="251"/>
                    <a:pt x="345" y="266"/>
                  </a:cubicBezTo>
                  <a:cubicBezTo>
                    <a:pt x="345" y="266"/>
                    <a:pt x="435" y="97"/>
                    <a:pt x="464" y="37"/>
                  </a:cubicBezTo>
                  <a:lnTo>
                    <a:pt x="433" y="9"/>
                  </a:lnTo>
                  <a:close/>
                </a:path>
              </a:pathLst>
            </a:custGeom>
            <a:solidFill>
              <a:srgbClr val="EDB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823" name="矩形 822"/>
          <p:cNvSpPr/>
          <p:nvPr/>
        </p:nvSpPr>
        <p:spPr>
          <a:xfrm>
            <a:off x="4304380" y="1387101"/>
            <a:ext cx="516988" cy="52754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24" name="Text Box 3"/>
          <p:cNvSpPr txBox="1">
            <a:spLocks noChangeArrowheads="1"/>
          </p:cNvSpPr>
          <p:nvPr/>
        </p:nvSpPr>
        <p:spPr bwMode="auto">
          <a:xfrm>
            <a:off x="3953735" y="733055"/>
            <a:ext cx="128166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18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  <a:endParaRPr lang="zh-CN" altLang="en-US" sz="18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825" name="矩形 824"/>
          <p:cNvSpPr/>
          <p:nvPr/>
        </p:nvSpPr>
        <p:spPr>
          <a:xfrm>
            <a:off x="3423980" y="1020504"/>
            <a:ext cx="2360295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sz="1350" b="1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1350" b="1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r>
              <a:rPr lang="zh-CN" altLang="en-US" sz="1350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彩色扁平化图表汇总</a:t>
            </a:r>
            <a:r>
              <a:rPr lang="en-US" altLang="zh-CN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350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1702"/>
            <a:ext cx="9144000" cy="5148082"/>
          </a:xfrm>
          <a:prstGeom prst="rect">
            <a:avLst/>
          </a:prstGeom>
        </p:spPr>
      </p:pic>
      <p:sp>
        <p:nvSpPr>
          <p:cNvPr id="3" name="MH_Other_1"/>
          <p:cNvSpPr/>
          <p:nvPr/>
        </p:nvSpPr>
        <p:spPr>
          <a:xfrm>
            <a:off x="1458561" y="2112416"/>
            <a:ext cx="892568" cy="892570"/>
          </a:xfrm>
          <a:custGeom>
            <a:avLst/>
            <a:gdLst>
              <a:gd name="connsiteX0" fmla="*/ 349985 w 663588"/>
              <a:gd name="connsiteY0" fmla="*/ 142900 h 663588"/>
              <a:gd name="connsiteX1" fmla="*/ 482976 w 663588"/>
              <a:gd name="connsiteY1" fmla="*/ 211390 h 663588"/>
              <a:gd name="connsiteX2" fmla="*/ 460097 w 663588"/>
              <a:gd name="connsiteY2" fmla="*/ 486849 h 663588"/>
              <a:gd name="connsiteX3" fmla="*/ 260810 w 663588"/>
              <a:gd name="connsiteY3" fmla="*/ 655570 h 663588"/>
              <a:gd name="connsiteX4" fmla="*/ 202645 w 663588"/>
              <a:gd name="connsiteY4" fmla="*/ 637514 h 663588"/>
              <a:gd name="connsiteX5" fmla="*/ 6741 w 663588"/>
              <a:gd name="connsiteY5" fmla="*/ 398662 h 663588"/>
              <a:gd name="connsiteX6" fmla="*/ 3010 w 663588"/>
              <a:gd name="connsiteY6" fmla="*/ 361650 h 663588"/>
              <a:gd name="connsiteX7" fmla="*/ 207517 w 663588"/>
              <a:gd name="connsiteY7" fmla="*/ 188510 h 663588"/>
              <a:gd name="connsiteX8" fmla="*/ 349985 w 663588"/>
              <a:gd name="connsiteY8" fmla="*/ 142900 h 663588"/>
              <a:gd name="connsiteX9" fmla="*/ 331794 w 663588"/>
              <a:gd name="connsiteY9" fmla="*/ 0 h 663588"/>
              <a:gd name="connsiteX10" fmla="*/ 663588 w 663588"/>
              <a:gd name="connsiteY10" fmla="*/ 331794 h 663588"/>
              <a:gd name="connsiteX11" fmla="*/ 331794 w 663588"/>
              <a:gd name="connsiteY11" fmla="*/ 663588 h 663588"/>
              <a:gd name="connsiteX12" fmla="*/ 278642 w 663588"/>
              <a:gd name="connsiteY12" fmla="*/ 658230 h 663588"/>
              <a:gd name="connsiteX13" fmla="*/ 471280 w 663588"/>
              <a:gd name="connsiteY13" fmla="*/ 495139 h 663588"/>
              <a:gd name="connsiteX14" fmla="*/ 495745 w 663588"/>
              <a:gd name="connsiteY14" fmla="*/ 200580 h 663588"/>
              <a:gd name="connsiteX15" fmla="*/ 495746 w 663588"/>
              <a:gd name="connsiteY15" fmla="*/ 200580 h 663588"/>
              <a:gd name="connsiteX16" fmla="*/ 201187 w 663588"/>
              <a:gd name="connsiteY16" fmla="*/ 176113 h 663588"/>
              <a:gd name="connsiteX17" fmla="*/ 1361 w 663588"/>
              <a:gd name="connsiteY17" fmla="*/ 345290 h 663588"/>
              <a:gd name="connsiteX18" fmla="*/ 0 w 663588"/>
              <a:gd name="connsiteY18" fmla="*/ 331794 h 663588"/>
              <a:gd name="connsiteX19" fmla="*/ 331794 w 663588"/>
              <a:gd name="connsiteY19" fmla="*/ 0 h 6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3588" h="663588">
                <a:moveTo>
                  <a:pt x="349985" y="142900"/>
                </a:moveTo>
                <a:cubicBezTo>
                  <a:pt x="399833" y="147041"/>
                  <a:pt x="448102" y="170198"/>
                  <a:pt x="482976" y="211390"/>
                </a:cubicBezTo>
                <a:cubicBezTo>
                  <a:pt x="552725" y="293774"/>
                  <a:pt x="542481" y="417101"/>
                  <a:pt x="460097" y="486849"/>
                </a:cubicBezTo>
                <a:lnTo>
                  <a:pt x="260810" y="655570"/>
                </a:lnTo>
                <a:lnTo>
                  <a:pt x="202645" y="637514"/>
                </a:lnTo>
                <a:cubicBezTo>
                  <a:pt x="103407" y="595540"/>
                  <a:pt x="28840" y="506657"/>
                  <a:pt x="6741" y="398662"/>
                </a:cubicBezTo>
                <a:lnTo>
                  <a:pt x="3010" y="361650"/>
                </a:lnTo>
                <a:lnTo>
                  <a:pt x="207517" y="188510"/>
                </a:lnTo>
                <a:cubicBezTo>
                  <a:pt x="248709" y="153636"/>
                  <a:pt x="300137" y="138760"/>
                  <a:pt x="349985" y="142900"/>
                </a:cubicBezTo>
                <a:close/>
                <a:moveTo>
                  <a:pt x="331794" y="0"/>
                </a:moveTo>
                <a:cubicBezTo>
                  <a:pt x="515039" y="0"/>
                  <a:pt x="663588" y="148549"/>
                  <a:pt x="663588" y="331794"/>
                </a:cubicBezTo>
                <a:cubicBezTo>
                  <a:pt x="663588" y="515039"/>
                  <a:pt x="515039" y="663588"/>
                  <a:pt x="331794" y="663588"/>
                </a:cubicBezTo>
                <a:lnTo>
                  <a:pt x="278642" y="658230"/>
                </a:lnTo>
                <a:lnTo>
                  <a:pt x="471280" y="495139"/>
                </a:lnTo>
                <a:cubicBezTo>
                  <a:pt x="559376" y="420555"/>
                  <a:pt x="570330" y="288677"/>
                  <a:pt x="495745" y="200580"/>
                </a:cubicBezTo>
                <a:lnTo>
                  <a:pt x="495746" y="200580"/>
                </a:lnTo>
                <a:cubicBezTo>
                  <a:pt x="421162" y="112483"/>
                  <a:pt x="289283" y="101529"/>
                  <a:pt x="201187" y="176113"/>
                </a:cubicBezTo>
                <a:lnTo>
                  <a:pt x="1361" y="345290"/>
                </a:lnTo>
                <a:lnTo>
                  <a:pt x="0" y="331794"/>
                </a:lnTo>
                <a:cubicBezTo>
                  <a:pt x="0" y="148549"/>
                  <a:pt x="148549" y="0"/>
                  <a:pt x="3317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01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91780" y="2235536"/>
            <a:ext cx="2342087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2513926" y="25798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3569292" y="25798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2513926" y="27761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3569292" y="27761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fallOve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Oval 9"/>
          <p:cNvSpPr>
            <a:spLocks noChangeArrowheads="1"/>
          </p:cNvSpPr>
          <p:nvPr/>
        </p:nvSpPr>
        <p:spPr bwMode="auto">
          <a:xfrm>
            <a:off x="5688124" y="1672588"/>
            <a:ext cx="838677" cy="838677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39" name="组合 438"/>
          <p:cNvGrpSpPr/>
          <p:nvPr/>
        </p:nvGrpSpPr>
        <p:grpSpPr>
          <a:xfrm>
            <a:off x="5788208" y="1899361"/>
            <a:ext cx="639776" cy="385133"/>
            <a:chOff x="7442201" y="284163"/>
            <a:chExt cx="801688" cy="482600"/>
          </a:xfrm>
        </p:grpSpPr>
        <p:sp>
          <p:nvSpPr>
            <p:cNvPr id="242" name="Rectangle 10"/>
            <p:cNvSpPr>
              <a:spLocks noChangeArrowheads="1"/>
            </p:cNvSpPr>
            <p:nvPr/>
          </p:nvSpPr>
          <p:spPr bwMode="auto">
            <a:xfrm>
              <a:off x="7510463" y="284163"/>
              <a:ext cx="666750" cy="48260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3" name="Rectangle 11"/>
            <p:cNvSpPr>
              <a:spLocks noChangeArrowheads="1"/>
            </p:cNvSpPr>
            <p:nvPr/>
          </p:nvSpPr>
          <p:spPr bwMode="auto">
            <a:xfrm>
              <a:off x="7442201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4" name="Rectangle 12"/>
            <p:cNvSpPr>
              <a:spLocks noChangeArrowheads="1"/>
            </p:cNvSpPr>
            <p:nvPr/>
          </p:nvSpPr>
          <p:spPr bwMode="auto">
            <a:xfrm>
              <a:off x="7577138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5" name="Rectangle 13"/>
            <p:cNvSpPr>
              <a:spLocks noChangeArrowheads="1"/>
            </p:cNvSpPr>
            <p:nvPr/>
          </p:nvSpPr>
          <p:spPr bwMode="auto">
            <a:xfrm>
              <a:off x="7712076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6" name="Rectangle 14"/>
            <p:cNvSpPr>
              <a:spLocks noChangeArrowheads="1"/>
            </p:cNvSpPr>
            <p:nvPr/>
          </p:nvSpPr>
          <p:spPr bwMode="auto">
            <a:xfrm>
              <a:off x="7845426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7" name="Rectangle 15"/>
            <p:cNvSpPr>
              <a:spLocks noChangeArrowheads="1"/>
            </p:cNvSpPr>
            <p:nvPr/>
          </p:nvSpPr>
          <p:spPr bwMode="auto">
            <a:xfrm>
              <a:off x="7980363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8" name="Rectangle 16"/>
            <p:cNvSpPr>
              <a:spLocks noChangeArrowheads="1"/>
            </p:cNvSpPr>
            <p:nvPr/>
          </p:nvSpPr>
          <p:spPr bwMode="auto">
            <a:xfrm>
              <a:off x="8115301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9" name="Rectangle 17"/>
            <p:cNvSpPr>
              <a:spLocks noChangeArrowheads="1"/>
            </p:cNvSpPr>
            <p:nvPr/>
          </p:nvSpPr>
          <p:spPr bwMode="auto">
            <a:xfrm>
              <a:off x="7510463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0" name="Rectangle 18"/>
            <p:cNvSpPr>
              <a:spLocks noChangeArrowheads="1"/>
            </p:cNvSpPr>
            <p:nvPr/>
          </p:nvSpPr>
          <p:spPr bwMode="auto">
            <a:xfrm>
              <a:off x="7643813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1" name="Rectangle 19"/>
            <p:cNvSpPr>
              <a:spLocks noChangeArrowheads="1"/>
            </p:cNvSpPr>
            <p:nvPr/>
          </p:nvSpPr>
          <p:spPr bwMode="auto">
            <a:xfrm>
              <a:off x="7778751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2" name="Rectangle 20"/>
            <p:cNvSpPr>
              <a:spLocks noChangeArrowheads="1"/>
            </p:cNvSpPr>
            <p:nvPr/>
          </p:nvSpPr>
          <p:spPr bwMode="auto">
            <a:xfrm>
              <a:off x="7913688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3" name="Rectangle 21"/>
            <p:cNvSpPr>
              <a:spLocks noChangeArrowheads="1"/>
            </p:cNvSpPr>
            <p:nvPr/>
          </p:nvSpPr>
          <p:spPr bwMode="auto">
            <a:xfrm>
              <a:off x="8047038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4" name="Rectangle 22"/>
            <p:cNvSpPr>
              <a:spLocks noChangeArrowheads="1"/>
            </p:cNvSpPr>
            <p:nvPr/>
          </p:nvSpPr>
          <p:spPr bwMode="auto">
            <a:xfrm>
              <a:off x="7442201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5" name="Rectangle 23"/>
            <p:cNvSpPr>
              <a:spLocks noChangeArrowheads="1"/>
            </p:cNvSpPr>
            <p:nvPr/>
          </p:nvSpPr>
          <p:spPr bwMode="auto">
            <a:xfrm>
              <a:off x="7577138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6" name="Rectangle 24"/>
            <p:cNvSpPr>
              <a:spLocks noChangeArrowheads="1"/>
            </p:cNvSpPr>
            <p:nvPr/>
          </p:nvSpPr>
          <p:spPr bwMode="auto">
            <a:xfrm>
              <a:off x="7712076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7" name="Rectangle 25"/>
            <p:cNvSpPr>
              <a:spLocks noChangeArrowheads="1"/>
            </p:cNvSpPr>
            <p:nvPr/>
          </p:nvSpPr>
          <p:spPr bwMode="auto">
            <a:xfrm>
              <a:off x="7845426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8" name="Rectangle 26"/>
            <p:cNvSpPr>
              <a:spLocks noChangeArrowheads="1"/>
            </p:cNvSpPr>
            <p:nvPr/>
          </p:nvSpPr>
          <p:spPr bwMode="auto">
            <a:xfrm>
              <a:off x="7980363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9" name="Rectangle 27"/>
            <p:cNvSpPr>
              <a:spLocks noChangeArrowheads="1"/>
            </p:cNvSpPr>
            <p:nvPr/>
          </p:nvSpPr>
          <p:spPr bwMode="auto">
            <a:xfrm>
              <a:off x="8115301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0" name="Rectangle 28"/>
            <p:cNvSpPr>
              <a:spLocks noChangeArrowheads="1"/>
            </p:cNvSpPr>
            <p:nvPr/>
          </p:nvSpPr>
          <p:spPr bwMode="auto">
            <a:xfrm>
              <a:off x="7510463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1" name="Rectangle 29"/>
            <p:cNvSpPr>
              <a:spLocks noChangeArrowheads="1"/>
            </p:cNvSpPr>
            <p:nvPr/>
          </p:nvSpPr>
          <p:spPr bwMode="auto">
            <a:xfrm>
              <a:off x="7643813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2" name="Rectangle 30"/>
            <p:cNvSpPr>
              <a:spLocks noChangeArrowheads="1"/>
            </p:cNvSpPr>
            <p:nvPr/>
          </p:nvSpPr>
          <p:spPr bwMode="auto">
            <a:xfrm>
              <a:off x="7778751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3" name="Rectangle 31"/>
            <p:cNvSpPr>
              <a:spLocks noChangeArrowheads="1"/>
            </p:cNvSpPr>
            <p:nvPr/>
          </p:nvSpPr>
          <p:spPr bwMode="auto">
            <a:xfrm>
              <a:off x="7913688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32"/>
            <p:cNvSpPr>
              <a:spLocks noChangeArrowheads="1"/>
            </p:cNvSpPr>
            <p:nvPr/>
          </p:nvSpPr>
          <p:spPr bwMode="auto">
            <a:xfrm>
              <a:off x="8047038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33"/>
            <p:cNvSpPr>
              <a:spLocks noChangeArrowheads="1"/>
            </p:cNvSpPr>
            <p:nvPr/>
          </p:nvSpPr>
          <p:spPr bwMode="auto">
            <a:xfrm>
              <a:off x="7442201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34"/>
            <p:cNvSpPr>
              <a:spLocks noChangeArrowheads="1"/>
            </p:cNvSpPr>
            <p:nvPr/>
          </p:nvSpPr>
          <p:spPr bwMode="auto">
            <a:xfrm>
              <a:off x="7577138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Rectangle 35"/>
            <p:cNvSpPr>
              <a:spLocks noChangeArrowheads="1"/>
            </p:cNvSpPr>
            <p:nvPr/>
          </p:nvSpPr>
          <p:spPr bwMode="auto">
            <a:xfrm>
              <a:off x="7712076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36"/>
            <p:cNvSpPr>
              <a:spLocks noChangeArrowheads="1"/>
            </p:cNvSpPr>
            <p:nvPr/>
          </p:nvSpPr>
          <p:spPr bwMode="auto">
            <a:xfrm>
              <a:off x="7845426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37"/>
            <p:cNvSpPr>
              <a:spLocks noChangeArrowheads="1"/>
            </p:cNvSpPr>
            <p:nvPr/>
          </p:nvSpPr>
          <p:spPr bwMode="auto">
            <a:xfrm>
              <a:off x="7980363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38"/>
            <p:cNvSpPr>
              <a:spLocks noChangeArrowheads="1"/>
            </p:cNvSpPr>
            <p:nvPr/>
          </p:nvSpPr>
          <p:spPr bwMode="auto">
            <a:xfrm>
              <a:off x="8115301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39"/>
            <p:cNvSpPr>
              <a:spLocks noChangeArrowheads="1"/>
            </p:cNvSpPr>
            <p:nvPr/>
          </p:nvSpPr>
          <p:spPr bwMode="auto">
            <a:xfrm>
              <a:off x="7510463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40"/>
            <p:cNvSpPr>
              <a:spLocks noChangeArrowheads="1"/>
            </p:cNvSpPr>
            <p:nvPr/>
          </p:nvSpPr>
          <p:spPr bwMode="auto">
            <a:xfrm>
              <a:off x="7643813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Rectangle 41"/>
            <p:cNvSpPr>
              <a:spLocks noChangeArrowheads="1"/>
            </p:cNvSpPr>
            <p:nvPr/>
          </p:nvSpPr>
          <p:spPr bwMode="auto">
            <a:xfrm>
              <a:off x="7778751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42"/>
            <p:cNvSpPr>
              <a:spLocks noChangeArrowheads="1"/>
            </p:cNvSpPr>
            <p:nvPr/>
          </p:nvSpPr>
          <p:spPr bwMode="auto">
            <a:xfrm>
              <a:off x="7913688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Rectangle 43"/>
            <p:cNvSpPr>
              <a:spLocks noChangeArrowheads="1"/>
            </p:cNvSpPr>
            <p:nvPr/>
          </p:nvSpPr>
          <p:spPr bwMode="auto">
            <a:xfrm>
              <a:off x="8047038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44"/>
            <p:cNvSpPr>
              <a:spLocks noChangeArrowheads="1"/>
            </p:cNvSpPr>
            <p:nvPr/>
          </p:nvSpPr>
          <p:spPr bwMode="auto">
            <a:xfrm>
              <a:off x="7442201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Rectangle 45"/>
            <p:cNvSpPr>
              <a:spLocks noChangeArrowheads="1"/>
            </p:cNvSpPr>
            <p:nvPr/>
          </p:nvSpPr>
          <p:spPr bwMode="auto">
            <a:xfrm>
              <a:off x="7577138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46"/>
            <p:cNvSpPr>
              <a:spLocks noChangeArrowheads="1"/>
            </p:cNvSpPr>
            <p:nvPr/>
          </p:nvSpPr>
          <p:spPr bwMode="auto">
            <a:xfrm>
              <a:off x="7712076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47"/>
            <p:cNvSpPr>
              <a:spLocks noChangeArrowheads="1"/>
            </p:cNvSpPr>
            <p:nvPr/>
          </p:nvSpPr>
          <p:spPr bwMode="auto">
            <a:xfrm>
              <a:off x="7845426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48"/>
            <p:cNvSpPr>
              <a:spLocks noChangeArrowheads="1"/>
            </p:cNvSpPr>
            <p:nvPr/>
          </p:nvSpPr>
          <p:spPr bwMode="auto">
            <a:xfrm>
              <a:off x="7980363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Rectangle 49"/>
            <p:cNvSpPr>
              <a:spLocks noChangeArrowheads="1"/>
            </p:cNvSpPr>
            <p:nvPr/>
          </p:nvSpPr>
          <p:spPr bwMode="auto">
            <a:xfrm>
              <a:off x="8115301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50"/>
            <p:cNvSpPr>
              <a:spLocks noChangeArrowheads="1"/>
            </p:cNvSpPr>
            <p:nvPr/>
          </p:nvSpPr>
          <p:spPr bwMode="auto">
            <a:xfrm>
              <a:off x="7510463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Rectangle 51"/>
            <p:cNvSpPr>
              <a:spLocks noChangeArrowheads="1"/>
            </p:cNvSpPr>
            <p:nvPr/>
          </p:nvSpPr>
          <p:spPr bwMode="auto">
            <a:xfrm>
              <a:off x="7643813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52"/>
            <p:cNvSpPr>
              <a:spLocks noChangeArrowheads="1"/>
            </p:cNvSpPr>
            <p:nvPr/>
          </p:nvSpPr>
          <p:spPr bwMode="auto">
            <a:xfrm>
              <a:off x="7778751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Rectangle 53"/>
            <p:cNvSpPr>
              <a:spLocks noChangeArrowheads="1"/>
            </p:cNvSpPr>
            <p:nvPr/>
          </p:nvSpPr>
          <p:spPr bwMode="auto">
            <a:xfrm>
              <a:off x="7913688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54"/>
            <p:cNvSpPr>
              <a:spLocks noChangeArrowheads="1"/>
            </p:cNvSpPr>
            <p:nvPr/>
          </p:nvSpPr>
          <p:spPr bwMode="auto">
            <a:xfrm>
              <a:off x="8047038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55"/>
            <p:cNvSpPr>
              <a:spLocks noChangeArrowheads="1"/>
            </p:cNvSpPr>
            <p:nvPr/>
          </p:nvSpPr>
          <p:spPr bwMode="auto">
            <a:xfrm>
              <a:off x="7442201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56"/>
            <p:cNvSpPr>
              <a:spLocks noChangeArrowheads="1"/>
            </p:cNvSpPr>
            <p:nvPr/>
          </p:nvSpPr>
          <p:spPr bwMode="auto">
            <a:xfrm>
              <a:off x="7577138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Rectangle 57"/>
            <p:cNvSpPr>
              <a:spLocks noChangeArrowheads="1"/>
            </p:cNvSpPr>
            <p:nvPr/>
          </p:nvSpPr>
          <p:spPr bwMode="auto">
            <a:xfrm>
              <a:off x="7712076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58"/>
            <p:cNvSpPr>
              <a:spLocks noChangeArrowheads="1"/>
            </p:cNvSpPr>
            <p:nvPr/>
          </p:nvSpPr>
          <p:spPr bwMode="auto">
            <a:xfrm>
              <a:off x="7845426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Rectangle 59"/>
            <p:cNvSpPr>
              <a:spLocks noChangeArrowheads="1"/>
            </p:cNvSpPr>
            <p:nvPr/>
          </p:nvSpPr>
          <p:spPr bwMode="auto">
            <a:xfrm>
              <a:off x="7980363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60"/>
            <p:cNvSpPr>
              <a:spLocks noChangeArrowheads="1"/>
            </p:cNvSpPr>
            <p:nvPr/>
          </p:nvSpPr>
          <p:spPr bwMode="auto">
            <a:xfrm>
              <a:off x="8115301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Rectangle 61"/>
            <p:cNvSpPr>
              <a:spLocks noChangeArrowheads="1"/>
            </p:cNvSpPr>
            <p:nvPr/>
          </p:nvSpPr>
          <p:spPr bwMode="auto">
            <a:xfrm>
              <a:off x="7510463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62"/>
            <p:cNvSpPr>
              <a:spLocks noChangeArrowheads="1"/>
            </p:cNvSpPr>
            <p:nvPr/>
          </p:nvSpPr>
          <p:spPr bwMode="auto">
            <a:xfrm>
              <a:off x="7643813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63"/>
            <p:cNvSpPr>
              <a:spLocks noChangeArrowheads="1"/>
            </p:cNvSpPr>
            <p:nvPr/>
          </p:nvSpPr>
          <p:spPr bwMode="auto">
            <a:xfrm>
              <a:off x="7778751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64"/>
            <p:cNvSpPr>
              <a:spLocks noChangeArrowheads="1"/>
            </p:cNvSpPr>
            <p:nvPr/>
          </p:nvSpPr>
          <p:spPr bwMode="auto">
            <a:xfrm>
              <a:off x="7913688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Rectangle 65"/>
            <p:cNvSpPr>
              <a:spLocks noChangeArrowheads="1"/>
            </p:cNvSpPr>
            <p:nvPr/>
          </p:nvSpPr>
          <p:spPr bwMode="auto">
            <a:xfrm>
              <a:off x="8047038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Freeform 66"/>
            <p:cNvSpPr/>
            <p:nvPr/>
          </p:nvSpPr>
          <p:spPr bwMode="auto">
            <a:xfrm>
              <a:off x="7635876" y="373063"/>
              <a:ext cx="390525" cy="303213"/>
            </a:xfrm>
            <a:custGeom>
              <a:avLst/>
              <a:gdLst>
                <a:gd name="T0" fmla="*/ 176 w 378"/>
                <a:gd name="T1" fmla="*/ 22 h 292"/>
                <a:gd name="T2" fmla="*/ 209 w 378"/>
                <a:gd name="T3" fmla="*/ 30 h 292"/>
                <a:gd name="T4" fmla="*/ 235 w 378"/>
                <a:gd name="T5" fmla="*/ 19 h 292"/>
                <a:gd name="T6" fmla="*/ 282 w 378"/>
                <a:gd name="T7" fmla="*/ 2 h 292"/>
                <a:gd name="T8" fmla="*/ 327 w 378"/>
                <a:gd name="T9" fmla="*/ 19 h 292"/>
                <a:gd name="T10" fmla="*/ 335 w 378"/>
                <a:gd name="T11" fmla="*/ 28 h 292"/>
                <a:gd name="T12" fmla="*/ 342 w 378"/>
                <a:gd name="T13" fmla="*/ 31 h 292"/>
                <a:gd name="T14" fmla="*/ 354 w 378"/>
                <a:gd name="T15" fmla="*/ 53 h 292"/>
                <a:gd name="T16" fmla="*/ 352 w 378"/>
                <a:gd name="T17" fmla="*/ 80 h 292"/>
                <a:gd name="T18" fmla="*/ 372 w 378"/>
                <a:gd name="T19" fmla="*/ 149 h 292"/>
                <a:gd name="T20" fmla="*/ 369 w 378"/>
                <a:gd name="T21" fmla="*/ 163 h 292"/>
                <a:gd name="T22" fmla="*/ 353 w 378"/>
                <a:gd name="T23" fmla="*/ 178 h 292"/>
                <a:gd name="T24" fmla="*/ 362 w 378"/>
                <a:gd name="T25" fmla="*/ 208 h 292"/>
                <a:gd name="T26" fmla="*/ 376 w 378"/>
                <a:gd name="T27" fmla="*/ 242 h 292"/>
                <a:gd name="T28" fmla="*/ 368 w 378"/>
                <a:gd name="T29" fmla="*/ 277 h 292"/>
                <a:gd name="T30" fmla="*/ 338 w 378"/>
                <a:gd name="T31" fmla="*/ 291 h 292"/>
                <a:gd name="T32" fmla="*/ 304 w 378"/>
                <a:gd name="T33" fmla="*/ 288 h 292"/>
                <a:gd name="T34" fmla="*/ 274 w 378"/>
                <a:gd name="T35" fmla="*/ 283 h 292"/>
                <a:gd name="T36" fmla="*/ 258 w 378"/>
                <a:gd name="T37" fmla="*/ 284 h 292"/>
                <a:gd name="T38" fmla="*/ 244 w 378"/>
                <a:gd name="T39" fmla="*/ 276 h 292"/>
                <a:gd name="T40" fmla="*/ 239 w 378"/>
                <a:gd name="T41" fmla="*/ 266 h 292"/>
                <a:gd name="T42" fmla="*/ 229 w 378"/>
                <a:gd name="T43" fmla="*/ 267 h 292"/>
                <a:gd name="T44" fmla="*/ 221 w 378"/>
                <a:gd name="T45" fmla="*/ 275 h 292"/>
                <a:gd name="T46" fmla="*/ 174 w 378"/>
                <a:gd name="T47" fmla="*/ 283 h 292"/>
                <a:gd name="T48" fmla="*/ 158 w 378"/>
                <a:gd name="T49" fmla="*/ 277 h 292"/>
                <a:gd name="T50" fmla="*/ 141 w 378"/>
                <a:gd name="T51" fmla="*/ 275 h 292"/>
                <a:gd name="T52" fmla="*/ 82 w 378"/>
                <a:gd name="T53" fmla="*/ 276 h 292"/>
                <a:gd name="T54" fmla="*/ 77 w 378"/>
                <a:gd name="T55" fmla="*/ 275 h 292"/>
                <a:gd name="T56" fmla="*/ 75 w 378"/>
                <a:gd name="T57" fmla="*/ 273 h 292"/>
                <a:gd name="T58" fmla="*/ 60 w 378"/>
                <a:gd name="T59" fmla="*/ 271 h 292"/>
                <a:gd name="T60" fmla="*/ 18 w 378"/>
                <a:gd name="T61" fmla="*/ 269 h 292"/>
                <a:gd name="T62" fmla="*/ 5 w 378"/>
                <a:gd name="T63" fmla="*/ 244 h 292"/>
                <a:gd name="T64" fmla="*/ 2 w 378"/>
                <a:gd name="T65" fmla="*/ 218 h 292"/>
                <a:gd name="T66" fmla="*/ 20 w 378"/>
                <a:gd name="T67" fmla="*/ 177 h 292"/>
                <a:gd name="T68" fmla="*/ 5 w 378"/>
                <a:gd name="T69" fmla="*/ 128 h 292"/>
                <a:gd name="T70" fmla="*/ 32 w 378"/>
                <a:gd name="T71" fmla="*/ 62 h 292"/>
                <a:gd name="T72" fmla="*/ 57 w 378"/>
                <a:gd name="T73" fmla="*/ 31 h 292"/>
                <a:gd name="T74" fmla="*/ 73 w 378"/>
                <a:gd name="T75" fmla="*/ 15 h 292"/>
                <a:gd name="T76" fmla="*/ 116 w 378"/>
                <a:gd name="T77" fmla="*/ 10 h 292"/>
                <a:gd name="T78" fmla="*/ 160 w 378"/>
                <a:gd name="T79" fmla="*/ 21 h 292"/>
                <a:gd name="T80" fmla="*/ 176 w 378"/>
                <a:gd name="T81" fmla="*/ 2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8" h="292">
                  <a:moveTo>
                    <a:pt x="176" y="22"/>
                  </a:moveTo>
                  <a:cubicBezTo>
                    <a:pt x="187" y="24"/>
                    <a:pt x="198" y="31"/>
                    <a:pt x="209" y="30"/>
                  </a:cubicBezTo>
                  <a:cubicBezTo>
                    <a:pt x="219" y="30"/>
                    <a:pt x="227" y="24"/>
                    <a:pt x="235" y="19"/>
                  </a:cubicBezTo>
                  <a:cubicBezTo>
                    <a:pt x="249" y="10"/>
                    <a:pt x="265" y="3"/>
                    <a:pt x="282" y="2"/>
                  </a:cubicBezTo>
                  <a:cubicBezTo>
                    <a:pt x="298" y="0"/>
                    <a:pt x="316" y="6"/>
                    <a:pt x="327" y="19"/>
                  </a:cubicBezTo>
                  <a:cubicBezTo>
                    <a:pt x="329" y="22"/>
                    <a:pt x="332" y="26"/>
                    <a:pt x="335" y="28"/>
                  </a:cubicBezTo>
                  <a:cubicBezTo>
                    <a:pt x="337" y="29"/>
                    <a:pt x="340" y="30"/>
                    <a:pt x="342" y="31"/>
                  </a:cubicBezTo>
                  <a:cubicBezTo>
                    <a:pt x="350" y="35"/>
                    <a:pt x="354" y="44"/>
                    <a:pt x="354" y="53"/>
                  </a:cubicBezTo>
                  <a:cubicBezTo>
                    <a:pt x="354" y="62"/>
                    <a:pt x="352" y="71"/>
                    <a:pt x="352" y="80"/>
                  </a:cubicBezTo>
                  <a:cubicBezTo>
                    <a:pt x="353" y="104"/>
                    <a:pt x="370" y="125"/>
                    <a:pt x="372" y="149"/>
                  </a:cubicBezTo>
                  <a:cubicBezTo>
                    <a:pt x="372" y="154"/>
                    <a:pt x="372" y="159"/>
                    <a:pt x="369" y="163"/>
                  </a:cubicBezTo>
                  <a:cubicBezTo>
                    <a:pt x="365" y="169"/>
                    <a:pt x="357" y="171"/>
                    <a:pt x="353" y="178"/>
                  </a:cubicBezTo>
                  <a:cubicBezTo>
                    <a:pt x="348" y="187"/>
                    <a:pt x="355" y="199"/>
                    <a:pt x="362" y="208"/>
                  </a:cubicBezTo>
                  <a:cubicBezTo>
                    <a:pt x="369" y="218"/>
                    <a:pt x="374" y="230"/>
                    <a:pt x="376" y="242"/>
                  </a:cubicBezTo>
                  <a:cubicBezTo>
                    <a:pt x="378" y="254"/>
                    <a:pt x="376" y="267"/>
                    <a:pt x="368" y="277"/>
                  </a:cubicBezTo>
                  <a:cubicBezTo>
                    <a:pt x="361" y="285"/>
                    <a:pt x="349" y="290"/>
                    <a:pt x="338" y="291"/>
                  </a:cubicBezTo>
                  <a:cubicBezTo>
                    <a:pt x="327" y="292"/>
                    <a:pt x="315" y="290"/>
                    <a:pt x="304" y="288"/>
                  </a:cubicBezTo>
                  <a:cubicBezTo>
                    <a:pt x="294" y="286"/>
                    <a:pt x="285" y="283"/>
                    <a:pt x="274" y="283"/>
                  </a:cubicBezTo>
                  <a:cubicBezTo>
                    <a:pt x="269" y="283"/>
                    <a:pt x="263" y="285"/>
                    <a:pt x="258" y="284"/>
                  </a:cubicBezTo>
                  <a:cubicBezTo>
                    <a:pt x="252" y="283"/>
                    <a:pt x="246" y="281"/>
                    <a:pt x="244" y="276"/>
                  </a:cubicBezTo>
                  <a:cubicBezTo>
                    <a:pt x="242" y="273"/>
                    <a:pt x="242" y="269"/>
                    <a:pt x="239" y="266"/>
                  </a:cubicBezTo>
                  <a:cubicBezTo>
                    <a:pt x="236" y="264"/>
                    <a:pt x="232" y="265"/>
                    <a:pt x="229" y="267"/>
                  </a:cubicBezTo>
                  <a:cubicBezTo>
                    <a:pt x="225" y="269"/>
                    <a:pt x="223" y="272"/>
                    <a:pt x="221" y="275"/>
                  </a:cubicBezTo>
                  <a:cubicBezTo>
                    <a:pt x="209" y="287"/>
                    <a:pt x="189" y="289"/>
                    <a:pt x="174" y="283"/>
                  </a:cubicBezTo>
                  <a:cubicBezTo>
                    <a:pt x="168" y="281"/>
                    <a:pt x="163" y="278"/>
                    <a:pt x="158" y="277"/>
                  </a:cubicBezTo>
                  <a:cubicBezTo>
                    <a:pt x="152" y="275"/>
                    <a:pt x="147" y="275"/>
                    <a:pt x="141" y="275"/>
                  </a:cubicBezTo>
                  <a:cubicBezTo>
                    <a:pt x="122" y="275"/>
                    <a:pt x="102" y="275"/>
                    <a:pt x="82" y="276"/>
                  </a:cubicBezTo>
                  <a:cubicBezTo>
                    <a:pt x="81" y="276"/>
                    <a:pt x="79" y="276"/>
                    <a:pt x="77" y="275"/>
                  </a:cubicBezTo>
                  <a:cubicBezTo>
                    <a:pt x="76" y="275"/>
                    <a:pt x="76" y="274"/>
                    <a:pt x="75" y="273"/>
                  </a:cubicBezTo>
                  <a:cubicBezTo>
                    <a:pt x="72" y="269"/>
                    <a:pt x="65" y="270"/>
                    <a:pt x="60" y="271"/>
                  </a:cubicBezTo>
                  <a:cubicBezTo>
                    <a:pt x="46" y="275"/>
                    <a:pt x="29" y="278"/>
                    <a:pt x="18" y="269"/>
                  </a:cubicBezTo>
                  <a:cubicBezTo>
                    <a:pt x="11" y="263"/>
                    <a:pt x="7" y="253"/>
                    <a:pt x="5" y="244"/>
                  </a:cubicBezTo>
                  <a:cubicBezTo>
                    <a:pt x="3" y="236"/>
                    <a:pt x="0" y="227"/>
                    <a:pt x="2" y="218"/>
                  </a:cubicBezTo>
                  <a:cubicBezTo>
                    <a:pt x="5" y="204"/>
                    <a:pt x="18" y="192"/>
                    <a:pt x="20" y="177"/>
                  </a:cubicBezTo>
                  <a:cubicBezTo>
                    <a:pt x="22" y="160"/>
                    <a:pt x="9" y="145"/>
                    <a:pt x="5" y="128"/>
                  </a:cubicBezTo>
                  <a:cubicBezTo>
                    <a:pt x="1" y="104"/>
                    <a:pt x="17" y="81"/>
                    <a:pt x="32" y="62"/>
                  </a:cubicBezTo>
                  <a:cubicBezTo>
                    <a:pt x="41" y="51"/>
                    <a:pt x="49" y="41"/>
                    <a:pt x="57" y="31"/>
                  </a:cubicBezTo>
                  <a:cubicBezTo>
                    <a:pt x="62" y="25"/>
                    <a:pt x="66" y="19"/>
                    <a:pt x="73" y="15"/>
                  </a:cubicBezTo>
                  <a:cubicBezTo>
                    <a:pt x="85" y="7"/>
                    <a:pt x="102" y="7"/>
                    <a:pt x="116" y="10"/>
                  </a:cubicBezTo>
                  <a:cubicBezTo>
                    <a:pt x="131" y="14"/>
                    <a:pt x="145" y="20"/>
                    <a:pt x="160" y="21"/>
                  </a:cubicBezTo>
                  <a:cubicBezTo>
                    <a:pt x="165" y="21"/>
                    <a:pt x="171" y="21"/>
                    <a:pt x="176" y="22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67"/>
            <p:cNvSpPr/>
            <p:nvPr/>
          </p:nvSpPr>
          <p:spPr bwMode="auto">
            <a:xfrm>
              <a:off x="7683501" y="407988"/>
              <a:ext cx="125413" cy="225425"/>
            </a:xfrm>
            <a:custGeom>
              <a:avLst/>
              <a:gdLst>
                <a:gd name="T0" fmla="*/ 33 w 122"/>
                <a:gd name="T1" fmla="*/ 198 h 217"/>
                <a:gd name="T2" fmla="*/ 45 w 122"/>
                <a:gd name="T3" fmla="*/ 111 h 217"/>
                <a:gd name="T4" fmla="*/ 54 w 122"/>
                <a:gd name="T5" fmla="*/ 73 h 217"/>
                <a:gd name="T6" fmla="*/ 73 w 122"/>
                <a:gd name="T7" fmla="*/ 30 h 217"/>
                <a:gd name="T8" fmla="*/ 62 w 122"/>
                <a:gd name="T9" fmla="*/ 32 h 217"/>
                <a:gd name="T10" fmla="*/ 75 w 122"/>
                <a:gd name="T11" fmla="*/ 67 h 217"/>
                <a:gd name="T12" fmla="*/ 79 w 122"/>
                <a:gd name="T13" fmla="*/ 115 h 217"/>
                <a:gd name="T14" fmla="*/ 89 w 122"/>
                <a:gd name="T15" fmla="*/ 198 h 217"/>
                <a:gd name="T16" fmla="*/ 117 w 122"/>
                <a:gd name="T17" fmla="*/ 190 h 217"/>
                <a:gd name="T18" fmla="*/ 106 w 122"/>
                <a:gd name="T19" fmla="*/ 73 h 217"/>
                <a:gd name="T20" fmla="*/ 66 w 122"/>
                <a:gd name="T21" fmla="*/ 2 h 217"/>
                <a:gd name="T22" fmla="*/ 22 w 122"/>
                <a:gd name="T23" fmla="*/ 79 h 217"/>
                <a:gd name="T24" fmla="*/ 3 w 122"/>
                <a:gd name="T25" fmla="*/ 198 h 217"/>
                <a:gd name="T26" fmla="*/ 33 w 122"/>
                <a:gd name="T27" fmla="*/ 19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17">
                  <a:moveTo>
                    <a:pt x="33" y="198"/>
                  </a:moveTo>
                  <a:cubicBezTo>
                    <a:pt x="36" y="169"/>
                    <a:pt x="39" y="140"/>
                    <a:pt x="45" y="111"/>
                  </a:cubicBezTo>
                  <a:cubicBezTo>
                    <a:pt x="47" y="98"/>
                    <a:pt x="51" y="86"/>
                    <a:pt x="54" y="73"/>
                  </a:cubicBezTo>
                  <a:cubicBezTo>
                    <a:pt x="57" y="63"/>
                    <a:pt x="63" y="35"/>
                    <a:pt x="73" y="30"/>
                  </a:cubicBezTo>
                  <a:cubicBezTo>
                    <a:pt x="69" y="31"/>
                    <a:pt x="66" y="31"/>
                    <a:pt x="62" y="32"/>
                  </a:cubicBezTo>
                  <a:cubicBezTo>
                    <a:pt x="70" y="33"/>
                    <a:pt x="74" y="60"/>
                    <a:pt x="75" y="67"/>
                  </a:cubicBezTo>
                  <a:cubicBezTo>
                    <a:pt x="78" y="83"/>
                    <a:pt x="78" y="99"/>
                    <a:pt x="79" y="115"/>
                  </a:cubicBezTo>
                  <a:cubicBezTo>
                    <a:pt x="80" y="143"/>
                    <a:pt x="82" y="171"/>
                    <a:pt x="89" y="198"/>
                  </a:cubicBezTo>
                  <a:cubicBezTo>
                    <a:pt x="93" y="217"/>
                    <a:pt x="122" y="209"/>
                    <a:pt x="117" y="190"/>
                  </a:cubicBezTo>
                  <a:cubicBezTo>
                    <a:pt x="108" y="152"/>
                    <a:pt x="111" y="112"/>
                    <a:pt x="106" y="73"/>
                  </a:cubicBezTo>
                  <a:cubicBezTo>
                    <a:pt x="103" y="52"/>
                    <a:pt x="97" y="0"/>
                    <a:pt x="66" y="2"/>
                  </a:cubicBezTo>
                  <a:cubicBezTo>
                    <a:pt x="37" y="4"/>
                    <a:pt x="27" y="57"/>
                    <a:pt x="22" y="79"/>
                  </a:cubicBezTo>
                  <a:cubicBezTo>
                    <a:pt x="12" y="118"/>
                    <a:pt x="7" y="158"/>
                    <a:pt x="3" y="198"/>
                  </a:cubicBezTo>
                  <a:cubicBezTo>
                    <a:pt x="0" y="217"/>
                    <a:pt x="31" y="217"/>
                    <a:pt x="33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Freeform 68"/>
            <p:cNvSpPr/>
            <p:nvPr/>
          </p:nvSpPr>
          <p:spPr bwMode="auto">
            <a:xfrm>
              <a:off x="7689851" y="536575"/>
              <a:ext cx="101600" cy="30163"/>
            </a:xfrm>
            <a:custGeom>
              <a:avLst/>
              <a:gdLst>
                <a:gd name="T0" fmla="*/ 20 w 99"/>
                <a:gd name="T1" fmla="*/ 30 h 30"/>
                <a:gd name="T2" fmla="*/ 80 w 99"/>
                <a:gd name="T3" fmla="*/ 30 h 30"/>
                <a:gd name="T4" fmla="*/ 80 w 99"/>
                <a:gd name="T5" fmla="*/ 0 h 30"/>
                <a:gd name="T6" fmla="*/ 20 w 99"/>
                <a:gd name="T7" fmla="*/ 0 h 30"/>
                <a:gd name="T8" fmla="*/ 20 w 9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0">
                  <a:moveTo>
                    <a:pt x="20" y="30"/>
                  </a:moveTo>
                  <a:cubicBezTo>
                    <a:pt x="40" y="30"/>
                    <a:pt x="60" y="30"/>
                    <a:pt x="80" y="30"/>
                  </a:cubicBezTo>
                  <a:cubicBezTo>
                    <a:pt x="99" y="30"/>
                    <a:pt x="99" y="0"/>
                    <a:pt x="80" y="0"/>
                  </a:cubicBezTo>
                  <a:cubicBezTo>
                    <a:pt x="60" y="0"/>
                    <a:pt x="40" y="0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69"/>
            <p:cNvSpPr/>
            <p:nvPr/>
          </p:nvSpPr>
          <p:spPr bwMode="auto">
            <a:xfrm>
              <a:off x="7812088" y="438150"/>
              <a:ext cx="46038" cy="188913"/>
            </a:xfrm>
            <a:custGeom>
              <a:avLst/>
              <a:gdLst>
                <a:gd name="T0" fmla="*/ 32 w 44"/>
                <a:gd name="T1" fmla="*/ 163 h 182"/>
                <a:gd name="T2" fmla="*/ 31 w 44"/>
                <a:gd name="T3" fmla="*/ 92 h 182"/>
                <a:gd name="T4" fmla="*/ 37 w 44"/>
                <a:gd name="T5" fmla="*/ 26 h 182"/>
                <a:gd name="T6" fmla="*/ 8 w 44"/>
                <a:gd name="T7" fmla="*/ 18 h 182"/>
                <a:gd name="T8" fmla="*/ 1 w 44"/>
                <a:gd name="T9" fmla="*/ 85 h 182"/>
                <a:gd name="T10" fmla="*/ 2 w 44"/>
                <a:gd name="T11" fmla="*/ 163 h 182"/>
                <a:gd name="T12" fmla="*/ 32 w 44"/>
                <a:gd name="T13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2">
                  <a:moveTo>
                    <a:pt x="32" y="163"/>
                  </a:moveTo>
                  <a:cubicBezTo>
                    <a:pt x="31" y="139"/>
                    <a:pt x="31" y="116"/>
                    <a:pt x="31" y="92"/>
                  </a:cubicBezTo>
                  <a:cubicBezTo>
                    <a:pt x="31" y="70"/>
                    <a:pt x="29" y="47"/>
                    <a:pt x="37" y="26"/>
                  </a:cubicBezTo>
                  <a:cubicBezTo>
                    <a:pt x="44" y="8"/>
                    <a:pt x="15" y="0"/>
                    <a:pt x="8" y="18"/>
                  </a:cubicBezTo>
                  <a:cubicBezTo>
                    <a:pt x="0" y="40"/>
                    <a:pt x="1" y="62"/>
                    <a:pt x="1" y="85"/>
                  </a:cubicBezTo>
                  <a:cubicBezTo>
                    <a:pt x="1" y="111"/>
                    <a:pt x="1" y="137"/>
                    <a:pt x="2" y="163"/>
                  </a:cubicBezTo>
                  <a:cubicBezTo>
                    <a:pt x="2" y="182"/>
                    <a:pt x="32" y="182"/>
                    <a:pt x="32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Freeform 70"/>
            <p:cNvSpPr/>
            <p:nvPr/>
          </p:nvSpPr>
          <p:spPr bwMode="auto">
            <a:xfrm>
              <a:off x="7807326" y="465138"/>
              <a:ext cx="92075" cy="76200"/>
            </a:xfrm>
            <a:custGeom>
              <a:avLst/>
              <a:gdLst>
                <a:gd name="T0" fmla="*/ 35 w 89"/>
                <a:gd name="T1" fmla="*/ 58 h 75"/>
                <a:gd name="T2" fmla="*/ 42 w 89"/>
                <a:gd name="T3" fmla="*/ 45 h 75"/>
                <a:gd name="T4" fmla="*/ 48 w 89"/>
                <a:gd name="T5" fmla="*/ 34 h 75"/>
                <a:gd name="T6" fmla="*/ 61 w 89"/>
                <a:gd name="T7" fmla="*/ 33 h 75"/>
                <a:gd name="T8" fmla="*/ 83 w 89"/>
                <a:gd name="T9" fmla="*/ 33 h 75"/>
                <a:gd name="T10" fmla="*/ 83 w 89"/>
                <a:gd name="T11" fmla="*/ 12 h 75"/>
                <a:gd name="T12" fmla="*/ 40 w 89"/>
                <a:gd name="T13" fmla="*/ 4 h 75"/>
                <a:gd name="T14" fmla="*/ 9 w 89"/>
                <a:gd name="T15" fmla="*/ 43 h 75"/>
                <a:gd name="T16" fmla="*/ 35 w 89"/>
                <a:gd name="T17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5">
                  <a:moveTo>
                    <a:pt x="35" y="58"/>
                  </a:moveTo>
                  <a:cubicBezTo>
                    <a:pt x="37" y="53"/>
                    <a:pt x="39" y="49"/>
                    <a:pt x="42" y="45"/>
                  </a:cubicBezTo>
                  <a:cubicBezTo>
                    <a:pt x="43" y="42"/>
                    <a:pt x="45" y="36"/>
                    <a:pt x="48" y="34"/>
                  </a:cubicBezTo>
                  <a:cubicBezTo>
                    <a:pt x="50" y="32"/>
                    <a:pt x="59" y="31"/>
                    <a:pt x="61" y="33"/>
                  </a:cubicBezTo>
                  <a:cubicBezTo>
                    <a:pt x="67" y="39"/>
                    <a:pt x="77" y="38"/>
                    <a:pt x="83" y="33"/>
                  </a:cubicBezTo>
                  <a:cubicBezTo>
                    <a:pt x="89" y="27"/>
                    <a:pt x="88" y="18"/>
                    <a:pt x="83" y="12"/>
                  </a:cubicBezTo>
                  <a:cubicBezTo>
                    <a:pt x="73" y="0"/>
                    <a:pt x="53" y="0"/>
                    <a:pt x="40" y="4"/>
                  </a:cubicBezTo>
                  <a:cubicBezTo>
                    <a:pt x="22" y="10"/>
                    <a:pt x="17" y="28"/>
                    <a:pt x="9" y="43"/>
                  </a:cubicBezTo>
                  <a:cubicBezTo>
                    <a:pt x="0" y="60"/>
                    <a:pt x="26" y="75"/>
                    <a:pt x="3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71"/>
            <p:cNvSpPr/>
            <p:nvPr/>
          </p:nvSpPr>
          <p:spPr bwMode="auto">
            <a:xfrm>
              <a:off x="7927976" y="411163"/>
              <a:ext cx="82550" cy="242888"/>
            </a:xfrm>
            <a:custGeom>
              <a:avLst/>
              <a:gdLst>
                <a:gd name="T0" fmla="*/ 11 w 80"/>
                <a:gd name="T1" fmla="*/ 19 h 234"/>
                <a:gd name="T2" fmla="*/ 4 w 80"/>
                <a:gd name="T3" fmla="*/ 170 h 234"/>
                <a:gd name="T4" fmla="*/ 63 w 80"/>
                <a:gd name="T5" fmla="*/ 217 h 234"/>
                <a:gd name="T6" fmla="*/ 48 w 80"/>
                <a:gd name="T7" fmla="*/ 191 h 234"/>
                <a:gd name="T8" fmla="*/ 34 w 80"/>
                <a:gd name="T9" fmla="*/ 110 h 234"/>
                <a:gd name="T10" fmla="*/ 41 w 80"/>
                <a:gd name="T11" fmla="*/ 19 h 234"/>
                <a:gd name="T12" fmla="*/ 11 w 80"/>
                <a:gd name="T13" fmla="*/ 1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34">
                  <a:moveTo>
                    <a:pt x="11" y="19"/>
                  </a:moveTo>
                  <a:cubicBezTo>
                    <a:pt x="6" y="69"/>
                    <a:pt x="0" y="120"/>
                    <a:pt x="4" y="170"/>
                  </a:cubicBezTo>
                  <a:cubicBezTo>
                    <a:pt x="6" y="201"/>
                    <a:pt x="29" y="234"/>
                    <a:pt x="63" y="217"/>
                  </a:cubicBezTo>
                  <a:cubicBezTo>
                    <a:pt x="80" y="208"/>
                    <a:pt x="65" y="182"/>
                    <a:pt x="48" y="191"/>
                  </a:cubicBezTo>
                  <a:cubicBezTo>
                    <a:pt x="29" y="200"/>
                    <a:pt x="34" y="118"/>
                    <a:pt x="34" y="110"/>
                  </a:cubicBezTo>
                  <a:cubicBezTo>
                    <a:pt x="35" y="80"/>
                    <a:pt x="38" y="50"/>
                    <a:pt x="41" y="19"/>
                  </a:cubicBezTo>
                  <a:cubicBezTo>
                    <a:pt x="43" y="0"/>
                    <a:pt x="13" y="0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Freeform 72"/>
            <p:cNvSpPr/>
            <p:nvPr/>
          </p:nvSpPr>
          <p:spPr bwMode="auto">
            <a:xfrm>
              <a:off x="7900988" y="468313"/>
              <a:ext cx="98425" cy="33338"/>
            </a:xfrm>
            <a:custGeom>
              <a:avLst/>
              <a:gdLst>
                <a:gd name="T0" fmla="*/ 20 w 95"/>
                <a:gd name="T1" fmla="*/ 30 h 33"/>
                <a:gd name="T2" fmla="*/ 76 w 95"/>
                <a:gd name="T3" fmla="*/ 32 h 33"/>
                <a:gd name="T4" fmla="*/ 76 w 95"/>
                <a:gd name="T5" fmla="*/ 2 h 33"/>
                <a:gd name="T6" fmla="*/ 20 w 95"/>
                <a:gd name="T7" fmla="*/ 0 h 33"/>
                <a:gd name="T8" fmla="*/ 20 w 95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">
                  <a:moveTo>
                    <a:pt x="20" y="30"/>
                  </a:moveTo>
                  <a:cubicBezTo>
                    <a:pt x="38" y="31"/>
                    <a:pt x="57" y="31"/>
                    <a:pt x="76" y="32"/>
                  </a:cubicBezTo>
                  <a:cubicBezTo>
                    <a:pt x="95" y="33"/>
                    <a:pt x="95" y="3"/>
                    <a:pt x="76" y="2"/>
                  </a:cubicBezTo>
                  <a:cubicBezTo>
                    <a:pt x="57" y="1"/>
                    <a:pt x="38" y="1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05" name="Oval 73"/>
          <p:cNvSpPr>
            <a:spLocks noChangeArrowheads="1"/>
          </p:cNvSpPr>
          <p:nvPr/>
        </p:nvSpPr>
        <p:spPr bwMode="auto">
          <a:xfrm>
            <a:off x="2573148" y="1672588"/>
            <a:ext cx="838677" cy="838677"/>
          </a:xfrm>
          <a:prstGeom prst="ellipse">
            <a:avLst/>
          </a:pr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37" name="组合 436"/>
          <p:cNvGrpSpPr/>
          <p:nvPr/>
        </p:nvGrpSpPr>
        <p:grpSpPr>
          <a:xfrm>
            <a:off x="2816390" y="1825882"/>
            <a:ext cx="353461" cy="556163"/>
            <a:chOff x="4127501" y="192088"/>
            <a:chExt cx="442913" cy="696913"/>
          </a:xfrm>
        </p:grpSpPr>
        <p:sp>
          <p:nvSpPr>
            <p:cNvPr id="306" name="Freeform 74"/>
            <p:cNvSpPr/>
            <p:nvPr/>
          </p:nvSpPr>
          <p:spPr bwMode="auto">
            <a:xfrm>
              <a:off x="4127501" y="192088"/>
              <a:ext cx="442913" cy="501650"/>
            </a:xfrm>
            <a:custGeom>
              <a:avLst/>
              <a:gdLst>
                <a:gd name="T0" fmla="*/ 422 w 428"/>
                <a:gd name="T1" fmla="*/ 0 h 485"/>
                <a:gd name="T2" fmla="*/ 6 w 428"/>
                <a:gd name="T3" fmla="*/ 0 h 485"/>
                <a:gd name="T4" fmla="*/ 0 w 428"/>
                <a:gd name="T5" fmla="*/ 6 h 485"/>
                <a:gd name="T6" fmla="*/ 0 w 428"/>
                <a:gd name="T7" fmla="*/ 479 h 485"/>
                <a:gd name="T8" fmla="*/ 6 w 428"/>
                <a:gd name="T9" fmla="*/ 485 h 485"/>
                <a:gd name="T10" fmla="*/ 422 w 428"/>
                <a:gd name="T11" fmla="*/ 485 h 485"/>
                <a:gd name="T12" fmla="*/ 428 w 428"/>
                <a:gd name="T13" fmla="*/ 479 h 485"/>
                <a:gd name="T14" fmla="*/ 428 w 428"/>
                <a:gd name="T15" fmla="*/ 6 h 485"/>
                <a:gd name="T16" fmla="*/ 422 w 428"/>
                <a:gd name="T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485">
                  <a:moveTo>
                    <a:pt x="42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82"/>
                    <a:pt x="3" y="485"/>
                    <a:pt x="6" y="485"/>
                  </a:cubicBezTo>
                  <a:cubicBezTo>
                    <a:pt x="422" y="485"/>
                    <a:pt x="422" y="485"/>
                    <a:pt x="422" y="485"/>
                  </a:cubicBezTo>
                  <a:cubicBezTo>
                    <a:pt x="426" y="485"/>
                    <a:pt x="428" y="482"/>
                    <a:pt x="428" y="479"/>
                  </a:cubicBezTo>
                  <a:cubicBezTo>
                    <a:pt x="428" y="6"/>
                    <a:pt x="428" y="6"/>
                    <a:pt x="428" y="6"/>
                  </a:cubicBezTo>
                  <a:cubicBezTo>
                    <a:pt x="428" y="3"/>
                    <a:pt x="426" y="0"/>
                    <a:pt x="422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Rectangle 75"/>
            <p:cNvSpPr>
              <a:spLocks noChangeArrowheads="1"/>
            </p:cNvSpPr>
            <p:nvPr/>
          </p:nvSpPr>
          <p:spPr bwMode="auto">
            <a:xfrm>
              <a:off x="4167188" y="230188"/>
              <a:ext cx="363538" cy="423863"/>
            </a:xfrm>
            <a:prstGeom prst="rect">
              <a:avLst/>
            </a:prstGeom>
            <a:solidFill>
              <a:srgbClr val="DC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Freeform 76"/>
            <p:cNvSpPr/>
            <p:nvPr/>
          </p:nvSpPr>
          <p:spPr bwMode="auto">
            <a:xfrm>
              <a:off x="4141788" y="693738"/>
              <a:ext cx="120650" cy="195263"/>
            </a:xfrm>
            <a:custGeom>
              <a:avLst/>
              <a:gdLst>
                <a:gd name="T0" fmla="*/ 49 w 76"/>
                <a:gd name="T1" fmla="*/ 0 h 123"/>
                <a:gd name="T2" fmla="*/ 0 w 76"/>
                <a:gd name="T3" fmla="*/ 123 h 123"/>
                <a:gd name="T4" fmla="*/ 28 w 76"/>
                <a:gd name="T5" fmla="*/ 123 h 123"/>
                <a:gd name="T6" fmla="*/ 76 w 76"/>
                <a:gd name="T7" fmla="*/ 0 h 123"/>
                <a:gd name="T8" fmla="*/ 49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49" y="0"/>
                  </a:moveTo>
                  <a:lnTo>
                    <a:pt x="0" y="123"/>
                  </a:lnTo>
                  <a:lnTo>
                    <a:pt x="28" y="123"/>
                  </a:lnTo>
                  <a:lnTo>
                    <a:pt x="76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77"/>
            <p:cNvSpPr/>
            <p:nvPr/>
          </p:nvSpPr>
          <p:spPr bwMode="auto">
            <a:xfrm>
              <a:off x="4433888" y="693738"/>
              <a:ext cx="120650" cy="195263"/>
            </a:xfrm>
            <a:custGeom>
              <a:avLst/>
              <a:gdLst>
                <a:gd name="T0" fmla="*/ 0 w 76"/>
                <a:gd name="T1" fmla="*/ 0 h 123"/>
                <a:gd name="T2" fmla="*/ 49 w 76"/>
                <a:gd name="T3" fmla="*/ 123 h 123"/>
                <a:gd name="T4" fmla="*/ 76 w 76"/>
                <a:gd name="T5" fmla="*/ 123 h 123"/>
                <a:gd name="T6" fmla="*/ 28 w 76"/>
                <a:gd name="T7" fmla="*/ 0 h 123"/>
                <a:gd name="T8" fmla="*/ 0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0" y="0"/>
                  </a:moveTo>
                  <a:lnTo>
                    <a:pt x="49" y="123"/>
                  </a:lnTo>
                  <a:lnTo>
                    <a:pt x="76" y="123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0" name="Rectangle 78"/>
            <p:cNvSpPr>
              <a:spLocks noChangeArrowheads="1"/>
            </p:cNvSpPr>
            <p:nvPr/>
          </p:nvSpPr>
          <p:spPr bwMode="auto">
            <a:xfrm>
              <a:off x="4202113" y="766763"/>
              <a:ext cx="292100" cy="39688"/>
            </a:xfrm>
            <a:prstGeom prst="rect">
              <a:avLst/>
            </a:pr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1" name="Freeform 79"/>
            <p:cNvSpPr/>
            <p:nvPr/>
          </p:nvSpPr>
          <p:spPr bwMode="auto">
            <a:xfrm>
              <a:off x="4260851" y="288925"/>
              <a:ext cx="238125" cy="274638"/>
            </a:xfrm>
            <a:custGeom>
              <a:avLst/>
              <a:gdLst>
                <a:gd name="T0" fmla="*/ 186 w 229"/>
                <a:gd name="T1" fmla="*/ 18 h 265"/>
                <a:gd name="T2" fmla="*/ 213 w 229"/>
                <a:gd name="T3" fmla="*/ 66 h 265"/>
                <a:gd name="T4" fmla="*/ 214 w 229"/>
                <a:gd name="T5" fmla="*/ 79 h 265"/>
                <a:gd name="T6" fmla="*/ 211 w 229"/>
                <a:gd name="T7" fmla="*/ 97 h 265"/>
                <a:gd name="T8" fmla="*/ 227 w 229"/>
                <a:gd name="T9" fmla="*/ 128 h 265"/>
                <a:gd name="T10" fmla="*/ 228 w 229"/>
                <a:gd name="T11" fmla="*/ 135 h 265"/>
                <a:gd name="T12" fmla="*/ 219 w 229"/>
                <a:gd name="T13" fmla="*/ 141 h 265"/>
                <a:gd name="T14" fmla="*/ 212 w 229"/>
                <a:gd name="T15" fmla="*/ 148 h 265"/>
                <a:gd name="T16" fmla="*/ 214 w 229"/>
                <a:gd name="T17" fmla="*/ 152 h 265"/>
                <a:gd name="T18" fmla="*/ 212 w 229"/>
                <a:gd name="T19" fmla="*/ 160 h 265"/>
                <a:gd name="T20" fmla="*/ 204 w 229"/>
                <a:gd name="T21" fmla="*/ 164 h 265"/>
                <a:gd name="T22" fmla="*/ 209 w 229"/>
                <a:gd name="T23" fmla="*/ 170 h 265"/>
                <a:gd name="T24" fmla="*/ 207 w 229"/>
                <a:gd name="T25" fmla="*/ 177 h 265"/>
                <a:gd name="T26" fmla="*/ 205 w 229"/>
                <a:gd name="T27" fmla="*/ 179 h 265"/>
                <a:gd name="T28" fmla="*/ 206 w 229"/>
                <a:gd name="T29" fmla="*/ 190 h 265"/>
                <a:gd name="T30" fmla="*/ 196 w 229"/>
                <a:gd name="T31" fmla="*/ 202 h 265"/>
                <a:gd name="T32" fmla="*/ 179 w 229"/>
                <a:gd name="T33" fmla="*/ 200 h 265"/>
                <a:gd name="T34" fmla="*/ 149 w 229"/>
                <a:gd name="T35" fmla="*/ 200 h 265"/>
                <a:gd name="T36" fmla="*/ 135 w 229"/>
                <a:gd name="T37" fmla="*/ 231 h 265"/>
                <a:gd name="T38" fmla="*/ 124 w 229"/>
                <a:gd name="T39" fmla="*/ 265 h 265"/>
                <a:gd name="T40" fmla="*/ 96 w 229"/>
                <a:gd name="T41" fmla="*/ 261 h 265"/>
                <a:gd name="T42" fmla="*/ 0 w 229"/>
                <a:gd name="T43" fmla="*/ 257 h 265"/>
                <a:gd name="T44" fmla="*/ 36 w 229"/>
                <a:gd name="T45" fmla="*/ 234 h 265"/>
                <a:gd name="T46" fmla="*/ 49 w 229"/>
                <a:gd name="T47" fmla="*/ 186 h 265"/>
                <a:gd name="T48" fmla="*/ 47 w 229"/>
                <a:gd name="T49" fmla="*/ 169 h 265"/>
                <a:gd name="T50" fmla="*/ 39 w 229"/>
                <a:gd name="T51" fmla="*/ 153 h 265"/>
                <a:gd name="T52" fmla="*/ 29 w 229"/>
                <a:gd name="T53" fmla="*/ 129 h 265"/>
                <a:gd name="T54" fmla="*/ 37 w 229"/>
                <a:gd name="T55" fmla="*/ 79 h 265"/>
                <a:gd name="T56" fmla="*/ 44 w 229"/>
                <a:gd name="T57" fmla="*/ 61 h 265"/>
                <a:gd name="T58" fmla="*/ 91 w 229"/>
                <a:gd name="T59" fmla="*/ 16 h 265"/>
                <a:gd name="T60" fmla="*/ 131 w 229"/>
                <a:gd name="T61" fmla="*/ 1 h 265"/>
                <a:gd name="T62" fmla="*/ 145 w 229"/>
                <a:gd name="T63" fmla="*/ 0 h 265"/>
                <a:gd name="T64" fmla="*/ 169 w 229"/>
                <a:gd name="T65" fmla="*/ 6 h 265"/>
                <a:gd name="T66" fmla="*/ 186 w 229"/>
                <a:gd name="T67" fmla="*/ 1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9" h="265">
                  <a:moveTo>
                    <a:pt x="186" y="18"/>
                  </a:moveTo>
                  <a:cubicBezTo>
                    <a:pt x="200" y="31"/>
                    <a:pt x="209" y="48"/>
                    <a:pt x="213" y="66"/>
                  </a:cubicBezTo>
                  <a:cubicBezTo>
                    <a:pt x="214" y="70"/>
                    <a:pt x="215" y="75"/>
                    <a:pt x="214" y="79"/>
                  </a:cubicBezTo>
                  <a:cubicBezTo>
                    <a:pt x="214" y="85"/>
                    <a:pt x="211" y="91"/>
                    <a:pt x="211" y="97"/>
                  </a:cubicBezTo>
                  <a:cubicBezTo>
                    <a:pt x="211" y="109"/>
                    <a:pt x="220" y="118"/>
                    <a:pt x="227" y="128"/>
                  </a:cubicBezTo>
                  <a:cubicBezTo>
                    <a:pt x="228" y="130"/>
                    <a:pt x="229" y="132"/>
                    <a:pt x="228" y="135"/>
                  </a:cubicBezTo>
                  <a:cubicBezTo>
                    <a:pt x="228" y="138"/>
                    <a:pt x="223" y="140"/>
                    <a:pt x="219" y="141"/>
                  </a:cubicBezTo>
                  <a:cubicBezTo>
                    <a:pt x="215" y="142"/>
                    <a:pt x="211" y="144"/>
                    <a:pt x="212" y="148"/>
                  </a:cubicBezTo>
                  <a:cubicBezTo>
                    <a:pt x="212" y="150"/>
                    <a:pt x="213" y="151"/>
                    <a:pt x="214" y="152"/>
                  </a:cubicBezTo>
                  <a:cubicBezTo>
                    <a:pt x="215" y="155"/>
                    <a:pt x="214" y="158"/>
                    <a:pt x="212" y="160"/>
                  </a:cubicBezTo>
                  <a:cubicBezTo>
                    <a:pt x="209" y="162"/>
                    <a:pt x="207" y="163"/>
                    <a:pt x="204" y="164"/>
                  </a:cubicBezTo>
                  <a:cubicBezTo>
                    <a:pt x="206" y="166"/>
                    <a:pt x="208" y="168"/>
                    <a:pt x="209" y="170"/>
                  </a:cubicBezTo>
                  <a:cubicBezTo>
                    <a:pt x="209" y="173"/>
                    <a:pt x="209" y="176"/>
                    <a:pt x="207" y="177"/>
                  </a:cubicBezTo>
                  <a:cubicBezTo>
                    <a:pt x="206" y="178"/>
                    <a:pt x="205" y="178"/>
                    <a:pt x="205" y="179"/>
                  </a:cubicBezTo>
                  <a:cubicBezTo>
                    <a:pt x="202" y="182"/>
                    <a:pt x="205" y="186"/>
                    <a:pt x="206" y="190"/>
                  </a:cubicBezTo>
                  <a:cubicBezTo>
                    <a:pt x="207" y="195"/>
                    <a:pt x="201" y="200"/>
                    <a:pt x="196" y="202"/>
                  </a:cubicBezTo>
                  <a:cubicBezTo>
                    <a:pt x="190" y="203"/>
                    <a:pt x="184" y="201"/>
                    <a:pt x="179" y="200"/>
                  </a:cubicBezTo>
                  <a:cubicBezTo>
                    <a:pt x="167" y="197"/>
                    <a:pt x="159" y="194"/>
                    <a:pt x="149" y="200"/>
                  </a:cubicBezTo>
                  <a:cubicBezTo>
                    <a:pt x="143" y="204"/>
                    <a:pt x="138" y="225"/>
                    <a:pt x="135" y="231"/>
                  </a:cubicBezTo>
                  <a:cubicBezTo>
                    <a:pt x="129" y="241"/>
                    <a:pt x="129" y="252"/>
                    <a:pt x="124" y="265"/>
                  </a:cubicBezTo>
                  <a:cubicBezTo>
                    <a:pt x="115" y="264"/>
                    <a:pt x="105" y="263"/>
                    <a:pt x="96" y="261"/>
                  </a:cubicBezTo>
                  <a:cubicBezTo>
                    <a:pt x="65" y="256"/>
                    <a:pt x="32" y="263"/>
                    <a:pt x="0" y="257"/>
                  </a:cubicBezTo>
                  <a:cubicBezTo>
                    <a:pt x="13" y="251"/>
                    <a:pt x="27" y="245"/>
                    <a:pt x="36" y="234"/>
                  </a:cubicBezTo>
                  <a:cubicBezTo>
                    <a:pt x="46" y="221"/>
                    <a:pt x="49" y="203"/>
                    <a:pt x="49" y="186"/>
                  </a:cubicBezTo>
                  <a:cubicBezTo>
                    <a:pt x="49" y="181"/>
                    <a:pt x="49" y="175"/>
                    <a:pt x="47" y="169"/>
                  </a:cubicBezTo>
                  <a:cubicBezTo>
                    <a:pt x="45" y="163"/>
                    <a:pt x="42" y="158"/>
                    <a:pt x="39" y="153"/>
                  </a:cubicBezTo>
                  <a:cubicBezTo>
                    <a:pt x="34" y="145"/>
                    <a:pt x="31" y="137"/>
                    <a:pt x="29" y="129"/>
                  </a:cubicBezTo>
                  <a:cubicBezTo>
                    <a:pt x="26" y="112"/>
                    <a:pt x="32" y="95"/>
                    <a:pt x="37" y="79"/>
                  </a:cubicBezTo>
                  <a:cubicBezTo>
                    <a:pt x="39" y="73"/>
                    <a:pt x="40" y="67"/>
                    <a:pt x="44" y="61"/>
                  </a:cubicBezTo>
                  <a:cubicBezTo>
                    <a:pt x="55" y="43"/>
                    <a:pt x="72" y="27"/>
                    <a:pt x="91" y="16"/>
                  </a:cubicBezTo>
                  <a:cubicBezTo>
                    <a:pt x="103" y="9"/>
                    <a:pt x="116" y="3"/>
                    <a:pt x="131" y="1"/>
                  </a:cubicBezTo>
                  <a:cubicBezTo>
                    <a:pt x="135" y="1"/>
                    <a:pt x="140" y="0"/>
                    <a:pt x="145" y="0"/>
                  </a:cubicBezTo>
                  <a:cubicBezTo>
                    <a:pt x="153" y="1"/>
                    <a:pt x="161" y="3"/>
                    <a:pt x="169" y="6"/>
                  </a:cubicBezTo>
                  <a:cubicBezTo>
                    <a:pt x="176" y="7"/>
                    <a:pt x="185" y="12"/>
                    <a:pt x="186" y="18"/>
                  </a:cubicBezTo>
                  <a:close/>
                </a:path>
              </a:pathLst>
            </a:cu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2" name="Freeform 80"/>
            <p:cNvSpPr/>
            <p:nvPr/>
          </p:nvSpPr>
          <p:spPr bwMode="auto">
            <a:xfrm>
              <a:off x="4195763" y="266700"/>
              <a:ext cx="274638" cy="200025"/>
            </a:xfrm>
            <a:custGeom>
              <a:avLst/>
              <a:gdLst>
                <a:gd name="T0" fmla="*/ 65 w 265"/>
                <a:gd name="T1" fmla="*/ 161 h 193"/>
                <a:gd name="T2" fmla="*/ 41 w 265"/>
                <a:gd name="T3" fmla="*/ 150 h 193"/>
                <a:gd name="T4" fmla="*/ 6 w 265"/>
                <a:gd name="T5" fmla="*/ 124 h 193"/>
                <a:gd name="T6" fmla="*/ 6 w 265"/>
                <a:gd name="T7" fmla="*/ 99 h 193"/>
                <a:gd name="T8" fmla="*/ 6 w 265"/>
                <a:gd name="T9" fmla="*/ 56 h 193"/>
                <a:gd name="T10" fmla="*/ 30 w 265"/>
                <a:gd name="T11" fmla="*/ 40 h 193"/>
                <a:gd name="T12" fmla="*/ 58 w 265"/>
                <a:gd name="T13" fmla="*/ 52 h 193"/>
                <a:gd name="T14" fmla="*/ 75 w 265"/>
                <a:gd name="T15" fmla="*/ 34 h 193"/>
                <a:gd name="T16" fmla="*/ 104 w 265"/>
                <a:gd name="T17" fmla="*/ 8 h 193"/>
                <a:gd name="T18" fmla="*/ 141 w 265"/>
                <a:gd name="T19" fmla="*/ 6 h 193"/>
                <a:gd name="T20" fmla="*/ 156 w 265"/>
                <a:gd name="T21" fmla="*/ 13 h 193"/>
                <a:gd name="T22" fmla="*/ 168 w 265"/>
                <a:gd name="T23" fmla="*/ 11 h 193"/>
                <a:gd name="T24" fmla="*/ 193 w 265"/>
                <a:gd name="T25" fmla="*/ 4 h 193"/>
                <a:gd name="T26" fmla="*/ 219 w 265"/>
                <a:gd name="T27" fmla="*/ 13 h 193"/>
                <a:gd name="T28" fmla="*/ 256 w 265"/>
                <a:gd name="T29" fmla="*/ 33 h 193"/>
                <a:gd name="T30" fmla="*/ 263 w 265"/>
                <a:gd name="T31" fmla="*/ 38 h 193"/>
                <a:gd name="T32" fmla="*/ 263 w 265"/>
                <a:gd name="T33" fmla="*/ 47 h 193"/>
                <a:gd name="T34" fmla="*/ 259 w 265"/>
                <a:gd name="T35" fmla="*/ 49 h 193"/>
                <a:gd name="T36" fmla="*/ 237 w 265"/>
                <a:gd name="T37" fmla="*/ 53 h 193"/>
                <a:gd name="T38" fmla="*/ 220 w 265"/>
                <a:gd name="T39" fmla="*/ 66 h 193"/>
                <a:gd name="T40" fmla="*/ 217 w 265"/>
                <a:gd name="T41" fmla="*/ 75 h 193"/>
                <a:gd name="T42" fmla="*/ 193 w 265"/>
                <a:gd name="T43" fmla="*/ 87 h 193"/>
                <a:gd name="T44" fmla="*/ 191 w 265"/>
                <a:gd name="T45" fmla="*/ 108 h 193"/>
                <a:gd name="T46" fmla="*/ 163 w 265"/>
                <a:gd name="T47" fmla="*/ 131 h 193"/>
                <a:gd name="T48" fmla="*/ 153 w 265"/>
                <a:gd name="T49" fmla="*/ 151 h 193"/>
                <a:gd name="T50" fmla="*/ 145 w 265"/>
                <a:gd name="T51" fmla="*/ 156 h 193"/>
                <a:gd name="T52" fmla="*/ 128 w 265"/>
                <a:gd name="T53" fmla="*/ 176 h 193"/>
                <a:gd name="T54" fmla="*/ 108 w 265"/>
                <a:gd name="T55" fmla="*/ 192 h 193"/>
                <a:gd name="T56" fmla="*/ 94 w 265"/>
                <a:gd name="T57" fmla="*/ 191 h 193"/>
                <a:gd name="T58" fmla="*/ 77 w 265"/>
                <a:gd name="T59" fmla="*/ 183 h 193"/>
                <a:gd name="T60" fmla="*/ 65 w 265"/>
                <a:gd name="T61" fmla="*/ 1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5" h="193">
                  <a:moveTo>
                    <a:pt x="65" y="161"/>
                  </a:moveTo>
                  <a:cubicBezTo>
                    <a:pt x="59" y="154"/>
                    <a:pt x="50" y="152"/>
                    <a:pt x="41" y="150"/>
                  </a:cubicBezTo>
                  <a:cubicBezTo>
                    <a:pt x="26" y="146"/>
                    <a:pt x="11" y="138"/>
                    <a:pt x="6" y="124"/>
                  </a:cubicBezTo>
                  <a:cubicBezTo>
                    <a:pt x="4" y="116"/>
                    <a:pt x="6" y="107"/>
                    <a:pt x="6" y="99"/>
                  </a:cubicBezTo>
                  <a:cubicBezTo>
                    <a:pt x="6" y="84"/>
                    <a:pt x="0" y="69"/>
                    <a:pt x="6" y="56"/>
                  </a:cubicBezTo>
                  <a:cubicBezTo>
                    <a:pt x="10" y="46"/>
                    <a:pt x="20" y="40"/>
                    <a:pt x="30" y="40"/>
                  </a:cubicBezTo>
                  <a:cubicBezTo>
                    <a:pt x="41" y="39"/>
                    <a:pt x="51" y="44"/>
                    <a:pt x="58" y="52"/>
                  </a:cubicBezTo>
                  <a:cubicBezTo>
                    <a:pt x="63" y="46"/>
                    <a:pt x="69" y="40"/>
                    <a:pt x="75" y="34"/>
                  </a:cubicBezTo>
                  <a:cubicBezTo>
                    <a:pt x="83" y="24"/>
                    <a:pt x="92" y="14"/>
                    <a:pt x="104" y="8"/>
                  </a:cubicBezTo>
                  <a:cubicBezTo>
                    <a:pt x="115" y="2"/>
                    <a:pt x="130" y="0"/>
                    <a:pt x="141" y="6"/>
                  </a:cubicBezTo>
                  <a:cubicBezTo>
                    <a:pt x="146" y="8"/>
                    <a:pt x="150" y="12"/>
                    <a:pt x="156" y="13"/>
                  </a:cubicBezTo>
                  <a:cubicBezTo>
                    <a:pt x="160" y="14"/>
                    <a:pt x="164" y="12"/>
                    <a:pt x="168" y="11"/>
                  </a:cubicBezTo>
                  <a:cubicBezTo>
                    <a:pt x="176" y="7"/>
                    <a:pt x="184" y="4"/>
                    <a:pt x="193" y="4"/>
                  </a:cubicBezTo>
                  <a:cubicBezTo>
                    <a:pt x="202" y="4"/>
                    <a:pt x="211" y="9"/>
                    <a:pt x="219" y="13"/>
                  </a:cubicBezTo>
                  <a:cubicBezTo>
                    <a:pt x="231" y="20"/>
                    <a:pt x="243" y="26"/>
                    <a:pt x="256" y="33"/>
                  </a:cubicBezTo>
                  <a:cubicBezTo>
                    <a:pt x="258" y="35"/>
                    <a:pt x="261" y="36"/>
                    <a:pt x="263" y="38"/>
                  </a:cubicBezTo>
                  <a:cubicBezTo>
                    <a:pt x="265" y="41"/>
                    <a:pt x="265" y="44"/>
                    <a:pt x="263" y="47"/>
                  </a:cubicBezTo>
                  <a:cubicBezTo>
                    <a:pt x="262" y="48"/>
                    <a:pt x="260" y="49"/>
                    <a:pt x="259" y="49"/>
                  </a:cubicBezTo>
                  <a:cubicBezTo>
                    <a:pt x="252" y="51"/>
                    <a:pt x="244" y="51"/>
                    <a:pt x="237" y="53"/>
                  </a:cubicBezTo>
                  <a:cubicBezTo>
                    <a:pt x="230" y="55"/>
                    <a:pt x="223" y="59"/>
                    <a:pt x="220" y="66"/>
                  </a:cubicBezTo>
                  <a:cubicBezTo>
                    <a:pt x="219" y="69"/>
                    <a:pt x="219" y="72"/>
                    <a:pt x="217" y="75"/>
                  </a:cubicBezTo>
                  <a:cubicBezTo>
                    <a:pt x="212" y="82"/>
                    <a:pt x="199" y="79"/>
                    <a:pt x="193" y="87"/>
                  </a:cubicBezTo>
                  <a:cubicBezTo>
                    <a:pt x="189" y="92"/>
                    <a:pt x="193" y="101"/>
                    <a:pt x="191" y="108"/>
                  </a:cubicBezTo>
                  <a:cubicBezTo>
                    <a:pt x="188" y="120"/>
                    <a:pt x="171" y="121"/>
                    <a:pt x="163" y="131"/>
                  </a:cubicBezTo>
                  <a:cubicBezTo>
                    <a:pt x="159" y="137"/>
                    <a:pt x="159" y="146"/>
                    <a:pt x="153" y="151"/>
                  </a:cubicBezTo>
                  <a:cubicBezTo>
                    <a:pt x="151" y="153"/>
                    <a:pt x="148" y="154"/>
                    <a:pt x="145" y="156"/>
                  </a:cubicBezTo>
                  <a:cubicBezTo>
                    <a:pt x="138" y="161"/>
                    <a:pt x="133" y="169"/>
                    <a:pt x="128" y="176"/>
                  </a:cubicBezTo>
                  <a:cubicBezTo>
                    <a:pt x="123" y="183"/>
                    <a:pt x="117" y="190"/>
                    <a:pt x="108" y="192"/>
                  </a:cubicBezTo>
                  <a:cubicBezTo>
                    <a:pt x="104" y="193"/>
                    <a:pt x="99" y="192"/>
                    <a:pt x="94" y="191"/>
                  </a:cubicBezTo>
                  <a:cubicBezTo>
                    <a:pt x="88" y="190"/>
                    <a:pt x="81" y="188"/>
                    <a:pt x="77" y="183"/>
                  </a:cubicBezTo>
                  <a:cubicBezTo>
                    <a:pt x="71" y="177"/>
                    <a:pt x="70" y="168"/>
                    <a:pt x="65" y="16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3" name="Freeform 81"/>
            <p:cNvSpPr/>
            <p:nvPr/>
          </p:nvSpPr>
          <p:spPr bwMode="auto">
            <a:xfrm>
              <a:off x="4230688" y="511175"/>
              <a:ext cx="244475" cy="104775"/>
            </a:xfrm>
            <a:custGeom>
              <a:avLst/>
              <a:gdLst>
                <a:gd name="T0" fmla="*/ 145 w 236"/>
                <a:gd name="T1" fmla="*/ 39 h 101"/>
                <a:gd name="T2" fmla="*/ 236 w 236"/>
                <a:gd name="T3" fmla="*/ 101 h 101"/>
                <a:gd name="T4" fmla="*/ 65 w 236"/>
                <a:gd name="T5" fmla="*/ 55 h 101"/>
                <a:gd name="T6" fmla="*/ 0 w 236"/>
                <a:gd name="T7" fmla="*/ 72 h 101"/>
                <a:gd name="T8" fmla="*/ 145 w 236"/>
                <a:gd name="T9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1">
                  <a:moveTo>
                    <a:pt x="145" y="39"/>
                  </a:moveTo>
                  <a:cubicBezTo>
                    <a:pt x="179" y="52"/>
                    <a:pt x="211" y="73"/>
                    <a:pt x="236" y="101"/>
                  </a:cubicBezTo>
                  <a:cubicBezTo>
                    <a:pt x="185" y="68"/>
                    <a:pt x="125" y="52"/>
                    <a:pt x="65" y="55"/>
                  </a:cubicBezTo>
                  <a:cubicBezTo>
                    <a:pt x="42" y="56"/>
                    <a:pt x="19" y="59"/>
                    <a:pt x="0" y="72"/>
                  </a:cubicBezTo>
                  <a:cubicBezTo>
                    <a:pt x="9" y="58"/>
                    <a:pt x="46" y="0"/>
                    <a:pt x="145" y="39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14" name="Oval 82"/>
          <p:cNvSpPr>
            <a:spLocks noChangeArrowheads="1"/>
          </p:cNvSpPr>
          <p:nvPr/>
        </p:nvSpPr>
        <p:spPr bwMode="auto">
          <a:xfrm>
            <a:off x="4650644" y="1672588"/>
            <a:ext cx="838677" cy="838677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0" name="组合 439"/>
          <p:cNvGrpSpPr/>
          <p:nvPr/>
        </p:nvGrpSpPr>
        <p:grpSpPr>
          <a:xfrm>
            <a:off x="4825473" y="1847419"/>
            <a:ext cx="489017" cy="490284"/>
            <a:chOff x="6372226" y="219075"/>
            <a:chExt cx="612775" cy="614363"/>
          </a:xfrm>
        </p:grpSpPr>
        <p:sp>
          <p:nvSpPr>
            <p:cNvPr id="315" name="Freeform 83"/>
            <p:cNvSpPr/>
            <p:nvPr/>
          </p:nvSpPr>
          <p:spPr bwMode="auto">
            <a:xfrm>
              <a:off x="6629401" y="477838"/>
              <a:ext cx="355600" cy="355600"/>
            </a:xfrm>
            <a:custGeom>
              <a:avLst/>
              <a:gdLst>
                <a:gd name="T0" fmla="*/ 0 w 224"/>
                <a:gd name="T1" fmla="*/ 0 h 224"/>
                <a:gd name="T2" fmla="*/ 64 w 224"/>
                <a:gd name="T3" fmla="*/ 224 h 224"/>
                <a:gd name="T4" fmla="*/ 119 w 224"/>
                <a:gd name="T5" fmla="*/ 119 h 224"/>
                <a:gd name="T6" fmla="*/ 224 w 224"/>
                <a:gd name="T7" fmla="*/ 64 h 224"/>
                <a:gd name="T8" fmla="*/ 0 w 22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0" y="0"/>
                  </a:moveTo>
                  <a:lnTo>
                    <a:pt x="64" y="224"/>
                  </a:lnTo>
                  <a:lnTo>
                    <a:pt x="119" y="119"/>
                  </a:lnTo>
                  <a:lnTo>
                    <a:pt x="224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6" name="Freeform 84"/>
            <p:cNvSpPr/>
            <p:nvPr/>
          </p:nvSpPr>
          <p:spPr bwMode="auto">
            <a:xfrm>
              <a:off x="6408738" y="254000"/>
              <a:ext cx="414338" cy="415925"/>
            </a:xfrm>
            <a:custGeom>
              <a:avLst/>
              <a:gdLst>
                <a:gd name="T0" fmla="*/ 31 w 402"/>
                <a:gd name="T1" fmla="*/ 402 h 402"/>
                <a:gd name="T2" fmla="*/ 0 w 402"/>
                <a:gd name="T3" fmla="*/ 402 h 402"/>
                <a:gd name="T4" fmla="*/ 402 w 402"/>
                <a:gd name="T5" fmla="*/ 0 h 402"/>
                <a:gd name="T6" fmla="*/ 402 w 402"/>
                <a:gd name="T7" fmla="*/ 32 h 402"/>
                <a:gd name="T8" fmla="*/ 31 w 402"/>
                <a:gd name="T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02">
                  <a:moveTo>
                    <a:pt x="31" y="402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0" y="181"/>
                    <a:pt x="180" y="0"/>
                    <a:pt x="402" y="0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197" y="32"/>
                    <a:pt x="31" y="198"/>
                    <a:pt x="31" y="402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7" name="Rectangle 85"/>
            <p:cNvSpPr>
              <a:spLocks noChangeArrowheads="1"/>
            </p:cNvSpPr>
            <p:nvPr/>
          </p:nvSpPr>
          <p:spPr bwMode="auto">
            <a:xfrm>
              <a:off x="6494463" y="339725"/>
              <a:ext cx="104775" cy="10636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8" name="Rectangle 86"/>
            <p:cNvSpPr>
              <a:spLocks noChangeArrowheads="1"/>
            </p:cNvSpPr>
            <p:nvPr/>
          </p:nvSpPr>
          <p:spPr bwMode="auto">
            <a:xfrm>
              <a:off x="6791326" y="219075"/>
              <a:ext cx="115888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9" name="Rectangle 87"/>
            <p:cNvSpPr>
              <a:spLocks noChangeArrowheads="1"/>
            </p:cNvSpPr>
            <p:nvPr/>
          </p:nvSpPr>
          <p:spPr bwMode="auto">
            <a:xfrm>
              <a:off x="6372226" y="655638"/>
              <a:ext cx="114300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20" name="Oval 88"/>
          <p:cNvSpPr>
            <a:spLocks noChangeArrowheads="1"/>
          </p:cNvSpPr>
          <p:nvPr/>
        </p:nvSpPr>
        <p:spPr bwMode="auto">
          <a:xfrm>
            <a:off x="3611896" y="1672588"/>
            <a:ext cx="838677" cy="838677"/>
          </a:xfrm>
          <a:prstGeom prst="ellipse">
            <a:avLst/>
          </a:prstGeom>
          <a:solidFill>
            <a:srgbClr val="8AD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38" name="组合 437"/>
          <p:cNvGrpSpPr/>
          <p:nvPr/>
        </p:nvGrpSpPr>
        <p:grpSpPr>
          <a:xfrm>
            <a:off x="3760121" y="1804345"/>
            <a:ext cx="502953" cy="523223"/>
            <a:chOff x="5173663" y="165100"/>
            <a:chExt cx="630238" cy="655638"/>
          </a:xfrm>
        </p:grpSpPr>
        <p:sp>
          <p:nvSpPr>
            <p:cNvPr id="321" name="Freeform 89"/>
            <p:cNvSpPr/>
            <p:nvPr/>
          </p:nvSpPr>
          <p:spPr bwMode="auto">
            <a:xfrm>
              <a:off x="5173663" y="669925"/>
              <a:ext cx="506413" cy="150813"/>
            </a:xfrm>
            <a:custGeom>
              <a:avLst/>
              <a:gdLst>
                <a:gd name="T0" fmla="*/ 81 w 489"/>
                <a:gd name="T1" fmla="*/ 62 h 147"/>
                <a:gd name="T2" fmla="*/ 89 w 489"/>
                <a:gd name="T3" fmla="*/ 76 h 147"/>
                <a:gd name="T4" fmla="*/ 85 w 489"/>
                <a:gd name="T5" fmla="*/ 79 h 147"/>
                <a:gd name="T6" fmla="*/ 50 w 489"/>
                <a:gd name="T7" fmla="*/ 85 h 147"/>
                <a:gd name="T8" fmla="*/ 19 w 489"/>
                <a:gd name="T9" fmla="*/ 88 h 147"/>
                <a:gd name="T10" fmla="*/ 2 w 489"/>
                <a:gd name="T11" fmla="*/ 113 h 147"/>
                <a:gd name="T12" fmla="*/ 18 w 489"/>
                <a:gd name="T13" fmla="*/ 127 h 147"/>
                <a:gd name="T14" fmla="*/ 51 w 489"/>
                <a:gd name="T15" fmla="*/ 130 h 147"/>
                <a:gd name="T16" fmla="*/ 117 w 489"/>
                <a:gd name="T17" fmla="*/ 127 h 147"/>
                <a:gd name="T18" fmla="*/ 124 w 489"/>
                <a:gd name="T19" fmla="*/ 129 h 147"/>
                <a:gd name="T20" fmla="*/ 130 w 489"/>
                <a:gd name="T21" fmla="*/ 137 h 147"/>
                <a:gd name="T22" fmla="*/ 158 w 489"/>
                <a:gd name="T23" fmla="*/ 147 h 147"/>
                <a:gd name="T24" fmla="*/ 183 w 489"/>
                <a:gd name="T25" fmla="*/ 145 h 147"/>
                <a:gd name="T26" fmla="*/ 230 w 489"/>
                <a:gd name="T27" fmla="*/ 131 h 147"/>
                <a:gd name="T28" fmla="*/ 299 w 489"/>
                <a:gd name="T29" fmla="*/ 130 h 147"/>
                <a:gd name="T30" fmla="*/ 374 w 489"/>
                <a:gd name="T31" fmla="*/ 131 h 147"/>
                <a:gd name="T32" fmla="*/ 400 w 489"/>
                <a:gd name="T33" fmla="*/ 127 h 147"/>
                <a:gd name="T34" fmla="*/ 409 w 489"/>
                <a:gd name="T35" fmla="*/ 105 h 147"/>
                <a:gd name="T36" fmla="*/ 392 w 489"/>
                <a:gd name="T37" fmla="*/ 82 h 147"/>
                <a:gd name="T38" fmla="*/ 414 w 489"/>
                <a:gd name="T39" fmla="*/ 71 h 147"/>
                <a:gd name="T40" fmla="*/ 463 w 489"/>
                <a:gd name="T41" fmla="*/ 61 h 147"/>
                <a:gd name="T42" fmla="*/ 485 w 489"/>
                <a:gd name="T43" fmla="*/ 31 h 147"/>
                <a:gd name="T44" fmla="*/ 453 w 489"/>
                <a:gd name="T45" fmla="*/ 15 h 147"/>
                <a:gd name="T46" fmla="*/ 382 w 489"/>
                <a:gd name="T47" fmla="*/ 28 h 147"/>
                <a:gd name="T48" fmla="*/ 348 w 489"/>
                <a:gd name="T49" fmla="*/ 38 h 147"/>
                <a:gd name="T50" fmla="*/ 298 w 489"/>
                <a:gd name="T51" fmla="*/ 16 h 147"/>
                <a:gd name="T52" fmla="*/ 209 w 489"/>
                <a:gd name="T53" fmla="*/ 0 h 147"/>
                <a:gd name="T54" fmla="*/ 177 w 489"/>
                <a:gd name="T55" fmla="*/ 6 h 147"/>
                <a:gd name="T56" fmla="*/ 167 w 489"/>
                <a:gd name="T57" fmla="*/ 26 h 147"/>
                <a:gd name="T58" fmla="*/ 183 w 489"/>
                <a:gd name="T59" fmla="*/ 37 h 147"/>
                <a:gd name="T60" fmla="*/ 210 w 489"/>
                <a:gd name="T61" fmla="*/ 47 h 147"/>
                <a:gd name="T62" fmla="*/ 107 w 489"/>
                <a:gd name="T63" fmla="*/ 42 h 147"/>
                <a:gd name="T64" fmla="*/ 87 w 489"/>
                <a:gd name="T65" fmla="*/ 45 h 147"/>
                <a:gd name="T66" fmla="*/ 81 w 489"/>
                <a:gd name="T67" fmla="*/ 6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9" h="147">
                  <a:moveTo>
                    <a:pt x="81" y="62"/>
                  </a:moveTo>
                  <a:cubicBezTo>
                    <a:pt x="84" y="67"/>
                    <a:pt x="92" y="71"/>
                    <a:pt x="89" y="76"/>
                  </a:cubicBezTo>
                  <a:cubicBezTo>
                    <a:pt x="88" y="77"/>
                    <a:pt x="86" y="78"/>
                    <a:pt x="85" y="79"/>
                  </a:cubicBezTo>
                  <a:cubicBezTo>
                    <a:pt x="74" y="82"/>
                    <a:pt x="62" y="84"/>
                    <a:pt x="50" y="85"/>
                  </a:cubicBezTo>
                  <a:cubicBezTo>
                    <a:pt x="40" y="85"/>
                    <a:pt x="29" y="84"/>
                    <a:pt x="19" y="88"/>
                  </a:cubicBezTo>
                  <a:cubicBezTo>
                    <a:pt x="8" y="92"/>
                    <a:pt x="0" y="102"/>
                    <a:pt x="2" y="113"/>
                  </a:cubicBezTo>
                  <a:cubicBezTo>
                    <a:pt x="4" y="120"/>
                    <a:pt x="11" y="125"/>
                    <a:pt x="18" y="127"/>
                  </a:cubicBezTo>
                  <a:cubicBezTo>
                    <a:pt x="28" y="132"/>
                    <a:pt x="40" y="131"/>
                    <a:pt x="51" y="130"/>
                  </a:cubicBezTo>
                  <a:cubicBezTo>
                    <a:pt x="73" y="129"/>
                    <a:pt x="95" y="128"/>
                    <a:pt x="117" y="127"/>
                  </a:cubicBezTo>
                  <a:cubicBezTo>
                    <a:pt x="119" y="127"/>
                    <a:pt x="122" y="127"/>
                    <a:pt x="124" y="129"/>
                  </a:cubicBezTo>
                  <a:cubicBezTo>
                    <a:pt x="127" y="130"/>
                    <a:pt x="128" y="134"/>
                    <a:pt x="130" y="137"/>
                  </a:cubicBezTo>
                  <a:cubicBezTo>
                    <a:pt x="136" y="146"/>
                    <a:pt x="148" y="147"/>
                    <a:pt x="158" y="147"/>
                  </a:cubicBezTo>
                  <a:cubicBezTo>
                    <a:pt x="166" y="147"/>
                    <a:pt x="175" y="147"/>
                    <a:pt x="183" y="145"/>
                  </a:cubicBezTo>
                  <a:cubicBezTo>
                    <a:pt x="199" y="143"/>
                    <a:pt x="214" y="134"/>
                    <a:pt x="230" y="131"/>
                  </a:cubicBezTo>
                  <a:cubicBezTo>
                    <a:pt x="252" y="125"/>
                    <a:pt x="276" y="129"/>
                    <a:pt x="299" y="130"/>
                  </a:cubicBezTo>
                  <a:cubicBezTo>
                    <a:pt x="324" y="132"/>
                    <a:pt x="349" y="132"/>
                    <a:pt x="374" y="131"/>
                  </a:cubicBezTo>
                  <a:cubicBezTo>
                    <a:pt x="383" y="131"/>
                    <a:pt x="392" y="131"/>
                    <a:pt x="400" y="127"/>
                  </a:cubicBezTo>
                  <a:cubicBezTo>
                    <a:pt x="407" y="122"/>
                    <a:pt x="413" y="113"/>
                    <a:pt x="409" y="105"/>
                  </a:cubicBezTo>
                  <a:cubicBezTo>
                    <a:pt x="405" y="96"/>
                    <a:pt x="391" y="91"/>
                    <a:pt x="392" y="82"/>
                  </a:cubicBezTo>
                  <a:cubicBezTo>
                    <a:pt x="393" y="73"/>
                    <a:pt x="405" y="71"/>
                    <a:pt x="414" y="71"/>
                  </a:cubicBezTo>
                  <a:cubicBezTo>
                    <a:pt x="431" y="71"/>
                    <a:pt x="447" y="67"/>
                    <a:pt x="463" y="61"/>
                  </a:cubicBezTo>
                  <a:cubicBezTo>
                    <a:pt x="475" y="56"/>
                    <a:pt x="489" y="44"/>
                    <a:pt x="485" y="31"/>
                  </a:cubicBezTo>
                  <a:cubicBezTo>
                    <a:pt x="482" y="18"/>
                    <a:pt x="466" y="15"/>
                    <a:pt x="453" y="15"/>
                  </a:cubicBezTo>
                  <a:cubicBezTo>
                    <a:pt x="429" y="15"/>
                    <a:pt x="405" y="19"/>
                    <a:pt x="382" y="28"/>
                  </a:cubicBezTo>
                  <a:cubicBezTo>
                    <a:pt x="371" y="32"/>
                    <a:pt x="360" y="38"/>
                    <a:pt x="348" y="38"/>
                  </a:cubicBezTo>
                  <a:cubicBezTo>
                    <a:pt x="330" y="37"/>
                    <a:pt x="314" y="24"/>
                    <a:pt x="298" y="16"/>
                  </a:cubicBezTo>
                  <a:cubicBezTo>
                    <a:pt x="271" y="2"/>
                    <a:pt x="240" y="0"/>
                    <a:pt x="209" y="0"/>
                  </a:cubicBezTo>
                  <a:cubicBezTo>
                    <a:pt x="198" y="0"/>
                    <a:pt x="186" y="0"/>
                    <a:pt x="177" y="6"/>
                  </a:cubicBezTo>
                  <a:cubicBezTo>
                    <a:pt x="170" y="10"/>
                    <a:pt x="164" y="18"/>
                    <a:pt x="167" y="26"/>
                  </a:cubicBezTo>
                  <a:cubicBezTo>
                    <a:pt x="169" y="32"/>
                    <a:pt x="176" y="35"/>
                    <a:pt x="183" y="37"/>
                  </a:cubicBezTo>
                  <a:cubicBezTo>
                    <a:pt x="192" y="41"/>
                    <a:pt x="201" y="44"/>
                    <a:pt x="210" y="47"/>
                  </a:cubicBezTo>
                  <a:cubicBezTo>
                    <a:pt x="176" y="45"/>
                    <a:pt x="142" y="44"/>
                    <a:pt x="107" y="42"/>
                  </a:cubicBezTo>
                  <a:cubicBezTo>
                    <a:pt x="100" y="41"/>
                    <a:pt x="93" y="41"/>
                    <a:pt x="87" y="45"/>
                  </a:cubicBezTo>
                  <a:cubicBezTo>
                    <a:pt x="81" y="48"/>
                    <a:pt x="77" y="56"/>
                    <a:pt x="81" y="62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2" name="Freeform 90"/>
            <p:cNvSpPr/>
            <p:nvPr/>
          </p:nvSpPr>
          <p:spPr bwMode="auto">
            <a:xfrm>
              <a:off x="5370513" y="574675"/>
              <a:ext cx="200025" cy="209550"/>
            </a:xfrm>
            <a:custGeom>
              <a:avLst/>
              <a:gdLst>
                <a:gd name="T0" fmla="*/ 183 w 193"/>
                <a:gd name="T1" fmla="*/ 37 h 202"/>
                <a:gd name="T2" fmla="*/ 190 w 193"/>
                <a:gd name="T3" fmla="*/ 88 h 202"/>
                <a:gd name="T4" fmla="*/ 128 w 193"/>
                <a:gd name="T5" fmla="*/ 176 h 202"/>
                <a:gd name="T6" fmla="*/ 0 w 193"/>
                <a:gd name="T7" fmla="*/ 170 h 202"/>
                <a:gd name="T8" fmla="*/ 50 w 193"/>
                <a:gd name="T9" fmla="*/ 118 h 202"/>
                <a:gd name="T10" fmla="*/ 69 w 193"/>
                <a:gd name="T11" fmla="*/ 43 h 202"/>
                <a:gd name="T12" fmla="*/ 116 w 193"/>
                <a:gd name="T13" fmla="*/ 5 h 202"/>
                <a:gd name="T14" fmla="*/ 173 w 193"/>
                <a:gd name="T15" fmla="*/ 22 h 202"/>
                <a:gd name="T16" fmla="*/ 183 w 193"/>
                <a:gd name="T17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2">
                  <a:moveTo>
                    <a:pt x="183" y="37"/>
                  </a:moveTo>
                  <a:cubicBezTo>
                    <a:pt x="191" y="53"/>
                    <a:pt x="193" y="71"/>
                    <a:pt x="190" y="88"/>
                  </a:cubicBezTo>
                  <a:cubicBezTo>
                    <a:pt x="183" y="125"/>
                    <a:pt x="160" y="154"/>
                    <a:pt x="128" y="176"/>
                  </a:cubicBezTo>
                  <a:cubicBezTo>
                    <a:pt x="90" y="202"/>
                    <a:pt x="41" y="186"/>
                    <a:pt x="0" y="170"/>
                  </a:cubicBezTo>
                  <a:cubicBezTo>
                    <a:pt x="26" y="168"/>
                    <a:pt x="44" y="143"/>
                    <a:pt x="50" y="118"/>
                  </a:cubicBezTo>
                  <a:cubicBezTo>
                    <a:pt x="57" y="93"/>
                    <a:pt x="57" y="66"/>
                    <a:pt x="69" y="43"/>
                  </a:cubicBezTo>
                  <a:cubicBezTo>
                    <a:pt x="78" y="25"/>
                    <a:pt x="95" y="10"/>
                    <a:pt x="116" y="5"/>
                  </a:cubicBezTo>
                  <a:cubicBezTo>
                    <a:pt x="136" y="0"/>
                    <a:pt x="159" y="6"/>
                    <a:pt x="173" y="22"/>
                  </a:cubicBezTo>
                  <a:cubicBezTo>
                    <a:pt x="177" y="26"/>
                    <a:pt x="181" y="32"/>
                    <a:pt x="183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3" name="Freeform 91"/>
            <p:cNvSpPr/>
            <p:nvPr/>
          </p:nvSpPr>
          <p:spPr bwMode="auto">
            <a:xfrm>
              <a:off x="5489576" y="568325"/>
              <a:ext cx="77788" cy="60325"/>
            </a:xfrm>
            <a:custGeom>
              <a:avLst/>
              <a:gdLst>
                <a:gd name="T0" fmla="*/ 70 w 76"/>
                <a:gd name="T1" fmla="*/ 49 h 59"/>
                <a:gd name="T2" fmla="*/ 28 w 76"/>
                <a:gd name="T3" fmla="*/ 47 h 59"/>
                <a:gd name="T4" fmla="*/ 6 w 76"/>
                <a:gd name="T5" fmla="*/ 10 h 59"/>
                <a:gd name="T6" fmla="*/ 49 w 76"/>
                <a:gd name="T7" fmla="*/ 12 h 59"/>
                <a:gd name="T8" fmla="*/ 70 w 76"/>
                <a:gd name="T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70" y="49"/>
                  </a:moveTo>
                  <a:cubicBezTo>
                    <a:pt x="64" y="59"/>
                    <a:pt x="45" y="58"/>
                    <a:pt x="28" y="47"/>
                  </a:cubicBezTo>
                  <a:cubicBezTo>
                    <a:pt x="10" y="36"/>
                    <a:pt x="0" y="20"/>
                    <a:pt x="6" y="10"/>
                  </a:cubicBezTo>
                  <a:cubicBezTo>
                    <a:pt x="12" y="0"/>
                    <a:pt x="31" y="1"/>
                    <a:pt x="49" y="12"/>
                  </a:cubicBezTo>
                  <a:cubicBezTo>
                    <a:pt x="66" y="23"/>
                    <a:pt x="76" y="39"/>
                    <a:pt x="70" y="49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4" name="Freeform 92"/>
            <p:cNvSpPr/>
            <p:nvPr/>
          </p:nvSpPr>
          <p:spPr bwMode="auto">
            <a:xfrm>
              <a:off x="5568951" y="165100"/>
              <a:ext cx="234950" cy="338138"/>
            </a:xfrm>
            <a:custGeom>
              <a:avLst/>
              <a:gdLst>
                <a:gd name="T0" fmla="*/ 214 w 227"/>
                <a:gd name="T1" fmla="*/ 6 h 328"/>
                <a:gd name="T2" fmla="*/ 0 w 227"/>
                <a:gd name="T3" fmla="*/ 296 h 328"/>
                <a:gd name="T4" fmla="*/ 54 w 227"/>
                <a:gd name="T5" fmla="*/ 328 h 328"/>
                <a:gd name="T6" fmla="*/ 214 w 227"/>
                <a:gd name="T7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328">
                  <a:moveTo>
                    <a:pt x="214" y="6"/>
                  </a:moveTo>
                  <a:cubicBezTo>
                    <a:pt x="198" y="0"/>
                    <a:pt x="103" y="128"/>
                    <a:pt x="0" y="296"/>
                  </a:cubicBezTo>
                  <a:cubicBezTo>
                    <a:pt x="54" y="328"/>
                    <a:pt x="54" y="328"/>
                    <a:pt x="54" y="328"/>
                  </a:cubicBezTo>
                  <a:cubicBezTo>
                    <a:pt x="156" y="160"/>
                    <a:pt x="227" y="17"/>
                    <a:pt x="214" y="6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5" name="Freeform 93"/>
            <p:cNvSpPr/>
            <p:nvPr/>
          </p:nvSpPr>
          <p:spPr bwMode="auto">
            <a:xfrm>
              <a:off x="5503863" y="469900"/>
              <a:ext cx="120650" cy="147638"/>
            </a:xfrm>
            <a:custGeom>
              <a:avLst/>
              <a:gdLst>
                <a:gd name="T0" fmla="*/ 63 w 117"/>
                <a:gd name="T1" fmla="*/ 0 h 142"/>
                <a:gd name="T2" fmla="*/ 46 w 117"/>
                <a:gd name="T3" fmla="*/ 27 h 142"/>
                <a:gd name="T4" fmla="*/ 2 w 117"/>
                <a:gd name="T5" fmla="*/ 101 h 142"/>
                <a:gd name="T6" fmla="*/ 20 w 117"/>
                <a:gd name="T7" fmla="*/ 131 h 142"/>
                <a:gd name="T8" fmla="*/ 55 w 117"/>
                <a:gd name="T9" fmla="*/ 133 h 142"/>
                <a:gd name="T10" fmla="*/ 100 w 117"/>
                <a:gd name="T11" fmla="*/ 60 h 142"/>
                <a:gd name="T12" fmla="*/ 117 w 117"/>
                <a:gd name="T13" fmla="*/ 32 h 142"/>
                <a:gd name="T14" fmla="*/ 63 w 117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2">
                  <a:moveTo>
                    <a:pt x="63" y="0"/>
                  </a:moveTo>
                  <a:cubicBezTo>
                    <a:pt x="57" y="9"/>
                    <a:pt x="52" y="18"/>
                    <a:pt x="46" y="27"/>
                  </a:cubicBezTo>
                  <a:cubicBezTo>
                    <a:pt x="31" y="52"/>
                    <a:pt x="16" y="77"/>
                    <a:pt x="2" y="101"/>
                  </a:cubicBezTo>
                  <a:cubicBezTo>
                    <a:pt x="0" y="117"/>
                    <a:pt x="10" y="124"/>
                    <a:pt x="20" y="131"/>
                  </a:cubicBezTo>
                  <a:cubicBezTo>
                    <a:pt x="30" y="137"/>
                    <a:pt x="41" y="142"/>
                    <a:pt x="55" y="133"/>
                  </a:cubicBezTo>
                  <a:cubicBezTo>
                    <a:pt x="70" y="109"/>
                    <a:pt x="85" y="85"/>
                    <a:pt x="100" y="60"/>
                  </a:cubicBezTo>
                  <a:cubicBezTo>
                    <a:pt x="106" y="51"/>
                    <a:pt x="111" y="42"/>
                    <a:pt x="117" y="3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26" name="Freeform 94"/>
          <p:cNvSpPr/>
          <p:nvPr/>
        </p:nvSpPr>
        <p:spPr bwMode="auto">
          <a:xfrm>
            <a:off x="4688650" y="2599947"/>
            <a:ext cx="838677" cy="670182"/>
          </a:xfrm>
          <a:custGeom>
            <a:avLst/>
            <a:gdLst>
              <a:gd name="T0" fmla="*/ 1016 w 1016"/>
              <a:gd name="T1" fmla="*/ 508 h 812"/>
              <a:gd name="T2" fmla="*/ 984 w 1016"/>
              <a:gd name="T3" fmla="*/ 330 h 812"/>
              <a:gd name="T4" fmla="*/ 904 w 1016"/>
              <a:gd name="T5" fmla="*/ 190 h 812"/>
              <a:gd name="T6" fmla="*/ 508 w 1016"/>
              <a:gd name="T7" fmla="*/ 0 h 812"/>
              <a:gd name="T8" fmla="*/ 37 w 1016"/>
              <a:gd name="T9" fmla="*/ 318 h 812"/>
              <a:gd name="T10" fmla="*/ 0 w 1016"/>
              <a:gd name="T11" fmla="*/ 508 h 812"/>
              <a:gd name="T12" fmla="*/ 36 w 1016"/>
              <a:gd name="T13" fmla="*/ 697 h 812"/>
              <a:gd name="T14" fmla="*/ 100 w 1016"/>
              <a:gd name="T15" fmla="*/ 812 h 812"/>
              <a:gd name="T16" fmla="*/ 915 w 1016"/>
              <a:gd name="T17" fmla="*/ 812 h 812"/>
              <a:gd name="T18" fmla="*/ 1016 w 1016"/>
              <a:gd name="T19" fmla="*/ 508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6" h="812">
                <a:moveTo>
                  <a:pt x="1016" y="508"/>
                </a:moveTo>
                <a:cubicBezTo>
                  <a:pt x="1016" y="445"/>
                  <a:pt x="1004" y="385"/>
                  <a:pt x="984" y="330"/>
                </a:cubicBezTo>
                <a:cubicBezTo>
                  <a:pt x="965" y="279"/>
                  <a:pt x="937" y="232"/>
                  <a:pt x="904" y="190"/>
                </a:cubicBezTo>
                <a:cubicBezTo>
                  <a:pt x="811" y="74"/>
                  <a:pt x="668" y="0"/>
                  <a:pt x="508" y="0"/>
                </a:cubicBezTo>
                <a:cubicBezTo>
                  <a:pt x="295" y="0"/>
                  <a:pt x="112" y="132"/>
                  <a:pt x="37" y="318"/>
                </a:cubicBezTo>
                <a:cubicBezTo>
                  <a:pt x="13" y="377"/>
                  <a:pt x="0" y="441"/>
                  <a:pt x="0" y="508"/>
                </a:cubicBezTo>
                <a:cubicBezTo>
                  <a:pt x="0" y="575"/>
                  <a:pt x="13" y="638"/>
                  <a:pt x="36" y="697"/>
                </a:cubicBezTo>
                <a:cubicBezTo>
                  <a:pt x="52" y="738"/>
                  <a:pt x="74" y="777"/>
                  <a:pt x="100" y="812"/>
                </a:cubicBezTo>
                <a:cubicBezTo>
                  <a:pt x="915" y="812"/>
                  <a:pt x="915" y="812"/>
                  <a:pt x="915" y="812"/>
                </a:cubicBezTo>
                <a:cubicBezTo>
                  <a:pt x="978" y="727"/>
                  <a:pt x="1016" y="622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27" name="Freeform 95"/>
          <p:cNvSpPr/>
          <p:nvPr/>
        </p:nvSpPr>
        <p:spPr bwMode="auto">
          <a:xfrm>
            <a:off x="4770997" y="3270129"/>
            <a:ext cx="672716" cy="168496"/>
          </a:xfrm>
          <a:custGeom>
            <a:avLst/>
            <a:gdLst>
              <a:gd name="T0" fmla="*/ 0 w 815"/>
              <a:gd name="T1" fmla="*/ 0 h 204"/>
              <a:gd name="T2" fmla="*/ 408 w 815"/>
              <a:gd name="T3" fmla="*/ 204 h 204"/>
              <a:gd name="T4" fmla="*/ 815 w 815"/>
              <a:gd name="T5" fmla="*/ 0 h 204"/>
              <a:gd name="T6" fmla="*/ 0 w 815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5" h="204">
                <a:moveTo>
                  <a:pt x="0" y="0"/>
                </a:moveTo>
                <a:cubicBezTo>
                  <a:pt x="93" y="124"/>
                  <a:pt x="241" y="204"/>
                  <a:pt x="408" y="204"/>
                </a:cubicBezTo>
                <a:cubicBezTo>
                  <a:pt x="575" y="204"/>
                  <a:pt x="723" y="124"/>
                  <a:pt x="8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78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2" name="组合 441"/>
          <p:cNvGrpSpPr/>
          <p:nvPr/>
        </p:nvGrpSpPr>
        <p:grpSpPr>
          <a:xfrm>
            <a:off x="4950894" y="2693696"/>
            <a:ext cx="315455" cy="649912"/>
            <a:chOff x="6529388" y="1279525"/>
            <a:chExt cx="395288" cy="814388"/>
          </a:xfrm>
        </p:grpSpPr>
        <p:sp>
          <p:nvSpPr>
            <p:cNvPr id="328" name="Freeform 96"/>
            <p:cNvSpPr/>
            <p:nvPr/>
          </p:nvSpPr>
          <p:spPr bwMode="auto">
            <a:xfrm>
              <a:off x="6553201" y="1443038"/>
              <a:ext cx="346075" cy="650875"/>
            </a:xfrm>
            <a:custGeom>
              <a:avLst/>
              <a:gdLst>
                <a:gd name="T0" fmla="*/ 311 w 334"/>
                <a:gd name="T1" fmla="*/ 0 h 630"/>
                <a:gd name="T2" fmla="*/ 22 w 334"/>
                <a:gd name="T3" fmla="*/ 0 h 630"/>
                <a:gd name="T4" fmla="*/ 0 w 334"/>
                <a:gd name="T5" fmla="*/ 18 h 630"/>
                <a:gd name="T6" fmla="*/ 0 w 334"/>
                <a:gd name="T7" fmla="*/ 609 h 630"/>
                <a:gd name="T8" fmla="*/ 26 w 334"/>
                <a:gd name="T9" fmla="*/ 630 h 630"/>
                <a:gd name="T10" fmla="*/ 308 w 334"/>
                <a:gd name="T11" fmla="*/ 630 h 630"/>
                <a:gd name="T12" fmla="*/ 334 w 334"/>
                <a:gd name="T13" fmla="*/ 609 h 630"/>
                <a:gd name="T14" fmla="*/ 334 w 334"/>
                <a:gd name="T15" fmla="*/ 18 h 630"/>
                <a:gd name="T16" fmla="*/ 311 w 334"/>
                <a:gd name="T1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630">
                  <a:moveTo>
                    <a:pt x="31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8"/>
                    <a:pt x="0" y="18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21"/>
                    <a:pt x="11" y="630"/>
                    <a:pt x="26" y="630"/>
                  </a:cubicBezTo>
                  <a:cubicBezTo>
                    <a:pt x="308" y="630"/>
                    <a:pt x="308" y="630"/>
                    <a:pt x="308" y="630"/>
                  </a:cubicBezTo>
                  <a:cubicBezTo>
                    <a:pt x="322" y="630"/>
                    <a:pt x="334" y="621"/>
                    <a:pt x="334" y="609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4" y="8"/>
                    <a:pt x="324" y="0"/>
                    <a:pt x="311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9" name="Freeform 97"/>
            <p:cNvSpPr/>
            <p:nvPr/>
          </p:nvSpPr>
          <p:spPr bwMode="auto">
            <a:xfrm>
              <a:off x="6529388" y="1476375"/>
              <a:ext cx="395288" cy="41275"/>
            </a:xfrm>
            <a:custGeom>
              <a:avLst/>
              <a:gdLst>
                <a:gd name="T0" fmla="*/ 362 w 382"/>
                <a:gd name="T1" fmla="*/ 0 h 39"/>
                <a:gd name="T2" fmla="*/ 19 w 382"/>
                <a:gd name="T3" fmla="*/ 0 h 39"/>
                <a:gd name="T4" fmla="*/ 0 w 382"/>
                <a:gd name="T5" fmla="*/ 20 h 39"/>
                <a:gd name="T6" fmla="*/ 19 w 382"/>
                <a:gd name="T7" fmla="*/ 39 h 39"/>
                <a:gd name="T8" fmla="*/ 362 w 382"/>
                <a:gd name="T9" fmla="*/ 39 h 39"/>
                <a:gd name="T10" fmla="*/ 382 w 382"/>
                <a:gd name="T11" fmla="*/ 20 h 39"/>
                <a:gd name="T12" fmla="*/ 362 w 382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9">
                  <a:moveTo>
                    <a:pt x="36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39"/>
                    <a:pt x="19" y="39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73" y="39"/>
                    <a:pt x="382" y="31"/>
                    <a:pt x="382" y="20"/>
                  </a:cubicBezTo>
                  <a:cubicBezTo>
                    <a:pt x="382" y="9"/>
                    <a:pt x="373" y="0"/>
                    <a:pt x="362" y="0"/>
                  </a:cubicBezTo>
                  <a:close/>
                </a:path>
              </a:pathLst>
            </a:custGeom>
            <a:solidFill>
              <a:srgbClr val="0C6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0" name="Freeform 98"/>
            <p:cNvSpPr/>
            <p:nvPr/>
          </p:nvSpPr>
          <p:spPr bwMode="auto">
            <a:xfrm>
              <a:off x="6577013" y="1387475"/>
              <a:ext cx="300038" cy="57150"/>
            </a:xfrm>
            <a:custGeom>
              <a:avLst/>
              <a:gdLst>
                <a:gd name="T0" fmla="*/ 290 w 290"/>
                <a:gd name="T1" fmla="*/ 55 h 55"/>
                <a:gd name="T2" fmla="*/ 145 w 290"/>
                <a:gd name="T3" fmla="*/ 0 h 55"/>
                <a:gd name="T4" fmla="*/ 0 w 290"/>
                <a:gd name="T5" fmla="*/ 55 h 55"/>
                <a:gd name="T6" fmla="*/ 290 w 290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55">
                  <a:moveTo>
                    <a:pt x="290" y="55"/>
                  </a:moveTo>
                  <a:cubicBezTo>
                    <a:pt x="255" y="22"/>
                    <a:pt x="203" y="0"/>
                    <a:pt x="145" y="0"/>
                  </a:cubicBezTo>
                  <a:cubicBezTo>
                    <a:pt x="87" y="0"/>
                    <a:pt x="35" y="22"/>
                    <a:pt x="0" y="55"/>
                  </a:cubicBezTo>
                  <a:lnTo>
                    <a:pt x="290" y="55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1" name="Freeform 99"/>
            <p:cNvSpPr/>
            <p:nvPr/>
          </p:nvSpPr>
          <p:spPr bwMode="auto">
            <a:xfrm>
              <a:off x="6691313" y="1311275"/>
              <a:ext cx="69850" cy="79375"/>
            </a:xfrm>
            <a:custGeom>
              <a:avLst/>
              <a:gdLst>
                <a:gd name="T0" fmla="*/ 64 w 67"/>
                <a:gd name="T1" fmla="*/ 46 h 77"/>
                <a:gd name="T2" fmla="*/ 55 w 67"/>
                <a:gd name="T3" fmla="*/ 37 h 77"/>
                <a:gd name="T4" fmla="*/ 64 w 67"/>
                <a:gd name="T5" fmla="*/ 29 h 77"/>
                <a:gd name="T6" fmla="*/ 64 w 67"/>
                <a:gd name="T7" fmla="*/ 29 h 77"/>
                <a:gd name="T8" fmla="*/ 63 w 67"/>
                <a:gd name="T9" fmla="*/ 11 h 77"/>
                <a:gd name="T10" fmla="*/ 50 w 67"/>
                <a:gd name="T11" fmla="*/ 0 h 77"/>
                <a:gd name="T12" fmla="*/ 18 w 67"/>
                <a:gd name="T13" fmla="*/ 0 h 77"/>
                <a:gd name="T14" fmla="*/ 4 w 67"/>
                <a:gd name="T15" fmla="*/ 11 h 77"/>
                <a:gd name="T16" fmla="*/ 0 w 67"/>
                <a:gd name="T17" fmla="*/ 77 h 77"/>
                <a:gd name="T18" fmla="*/ 67 w 67"/>
                <a:gd name="T19" fmla="*/ 77 h 77"/>
                <a:gd name="T20" fmla="*/ 65 w 67"/>
                <a:gd name="T21" fmla="*/ 46 h 77"/>
                <a:gd name="T22" fmla="*/ 64 w 67"/>
                <a:gd name="T23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77">
                  <a:moveTo>
                    <a:pt x="64" y="46"/>
                  </a:moveTo>
                  <a:cubicBezTo>
                    <a:pt x="59" y="46"/>
                    <a:pt x="55" y="42"/>
                    <a:pt x="55" y="37"/>
                  </a:cubicBezTo>
                  <a:cubicBezTo>
                    <a:pt x="55" y="33"/>
                    <a:pt x="59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5"/>
                    <a:pt x="57" y="0"/>
                    <a:pt x="5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5"/>
                    <a:pt x="4" y="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5" y="46"/>
                    <a:pt x="65" y="46"/>
                    <a:pt x="65" y="46"/>
                  </a:cubicBezTo>
                  <a:lnTo>
                    <a:pt x="64" y="4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2" name="Freeform 100"/>
            <p:cNvSpPr/>
            <p:nvPr/>
          </p:nvSpPr>
          <p:spPr bwMode="auto">
            <a:xfrm>
              <a:off x="6764338" y="1279525"/>
              <a:ext cx="158750" cy="61913"/>
            </a:xfrm>
            <a:custGeom>
              <a:avLst/>
              <a:gdLst>
                <a:gd name="T0" fmla="*/ 0 w 100"/>
                <a:gd name="T1" fmla="*/ 38 h 39"/>
                <a:gd name="T2" fmla="*/ 0 w 100"/>
                <a:gd name="T3" fmla="*/ 39 h 39"/>
                <a:gd name="T4" fmla="*/ 100 w 100"/>
                <a:gd name="T5" fmla="*/ 7 h 39"/>
                <a:gd name="T6" fmla="*/ 100 w 100"/>
                <a:gd name="T7" fmla="*/ 0 h 39"/>
                <a:gd name="T8" fmla="*/ 0 w 100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9">
                  <a:moveTo>
                    <a:pt x="0" y="38"/>
                  </a:moveTo>
                  <a:lnTo>
                    <a:pt x="0" y="39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3" name="Freeform 101"/>
            <p:cNvSpPr/>
            <p:nvPr/>
          </p:nvSpPr>
          <p:spPr bwMode="auto">
            <a:xfrm>
              <a:off x="6764338" y="1312863"/>
              <a:ext cx="158750" cy="33338"/>
            </a:xfrm>
            <a:custGeom>
              <a:avLst/>
              <a:gdLst>
                <a:gd name="T0" fmla="*/ 0 w 100"/>
                <a:gd name="T1" fmla="*/ 21 h 21"/>
                <a:gd name="T2" fmla="*/ 100 w 100"/>
                <a:gd name="T3" fmla="*/ 8 h 21"/>
                <a:gd name="T4" fmla="*/ 100 w 100"/>
                <a:gd name="T5" fmla="*/ 0 h 21"/>
                <a:gd name="T6" fmla="*/ 0 w 100"/>
                <a:gd name="T7" fmla="*/ 20 h 21"/>
                <a:gd name="T8" fmla="*/ 0 w 10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1">
                  <a:moveTo>
                    <a:pt x="0" y="21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4" name="Freeform 102"/>
            <p:cNvSpPr/>
            <p:nvPr/>
          </p:nvSpPr>
          <p:spPr bwMode="auto">
            <a:xfrm>
              <a:off x="6764338" y="1357313"/>
              <a:ext cx="158750" cy="63500"/>
            </a:xfrm>
            <a:custGeom>
              <a:avLst/>
              <a:gdLst>
                <a:gd name="T0" fmla="*/ 0 w 100"/>
                <a:gd name="T1" fmla="*/ 1 h 40"/>
                <a:gd name="T2" fmla="*/ 100 w 100"/>
                <a:gd name="T3" fmla="*/ 40 h 40"/>
                <a:gd name="T4" fmla="*/ 100 w 100"/>
                <a:gd name="T5" fmla="*/ 32 h 40"/>
                <a:gd name="T6" fmla="*/ 0 w 100"/>
                <a:gd name="T7" fmla="*/ 0 h 40"/>
                <a:gd name="T8" fmla="*/ 0 w 10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0">
                  <a:moveTo>
                    <a:pt x="0" y="1"/>
                  </a:moveTo>
                  <a:lnTo>
                    <a:pt x="100" y="40"/>
                  </a:lnTo>
                  <a:lnTo>
                    <a:pt x="100" y="3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5" name="Freeform 103"/>
            <p:cNvSpPr/>
            <p:nvPr/>
          </p:nvSpPr>
          <p:spPr bwMode="auto">
            <a:xfrm>
              <a:off x="6764338" y="1352550"/>
              <a:ext cx="158750" cy="31750"/>
            </a:xfrm>
            <a:custGeom>
              <a:avLst/>
              <a:gdLst>
                <a:gd name="T0" fmla="*/ 0 w 100"/>
                <a:gd name="T1" fmla="*/ 1 h 20"/>
                <a:gd name="T2" fmla="*/ 100 w 100"/>
                <a:gd name="T3" fmla="*/ 20 h 20"/>
                <a:gd name="T4" fmla="*/ 100 w 100"/>
                <a:gd name="T5" fmla="*/ 14 h 20"/>
                <a:gd name="T6" fmla="*/ 0 w 100"/>
                <a:gd name="T7" fmla="*/ 0 h 20"/>
                <a:gd name="T8" fmla="*/ 0 w 10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0">
                  <a:moveTo>
                    <a:pt x="0" y="1"/>
                  </a:moveTo>
                  <a:lnTo>
                    <a:pt x="100" y="20"/>
                  </a:lnTo>
                  <a:lnTo>
                    <a:pt x="100" y="14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6" name="Freeform 104"/>
            <p:cNvSpPr/>
            <p:nvPr/>
          </p:nvSpPr>
          <p:spPr bwMode="auto">
            <a:xfrm>
              <a:off x="6764338" y="1343025"/>
              <a:ext cx="158750" cy="12700"/>
            </a:xfrm>
            <a:custGeom>
              <a:avLst/>
              <a:gdLst>
                <a:gd name="T0" fmla="*/ 0 w 100"/>
                <a:gd name="T1" fmla="*/ 4 h 8"/>
                <a:gd name="T2" fmla="*/ 100 w 100"/>
                <a:gd name="T3" fmla="*/ 8 h 8"/>
                <a:gd name="T4" fmla="*/ 100 w 100"/>
                <a:gd name="T5" fmla="*/ 0 h 8"/>
                <a:gd name="T6" fmla="*/ 0 w 100"/>
                <a:gd name="T7" fmla="*/ 4 h 8"/>
                <a:gd name="T8" fmla="*/ 0 w 10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">
                  <a:moveTo>
                    <a:pt x="0" y="4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37" name="Freeform 105"/>
          <p:cNvSpPr/>
          <p:nvPr/>
        </p:nvSpPr>
        <p:spPr bwMode="auto">
          <a:xfrm>
            <a:off x="2573148" y="2599947"/>
            <a:ext cx="838677" cy="83867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3"/>
                  <a:pt x="285" y="1016"/>
                  <a:pt x="508" y="1016"/>
                </a:cubicBezTo>
                <a:cubicBezTo>
                  <a:pt x="731" y="1016"/>
                  <a:pt x="921" y="873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4" name="组合 443"/>
          <p:cNvGrpSpPr/>
          <p:nvPr/>
        </p:nvGrpSpPr>
        <p:grpSpPr>
          <a:xfrm>
            <a:off x="2722640" y="2749439"/>
            <a:ext cx="539693" cy="539693"/>
            <a:chOff x="4010026" y="1349375"/>
            <a:chExt cx="676275" cy="676275"/>
          </a:xfrm>
        </p:grpSpPr>
        <p:sp>
          <p:nvSpPr>
            <p:cNvPr id="338" name="Freeform 106"/>
            <p:cNvSpPr/>
            <p:nvPr/>
          </p:nvSpPr>
          <p:spPr bwMode="auto">
            <a:xfrm>
              <a:off x="4259263" y="1349375"/>
              <a:ext cx="303213" cy="246063"/>
            </a:xfrm>
            <a:custGeom>
              <a:avLst/>
              <a:gdLst>
                <a:gd name="T0" fmla="*/ 0 w 293"/>
                <a:gd name="T1" fmla="*/ 239 h 239"/>
                <a:gd name="T2" fmla="*/ 87 w 293"/>
                <a:gd name="T3" fmla="*/ 189 h 239"/>
                <a:gd name="T4" fmla="*/ 293 w 293"/>
                <a:gd name="T5" fmla="*/ 74 h 239"/>
                <a:gd name="T6" fmla="*/ 86 w 293"/>
                <a:gd name="T7" fmla="*/ 0 h 239"/>
                <a:gd name="T8" fmla="*/ 0 w 293"/>
                <a:gd name="T9" fmla="*/ 12 h 239"/>
                <a:gd name="T10" fmla="*/ 0 w 293"/>
                <a:gd name="T1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39">
                  <a:moveTo>
                    <a:pt x="0" y="239"/>
                  </a:moveTo>
                  <a:cubicBezTo>
                    <a:pt x="87" y="189"/>
                    <a:pt x="87" y="189"/>
                    <a:pt x="87" y="189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37" y="28"/>
                    <a:pt x="165" y="0"/>
                    <a:pt x="86" y="0"/>
                  </a:cubicBezTo>
                  <a:cubicBezTo>
                    <a:pt x="56" y="0"/>
                    <a:pt x="27" y="4"/>
                    <a:pt x="0" y="12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9" name="Freeform 107"/>
            <p:cNvSpPr/>
            <p:nvPr/>
          </p:nvSpPr>
          <p:spPr bwMode="auto">
            <a:xfrm>
              <a:off x="4383088" y="1449388"/>
              <a:ext cx="303213" cy="290513"/>
            </a:xfrm>
            <a:custGeom>
              <a:avLst/>
              <a:gdLst>
                <a:gd name="T0" fmla="*/ 0 w 293"/>
                <a:gd name="T1" fmla="*/ 112 h 281"/>
                <a:gd name="T2" fmla="*/ 86 w 293"/>
                <a:gd name="T3" fmla="*/ 162 h 281"/>
                <a:gd name="T4" fmla="*/ 289 w 293"/>
                <a:gd name="T5" fmla="*/ 281 h 281"/>
                <a:gd name="T6" fmla="*/ 293 w 293"/>
                <a:gd name="T7" fmla="*/ 230 h 281"/>
                <a:gd name="T8" fmla="*/ 199 w 293"/>
                <a:gd name="T9" fmla="*/ 0 h 281"/>
                <a:gd name="T10" fmla="*/ 0 w 293"/>
                <a:gd name="T11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1">
                  <a:moveTo>
                    <a:pt x="0" y="112"/>
                  </a:moveTo>
                  <a:cubicBezTo>
                    <a:pt x="86" y="162"/>
                    <a:pt x="86" y="162"/>
                    <a:pt x="86" y="162"/>
                  </a:cubicBezTo>
                  <a:cubicBezTo>
                    <a:pt x="289" y="281"/>
                    <a:pt x="289" y="281"/>
                    <a:pt x="289" y="281"/>
                  </a:cubicBezTo>
                  <a:cubicBezTo>
                    <a:pt x="292" y="264"/>
                    <a:pt x="293" y="247"/>
                    <a:pt x="293" y="230"/>
                  </a:cubicBezTo>
                  <a:cubicBezTo>
                    <a:pt x="293" y="140"/>
                    <a:pt x="257" y="59"/>
                    <a:pt x="19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0" name="Freeform 108"/>
            <p:cNvSpPr/>
            <p:nvPr/>
          </p:nvSpPr>
          <p:spPr bwMode="auto">
            <a:xfrm>
              <a:off x="4021138" y="1373188"/>
              <a:ext cx="204788" cy="346075"/>
            </a:xfrm>
            <a:custGeom>
              <a:avLst/>
              <a:gdLst>
                <a:gd name="T0" fmla="*/ 197 w 197"/>
                <a:gd name="T1" fmla="*/ 335 h 335"/>
                <a:gd name="T2" fmla="*/ 197 w 197"/>
                <a:gd name="T3" fmla="*/ 264 h 335"/>
                <a:gd name="T4" fmla="*/ 197 w 197"/>
                <a:gd name="T5" fmla="*/ 0 h 335"/>
                <a:gd name="T6" fmla="*/ 0 w 197"/>
                <a:gd name="T7" fmla="*/ 220 h 335"/>
                <a:gd name="T8" fmla="*/ 197 w 197"/>
                <a:gd name="T9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35">
                  <a:moveTo>
                    <a:pt x="197" y="335"/>
                  </a:moveTo>
                  <a:cubicBezTo>
                    <a:pt x="197" y="264"/>
                    <a:pt x="197" y="264"/>
                    <a:pt x="197" y="264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01" y="38"/>
                    <a:pt x="27" y="119"/>
                    <a:pt x="0" y="220"/>
                  </a:cubicBezTo>
                  <a:lnTo>
                    <a:pt x="197" y="335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1" name="Freeform 109"/>
            <p:cNvSpPr/>
            <p:nvPr/>
          </p:nvSpPr>
          <p:spPr bwMode="auto">
            <a:xfrm>
              <a:off x="4471988" y="1655763"/>
              <a:ext cx="203200" cy="346075"/>
            </a:xfrm>
            <a:custGeom>
              <a:avLst/>
              <a:gdLst>
                <a:gd name="T0" fmla="*/ 0 w 196"/>
                <a:gd name="T1" fmla="*/ 0 h 334"/>
                <a:gd name="T2" fmla="*/ 0 w 196"/>
                <a:gd name="T3" fmla="*/ 71 h 334"/>
                <a:gd name="T4" fmla="*/ 0 w 196"/>
                <a:gd name="T5" fmla="*/ 71 h 334"/>
                <a:gd name="T6" fmla="*/ 0 w 196"/>
                <a:gd name="T7" fmla="*/ 334 h 334"/>
                <a:gd name="T8" fmla="*/ 196 w 196"/>
                <a:gd name="T9" fmla="*/ 115 h 334"/>
                <a:gd name="T10" fmla="*/ 0 w 196"/>
                <a:gd name="T1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334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96" y="297"/>
                    <a:pt x="169" y="215"/>
                    <a:pt x="196" y="1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2" name="Freeform 110"/>
            <p:cNvSpPr/>
            <p:nvPr/>
          </p:nvSpPr>
          <p:spPr bwMode="auto">
            <a:xfrm>
              <a:off x="4133851" y="1778000"/>
              <a:ext cx="304800" cy="247650"/>
            </a:xfrm>
            <a:custGeom>
              <a:avLst/>
              <a:gdLst>
                <a:gd name="T0" fmla="*/ 294 w 294"/>
                <a:gd name="T1" fmla="*/ 0 h 239"/>
                <a:gd name="T2" fmla="*/ 206 w 294"/>
                <a:gd name="T3" fmla="*/ 50 h 239"/>
                <a:gd name="T4" fmla="*/ 0 w 294"/>
                <a:gd name="T5" fmla="*/ 165 h 239"/>
                <a:gd name="T6" fmla="*/ 207 w 294"/>
                <a:gd name="T7" fmla="*/ 239 h 239"/>
                <a:gd name="T8" fmla="*/ 294 w 294"/>
                <a:gd name="T9" fmla="*/ 227 h 239"/>
                <a:gd name="T10" fmla="*/ 294 w 294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39">
                  <a:moveTo>
                    <a:pt x="294" y="0"/>
                  </a:moveTo>
                  <a:cubicBezTo>
                    <a:pt x="206" y="50"/>
                    <a:pt x="206" y="50"/>
                    <a:pt x="206" y="5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57" y="211"/>
                    <a:pt x="129" y="239"/>
                    <a:pt x="207" y="239"/>
                  </a:cubicBezTo>
                  <a:cubicBezTo>
                    <a:pt x="237" y="239"/>
                    <a:pt x="266" y="235"/>
                    <a:pt x="294" y="227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3" name="Freeform 111"/>
            <p:cNvSpPr/>
            <p:nvPr/>
          </p:nvSpPr>
          <p:spPr bwMode="auto">
            <a:xfrm>
              <a:off x="4010026" y="1635125"/>
              <a:ext cx="303213" cy="290513"/>
            </a:xfrm>
            <a:custGeom>
              <a:avLst/>
              <a:gdLst>
                <a:gd name="T0" fmla="*/ 293 w 293"/>
                <a:gd name="T1" fmla="*/ 168 h 280"/>
                <a:gd name="T2" fmla="*/ 208 w 293"/>
                <a:gd name="T3" fmla="*/ 119 h 280"/>
                <a:gd name="T4" fmla="*/ 4 w 293"/>
                <a:gd name="T5" fmla="*/ 0 h 280"/>
                <a:gd name="T6" fmla="*/ 0 w 293"/>
                <a:gd name="T7" fmla="*/ 50 h 280"/>
                <a:gd name="T8" fmla="*/ 95 w 293"/>
                <a:gd name="T9" fmla="*/ 280 h 280"/>
                <a:gd name="T10" fmla="*/ 293 w 293"/>
                <a:gd name="T11" fmla="*/ 16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0">
                  <a:moveTo>
                    <a:pt x="293" y="168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0" y="33"/>
                    <a:pt x="0" y="50"/>
                  </a:cubicBezTo>
                  <a:cubicBezTo>
                    <a:pt x="0" y="140"/>
                    <a:pt x="36" y="221"/>
                    <a:pt x="95" y="280"/>
                  </a:cubicBezTo>
                  <a:lnTo>
                    <a:pt x="293" y="168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44" name="Oval 112"/>
          <p:cNvSpPr>
            <a:spLocks noChangeArrowheads="1"/>
          </p:cNvSpPr>
          <p:nvPr/>
        </p:nvSpPr>
        <p:spPr bwMode="auto">
          <a:xfrm>
            <a:off x="5688124" y="2599947"/>
            <a:ext cx="838677" cy="838677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1" name="组合 440"/>
          <p:cNvGrpSpPr/>
          <p:nvPr/>
        </p:nvGrpSpPr>
        <p:grpSpPr>
          <a:xfrm>
            <a:off x="5873089" y="2783646"/>
            <a:ext cx="471281" cy="471281"/>
            <a:chOff x="7548563" y="1392238"/>
            <a:chExt cx="590551" cy="590550"/>
          </a:xfrm>
        </p:grpSpPr>
        <p:sp>
          <p:nvSpPr>
            <p:cNvPr id="345" name="Freeform 113"/>
            <p:cNvSpPr/>
            <p:nvPr/>
          </p:nvSpPr>
          <p:spPr bwMode="auto">
            <a:xfrm>
              <a:off x="7548563" y="1392238"/>
              <a:ext cx="79375" cy="80963"/>
            </a:xfrm>
            <a:custGeom>
              <a:avLst/>
              <a:gdLst>
                <a:gd name="T0" fmla="*/ 2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50 w 50"/>
                <a:gd name="T7" fmla="*/ 0 h 51"/>
                <a:gd name="T8" fmla="*/ 50 w 50"/>
                <a:gd name="T9" fmla="*/ 20 h 51"/>
                <a:gd name="T10" fmla="*/ 20 w 50"/>
                <a:gd name="T11" fmla="*/ 20 h 51"/>
                <a:gd name="T12" fmla="*/ 2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2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20"/>
                  </a:lnTo>
                  <a:lnTo>
                    <a:pt x="20" y="20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6" name="Freeform 114"/>
            <p:cNvSpPr/>
            <p:nvPr/>
          </p:nvSpPr>
          <p:spPr bwMode="auto">
            <a:xfrm>
              <a:off x="7548563" y="1901825"/>
              <a:ext cx="79375" cy="80963"/>
            </a:xfrm>
            <a:custGeom>
              <a:avLst/>
              <a:gdLst>
                <a:gd name="T0" fmla="*/ 5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20 w 50"/>
                <a:gd name="T7" fmla="*/ 0 h 51"/>
                <a:gd name="T8" fmla="*/ 20 w 50"/>
                <a:gd name="T9" fmla="*/ 31 h 51"/>
                <a:gd name="T10" fmla="*/ 50 w 50"/>
                <a:gd name="T11" fmla="*/ 31 h 51"/>
                <a:gd name="T12" fmla="*/ 5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5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31"/>
                  </a:lnTo>
                  <a:lnTo>
                    <a:pt x="50" y="31"/>
                  </a:lnTo>
                  <a:lnTo>
                    <a:pt x="5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7" name="Freeform 115"/>
            <p:cNvSpPr/>
            <p:nvPr/>
          </p:nvSpPr>
          <p:spPr bwMode="auto">
            <a:xfrm>
              <a:off x="8058151" y="1392238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31 w 51"/>
                <a:gd name="T3" fmla="*/ 51 h 51"/>
                <a:gd name="T4" fmla="*/ 31 w 51"/>
                <a:gd name="T5" fmla="*/ 20 h 51"/>
                <a:gd name="T6" fmla="*/ 0 w 51"/>
                <a:gd name="T7" fmla="*/ 20 h 51"/>
                <a:gd name="T8" fmla="*/ 0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31" y="51"/>
                  </a:lnTo>
                  <a:lnTo>
                    <a:pt x="3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8" name="Freeform 116"/>
            <p:cNvSpPr/>
            <p:nvPr/>
          </p:nvSpPr>
          <p:spPr bwMode="auto">
            <a:xfrm>
              <a:off x="8058151" y="1901825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0 w 51"/>
                <a:gd name="T3" fmla="*/ 51 h 51"/>
                <a:gd name="T4" fmla="*/ 0 w 51"/>
                <a:gd name="T5" fmla="*/ 31 h 51"/>
                <a:gd name="T6" fmla="*/ 31 w 51"/>
                <a:gd name="T7" fmla="*/ 31 h 51"/>
                <a:gd name="T8" fmla="*/ 31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0" y="51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9" name="Freeform 117"/>
            <p:cNvSpPr/>
            <p:nvPr/>
          </p:nvSpPr>
          <p:spPr bwMode="auto">
            <a:xfrm>
              <a:off x="7777163" y="1646238"/>
              <a:ext cx="134938" cy="123825"/>
            </a:xfrm>
            <a:custGeom>
              <a:avLst/>
              <a:gdLst>
                <a:gd name="T0" fmla="*/ 3 w 130"/>
                <a:gd name="T1" fmla="*/ 55 h 119"/>
                <a:gd name="T2" fmla="*/ 1 w 130"/>
                <a:gd name="T3" fmla="*/ 68 h 119"/>
                <a:gd name="T4" fmla="*/ 2 w 130"/>
                <a:gd name="T5" fmla="*/ 90 h 119"/>
                <a:gd name="T6" fmla="*/ 8 w 130"/>
                <a:gd name="T7" fmla="*/ 100 h 119"/>
                <a:gd name="T8" fmla="*/ 16 w 130"/>
                <a:gd name="T9" fmla="*/ 109 h 119"/>
                <a:gd name="T10" fmla="*/ 51 w 130"/>
                <a:gd name="T11" fmla="*/ 118 h 119"/>
                <a:gd name="T12" fmla="*/ 79 w 130"/>
                <a:gd name="T13" fmla="*/ 119 h 119"/>
                <a:gd name="T14" fmla="*/ 96 w 130"/>
                <a:gd name="T15" fmla="*/ 117 h 119"/>
                <a:gd name="T16" fmla="*/ 107 w 130"/>
                <a:gd name="T17" fmla="*/ 103 h 119"/>
                <a:gd name="T18" fmla="*/ 122 w 130"/>
                <a:gd name="T19" fmla="*/ 85 h 119"/>
                <a:gd name="T20" fmla="*/ 130 w 130"/>
                <a:gd name="T21" fmla="*/ 63 h 119"/>
                <a:gd name="T22" fmla="*/ 123 w 130"/>
                <a:gd name="T23" fmla="*/ 43 h 119"/>
                <a:gd name="T24" fmla="*/ 121 w 130"/>
                <a:gd name="T25" fmla="*/ 0 h 119"/>
                <a:gd name="T26" fmla="*/ 13 w 130"/>
                <a:gd name="T27" fmla="*/ 12 h 119"/>
                <a:gd name="T28" fmla="*/ 8 w 130"/>
                <a:gd name="T29" fmla="*/ 11 h 119"/>
                <a:gd name="T30" fmla="*/ 8 w 130"/>
                <a:gd name="T31" fmla="*/ 7 h 119"/>
                <a:gd name="T32" fmla="*/ 1 w 130"/>
                <a:gd name="T33" fmla="*/ 3 h 119"/>
                <a:gd name="T34" fmla="*/ 6 w 130"/>
                <a:gd name="T35" fmla="*/ 40 h 119"/>
                <a:gd name="T36" fmla="*/ 6 w 130"/>
                <a:gd name="T37" fmla="*/ 47 h 119"/>
                <a:gd name="T38" fmla="*/ 3 w 130"/>
                <a:gd name="T39" fmla="*/ 5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19">
                  <a:moveTo>
                    <a:pt x="3" y="55"/>
                  </a:moveTo>
                  <a:cubicBezTo>
                    <a:pt x="2" y="59"/>
                    <a:pt x="1" y="63"/>
                    <a:pt x="1" y="68"/>
                  </a:cubicBezTo>
                  <a:cubicBezTo>
                    <a:pt x="1" y="75"/>
                    <a:pt x="0" y="83"/>
                    <a:pt x="2" y="90"/>
                  </a:cubicBezTo>
                  <a:cubicBezTo>
                    <a:pt x="4" y="94"/>
                    <a:pt x="6" y="97"/>
                    <a:pt x="8" y="100"/>
                  </a:cubicBezTo>
                  <a:cubicBezTo>
                    <a:pt x="10" y="103"/>
                    <a:pt x="13" y="107"/>
                    <a:pt x="16" y="109"/>
                  </a:cubicBezTo>
                  <a:cubicBezTo>
                    <a:pt x="26" y="116"/>
                    <a:pt x="39" y="117"/>
                    <a:pt x="51" y="118"/>
                  </a:cubicBezTo>
                  <a:cubicBezTo>
                    <a:pt x="60" y="118"/>
                    <a:pt x="70" y="118"/>
                    <a:pt x="79" y="119"/>
                  </a:cubicBezTo>
                  <a:cubicBezTo>
                    <a:pt x="85" y="119"/>
                    <a:pt x="91" y="119"/>
                    <a:pt x="96" y="117"/>
                  </a:cubicBezTo>
                  <a:cubicBezTo>
                    <a:pt x="101" y="114"/>
                    <a:pt x="104" y="108"/>
                    <a:pt x="107" y="103"/>
                  </a:cubicBezTo>
                  <a:cubicBezTo>
                    <a:pt x="112" y="97"/>
                    <a:pt x="118" y="91"/>
                    <a:pt x="122" y="85"/>
                  </a:cubicBezTo>
                  <a:cubicBezTo>
                    <a:pt x="127" y="78"/>
                    <a:pt x="130" y="71"/>
                    <a:pt x="130" y="63"/>
                  </a:cubicBezTo>
                  <a:cubicBezTo>
                    <a:pt x="129" y="56"/>
                    <a:pt x="125" y="50"/>
                    <a:pt x="123" y="43"/>
                  </a:cubicBezTo>
                  <a:cubicBezTo>
                    <a:pt x="118" y="29"/>
                    <a:pt x="120" y="15"/>
                    <a:pt x="121" y="0"/>
                  </a:cubicBezTo>
                  <a:cubicBezTo>
                    <a:pt x="85" y="5"/>
                    <a:pt x="49" y="9"/>
                    <a:pt x="13" y="12"/>
                  </a:cubicBezTo>
                  <a:cubicBezTo>
                    <a:pt x="11" y="12"/>
                    <a:pt x="9" y="12"/>
                    <a:pt x="8" y="11"/>
                  </a:cubicBezTo>
                  <a:cubicBezTo>
                    <a:pt x="8" y="10"/>
                    <a:pt x="8" y="9"/>
                    <a:pt x="8" y="7"/>
                  </a:cubicBezTo>
                  <a:cubicBezTo>
                    <a:pt x="7" y="4"/>
                    <a:pt x="4" y="2"/>
                    <a:pt x="1" y="3"/>
                  </a:cubicBezTo>
                  <a:cubicBezTo>
                    <a:pt x="5" y="15"/>
                    <a:pt x="7" y="28"/>
                    <a:pt x="6" y="40"/>
                  </a:cubicBezTo>
                  <a:cubicBezTo>
                    <a:pt x="6" y="42"/>
                    <a:pt x="6" y="45"/>
                    <a:pt x="6" y="47"/>
                  </a:cubicBezTo>
                  <a:cubicBezTo>
                    <a:pt x="5" y="50"/>
                    <a:pt x="4" y="52"/>
                    <a:pt x="3" y="55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0" name="Freeform 118"/>
            <p:cNvSpPr/>
            <p:nvPr/>
          </p:nvSpPr>
          <p:spPr bwMode="auto">
            <a:xfrm>
              <a:off x="7799388" y="1789113"/>
              <a:ext cx="34925" cy="111125"/>
            </a:xfrm>
            <a:custGeom>
              <a:avLst/>
              <a:gdLst>
                <a:gd name="T0" fmla="*/ 21 w 34"/>
                <a:gd name="T1" fmla="*/ 0 h 107"/>
                <a:gd name="T2" fmla="*/ 5 w 34"/>
                <a:gd name="T3" fmla="*/ 24 h 107"/>
                <a:gd name="T4" fmla="*/ 0 w 34"/>
                <a:gd name="T5" fmla="*/ 36 h 107"/>
                <a:gd name="T6" fmla="*/ 20 w 34"/>
                <a:gd name="T7" fmla="*/ 107 h 107"/>
                <a:gd name="T8" fmla="*/ 34 w 34"/>
                <a:gd name="T9" fmla="*/ 16 h 107"/>
                <a:gd name="T10" fmla="*/ 21 w 34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7">
                  <a:moveTo>
                    <a:pt x="21" y="0"/>
                  </a:moveTo>
                  <a:cubicBezTo>
                    <a:pt x="15" y="8"/>
                    <a:pt x="9" y="16"/>
                    <a:pt x="5" y="24"/>
                  </a:cubicBezTo>
                  <a:cubicBezTo>
                    <a:pt x="3" y="30"/>
                    <a:pt x="1" y="34"/>
                    <a:pt x="0" y="36"/>
                  </a:cubicBezTo>
                  <a:cubicBezTo>
                    <a:pt x="5" y="56"/>
                    <a:pt x="12" y="80"/>
                    <a:pt x="20" y="107"/>
                  </a:cubicBezTo>
                  <a:cubicBezTo>
                    <a:pt x="34" y="16"/>
                    <a:pt x="34" y="16"/>
                    <a:pt x="34" y="1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1" name="Freeform 119"/>
            <p:cNvSpPr/>
            <p:nvPr/>
          </p:nvSpPr>
          <p:spPr bwMode="auto">
            <a:xfrm>
              <a:off x="7854951" y="1789113"/>
              <a:ext cx="36513" cy="106363"/>
            </a:xfrm>
            <a:custGeom>
              <a:avLst/>
              <a:gdLst>
                <a:gd name="T0" fmla="*/ 13 w 36"/>
                <a:gd name="T1" fmla="*/ 0 h 104"/>
                <a:gd name="T2" fmla="*/ 0 w 36"/>
                <a:gd name="T3" fmla="*/ 17 h 104"/>
                <a:gd name="T4" fmla="*/ 17 w 36"/>
                <a:gd name="T5" fmla="*/ 104 h 104"/>
                <a:gd name="T6" fmla="*/ 36 w 36"/>
                <a:gd name="T7" fmla="*/ 37 h 104"/>
                <a:gd name="T8" fmla="*/ 30 w 36"/>
                <a:gd name="T9" fmla="*/ 25 h 104"/>
                <a:gd name="T10" fmla="*/ 13 w 36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4">
                  <a:moveTo>
                    <a:pt x="13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24" y="78"/>
                    <a:pt x="31" y="56"/>
                    <a:pt x="36" y="37"/>
                  </a:cubicBezTo>
                  <a:cubicBezTo>
                    <a:pt x="35" y="35"/>
                    <a:pt x="33" y="31"/>
                    <a:pt x="30" y="25"/>
                  </a:cubicBezTo>
                  <a:cubicBezTo>
                    <a:pt x="27" y="17"/>
                    <a:pt x="20" y="8"/>
                    <a:pt x="13" y="0"/>
                  </a:cubicBez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" name="Freeform 120"/>
            <p:cNvSpPr/>
            <p:nvPr/>
          </p:nvSpPr>
          <p:spPr bwMode="auto">
            <a:xfrm>
              <a:off x="7821613" y="1765300"/>
              <a:ext cx="46038" cy="41275"/>
            </a:xfrm>
            <a:custGeom>
              <a:avLst/>
              <a:gdLst>
                <a:gd name="T0" fmla="*/ 32 w 45"/>
                <a:gd name="T1" fmla="*/ 40 h 40"/>
                <a:gd name="T2" fmla="*/ 45 w 45"/>
                <a:gd name="T3" fmla="*/ 23 h 40"/>
                <a:gd name="T4" fmla="*/ 23 w 45"/>
                <a:gd name="T5" fmla="*/ 0 h 40"/>
                <a:gd name="T6" fmla="*/ 0 w 45"/>
                <a:gd name="T7" fmla="*/ 24 h 40"/>
                <a:gd name="T8" fmla="*/ 13 w 45"/>
                <a:gd name="T9" fmla="*/ 40 h 40"/>
                <a:gd name="T10" fmla="*/ 32 w 45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0">
                  <a:moveTo>
                    <a:pt x="32" y="40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35" y="10"/>
                    <a:pt x="23" y="0"/>
                    <a:pt x="23" y="0"/>
                  </a:cubicBezTo>
                  <a:cubicBezTo>
                    <a:pt x="23" y="0"/>
                    <a:pt x="11" y="11"/>
                    <a:pt x="0" y="24"/>
                  </a:cubicBezTo>
                  <a:cubicBezTo>
                    <a:pt x="13" y="40"/>
                    <a:pt x="13" y="40"/>
                    <a:pt x="13" y="40"/>
                  </a:cubicBezTo>
                  <a:lnTo>
                    <a:pt x="32" y="40"/>
                  </a:ln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" name="Rectangle 121"/>
            <p:cNvSpPr>
              <a:spLocks noChangeArrowheads="1"/>
            </p:cNvSpPr>
            <p:nvPr/>
          </p:nvSpPr>
          <p:spPr bwMode="auto">
            <a:xfrm>
              <a:off x="7845426" y="1765300"/>
              <a:ext cx="1588" cy="1588"/>
            </a:xfrm>
            <a:prstGeom prst="rect">
              <a:avLst/>
            </a:prstGeom>
            <a:solidFill>
              <a:srgbClr val="1F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" name="Freeform 122"/>
            <p:cNvSpPr/>
            <p:nvPr/>
          </p:nvSpPr>
          <p:spPr bwMode="auto">
            <a:xfrm>
              <a:off x="7770813" y="1698625"/>
              <a:ext cx="74613" cy="128588"/>
            </a:xfrm>
            <a:custGeom>
              <a:avLst/>
              <a:gdLst>
                <a:gd name="T0" fmla="*/ 27 w 71"/>
                <a:gd name="T1" fmla="*/ 124 h 124"/>
                <a:gd name="T2" fmla="*/ 32 w 71"/>
                <a:gd name="T3" fmla="*/ 112 h 124"/>
                <a:gd name="T4" fmla="*/ 48 w 71"/>
                <a:gd name="T5" fmla="*/ 88 h 124"/>
                <a:gd name="T6" fmla="*/ 71 w 71"/>
                <a:gd name="T7" fmla="*/ 64 h 124"/>
                <a:gd name="T8" fmla="*/ 71 w 71"/>
                <a:gd name="T9" fmla="*/ 64 h 124"/>
                <a:gd name="T10" fmla="*/ 11 w 71"/>
                <a:gd name="T11" fmla="*/ 0 h 124"/>
                <a:gd name="T12" fmla="*/ 5 w 71"/>
                <a:gd name="T13" fmla="*/ 4 h 124"/>
                <a:gd name="T14" fmla="*/ 27 w 71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7" y="124"/>
                  </a:moveTo>
                  <a:cubicBezTo>
                    <a:pt x="28" y="122"/>
                    <a:pt x="30" y="118"/>
                    <a:pt x="32" y="112"/>
                  </a:cubicBezTo>
                  <a:cubicBezTo>
                    <a:pt x="36" y="104"/>
                    <a:pt x="42" y="96"/>
                    <a:pt x="48" y="88"/>
                  </a:cubicBezTo>
                  <a:cubicBezTo>
                    <a:pt x="59" y="75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0" y="18"/>
                    <a:pt x="11" y="0"/>
                    <a:pt x="11" y="0"/>
                  </a:cubicBezTo>
                  <a:cubicBezTo>
                    <a:pt x="8" y="0"/>
                    <a:pt x="6" y="2"/>
                    <a:pt x="5" y="4"/>
                  </a:cubicBezTo>
                  <a:cubicBezTo>
                    <a:pt x="4" y="7"/>
                    <a:pt x="1" y="28"/>
                    <a:pt x="27" y="124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" name="Freeform 123"/>
            <p:cNvSpPr/>
            <p:nvPr/>
          </p:nvSpPr>
          <p:spPr bwMode="auto">
            <a:xfrm>
              <a:off x="7845426" y="1698625"/>
              <a:ext cx="73025" cy="128588"/>
            </a:xfrm>
            <a:custGeom>
              <a:avLst/>
              <a:gdLst>
                <a:gd name="T0" fmla="*/ 22 w 71"/>
                <a:gd name="T1" fmla="*/ 87 h 124"/>
                <a:gd name="T2" fmla="*/ 39 w 71"/>
                <a:gd name="T3" fmla="*/ 112 h 124"/>
                <a:gd name="T4" fmla="*/ 45 w 71"/>
                <a:gd name="T5" fmla="*/ 124 h 124"/>
                <a:gd name="T6" fmla="*/ 66 w 71"/>
                <a:gd name="T7" fmla="*/ 4 h 124"/>
                <a:gd name="T8" fmla="*/ 61 w 71"/>
                <a:gd name="T9" fmla="*/ 0 h 124"/>
                <a:gd name="T10" fmla="*/ 1 w 71"/>
                <a:gd name="T11" fmla="*/ 64 h 124"/>
                <a:gd name="T12" fmla="*/ 0 w 71"/>
                <a:gd name="T13" fmla="*/ 64 h 124"/>
                <a:gd name="T14" fmla="*/ 22 w 71"/>
                <a:gd name="T15" fmla="*/ 8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2" y="87"/>
                  </a:moveTo>
                  <a:cubicBezTo>
                    <a:pt x="29" y="95"/>
                    <a:pt x="36" y="104"/>
                    <a:pt x="39" y="112"/>
                  </a:cubicBezTo>
                  <a:cubicBezTo>
                    <a:pt x="42" y="118"/>
                    <a:pt x="44" y="122"/>
                    <a:pt x="45" y="124"/>
                  </a:cubicBezTo>
                  <a:cubicBezTo>
                    <a:pt x="70" y="28"/>
                    <a:pt x="67" y="7"/>
                    <a:pt x="66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61" y="0"/>
                    <a:pt x="71" y="18"/>
                    <a:pt x="1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2" y="74"/>
                    <a:pt x="22" y="87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" name="Freeform 124"/>
            <p:cNvSpPr/>
            <p:nvPr/>
          </p:nvSpPr>
          <p:spPr bwMode="auto">
            <a:xfrm>
              <a:off x="7920038" y="1558925"/>
              <a:ext cx="31750" cy="69850"/>
            </a:xfrm>
            <a:custGeom>
              <a:avLst/>
              <a:gdLst>
                <a:gd name="T0" fmla="*/ 2 w 30"/>
                <a:gd name="T1" fmla="*/ 66 h 67"/>
                <a:gd name="T2" fmla="*/ 0 w 30"/>
                <a:gd name="T3" fmla="*/ 60 h 67"/>
                <a:gd name="T4" fmla="*/ 5 w 30"/>
                <a:gd name="T5" fmla="*/ 45 h 67"/>
                <a:gd name="T6" fmla="*/ 9 w 30"/>
                <a:gd name="T7" fmla="*/ 21 h 67"/>
                <a:gd name="T8" fmla="*/ 21 w 30"/>
                <a:gd name="T9" fmla="*/ 1 h 67"/>
                <a:gd name="T10" fmla="*/ 26 w 30"/>
                <a:gd name="T11" fmla="*/ 1 h 67"/>
                <a:gd name="T12" fmla="*/ 29 w 30"/>
                <a:gd name="T13" fmla="*/ 5 h 67"/>
                <a:gd name="T14" fmla="*/ 29 w 30"/>
                <a:gd name="T15" fmla="*/ 11 h 67"/>
                <a:gd name="T16" fmla="*/ 24 w 30"/>
                <a:gd name="T17" fmla="*/ 41 h 67"/>
                <a:gd name="T18" fmla="*/ 19 w 30"/>
                <a:gd name="T19" fmla="*/ 58 h 67"/>
                <a:gd name="T20" fmla="*/ 5 w 30"/>
                <a:gd name="T21" fmla="*/ 67 h 67"/>
                <a:gd name="T22" fmla="*/ 2 w 30"/>
                <a:gd name="T23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67">
                  <a:moveTo>
                    <a:pt x="2" y="66"/>
                  </a:moveTo>
                  <a:cubicBezTo>
                    <a:pt x="0" y="65"/>
                    <a:pt x="0" y="62"/>
                    <a:pt x="0" y="60"/>
                  </a:cubicBezTo>
                  <a:cubicBezTo>
                    <a:pt x="1" y="55"/>
                    <a:pt x="4" y="50"/>
                    <a:pt x="5" y="45"/>
                  </a:cubicBezTo>
                  <a:cubicBezTo>
                    <a:pt x="7" y="37"/>
                    <a:pt x="7" y="29"/>
                    <a:pt x="9" y="21"/>
                  </a:cubicBezTo>
                  <a:cubicBezTo>
                    <a:pt x="10" y="13"/>
                    <a:pt x="14" y="5"/>
                    <a:pt x="21" y="1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1"/>
                    <a:pt x="29" y="3"/>
                    <a:pt x="29" y="5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27" y="21"/>
                    <a:pt x="26" y="31"/>
                    <a:pt x="24" y="41"/>
                  </a:cubicBezTo>
                  <a:cubicBezTo>
                    <a:pt x="23" y="47"/>
                    <a:pt x="22" y="53"/>
                    <a:pt x="19" y="58"/>
                  </a:cubicBezTo>
                  <a:cubicBezTo>
                    <a:pt x="16" y="63"/>
                    <a:pt x="11" y="67"/>
                    <a:pt x="5" y="67"/>
                  </a:cubicBezTo>
                  <a:cubicBezTo>
                    <a:pt x="4" y="67"/>
                    <a:pt x="3" y="67"/>
                    <a:pt x="2" y="66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" name="Freeform 125"/>
            <p:cNvSpPr/>
            <p:nvPr/>
          </p:nvSpPr>
          <p:spPr bwMode="auto">
            <a:xfrm>
              <a:off x="7740651" y="1560513"/>
              <a:ext cx="28575" cy="65088"/>
            </a:xfrm>
            <a:custGeom>
              <a:avLst/>
              <a:gdLst>
                <a:gd name="T0" fmla="*/ 12 w 28"/>
                <a:gd name="T1" fmla="*/ 57 h 63"/>
                <a:gd name="T2" fmla="*/ 22 w 28"/>
                <a:gd name="T3" fmla="*/ 62 h 63"/>
                <a:gd name="T4" fmla="*/ 27 w 28"/>
                <a:gd name="T5" fmla="*/ 57 h 63"/>
                <a:gd name="T6" fmla="*/ 27 w 28"/>
                <a:gd name="T7" fmla="*/ 49 h 63"/>
                <a:gd name="T8" fmla="*/ 13 w 28"/>
                <a:gd name="T9" fmla="*/ 2 h 63"/>
                <a:gd name="T10" fmla="*/ 3 w 28"/>
                <a:gd name="T11" fmla="*/ 0 h 63"/>
                <a:gd name="T12" fmla="*/ 2 w 28"/>
                <a:gd name="T13" fmla="*/ 1 h 63"/>
                <a:gd name="T14" fmla="*/ 1 w 28"/>
                <a:gd name="T15" fmla="*/ 3 h 63"/>
                <a:gd name="T16" fmla="*/ 1 w 28"/>
                <a:gd name="T17" fmla="*/ 31 h 63"/>
                <a:gd name="T18" fmla="*/ 12 w 28"/>
                <a:gd name="T19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63">
                  <a:moveTo>
                    <a:pt x="12" y="57"/>
                  </a:moveTo>
                  <a:cubicBezTo>
                    <a:pt x="14" y="60"/>
                    <a:pt x="18" y="63"/>
                    <a:pt x="22" y="62"/>
                  </a:cubicBezTo>
                  <a:cubicBezTo>
                    <a:pt x="24" y="62"/>
                    <a:pt x="26" y="59"/>
                    <a:pt x="27" y="57"/>
                  </a:cubicBezTo>
                  <a:cubicBezTo>
                    <a:pt x="28" y="54"/>
                    <a:pt x="28" y="51"/>
                    <a:pt x="27" y="49"/>
                  </a:cubicBezTo>
                  <a:cubicBezTo>
                    <a:pt x="25" y="32"/>
                    <a:pt x="14" y="18"/>
                    <a:pt x="13" y="2"/>
                  </a:cubicBezTo>
                  <a:cubicBezTo>
                    <a:pt x="10" y="1"/>
                    <a:pt x="6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12"/>
                    <a:pt x="0" y="22"/>
                    <a:pt x="1" y="31"/>
                  </a:cubicBezTo>
                  <a:cubicBezTo>
                    <a:pt x="3" y="41"/>
                    <a:pt x="6" y="50"/>
                    <a:pt x="12" y="57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" name="Freeform 126"/>
            <p:cNvSpPr/>
            <p:nvPr/>
          </p:nvSpPr>
          <p:spPr bwMode="auto">
            <a:xfrm>
              <a:off x="7747001" y="1438275"/>
              <a:ext cx="187325" cy="285750"/>
            </a:xfrm>
            <a:custGeom>
              <a:avLst/>
              <a:gdLst>
                <a:gd name="T0" fmla="*/ 162 w 182"/>
                <a:gd name="T1" fmla="*/ 28 h 276"/>
                <a:gd name="T2" fmla="*/ 92 w 182"/>
                <a:gd name="T3" fmla="*/ 4 h 276"/>
                <a:gd name="T4" fmla="*/ 18 w 182"/>
                <a:gd name="T5" fmla="*/ 24 h 276"/>
                <a:gd name="T6" fmla="*/ 15 w 182"/>
                <a:gd name="T7" fmla="*/ 25 h 276"/>
                <a:gd name="T8" fmla="*/ 0 w 182"/>
                <a:gd name="T9" fmla="*/ 113 h 276"/>
                <a:gd name="T10" fmla="*/ 91 w 182"/>
                <a:gd name="T11" fmla="*/ 276 h 276"/>
                <a:gd name="T12" fmla="*/ 182 w 182"/>
                <a:gd name="T13" fmla="*/ 113 h 276"/>
                <a:gd name="T14" fmla="*/ 169 w 182"/>
                <a:gd name="T15" fmla="*/ 31 h 276"/>
                <a:gd name="T16" fmla="*/ 162 w 182"/>
                <a:gd name="T17" fmla="*/ 2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276">
                  <a:moveTo>
                    <a:pt x="162" y="28"/>
                  </a:moveTo>
                  <a:cubicBezTo>
                    <a:pt x="143" y="14"/>
                    <a:pt x="115" y="7"/>
                    <a:pt x="92" y="4"/>
                  </a:cubicBezTo>
                  <a:cubicBezTo>
                    <a:pt x="64" y="0"/>
                    <a:pt x="42" y="11"/>
                    <a:pt x="18" y="24"/>
                  </a:cubicBezTo>
                  <a:cubicBezTo>
                    <a:pt x="17" y="24"/>
                    <a:pt x="16" y="25"/>
                    <a:pt x="15" y="25"/>
                  </a:cubicBezTo>
                  <a:cubicBezTo>
                    <a:pt x="6" y="51"/>
                    <a:pt x="0" y="81"/>
                    <a:pt x="0" y="113"/>
                  </a:cubicBezTo>
                  <a:cubicBezTo>
                    <a:pt x="0" y="203"/>
                    <a:pt x="41" y="276"/>
                    <a:pt x="91" y="276"/>
                  </a:cubicBezTo>
                  <a:cubicBezTo>
                    <a:pt x="141" y="276"/>
                    <a:pt x="182" y="203"/>
                    <a:pt x="182" y="113"/>
                  </a:cubicBezTo>
                  <a:cubicBezTo>
                    <a:pt x="182" y="83"/>
                    <a:pt x="177" y="55"/>
                    <a:pt x="169" y="31"/>
                  </a:cubicBezTo>
                  <a:cubicBezTo>
                    <a:pt x="167" y="30"/>
                    <a:pt x="164" y="29"/>
                    <a:pt x="162" y="28"/>
                  </a:cubicBezTo>
                  <a:close/>
                </a:path>
              </a:pathLst>
            </a:custGeom>
            <a:solidFill>
              <a:srgbClr val="EDC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" name="Freeform 127"/>
            <p:cNvSpPr/>
            <p:nvPr/>
          </p:nvSpPr>
          <p:spPr bwMode="auto">
            <a:xfrm>
              <a:off x="7726363" y="1416050"/>
              <a:ext cx="228600" cy="165100"/>
            </a:xfrm>
            <a:custGeom>
              <a:avLst/>
              <a:gdLst>
                <a:gd name="T0" fmla="*/ 29 w 221"/>
                <a:gd name="T1" fmla="*/ 153 h 159"/>
                <a:gd name="T2" fmla="*/ 27 w 221"/>
                <a:gd name="T3" fmla="*/ 116 h 159"/>
                <a:gd name="T4" fmla="*/ 28 w 221"/>
                <a:gd name="T5" fmla="*/ 91 h 159"/>
                <a:gd name="T6" fmla="*/ 40 w 221"/>
                <a:gd name="T7" fmla="*/ 72 h 159"/>
                <a:gd name="T8" fmla="*/ 59 w 221"/>
                <a:gd name="T9" fmla="*/ 61 h 159"/>
                <a:gd name="T10" fmla="*/ 68 w 221"/>
                <a:gd name="T11" fmla="*/ 65 h 159"/>
                <a:gd name="T12" fmla="*/ 91 w 221"/>
                <a:gd name="T13" fmla="*/ 69 h 159"/>
                <a:gd name="T14" fmla="*/ 118 w 221"/>
                <a:gd name="T15" fmla="*/ 65 h 159"/>
                <a:gd name="T16" fmla="*/ 140 w 221"/>
                <a:gd name="T17" fmla="*/ 54 h 159"/>
                <a:gd name="T18" fmla="*/ 172 w 221"/>
                <a:gd name="T19" fmla="*/ 61 h 159"/>
                <a:gd name="T20" fmla="*/ 186 w 221"/>
                <a:gd name="T21" fmla="*/ 110 h 159"/>
                <a:gd name="T22" fmla="*/ 197 w 221"/>
                <a:gd name="T23" fmla="*/ 159 h 159"/>
                <a:gd name="T24" fmla="*/ 217 w 221"/>
                <a:gd name="T25" fmla="*/ 119 h 159"/>
                <a:gd name="T26" fmla="*/ 213 w 221"/>
                <a:gd name="T27" fmla="*/ 66 h 159"/>
                <a:gd name="T28" fmla="*/ 186 w 221"/>
                <a:gd name="T29" fmla="*/ 32 h 159"/>
                <a:gd name="T30" fmla="*/ 168 w 221"/>
                <a:gd name="T31" fmla="*/ 17 h 159"/>
                <a:gd name="T32" fmla="*/ 152 w 221"/>
                <a:gd name="T33" fmla="*/ 9 h 159"/>
                <a:gd name="T34" fmla="*/ 93 w 221"/>
                <a:gd name="T35" fmla="*/ 2 h 159"/>
                <a:gd name="T36" fmla="*/ 16 w 221"/>
                <a:gd name="T37" fmla="*/ 46 h 159"/>
                <a:gd name="T38" fmla="*/ 3 w 221"/>
                <a:gd name="T39" fmla="*/ 93 h 159"/>
                <a:gd name="T40" fmla="*/ 2 w 221"/>
                <a:gd name="T41" fmla="*/ 121 h 159"/>
                <a:gd name="T42" fmla="*/ 17 w 221"/>
                <a:gd name="T43" fmla="*/ 145 h 159"/>
                <a:gd name="T44" fmla="*/ 29 w 221"/>
                <a:gd name="T45" fmla="*/ 15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159">
                  <a:moveTo>
                    <a:pt x="29" y="153"/>
                  </a:moveTo>
                  <a:cubicBezTo>
                    <a:pt x="28" y="140"/>
                    <a:pt x="27" y="128"/>
                    <a:pt x="27" y="116"/>
                  </a:cubicBezTo>
                  <a:cubicBezTo>
                    <a:pt x="26" y="108"/>
                    <a:pt x="25" y="99"/>
                    <a:pt x="28" y="91"/>
                  </a:cubicBezTo>
                  <a:cubicBezTo>
                    <a:pt x="30" y="84"/>
                    <a:pt x="35" y="78"/>
                    <a:pt x="40" y="72"/>
                  </a:cubicBezTo>
                  <a:cubicBezTo>
                    <a:pt x="45" y="66"/>
                    <a:pt x="52" y="58"/>
                    <a:pt x="59" y="61"/>
                  </a:cubicBezTo>
                  <a:cubicBezTo>
                    <a:pt x="63" y="62"/>
                    <a:pt x="65" y="64"/>
                    <a:pt x="68" y="65"/>
                  </a:cubicBezTo>
                  <a:cubicBezTo>
                    <a:pt x="75" y="69"/>
                    <a:pt x="83" y="69"/>
                    <a:pt x="91" y="69"/>
                  </a:cubicBezTo>
                  <a:cubicBezTo>
                    <a:pt x="100" y="69"/>
                    <a:pt x="110" y="68"/>
                    <a:pt x="118" y="65"/>
                  </a:cubicBezTo>
                  <a:cubicBezTo>
                    <a:pt x="126" y="62"/>
                    <a:pt x="132" y="57"/>
                    <a:pt x="140" y="54"/>
                  </a:cubicBezTo>
                  <a:cubicBezTo>
                    <a:pt x="151" y="51"/>
                    <a:pt x="164" y="53"/>
                    <a:pt x="172" y="61"/>
                  </a:cubicBezTo>
                  <a:cubicBezTo>
                    <a:pt x="185" y="73"/>
                    <a:pt x="186" y="92"/>
                    <a:pt x="186" y="110"/>
                  </a:cubicBezTo>
                  <a:cubicBezTo>
                    <a:pt x="186" y="127"/>
                    <a:pt x="186" y="146"/>
                    <a:pt x="197" y="159"/>
                  </a:cubicBezTo>
                  <a:cubicBezTo>
                    <a:pt x="206" y="142"/>
                    <a:pt x="213" y="138"/>
                    <a:pt x="217" y="119"/>
                  </a:cubicBezTo>
                  <a:cubicBezTo>
                    <a:pt x="220" y="105"/>
                    <a:pt x="221" y="78"/>
                    <a:pt x="213" y="66"/>
                  </a:cubicBezTo>
                  <a:cubicBezTo>
                    <a:pt x="206" y="53"/>
                    <a:pt x="196" y="42"/>
                    <a:pt x="186" y="32"/>
                  </a:cubicBezTo>
                  <a:cubicBezTo>
                    <a:pt x="180" y="26"/>
                    <a:pt x="175" y="21"/>
                    <a:pt x="168" y="17"/>
                  </a:cubicBezTo>
                  <a:cubicBezTo>
                    <a:pt x="163" y="13"/>
                    <a:pt x="158" y="11"/>
                    <a:pt x="152" y="9"/>
                  </a:cubicBezTo>
                  <a:cubicBezTo>
                    <a:pt x="133" y="3"/>
                    <a:pt x="113" y="0"/>
                    <a:pt x="93" y="2"/>
                  </a:cubicBezTo>
                  <a:cubicBezTo>
                    <a:pt x="63" y="5"/>
                    <a:pt x="31" y="20"/>
                    <a:pt x="16" y="46"/>
                  </a:cubicBezTo>
                  <a:cubicBezTo>
                    <a:pt x="8" y="61"/>
                    <a:pt x="5" y="77"/>
                    <a:pt x="3" y="93"/>
                  </a:cubicBezTo>
                  <a:cubicBezTo>
                    <a:pt x="1" y="102"/>
                    <a:pt x="0" y="112"/>
                    <a:pt x="2" y="121"/>
                  </a:cubicBezTo>
                  <a:cubicBezTo>
                    <a:pt x="4" y="131"/>
                    <a:pt x="9" y="140"/>
                    <a:pt x="17" y="145"/>
                  </a:cubicBezTo>
                  <a:cubicBezTo>
                    <a:pt x="22" y="147"/>
                    <a:pt x="27" y="148"/>
                    <a:pt x="29" y="15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" name="Freeform 128"/>
            <p:cNvSpPr/>
            <p:nvPr/>
          </p:nvSpPr>
          <p:spPr bwMode="auto">
            <a:xfrm>
              <a:off x="7739063" y="1547813"/>
              <a:ext cx="17463" cy="38100"/>
            </a:xfrm>
            <a:custGeom>
              <a:avLst/>
              <a:gdLst>
                <a:gd name="T0" fmla="*/ 5 w 17"/>
                <a:gd name="T1" fmla="*/ 0 h 37"/>
                <a:gd name="T2" fmla="*/ 6 w 17"/>
                <a:gd name="T3" fmla="*/ 0 h 37"/>
                <a:gd name="T4" fmla="*/ 7 w 17"/>
                <a:gd name="T5" fmla="*/ 1 h 37"/>
                <a:gd name="T6" fmla="*/ 16 w 17"/>
                <a:gd name="T7" fmla="*/ 18 h 37"/>
                <a:gd name="T8" fmla="*/ 17 w 17"/>
                <a:gd name="T9" fmla="*/ 24 h 37"/>
                <a:gd name="T10" fmla="*/ 17 w 17"/>
                <a:gd name="T11" fmla="*/ 27 h 37"/>
                <a:gd name="T12" fmla="*/ 17 w 17"/>
                <a:gd name="T13" fmla="*/ 36 h 37"/>
                <a:gd name="T14" fmla="*/ 17 w 17"/>
                <a:gd name="T15" fmla="*/ 37 h 37"/>
                <a:gd name="T16" fmla="*/ 16 w 17"/>
                <a:gd name="T17" fmla="*/ 37 h 37"/>
                <a:gd name="T18" fmla="*/ 11 w 17"/>
                <a:gd name="T19" fmla="*/ 37 h 37"/>
                <a:gd name="T20" fmla="*/ 8 w 17"/>
                <a:gd name="T21" fmla="*/ 23 h 37"/>
                <a:gd name="T22" fmla="*/ 7 w 17"/>
                <a:gd name="T23" fmla="*/ 19 h 37"/>
                <a:gd name="T24" fmla="*/ 2 w 17"/>
                <a:gd name="T25" fmla="*/ 15 h 37"/>
                <a:gd name="T26" fmla="*/ 0 w 17"/>
                <a:gd name="T27" fmla="*/ 7 h 37"/>
                <a:gd name="T28" fmla="*/ 1 w 17"/>
                <a:gd name="T29" fmla="*/ 4 h 37"/>
                <a:gd name="T30" fmla="*/ 3 w 17"/>
                <a:gd name="T31" fmla="*/ 2 h 37"/>
                <a:gd name="T32" fmla="*/ 5 w 1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7">
                  <a:moveTo>
                    <a:pt x="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6"/>
                    <a:pt x="13" y="12"/>
                    <a:pt x="16" y="18"/>
                  </a:cubicBezTo>
                  <a:cubicBezTo>
                    <a:pt x="16" y="20"/>
                    <a:pt x="17" y="22"/>
                    <a:pt x="17" y="24"/>
                  </a:cubicBezTo>
                  <a:cubicBezTo>
                    <a:pt x="17" y="25"/>
                    <a:pt x="17" y="26"/>
                    <a:pt x="17" y="27"/>
                  </a:cubicBezTo>
                  <a:cubicBezTo>
                    <a:pt x="17" y="30"/>
                    <a:pt x="17" y="33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7"/>
                    <a:pt x="12" y="37"/>
                    <a:pt x="11" y="37"/>
                  </a:cubicBezTo>
                  <a:cubicBezTo>
                    <a:pt x="10" y="33"/>
                    <a:pt x="9" y="28"/>
                    <a:pt x="8" y="23"/>
                  </a:cubicBezTo>
                  <a:cubicBezTo>
                    <a:pt x="8" y="21"/>
                    <a:pt x="8" y="20"/>
                    <a:pt x="7" y="19"/>
                  </a:cubicBezTo>
                  <a:cubicBezTo>
                    <a:pt x="6" y="17"/>
                    <a:pt x="4" y="17"/>
                    <a:pt x="2" y="15"/>
                  </a:cubicBezTo>
                  <a:cubicBezTo>
                    <a:pt x="0" y="13"/>
                    <a:pt x="0" y="10"/>
                    <a:pt x="0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" name="Freeform 129"/>
            <p:cNvSpPr/>
            <p:nvPr/>
          </p:nvSpPr>
          <p:spPr bwMode="auto">
            <a:xfrm>
              <a:off x="7921626" y="1557338"/>
              <a:ext cx="20638" cy="33338"/>
            </a:xfrm>
            <a:custGeom>
              <a:avLst/>
              <a:gdLst>
                <a:gd name="T0" fmla="*/ 1 w 20"/>
                <a:gd name="T1" fmla="*/ 3 h 31"/>
                <a:gd name="T2" fmla="*/ 4 w 20"/>
                <a:gd name="T3" fmla="*/ 1 h 31"/>
                <a:gd name="T4" fmla="*/ 20 w 20"/>
                <a:gd name="T5" fmla="*/ 2 h 31"/>
                <a:gd name="T6" fmla="*/ 16 w 20"/>
                <a:gd name="T7" fmla="*/ 9 h 31"/>
                <a:gd name="T8" fmla="*/ 11 w 20"/>
                <a:gd name="T9" fmla="*/ 29 h 31"/>
                <a:gd name="T10" fmla="*/ 11 w 20"/>
                <a:gd name="T11" fmla="*/ 30 h 31"/>
                <a:gd name="T12" fmla="*/ 10 w 20"/>
                <a:gd name="T13" fmla="*/ 31 h 31"/>
                <a:gd name="T14" fmla="*/ 4 w 20"/>
                <a:gd name="T15" fmla="*/ 31 h 31"/>
                <a:gd name="T16" fmla="*/ 3 w 20"/>
                <a:gd name="T17" fmla="*/ 15 h 31"/>
                <a:gd name="T18" fmla="*/ 2 w 20"/>
                <a:gd name="T19" fmla="*/ 11 h 31"/>
                <a:gd name="T20" fmla="*/ 1 w 20"/>
                <a:gd name="T21" fmla="*/ 7 h 31"/>
                <a:gd name="T22" fmla="*/ 1 w 20"/>
                <a:gd name="T2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1">
                  <a:moveTo>
                    <a:pt x="1" y="3"/>
                  </a:moveTo>
                  <a:cubicBezTo>
                    <a:pt x="2" y="2"/>
                    <a:pt x="3" y="2"/>
                    <a:pt x="4" y="1"/>
                  </a:cubicBezTo>
                  <a:cubicBezTo>
                    <a:pt x="9" y="0"/>
                    <a:pt x="14" y="0"/>
                    <a:pt x="20" y="2"/>
                  </a:cubicBezTo>
                  <a:cubicBezTo>
                    <a:pt x="19" y="4"/>
                    <a:pt x="18" y="7"/>
                    <a:pt x="16" y="9"/>
                  </a:cubicBezTo>
                  <a:cubicBezTo>
                    <a:pt x="13" y="15"/>
                    <a:pt x="11" y="22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8" y="31"/>
                    <a:pt x="6" y="31"/>
                    <a:pt x="4" y="31"/>
                  </a:cubicBezTo>
                  <a:cubicBezTo>
                    <a:pt x="5" y="25"/>
                    <a:pt x="5" y="20"/>
                    <a:pt x="3" y="15"/>
                  </a:cubicBezTo>
                  <a:cubicBezTo>
                    <a:pt x="3" y="14"/>
                    <a:pt x="3" y="12"/>
                    <a:pt x="2" y="11"/>
                  </a:cubicBezTo>
                  <a:cubicBezTo>
                    <a:pt x="2" y="10"/>
                    <a:pt x="2" y="9"/>
                    <a:pt x="1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2" name="Freeform 130"/>
            <p:cNvSpPr/>
            <p:nvPr/>
          </p:nvSpPr>
          <p:spPr bwMode="auto">
            <a:xfrm>
              <a:off x="7820026" y="1806575"/>
              <a:ext cx="52388" cy="150813"/>
            </a:xfrm>
            <a:custGeom>
              <a:avLst/>
              <a:gdLst>
                <a:gd name="T0" fmla="*/ 18 w 50"/>
                <a:gd name="T1" fmla="*/ 146 h 146"/>
                <a:gd name="T2" fmla="*/ 32 w 50"/>
                <a:gd name="T3" fmla="*/ 146 h 146"/>
                <a:gd name="T4" fmla="*/ 50 w 50"/>
                <a:gd name="T5" fmla="*/ 87 h 146"/>
                <a:gd name="T6" fmla="*/ 33 w 50"/>
                <a:gd name="T7" fmla="*/ 0 h 146"/>
                <a:gd name="T8" fmla="*/ 14 w 50"/>
                <a:gd name="T9" fmla="*/ 0 h 146"/>
                <a:gd name="T10" fmla="*/ 0 w 50"/>
                <a:gd name="T11" fmla="*/ 91 h 146"/>
                <a:gd name="T12" fmla="*/ 17 w 50"/>
                <a:gd name="T13" fmla="*/ 146 h 146"/>
                <a:gd name="T14" fmla="*/ 18 w 50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46">
                  <a:moveTo>
                    <a:pt x="18" y="146"/>
                  </a:moveTo>
                  <a:cubicBezTo>
                    <a:pt x="23" y="146"/>
                    <a:pt x="27" y="146"/>
                    <a:pt x="32" y="146"/>
                  </a:cubicBezTo>
                  <a:cubicBezTo>
                    <a:pt x="39" y="124"/>
                    <a:pt x="45" y="105"/>
                    <a:pt x="50" y="8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108"/>
                    <a:pt x="10" y="126"/>
                    <a:pt x="17" y="146"/>
                  </a:cubicBezTo>
                  <a:cubicBezTo>
                    <a:pt x="17" y="146"/>
                    <a:pt x="18" y="146"/>
                    <a:pt x="18" y="146"/>
                  </a:cubicBez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3" name="Freeform 131"/>
            <p:cNvSpPr/>
            <p:nvPr/>
          </p:nvSpPr>
          <p:spPr bwMode="auto">
            <a:xfrm>
              <a:off x="7602538" y="1728788"/>
              <a:ext cx="190500" cy="225425"/>
            </a:xfrm>
            <a:custGeom>
              <a:avLst/>
              <a:gdLst>
                <a:gd name="T0" fmla="*/ 184 w 184"/>
                <a:gd name="T1" fmla="*/ 218 h 218"/>
                <a:gd name="T2" fmla="*/ 139 w 184"/>
                <a:gd name="T3" fmla="*/ 122 h 218"/>
                <a:gd name="T4" fmla="*/ 162 w 184"/>
                <a:gd name="T5" fmla="*/ 87 h 218"/>
                <a:gd name="T6" fmla="*/ 134 w 184"/>
                <a:gd name="T7" fmla="*/ 91 h 218"/>
                <a:gd name="T8" fmla="*/ 128 w 184"/>
                <a:gd name="T9" fmla="*/ 46 h 218"/>
                <a:gd name="T10" fmla="*/ 146 w 184"/>
                <a:gd name="T11" fmla="*/ 0 h 218"/>
                <a:gd name="T12" fmla="*/ 18 w 184"/>
                <a:gd name="T13" fmla="*/ 56 h 218"/>
                <a:gd name="T14" fmla="*/ 0 w 184"/>
                <a:gd name="T15" fmla="*/ 109 h 218"/>
                <a:gd name="T16" fmla="*/ 184 w 184"/>
                <a:gd name="T1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18">
                  <a:moveTo>
                    <a:pt x="184" y="218"/>
                  </a:moveTo>
                  <a:cubicBezTo>
                    <a:pt x="159" y="169"/>
                    <a:pt x="139" y="122"/>
                    <a:pt x="139" y="122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4" y="91"/>
                    <a:pt x="128" y="80"/>
                    <a:pt x="128" y="46"/>
                  </a:cubicBezTo>
                  <a:cubicBezTo>
                    <a:pt x="128" y="30"/>
                    <a:pt x="137" y="13"/>
                    <a:pt x="146" y="0"/>
                  </a:cubicBezTo>
                  <a:cubicBezTo>
                    <a:pt x="119" y="9"/>
                    <a:pt x="28" y="40"/>
                    <a:pt x="18" y="56"/>
                  </a:cubicBezTo>
                  <a:cubicBezTo>
                    <a:pt x="14" y="62"/>
                    <a:pt x="8" y="83"/>
                    <a:pt x="0" y="109"/>
                  </a:cubicBezTo>
                  <a:cubicBezTo>
                    <a:pt x="44" y="166"/>
                    <a:pt x="109" y="206"/>
                    <a:pt x="184" y="218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" name="Freeform 132"/>
            <p:cNvSpPr/>
            <p:nvPr/>
          </p:nvSpPr>
          <p:spPr bwMode="auto">
            <a:xfrm>
              <a:off x="7735888" y="1703388"/>
              <a:ext cx="101600" cy="254000"/>
            </a:xfrm>
            <a:custGeom>
              <a:avLst/>
              <a:gdLst>
                <a:gd name="T0" fmla="*/ 6 w 99"/>
                <a:gd name="T1" fmla="*/ 116 h 246"/>
                <a:gd name="T2" fmla="*/ 34 w 99"/>
                <a:gd name="T3" fmla="*/ 112 h 246"/>
                <a:gd name="T4" fmla="*/ 11 w 99"/>
                <a:gd name="T5" fmla="*/ 147 h 246"/>
                <a:gd name="T6" fmla="*/ 56 w 99"/>
                <a:gd name="T7" fmla="*/ 243 h 246"/>
                <a:gd name="T8" fmla="*/ 99 w 99"/>
                <a:gd name="T9" fmla="*/ 246 h 246"/>
                <a:gd name="T10" fmla="*/ 82 w 99"/>
                <a:gd name="T11" fmla="*/ 191 h 246"/>
                <a:gd name="T12" fmla="*/ 62 w 99"/>
                <a:gd name="T13" fmla="*/ 120 h 246"/>
                <a:gd name="T14" fmla="*/ 40 w 99"/>
                <a:gd name="T15" fmla="*/ 0 h 246"/>
                <a:gd name="T16" fmla="*/ 40 w 99"/>
                <a:gd name="T17" fmla="*/ 0 h 246"/>
                <a:gd name="T18" fmla="*/ 18 w 99"/>
                <a:gd name="T19" fmla="*/ 25 h 246"/>
                <a:gd name="T20" fmla="*/ 0 w 99"/>
                <a:gd name="T21" fmla="*/ 71 h 246"/>
                <a:gd name="T22" fmla="*/ 6 w 99"/>
                <a:gd name="T23" fmla="*/ 1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6" y="116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47"/>
                    <a:pt x="31" y="194"/>
                    <a:pt x="56" y="243"/>
                  </a:cubicBezTo>
                  <a:cubicBezTo>
                    <a:pt x="70" y="245"/>
                    <a:pt x="84" y="246"/>
                    <a:pt x="99" y="246"/>
                  </a:cubicBezTo>
                  <a:cubicBezTo>
                    <a:pt x="92" y="226"/>
                    <a:pt x="87" y="208"/>
                    <a:pt x="82" y="191"/>
                  </a:cubicBezTo>
                  <a:cubicBezTo>
                    <a:pt x="74" y="164"/>
                    <a:pt x="67" y="140"/>
                    <a:pt x="62" y="120"/>
                  </a:cubicBezTo>
                  <a:cubicBezTo>
                    <a:pt x="36" y="24"/>
                    <a:pt x="39" y="3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29" y="10"/>
                    <a:pt x="18" y="25"/>
                  </a:cubicBezTo>
                  <a:cubicBezTo>
                    <a:pt x="9" y="38"/>
                    <a:pt x="0" y="55"/>
                    <a:pt x="0" y="71"/>
                  </a:cubicBezTo>
                  <a:cubicBezTo>
                    <a:pt x="0" y="105"/>
                    <a:pt x="6" y="116"/>
                    <a:pt x="6" y="116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" name="Freeform 133"/>
            <p:cNvSpPr/>
            <p:nvPr/>
          </p:nvSpPr>
          <p:spPr bwMode="auto">
            <a:xfrm>
              <a:off x="7899401" y="1728788"/>
              <a:ext cx="184150" cy="222250"/>
            </a:xfrm>
            <a:custGeom>
              <a:avLst/>
              <a:gdLst>
                <a:gd name="T0" fmla="*/ 48 w 179"/>
                <a:gd name="T1" fmla="*/ 91 h 215"/>
                <a:gd name="T2" fmla="*/ 21 w 179"/>
                <a:gd name="T3" fmla="*/ 87 h 215"/>
                <a:gd name="T4" fmla="*/ 43 w 179"/>
                <a:gd name="T5" fmla="*/ 122 h 215"/>
                <a:gd name="T6" fmla="*/ 0 w 179"/>
                <a:gd name="T7" fmla="*/ 215 h 215"/>
                <a:gd name="T8" fmla="*/ 179 w 179"/>
                <a:gd name="T9" fmla="*/ 97 h 215"/>
                <a:gd name="T10" fmla="*/ 164 w 179"/>
                <a:gd name="T11" fmla="*/ 56 h 215"/>
                <a:gd name="T12" fmla="*/ 36 w 179"/>
                <a:gd name="T13" fmla="*/ 0 h 215"/>
                <a:gd name="T14" fmla="*/ 55 w 179"/>
                <a:gd name="T15" fmla="*/ 46 h 215"/>
                <a:gd name="T16" fmla="*/ 48 w 179"/>
                <a:gd name="T17" fmla="*/ 9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5">
                  <a:moveTo>
                    <a:pt x="48" y="91"/>
                  </a:moveTo>
                  <a:cubicBezTo>
                    <a:pt x="21" y="87"/>
                    <a:pt x="21" y="87"/>
                    <a:pt x="21" y="87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24" y="168"/>
                    <a:pt x="0" y="215"/>
                  </a:cubicBezTo>
                  <a:cubicBezTo>
                    <a:pt x="74" y="200"/>
                    <a:pt x="137" y="157"/>
                    <a:pt x="179" y="97"/>
                  </a:cubicBezTo>
                  <a:cubicBezTo>
                    <a:pt x="173" y="77"/>
                    <a:pt x="167" y="61"/>
                    <a:pt x="164" y="56"/>
                  </a:cubicBezTo>
                  <a:cubicBezTo>
                    <a:pt x="155" y="40"/>
                    <a:pt x="63" y="9"/>
                    <a:pt x="36" y="0"/>
                  </a:cubicBezTo>
                  <a:cubicBezTo>
                    <a:pt x="45" y="13"/>
                    <a:pt x="55" y="30"/>
                    <a:pt x="55" y="46"/>
                  </a:cubicBezTo>
                  <a:cubicBezTo>
                    <a:pt x="55" y="80"/>
                    <a:pt x="48" y="91"/>
                    <a:pt x="48" y="91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" name="Freeform 134"/>
            <p:cNvSpPr/>
            <p:nvPr/>
          </p:nvSpPr>
          <p:spPr bwMode="auto">
            <a:xfrm>
              <a:off x="7853363" y="1703388"/>
              <a:ext cx="101600" cy="254000"/>
            </a:xfrm>
            <a:custGeom>
              <a:avLst/>
              <a:gdLst>
                <a:gd name="T0" fmla="*/ 44 w 99"/>
                <a:gd name="T1" fmla="*/ 240 h 246"/>
                <a:gd name="T2" fmla="*/ 87 w 99"/>
                <a:gd name="T3" fmla="*/ 147 h 246"/>
                <a:gd name="T4" fmla="*/ 65 w 99"/>
                <a:gd name="T5" fmla="*/ 112 h 246"/>
                <a:gd name="T6" fmla="*/ 92 w 99"/>
                <a:gd name="T7" fmla="*/ 116 h 246"/>
                <a:gd name="T8" fmla="*/ 99 w 99"/>
                <a:gd name="T9" fmla="*/ 71 h 246"/>
                <a:gd name="T10" fmla="*/ 80 w 99"/>
                <a:gd name="T11" fmla="*/ 25 h 246"/>
                <a:gd name="T12" fmla="*/ 58 w 99"/>
                <a:gd name="T13" fmla="*/ 0 h 246"/>
                <a:gd name="T14" fmla="*/ 58 w 99"/>
                <a:gd name="T15" fmla="*/ 0 h 246"/>
                <a:gd name="T16" fmla="*/ 37 w 99"/>
                <a:gd name="T17" fmla="*/ 120 h 246"/>
                <a:gd name="T18" fmla="*/ 18 w 99"/>
                <a:gd name="T19" fmla="*/ 187 h 246"/>
                <a:gd name="T20" fmla="*/ 0 w 99"/>
                <a:gd name="T21" fmla="*/ 246 h 246"/>
                <a:gd name="T22" fmla="*/ 44 w 99"/>
                <a:gd name="T23" fmla="*/ 2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44" y="240"/>
                  </a:moveTo>
                  <a:cubicBezTo>
                    <a:pt x="68" y="193"/>
                    <a:pt x="87" y="147"/>
                    <a:pt x="87" y="1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9" y="105"/>
                    <a:pt x="99" y="71"/>
                  </a:cubicBezTo>
                  <a:cubicBezTo>
                    <a:pt x="99" y="55"/>
                    <a:pt x="89" y="38"/>
                    <a:pt x="80" y="25"/>
                  </a:cubicBezTo>
                  <a:cubicBezTo>
                    <a:pt x="69" y="1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3"/>
                    <a:pt x="62" y="24"/>
                    <a:pt x="37" y="120"/>
                  </a:cubicBezTo>
                  <a:cubicBezTo>
                    <a:pt x="32" y="139"/>
                    <a:pt x="25" y="161"/>
                    <a:pt x="18" y="187"/>
                  </a:cubicBezTo>
                  <a:cubicBezTo>
                    <a:pt x="13" y="205"/>
                    <a:pt x="7" y="224"/>
                    <a:pt x="0" y="246"/>
                  </a:cubicBezTo>
                  <a:cubicBezTo>
                    <a:pt x="15" y="245"/>
                    <a:pt x="30" y="243"/>
                    <a:pt x="44" y="240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7" name="Freeform 135"/>
          <p:cNvSpPr/>
          <p:nvPr/>
        </p:nvSpPr>
        <p:spPr bwMode="auto">
          <a:xfrm>
            <a:off x="3611896" y="2599947"/>
            <a:ext cx="838677" cy="83867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45 w 1016"/>
              <a:gd name="T5" fmla="*/ 716 h 1016"/>
              <a:gd name="T6" fmla="*/ 508 w 1016"/>
              <a:gd name="T7" fmla="*/ 1016 h 1016"/>
              <a:gd name="T8" fmla="*/ 972 w 1016"/>
              <a:gd name="T9" fmla="*/ 71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82"/>
                  <a:pt x="16" y="652"/>
                  <a:pt x="45" y="716"/>
                </a:cubicBezTo>
                <a:cubicBezTo>
                  <a:pt x="124" y="893"/>
                  <a:pt x="302" y="1016"/>
                  <a:pt x="508" y="1016"/>
                </a:cubicBezTo>
                <a:cubicBezTo>
                  <a:pt x="715" y="1016"/>
                  <a:pt x="893" y="893"/>
                  <a:pt x="972" y="716"/>
                </a:cubicBezTo>
                <a:cubicBezTo>
                  <a:pt x="1001" y="652"/>
                  <a:pt x="1016" y="582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3" name="组合 442"/>
          <p:cNvGrpSpPr/>
          <p:nvPr/>
        </p:nvGrpSpPr>
        <p:grpSpPr>
          <a:xfrm>
            <a:off x="3813330" y="2801382"/>
            <a:ext cx="435808" cy="435808"/>
            <a:chOff x="5240338" y="1414463"/>
            <a:chExt cx="546100" cy="546100"/>
          </a:xfrm>
        </p:grpSpPr>
        <p:sp>
          <p:nvSpPr>
            <p:cNvPr id="368" name="Freeform 136"/>
            <p:cNvSpPr/>
            <p:nvPr/>
          </p:nvSpPr>
          <p:spPr bwMode="auto">
            <a:xfrm>
              <a:off x="5303838" y="1414463"/>
              <a:ext cx="482600" cy="482600"/>
            </a:xfrm>
            <a:custGeom>
              <a:avLst/>
              <a:gdLst>
                <a:gd name="T0" fmla="*/ 0 w 304"/>
                <a:gd name="T1" fmla="*/ 0 h 304"/>
                <a:gd name="T2" fmla="*/ 44 w 304"/>
                <a:gd name="T3" fmla="*/ 0 h 304"/>
                <a:gd name="T4" fmla="*/ 44 w 304"/>
                <a:gd name="T5" fmla="*/ 260 h 304"/>
                <a:gd name="T6" fmla="*/ 304 w 304"/>
                <a:gd name="T7" fmla="*/ 260 h 304"/>
                <a:gd name="T8" fmla="*/ 304 w 304"/>
                <a:gd name="T9" fmla="*/ 304 h 304"/>
                <a:gd name="T10" fmla="*/ 0 w 304"/>
                <a:gd name="T11" fmla="*/ 304 h 304"/>
                <a:gd name="T12" fmla="*/ 0 w 304"/>
                <a:gd name="T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4">
                  <a:moveTo>
                    <a:pt x="0" y="0"/>
                  </a:moveTo>
                  <a:lnTo>
                    <a:pt x="44" y="0"/>
                  </a:lnTo>
                  <a:lnTo>
                    <a:pt x="44" y="260"/>
                  </a:lnTo>
                  <a:lnTo>
                    <a:pt x="304" y="260"/>
                  </a:lnTo>
                  <a:lnTo>
                    <a:pt x="304" y="304"/>
                  </a:lnTo>
                  <a:lnTo>
                    <a:pt x="0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" name="Freeform 137"/>
            <p:cNvSpPr/>
            <p:nvPr/>
          </p:nvSpPr>
          <p:spPr bwMode="auto">
            <a:xfrm>
              <a:off x="5240338" y="1476375"/>
              <a:ext cx="482600" cy="484188"/>
            </a:xfrm>
            <a:custGeom>
              <a:avLst/>
              <a:gdLst>
                <a:gd name="T0" fmla="*/ 304 w 304"/>
                <a:gd name="T1" fmla="*/ 305 h 305"/>
                <a:gd name="T2" fmla="*/ 260 w 304"/>
                <a:gd name="T3" fmla="*/ 305 h 305"/>
                <a:gd name="T4" fmla="*/ 260 w 304"/>
                <a:gd name="T5" fmla="*/ 44 h 305"/>
                <a:gd name="T6" fmla="*/ 0 w 304"/>
                <a:gd name="T7" fmla="*/ 44 h 305"/>
                <a:gd name="T8" fmla="*/ 0 w 304"/>
                <a:gd name="T9" fmla="*/ 0 h 305"/>
                <a:gd name="T10" fmla="*/ 304 w 304"/>
                <a:gd name="T11" fmla="*/ 0 h 305"/>
                <a:gd name="T12" fmla="*/ 304 w 304"/>
                <a:gd name="T13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5">
                  <a:moveTo>
                    <a:pt x="304" y="305"/>
                  </a:moveTo>
                  <a:lnTo>
                    <a:pt x="260" y="305"/>
                  </a:lnTo>
                  <a:lnTo>
                    <a:pt x="260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304" y="0"/>
                  </a:lnTo>
                  <a:lnTo>
                    <a:pt x="304" y="305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0" name="Oval 138"/>
          <p:cNvSpPr>
            <a:spLocks noChangeArrowheads="1"/>
          </p:cNvSpPr>
          <p:nvPr/>
        </p:nvSpPr>
        <p:spPr bwMode="auto">
          <a:xfrm>
            <a:off x="3614429" y="3527306"/>
            <a:ext cx="838677" cy="838677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7" name="组合 446"/>
          <p:cNvGrpSpPr/>
          <p:nvPr/>
        </p:nvGrpSpPr>
        <p:grpSpPr>
          <a:xfrm>
            <a:off x="3785459" y="3657795"/>
            <a:ext cx="473816" cy="529557"/>
            <a:chOff x="5205413" y="2487613"/>
            <a:chExt cx="593726" cy="663575"/>
          </a:xfrm>
        </p:grpSpPr>
        <p:sp>
          <p:nvSpPr>
            <p:cNvPr id="371" name="Freeform 139"/>
            <p:cNvSpPr/>
            <p:nvPr/>
          </p:nvSpPr>
          <p:spPr bwMode="auto">
            <a:xfrm>
              <a:off x="5205413" y="2487613"/>
              <a:ext cx="501650" cy="611188"/>
            </a:xfrm>
            <a:custGeom>
              <a:avLst/>
              <a:gdLst>
                <a:gd name="T0" fmla="*/ 190 w 486"/>
                <a:gd name="T1" fmla="*/ 418 h 590"/>
                <a:gd name="T2" fmla="*/ 255 w 486"/>
                <a:gd name="T3" fmla="*/ 436 h 590"/>
                <a:gd name="T4" fmla="*/ 209 w 486"/>
                <a:gd name="T5" fmla="*/ 454 h 590"/>
                <a:gd name="T6" fmla="*/ 153 w 486"/>
                <a:gd name="T7" fmla="*/ 493 h 590"/>
                <a:gd name="T8" fmla="*/ 116 w 486"/>
                <a:gd name="T9" fmla="*/ 505 h 590"/>
                <a:gd name="T10" fmla="*/ 77 w 486"/>
                <a:gd name="T11" fmla="*/ 517 h 590"/>
                <a:gd name="T12" fmla="*/ 0 w 486"/>
                <a:gd name="T13" fmla="*/ 590 h 590"/>
                <a:gd name="T14" fmla="*/ 93 w 486"/>
                <a:gd name="T15" fmla="*/ 455 h 590"/>
                <a:gd name="T16" fmla="*/ 145 w 486"/>
                <a:gd name="T17" fmla="*/ 393 h 590"/>
                <a:gd name="T18" fmla="*/ 238 w 486"/>
                <a:gd name="T19" fmla="*/ 280 h 590"/>
                <a:gd name="T20" fmla="*/ 364 w 486"/>
                <a:gd name="T21" fmla="*/ 149 h 590"/>
                <a:gd name="T22" fmla="*/ 242 w 486"/>
                <a:gd name="T23" fmla="*/ 257 h 590"/>
                <a:gd name="T24" fmla="*/ 57 w 486"/>
                <a:gd name="T25" fmla="*/ 481 h 590"/>
                <a:gd name="T26" fmla="*/ 125 w 486"/>
                <a:gd name="T27" fmla="*/ 246 h 590"/>
                <a:gd name="T28" fmla="*/ 174 w 486"/>
                <a:gd name="T29" fmla="*/ 163 h 590"/>
                <a:gd name="T30" fmla="*/ 188 w 486"/>
                <a:gd name="T31" fmla="*/ 256 h 590"/>
                <a:gd name="T32" fmla="*/ 206 w 486"/>
                <a:gd name="T33" fmla="*/ 224 h 590"/>
                <a:gd name="T34" fmla="*/ 225 w 486"/>
                <a:gd name="T35" fmla="*/ 181 h 590"/>
                <a:gd name="T36" fmla="*/ 367 w 486"/>
                <a:gd name="T37" fmla="*/ 36 h 590"/>
                <a:gd name="T38" fmla="*/ 486 w 486"/>
                <a:gd name="T39" fmla="*/ 0 h 590"/>
                <a:gd name="T40" fmla="*/ 457 w 486"/>
                <a:gd name="T41" fmla="*/ 94 h 590"/>
                <a:gd name="T42" fmla="*/ 442 w 486"/>
                <a:gd name="T43" fmla="*/ 193 h 590"/>
                <a:gd name="T44" fmla="*/ 352 w 486"/>
                <a:gd name="T45" fmla="*/ 270 h 590"/>
                <a:gd name="T46" fmla="*/ 412 w 486"/>
                <a:gd name="T47" fmla="*/ 269 h 590"/>
                <a:gd name="T48" fmla="*/ 371 w 486"/>
                <a:gd name="T49" fmla="*/ 296 h 590"/>
                <a:gd name="T50" fmla="*/ 332 w 486"/>
                <a:gd name="T51" fmla="*/ 353 h 590"/>
                <a:gd name="T52" fmla="*/ 190 w 486"/>
                <a:gd name="T53" fmla="*/ 41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6" h="590">
                  <a:moveTo>
                    <a:pt x="190" y="418"/>
                  </a:moveTo>
                  <a:cubicBezTo>
                    <a:pt x="209" y="430"/>
                    <a:pt x="232" y="436"/>
                    <a:pt x="255" y="436"/>
                  </a:cubicBezTo>
                  <a:cubicBezTo>
                    <a:pt x="239" y="439"/>
                    <a:pt x="223" y="445"/>
                    <a:pt x="209" y="454"/>
                  </a:cubicBezTo>
                  <a:cubicBezTo>
                    <a:pt x="190" y="467"/>
                    <a:pt x="174" y="484"/>
                    <a:pt x="153" y="493"/>
                  </a:cubicBezTo>
                  <a:cubicBezTo>
                    <a:pt x="140" y="498"/>
                    <a:pt x="129" y="501"/>
                    <a:pt x="116" y="505"/>
                  </a:cubicBezTo>
                  <a:cubicBezTo>
                    <a:pt x="103" y="509"/>
                    <a:pt x="90" y="511"/>
                    <a:pt x="77" y="517"/>
                  </a:cubicBezTo>
                  <a:cubicBezTo>
                    <a:pt x="46" y="530"/>
                    <a:pt x="40" y="540"/>
                    <a:pt x="0" y="590"/>
                  </a:cubicBezTo>
                  <a:cubicBezTo>
                    <a:pt x="23" y="540"/>
                    <a:pt x="55" y="494"/>
                    <a:pt x="93" y="455"/>
                  </a:cubicBezTo>
                  <a:cubicBezTo>
                    <a:pt x="108" y="438"/>
                    <a:pt x="129" y="410"/>
                    <a:pt x="145" y="393"/>
                  </a:cubicBezTo>
                  <a:cubicBezTo>
                    <a:pt x="179" y="354"/>
                    <a:pt x="206" y="320"/>
                    <a:pt x="238" y="280"/>
                  </a:cubicBezTo>
                  <a:cubicBezTo>
                    <a:pt x="278" y="230"/>
                    <a:pt x="313" y="185"/>
                    <a:pt x="364" y="149"/>
                  </a:cubicBezTo>
                  <a:cubicBezTo>
                    <a:pt x="316" y="174"/>
                    <a:pt x="279" y="216"/>
                    <a:pt x="242" y="257"/>
                  </a:cubicBezTo>
                  <a:cubicBezTo>
                    <a:pt x="178" y="330"/>
                    <a:pt x="114" y="403"/>
                    <a:pt x="57" y="481"/>
                  </a:cubicBezTo>
                  <a:cubicBezTo>
                    <a:pt x="36" y="398"/>
                    <a:pt x="69" y="310"/>
                    <a:pt x="125" y="246"/>
                  </a:cubicBezTo>
                  <a:cubicBezTo>
                    <a:pt x="146" y="221"/>
                    <a:pt x="172" y="196"/>
                    <a:pt x="174" y="163"/>
                  </a:cubicBezTo>
                  <a:cubicBezTo>
                    <a:pt x="189" y="191"/>
                    <a:pt x="194" y="225"/>
                    <a:pt x="188" y="256"/>
                  </a:cubicBezTo>
                  <a:cubicBezTo>
                    <a:pt x="194" y="246"/>
                    <a:pt x="200" y="235"/>
                    <a:pt x="206" y="224"/>
                  </a:cubicBezTo>
                  <a:cubicBezTo>
                    <a:pt x="212" y="210"/>
                    <a:pt x="218" y="195"/>
                    <a:pt x="225" y="181"/>
                  </a:cubicBezTo>
                  <a:cubicBezTo>
                    <a:pt x="253" y="117"/>
                    <a:pt x="301" y="58"/>
                    <a:pt x="367" y="36"/>
                  </a:cubicBezTo>
                  <a:cubicBezTo>
                    <a:pt x="406" y="23"/>
                    <a:pt x="451" y="22"/>
                    <a:pt x="486" y="0"/>
                  </a:cubicBezTo>
                  <a:cubicBezTo>
                    <a:pt x="463" y="25"/>
                    <a:pt x="458" y="61"/>
                    <a:pt x="457" y="94"/>
                  </a:cubicBezTo>
                  <a:cubicBezTo>
                    <a:pt x="455" y="128"/>
                    <a:pt x="456" y="163"/>
                    <a:pt x="442" y="193"/>
                  </a:cubicBezTo>
                  <a:cubicBezTo>
                    <a:pt x="425" y="229"/>
                    <a:pt x="389" y="253"/>
                    <a:pt x="352" y="270"/>
                  </a:cubicBezTo>
                  <a:cubicBezTo>
                    <a:pt x="372" y="268"/>
                    <a:pt x="392" y="267"/>
                    <a:pt x="412" y="269"/>
                  </a:cubicBezTo>
                  <a:cubicBezTo>
                    <a:pt x="398" y="277"/>
                    <a:pt x="383" y="284"/>
                    <a:pt x="371" y="296"/>
                  </a:cubicBezTo>
                  <a:cubicBezTo>
                    <a:pt x="355" y="312"/>
                    <a:pt x="345" y="334"/>
                    <a:pt x="332" y="353"/>
                  </a:cubicBezTo>
                  <a:cubicBezTo>
                    <a:pt x="300" y="397"/>
                    <a:pt x="244" y="423"/>
                    <a:pt x="190" y="418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" name="Freeform 140"/>
            <p:cNvSpPr/>
            <p:nvPr/>
          </p:nvSpPr>
          <p:spPr bwMode="auto">
            <a:xfrm>
              <a:off x="5534026" y="2978150"/>
              <a:ext cx="265113" cy="173038"/>
            </a:xfrm>
            <a:custGeom>
              <a:avLst/>
              <a:gdLst>
                <a:gd name="T0" fmla="*/ 237 w 256"/>
                <a:gd name="T1" fmla="*/ 18 h 168"/>
                <a:gd name="T2" fmla="*/ 219 w 256"/>
                <a:gd name="T3" fmla="*/ 0 h 168"/>
                <a:gd name="T4" fmla="*/ 37 w 256"/>
                <a:gd name="T5" fmla="*/ 0 h 168"/>
                <a:gd name="T6" fmla="*/ 19 w 256"/>
                <a:gd name="T7" fmla="*/ 18 h 168"/>
                <a:gd name="T8" fmla="*/ 0 w 256"/>
                <a:gd name="T9" fmla="*/ 168 h 168"/>
                <a:gd name="T10" fmla="*/ 256 w 256"/>
                <a:gd name="T11" fmla="*/ 168 h 168"/>
                <a:gd name="T12" fmla="*/ 237 w 256"/>
                <a:gd name="T13" fmla="*/ 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8">
                  <a:moveTo>
                    <a:pt x="237" y="18"/>
                  </a:moveTo>
                  <a:cubicBezTo>
                    <a:pt x="236" y="8"/>
                    <a:pt x="228" y="0"/>
                    <a:pt x="2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20" y="8"/>
                    <a:pt x="19" y="1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56" y="168"/>
                    <a:pt x="256" y="168"/>
                    <a:pt x="256" y="168"/>
                  </a:cubicBezTo>
                  <a:lnTo>
                    <a:pt x="237" y="1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" name="Rectangle 141"/>
            <p:cNvSpPr>
              <a:spLocks noChangeArrowheads="1"/>
            </p:cNvSpPr>
            <p:nvPr/>
          </p:nvSpPr>
          <p:spPr bwMode="auto">
            <a:xfrm>
              <a:off x="5621338" y="2935288"/>
              <a:ext cx="92075" cy="444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" name="Freeform 142"/>
            <p:cNvSpPr/>
            <p:nvPr/>
          </p:nvSpPr>
          <p:spPr bwMode="auto">
            <a:xfrm>
              <a:off x="5605463" y="2916238"/>
              <a:ext cx="122238" cy="22225"/>
            </a:xfrm>
            <a:custGeom>
              <a:avLst/>
              <a:gdLst>
                <a:gd name="T0" fmla="*/ 110 w 118"/>
                <a:gd name="T1" fmla="*/ 0 h 20"/>
                <a:gd name="T2" fmla="*/ 9 w 118"/>
                <a:gd name="T3" fmla="*/ 0 h 20"/>
                <a:gd name="T4" fmla="*/ 0 w 118"/>
                <a:gd name="T5" fmla="*/ 10 h 20"/>
                <a:gd name="T6" fmla="*/ 9 w 118"/>
                <a:gd name="T7" fmla="*/ 20 h 20"/>
                <a:gd name="T8" fmla="*/ 110 w 118"/>
                <a:gd name="T9" fmla="*/ 20 h 20"/>
                <a:gd name="T10" fmla="*/ 118 w 118"/>
                <a:gd name="T11" fmla="*/ 10 h 20"/>
                <a:gd name="T12" fmla="*/ 110 w 11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">
                  <a:moveTo>
                    <a:pt x="1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9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4" y="20"/>
                    <a:pt x="118" y="15"/>
                    <a:pt x="118" y="10"/>
                  </a:cubicBezTo>
                  <a:cubicBezTo>
                    <a:pt x="118" y="4"/>
                    <a:pt x="114" y="0"/>
                    <a:pt x="110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75" name="Freeform 143"/>
          <p:cNvSpPr/>
          <p:nvPr/>
        </p:nvSpPr>
        <p:spPr bwMode="auto">
          <a:xfrm>
            <a:off x="2571881" y="3524772"/>
            <a:ext cx="841211" cy="842478"/>
          </a:xfrm>
          <a:custGeom>
            <a:avLst/>
            <a:gdLst>
              <a:gd name="T0" fmla="*/ 1017 w 1019"/>
              <a:gd name="T1" fmla="*/ 513 h 1020"/>
              <a:gd name="T2" fmla="*/ 506 w 1019"/>
              <a:gd name="T3" fmla="*/ 1018 h 1020"/>
              <a:gd name="T4" fmla="*/ 1 w 1019"/>
              <a:gd name="T5" fmla="*/ 507 h 1020"/>
              <a:gd name="T6" fmla="*/ 513 w 1019"/>
              <a:gd name="T7" fmla="*/ 2 h 1020"/>
              <a:gd name="T8" fmla="*/ 1017 w 1019"/>
              <a:gd name="T9" fmla="*/ 513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9" h="1020">
                <a:moveTo>
                  <a:pt x="1017" y="513"/>
                </a:moveTo>
                <a:cubicBezTo>
                  <a:pt x="1016" y="794"/>
                  <a:pt x="787" y="1020"/>
                  <a:pt x="506" y="1018"/>
                </a:cubicBezTo>
                <a:cubicBezTo>
                  <a:pt x="226" y="1016"/>
                  <a:pt x="0" y="787"/>
                  <a:pt x="1" y="507"/>
                </a:cubicBezTo>
                <a:cubicBezTo>
                  <a:pt x="3" y="226"/>
                  <a:pt x="232" y="0"/>
                  <a:pt x="513" y="2"/>
                </a:cubicBezTo>
                <a:cubicBezTo>
                  <a:pt x="793" y="4"/>
                  <a:pt x="1019" y="233"/>
                  <a:pt x="1017" y="513"/>
                </a:cubicBezTo>
                <a:close/>
              </a:path>
            </a:pathLst>
          </a:cu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8" name="组合 447"/>
          <p:cNvGrpSpPr/>
          <p:nvPr/>
        </p:nvGrpSpPr>
        <p:grpSpPr>
          <a:xfrm>
            <a:off x="2769515" y="3722406"/>
            <a:ext cx="509288" cy="509288"/>
            <a:chOff x="4068763" y="2568575"/>
            <a:chExt cx="638176" cy="638175"/>
          </a:xfrm>
        </p:grpSpPr>
        <p:sp>
          <p:nvSpPr>
            <p:cNvPr id="376" name="Freeform 144"/>
            <p:cNvSpPr>
              <a:spLocks noEditPoints="1"/>
            </p:cNvSpPr>
            <p:nvPr/>
          </p:nvSpPr>
          <p:spPr bwMode="auto">
            <a:xfrm>
              <a:off x="4083051" y="2584450"/>
              <a:ext cx="190500" cy="190500"/>
            </a:xfrm>
            <a:custGeom>
              <a:avLst/>
              <a:gdLst>
                <a:gd name="T0" fmla="*/ 33 w 184"/>
                <a:gd name="T1" fmla="*/ 33 h 184"/>
                <a:gd name="T2" fmla="*/ 33 w 184"/>
                <a:gd name="T3" fmla="*/ 151 h 184"/>
                <a:gd name="T4" fmla="*/ 152 w 184"/>
                <a:gd name="T5" fmla="*/ 151 h 184"/>
                <a:gd name="T6" fmla="*/ 152 w 184"/>
                <a:gd name="T7" fmla="*/ 33 h 184"/>
                <a:gd name="T8" fmla="*/ 33 w 184"/>
                <a:gd name="T9" fmla="*/ 33 h 184"/>
                <a:gd name="T10" fmla="*/ 136 w 184"/>
                <a:gd name="T11" fmla="*/ 135 h 184"/>
                <a:gd name="T12" fmla="*/ 49 w 184"/>
                <a:gd name="T13" fmla="*/ 135 h 184"/>
                <a:gd name="T14" fmla="*/ 49 w 184"/>
                <a:gd name="T15" fmla="*/ 49 h 184"/>
                <a:gd name="T16" fmla="*/ 136 w 184"/>
                <a:gd name="T17" fmla="*/ 49 h 184"/>
                <a:gd name="T18" fmla="*/ 136 w 184"/>
                <a:gd name="T19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33" y="33"/>
                  </a:moveTo>
                  <a:cubicBezTo>
                    <a:pt x="0" y="65"/>
                    <a:pt x="0" y="118"/>
                    <a:pt x="33" y="151"/>
                  </a:cubicBezTo>
                  <a:cubicBezTo>
                    <a:pt x="66" y="184"/>
                    <a:pt x="119" y="184"/>
                    <a:pt x="152" y="151"/>
                  </a:cubicBezTo>
                  <a:cubicBezTo>
                    <a:pt x="184" y="118"/>
                    <a:pt x="184" y="65"/>
                    <a:pt x="152" y="33"/>
                  </a:cubicBezTo>
                  <a:cubicBezTo>
                    <a:pt x="119" y="0"/>
                    <a:pt x="66" y="0"/>
                    <a:pt x="33" y="33"/>
                  </a:cubicBezTo>
                  <a:close/>
                  <a:moveTo>
                    <a:pt x="136" y="135"/>
                  </a:moveTo>
                  <a:cubicBezTo>
                    <a:pt x="112" y="159"/>
                    <a:pt x="73" y="159"/>
                    <a:pt x="49" y="135"/>
                  </a:cubicBezTo>
                  <a:cubicBezTo>
                    <a:pt x="25" y="111"/>
                    <a:pt x="25" y="73"/>
                    <a:pt x="49" y="49"/>
                  </a:cubicBezTo>
                  <a:cubicBezTo>
                    <a:pt x="73" y="25"/>
                    <a:pt x="112" y="25"/>
                    <a:pt x="136" y="49"/>
                  </a:cubicBezTo>
                  <a:cubicBezTo>
                    <a:pt x="160" y="73"/>
                    <a:pt x="160" y="111"/>
                    <a:pt x="136" y="13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" name="Freeform 145"/>
            <p:cNvSpPr/>
            <p:nvPr/>
          </p:nvSpPr>
          <p:spPr bwMode="auto">
            <a:xfrm>
              <a:off x="4068763" y="2568575"/>
              <a:ext cx="57150" cy="57150"/>
            </a:xfrm>
            <a:custGeom>
              <a:avLst/>
              <a:gdLst>
                <a:gd name="T0" fmla="*/ 55 w 55"/>
                <a:gd name="T1" fmla="*/ 34 h 56"/>
                <a:gd name="T2" fmla="*/ 33 w 55"/>
                <a:gd name="T3" fmla="*/ 56 h 56"/>
                <a:gd name="T4" fmla="*/ 6 w 55"/>
                <a:gd name="T5" fmla="*/ 29 h 56"/>
                <a:gd name="T6" fmla="*/ 6 w 55"/>
                <a:gd name="T7" fmla="*/ 7 h 56"/>
                <a:gd name="T8" fmla="*/ 28 w 55"/>
                <a:gd name="T9" fmla="*/ 7 h 56"/>
                <a:gd name="T10" fmla="*/ 55 w 55"/>
                <a:gd name="T1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34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0"/>
                    <a:pt x="22" y="0"/>
                    <a:pt x="28" y="7"/>
                  </a:cubicBezTo>
                  <a:lnTo>
                    <a:pt x="55" y="34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" name="Freeform 146"/>
            <p:cNvSpPr/>
            <p:nvPr/>
          </p:nvSpPr>
          <p:spPr bwMode="auto">
            <a:xfrm>
              <a:off x="4227513" y="2727325"/>
              <a:ext cx="77788" cy="77788"/>
            </a:xfrm>
            <a:custGeom>
              <a:avLst/>
              <a:gdLst>
                <a:gd name="T0" fmla="*/ 66 w 76"/>
                <a:gd name="T1" fmla="*/ 66 h 75"/>
                <a:gd name="T2" fmla="*/ 66 w 76"/>
                <a:gd name="T3" fmla="*/ 66 h 75"/>
                <a:gd name="T4" fmla="*/ 31 w 76"/>
                <a:gd name="T5" fmla="*/ 66 h 75"/>
                <a:gd name="T6" fmla="*/ 0 w 76"/>
                <a:gd name="T7" fmla="*/ 35 h 75"/>
                <a:gd name="T8" fmla="*/ 35 w 76"/>
                <a:gd name="T9" fmla="*/ 0 h 75"/>
                <a:gd name="T10" fmla="*/ 66 w 76"/>
                <a:gd name="T11" fmla="*/ 30 h 75"/>
                <a:gd name="T12" fmla="*/ 66 w 76"/>
                <a:gd name="T13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5">
                  <a:moveTo>
                    <a:pt x="66" y="66"/>
                  </a:moveTo>
                  <a:cubicBezTo>
                    <a:pt x="66" y="66"/>
                    <a:pt x="66" y="66"/>
                    <a:pt x="66" y="66"/>
                  </a:cubicBezTo>
                  <a:cubicBezTo>
                    <a:pt x="56" y="75"/>
                    <a:pt x="40" y="75"/>
                    <a:pt x="31" y="6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76" y="40"/>
                    <a:pt x="76" y="56"/>
                    <a:pt x="66" y="6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" name="Freeform 147"/>
            <p:cNvSpPr/>
            <p:nvPr/>
          </p:nvSpPr>
          <p:spPr bwMode="auto">
            <a:xfrm>
              <a:off x="4127501" y="3035300"/>
              <a:ext cx="31750" cy="158750"/>
            </a:xfrm>
            <a:custGeom>
              <a:avLst/>
              <a:gdLst>
                <a:gd name="T0" fmla="*/ 0 w 31"/>
                <a:gd name="T1" fmla="*/ 0 h 154"/>
                <a:gd name="T2" fmla="*/ 25 w 31"/>
                <a:gd name="T3" fmla="*/ 151 h 154"/>
                <a:gd name="T4" fmla="*/ 30 w 31"/>
                <a:gd name="T5" fmla="*/ 151 h 154"/>
                <a:gd name="T6" fmla="*/ 31 w 31"/>
                <a:gd name="T7" fmla="*/ 25 h 154"/>
                <a:gd name="T8" fmla="*/ 0 w 31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4">
                  <a:moveTo>
                    <a:pt x="0" y="0"/>
                  </a:moveTo>
                  <a:cubicBezTo>
                    <a:pt x="25" y="151"/>
                    <a:pt x="25" y="151"/>
                    <a:pt x="25" y="151"/>
                  </a:cubicBezTo>
                  <a:cubicBezTo>
                    <a:pt x="25" y="154"/>
                    <a:pt x="30" y="154"/>
                    <a:pt x="30" y="151"/>
                  </a:cubicBezTo>
                  <a:cubicBezTo>
                    <a:pt x="31" y="25"/>
                    <a:pt x="31" y="25"/>
                    <a:pt x="31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" name="Freeform 148"/>
            <p:cNvSpPr/>
            <p:nvPr/>
          </p:nvSpPr>
          <p:spPr bwMode="auto">
            <a:xfrm>
              <a:off x="4113213" y="2713038"/>
              <a:ext cx="49213" cy="374650"/>
            </a:xfrm>
            <a:custGeom>
              <a:avLst/>
              <a:gdLst>
                <a:gd name="T0" fmla="*/ 31 w 31"/>
                <a:gd name="T1" fmla="*/ 236 h 236"/>
                <a:gd name="T2" fmla="*/ 0 w 31"/>
                <a:gd name="T3" fmla="*/ 201 h 236"/>
                <a:gd name="T4" fmla="*/ 0 w 31"/>
                <a:gd name="T5" fmla="*/ 0 h 236"/>
                <a:gd name="T6" fmla="*/ 31 w 31"/>
                <a:gd name="T7" fmla="*/ 26 h 236"/>
                <a:gd name="T8" fmla="*/ 31 w 31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6">
                  <a:moveTo>
                    <a:pt x="31" y="236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31" y="26"/>
                  </a:lnTo>
                  <a:lnTo>
                    <a:pt x="31" y="23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1" name="Oval 149"/>
            <p:cNvSpPr>
              <a:spLocks noChangeArrowheads="1"/>
            </p:cNvSpPr>
            <p:nvPr/>
          </p:nvSpPr>
          <p:spPr bwMode="auto">
            <a:xfrm>
              <a:off x="4102101" y="3000375"/>
              <a:ext cx="46038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2" name="Freeform 150"/>
            <p:cNvSpPr/>
            <p:nvPr/>
          </p:nvSpPr>
          <p:spPr bwMode="auto">
            <a:xfrm>
              <a:off x="4543426" y="2632075"/>
              <a:ext cx="158750" cy="31750"/>
            </a:xfrm>
            <a:custGeom>
              <a:avLst/>
              <a:gdLst>
                <a:gd name="T0" fmla="*/ 0 w 154"/>
                <a:gd name="T1" fmla="*/ 0 h 31"/>
                <a:gd name="T2" fmla="*/ 151 w 154"/>
                <a:gd name="T3" fmla="*/ 25 h 31"/>
                <a:gd name="T4" fmla="*/ 151 w 154"/>
                <a:gd name="T5" fmla="*/ 30 h 31"/>
                <a:gd name="T6" fmla="*/ 25 w 154"/>
                <a:gd name="T7" fmla="*/ 31 h 31"/>
                <a:gd name="T8" fmla="*/ 0 w 15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1">
                  <a:moveTo>
                    <a:pt x="0" y="0"/>
                  </a:moveTo>
                  <a:cubicBezTo>
                    <a:pt x="151" y="25"/>
                    <a:pt x="151" y="25"/>
                    <a:pt x="151" y="25"/>
                  </a:cubicBezTo>
                  <a:cubicBezTo>
                    <a:pt x="154" y="25"/>
                    <a:pt x="154" y="30"/>
                    <a:pt x="151" y="30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3" name="Freeform 151"/>
            <p:cNvSpPr/>
            <p:nvPr/>
          </p:nvSpPr>
          <p:spPr bwMode="auto">
            <a:xfrm>
              <a:off x="4221163" y="2617788"/>
              <a:ext cx="374650" cy="49213"/>
            </a:xfrm>
            <a:custGeom>
              <a:avLst/>
              <a:gdLst>
                <a:gd name="T0" fmla="*/ 236 w 236"/>
                <a:gd name="T1" fmla="*/ 31 h 31"/>
                <a:gd name="T2" fmla="*/ 201 w 236"/>
                <a:gd name="T3" fmla="*/ 0 h 31"/>
                <a:gd name="T4" fmla="*/ 0 w 236"/>
                <a:gd name="T5" fmla="*/ 0 h 31"/>
                <a:gd name="T6" fmla="*/ 27 w 236"/>
                <a:gd name="T7" fmla="*/ 31 h 31"/>
                <a:gd name="T8" fmla="*/ 236 w 23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31">
                  <a:moveTo>
                    <a:pt x="236" y="31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27" y="31"/>
                  </a:lnTo>
                  <a:lnTo>
                    <a:pt x="236" y="3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4" name="Oval 152"/>
            <p:cNvSpPr>
              <a:spLocks noChangeArrowheads="1"/>
            </p:cNvSpPr>
            <p:nvPr/>
          </p:nvSpPr>
          <p:spPr bwMode="auto">
            <a:xfrm>
              <a:off x="4506913" y="2606675"/>
              <a:ext cx="47625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5" name="Freeform 153"/>
            <p:cNvSpPr/>
            <p:nvPr/>
          </p:nvSpPr>
          <p:spPr bwMode="auto">
            <a:xfrm>
              <a:off x="4178301" y="2679700"/>
              <a:ext cx="528638" cy="527050"/>
            </a:xfrm>
            <a:custGeom>
              <a:avLst/>
              <a:gdLst>
                <a:gd name="T0" fmla="*/ 0 w 511"/>
                <a:gd name="T1" fmla="*/ 510 h 510"/>
                <a:gd name="T2" fmla="*/ 0 w 511"/>
                <a:gd name="T3" fmla="*/ 503 h 510"/>
                <a:gd name="T4" fmla="*/ 503 w 511"/>
                <a:gd name="T5" fmla="*/ 0 h 510"/>
                <a:gd name="T6" fmla="*/ 511 w 511"/>
                <a:gd name="T7" fmla="*/ 0 h 510"/>
                <a:gd name="T8" fmla="*/ 0 w 511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10">
                  <a:moveTo>
                    <a:pt x="0" y="510"/>
                  </a:moveTo>
                  <a:cubicBezTo>
                    <a:pt x="0" y="503"/>
                    <a:pt x="0" y="503"/>
                    <a:pt x="0" y="503"/>
                  </a:cubicBezTo>
                  <a:cubicBezTo>
                    <a:pt x="278" y="503"/>
                    <a:pt x="503" y="277"/>
                    <a:pt x="503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11" y="281"/>
                    <a:pt x="282" y="510"/>
                    <a:pt x="0" y="51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86" name="Freeform 154"/>
          <p:cNvSpPr/>
          <p:nvPr/>
        </p:nvSpPr>
        <p:spPr bwMode="auto">
          <a:xfrm>
            <a:off x="7769630" y="1659919"/>
            <a:ext cx="839945" cy="554895"/>
          </a:xfrm>
          <a:custGeom>
            <a:avLst/>
            <a:gdLst>
              <a:gd name="T0" fmla="*/ 1017 w 1018"/>
              <a:gd name="T1" fmla="*/ 507 h 673"/>
              <a:gd name="T2" fmla="*/ 506 w 1018"/>
              <a:gd name="T3" fmla="*/ 2 h 673"/>
              <a:gd name="T4" fmla="*/ 2 w 1018"/>
              <a:gd name="T5" fmla="*/ 513 h 673"/>
              <a:gd name="T6" fmla="*/ 28 w 1018"/>
              <a:gd name="T7" fmla="*/ 673 h 673"/>
              <a:gd name="T8" fmla="*/ 991 w 1018"/>
              <a:gd name="T9" fmla="*/ 673 h 673"/>
              <a:gd name="T10" fmla="*/ 1017 w 1018"/>
              <a:gd name="T11" fmla="*/ 507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8" h="673">
                <a:moveTo>
                  <a:pt x="1017" y="507"/>
                </a:moveTo>
                <a:cubicBezTo>
                  <a:pt x="1016" y="226"/>
                  <a:pt x="787" y="0"/>
                  <a:pt x="506" y="2"/>
                </a:cubicBezTo>
                <a:cubicBezTo>
                  <a:pt x="226" y="4"/>
                  <a:pt x="0" y="233"/>
                  <a:pt x="2" y="513"/>
                </a:cubicBezTo>
                <a:cubicBezTo>
                  <a:pt x="2" y="569"/>
                  <a:pt x="11" y="623"/>
                  <a:pt x="28" y="673"/>
                </a:cubicBezTo>
                <a:cubicBezTo>
                  <a:pt x="991" y="673"/>
                  <a:pt x="991" y="673"/>
                  <a:pt x="991" y="673"/>
                </a:cubicBezTo>
                <a:cubicBezTo>
                  <a:pt x="1008" y="621"/>
                  <a:pt x="1018" y="565"/>
                  <a:pt x="1017" y="507"/>
                </a:cubicBezTo>
                <a:close/>
              </a:path>
            </a:pathLst>
          </a:custGeom>
          <a:solidFill>
            <a:srgbClr val="EEC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87" name="Freeform 155"/>
          <p:cNvSpPr/>
          <p:nvPr/>
        </p:nvSpPr>
        <p:spPr bwMode="auto">
          <a:xfrm>
            <a:off x="7792434" y="2214814"/>
            <a:ext cx="794336" cy="286316"/>
          </a:xfrm>
          <a:custGeom>
            <a:avLst/>
            <a:gdLst>
              <a:gd name="T0" fmla="*/ 0 w 963"/>
              <a:gd name="T1" fmla="*/ 0 h 346"/>
              <a:gd name="T2" fmla="*/ 485 w 963"/>
              <a:gd name="T3" fmla="*/ 345 h 346"/>
              <a:gd name="T4" fmla="*/ 963 w 963"/>
              <a:gd name="T5" fmla="*/ 0 h 346"/>
              <a:gd name="T6" fmla="*/ 0 w 963"/>
              <a:gd name="T7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3" h="346">
                <a:moveTo>
                  <a:pt x="0" y="0"/>
                </a:moveTo>
                <a:cubicBezTo>
                  <a:pt x="69" y="202"/>
                  <a:pt x="260" y="346"/>
                  <a:pt x="485" y="345"/>
                </a:cubicBezTo>
                <a:cubicBezTo>
                  <a:pt x="707" y="343"/>
                  <a:pt x="895" y="200"/>
                  <a:pt x="9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4A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9" name="组合 448"/>
          <p:cNvGrpSpPr/>
          <p:nvPr/>
        </p:nvGrpSpPr>
        <p:grpSpPr>
          <a:xfrm>
            <a:off x="7946993" y="1761271"/>
            <a:ext cx="486484" cy="576432"/>
            <a:chOff x="7539038" y="3609975"/>
            <a:chExt cx="609601" cy="722313"/>
          </a:xfrm>
        </p:grpSpPr>
        <p:sp>
          <p:nvSpPr>
            <p:cNvPr id="388" name="Freeform 156"/>
            <p:cNvSpPr/>
            <p:nvPr/>
          </p:nvSpPr>
          <p:spPr bwMode="auto">
            <a:xfrm>
              <a:off x="7550151" y="3609975"/>
              <a:ext cx="585788" cy="295275"/>
            </a:xfrm>
            <a:custGeom>
              <a:avLst/>
              <a:gdLst>
                <a:gd name="T0" fmla="*/ 567 w 567"/>
                <a:gd name="T1" fmla="*/ 285 h 285"/>
                <a:gd name="T2" fmla="*/ 547 w 567"/>
                <a:gd name="T3" fmla="*/ 285 h 285"/>
                <a:gd name="T4" fmla="*/ 283 w 567"/>
                <a:gd name="T5" fmla="*/ 18 h 285"/>
                <a:gd name="T6" fmla="*/ 20 w 567"/>
                <a:gd name="T7" fmla="*/ 285 h 285"/>
                <a:gd name="T8" fmla="*/ 0 w 567"/>
                <a:gd name="T9" fmla="*/ 285 h 285"/>
                <a:gd name="T10" fmla="*/ 283 w 567"/>
                <a:gd name="T11" fmla="*/ 0 h 285"/>
                <a:gd name="T12" fmla="*/ 567 w 567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285">
                  <a:moveTo>
                    <a:pt x="567" y="285"/>
                  </a:moveTo>
                  <a:cubicBezTo>
                    <a:pt x="547" y="285"/>
                    <a:pt x="547" y="285"/>
                    <a:pt x="547" y="285"/>
                  </a:cubicBezTo>
                  <a:cubicBezTo>
                    <a:pt x="547" y="138"/>
                    <a:pt x="429" y="18"/>
                    <a:pt x="283" y="18"/>
                  </a:cubicBezTo>
                  <a:cubicBezTo>
                    <a:pt x="138" y="18"/>
                    <a:pt x="20" y="138"/>
                    <a:pt x="20" y="28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128"/>
                    <a:pt x="127" y="0"/>
                    <a:pt x="283" y="0"/>
                  </a:cubicBezTo>
                  <a:cubicBezTo>
                    <a:pt x="440" y="0"/>
                    <a:pt x="567" y="128"/>
                    <a:pt x="567" y="285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9" name="Freeform 157"/>
            <p:cNvSpPr/>
            <p:nvPr/>
          </p:nvSpPr>
          <p:spPr bwMode="auto">
            <a:xfrm>
              <a:off x="7564438" y="3913188"/>
              <a:ext cx="557213" cy="419100"/>
            </a:xfrm>
            <a:custGeom>
              <a:avLst/>
              <a:gdLst>
                <a:gd name="T0" fmla="*/ 300 w 351"/>
                <a:gd name="T1" fmla="*/ 264 h 264"/>
                <a:gd name="T2" fmla="*/ 52 w 351"/>
                <a:gd name="T3" fmla="*/ 264 h 264"/>
                <a:gd name="T4" fmla="*/ 0 w 351"/>
                <a:gd name="T5" fmla="*/ 0 h 264"/>
                <a:gd name="T6" fmla="*/ 351 w 351"/>
                <a:gd name="T7" fmla="*/ 0 h 264"/>
                <a:gd name="T8" fmla="*/ 300 w 351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64">
                  <a:moveTo>
                    <a:pt x="300" y="264"/>
                  </a:moveTo>
                  <a:lnTo>
                    <a:pt x="52" y="264"/>
                  </a:lnTo>
                  <a:lnTo>
                    <a:pt x="0" y="0"/>
                  </a:lnTo>
                  <a:lnTo>
                    <a:pt x="351" y="0"/>
                  </a:lnTo>
                  <a:lnTo>
                    <a:pt x="300" y="26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0" name="Freeform 158"/>
            <p:cNvSpPr/>
            <p:nvPr/>
          </p:nvSpPr>
          <p:spPr bwMode="auto">
            <a:xfrm>
              <a:off x="7620001" y="3921125"/>
              <a:ext cx="482600" cy="290513"/>
            </a:xfrm>
            <a:custGeom>
              <a:avLst/>
              <a:gdLst>
                <a:gd name="T0" fmla="*/ 0 w 466"/>
                <a:gd name="T1" fmla="*/ 0 h 281"/>
                <a:gd name="T2" fmla="*/ 6 w 466"/>
                <a:gd name="T3" fmla="*/ 21 h 281"/>
                <a:gd name="T4" fmla="*/ 24 w 466"/>
                <a:gd name="T5" fmla="*/ 121 h 281"/>
                <a:gd name="T6" fmla="*/ 47 w 466"/>
                <a:gd name="T7" fmla="*/ 173 h 281"/>
                <a:gd name="T8" fmla="*/ 110 w 466"/>
                <a:gd name="T9" fmla="*/ 177 h 281"/>
                <a:gd name="T10" fmla="*/ 138 w 466"/>
                <a:gd name="T11" fmla="*/ 169 h 281"/>
                <a:gd name="T12" fmla="*/ 149 w 466"/>
                <a:gd name="T13" fmla="*/ 185 h 281"/>
                <a:gd name="T14" fmla="*/ 187 w 466"/>
                <a:gd name="T15" fmla="*/ 183 h 281"/>
                <a:gd name="T16" fmla="*/ 200 w 466"/>
                <a:gd name="T17" fmla="*/ 147 h 281"/>
                <a:gd name="T18" fmla="*/ 211 w 466"/>
                <a:gd name="T19" fmla="*/ 111 h 281"/>
                <a:gd name="T20" fmla="*/ 249 w 466"/>
                <a:gd name="T21" fmla="*/ 105 h 281"/>
                <a:gd name="T22" fmla="*/ 257 w 466"/>
                <a:gd name="T23" fmla="*/ 122 h 281"/>
                <a:gd name="T24" fmla="*/ 258 w 466"/>
                <a:gd name="T25" fmla="*/ 198 h 281"/>
                <a:gd name="T26" fmla="*/ 271 w 466"/>
                <a:gd name="T27" fmla="*/ 270 h 281"/>
                <a:gd name="T28" fmla="*/ 329 w 466"/>
                <a:gd name="T29" fmla="*/ 267 h 281"/>
                <a:gd name="T30" fmla="*/ 354 w 466"/>
                <a:gd name="T31" fmla="*/ 220 h 281"/>
                <a:gd name="T32" fmla="*/ 348 w 466"/>
                <a:gd name="T33" fmla="*/ 167 h 281"/>
                <a:gd name="T34" fmla="*/ 360 w 466"/>
                <a:gd name="T35" fmla="*/ 132 h 281"/>
                <a:gd name="T36" fmla="*/ 379 w 466"/>
                <a:gd name="T37" fmla="*/ 130 h 281"/>
                <a:gd name="T38" fmla="*/ 408 w 466"/>
                <a:gd name="T39" fmla="*/ 77 h 281"/>
                <a:gd name="T40" fmla="*/ 422 w 466"/>
                <a:gd name="T41" fmla="*/ 75 h 281"/>
                <a:gd name="T42" fmla="*/ 454 w 466"/>
                <a:gd name="T43" fmla="*/ 39 h 281"/>
                <a:gd name="T44" fmla="*/ 466 w 466"/>
                <a:gd name="T45" fmla="*/ 0 h 281"/>
                <a:gd name="T46" fmla="*/ 0 w 466"/>
                <a:gd name="T4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6" h="281">
                  <a:moveTo>
                    <a:pt x="0" y="0"/>
                  </a:moveTo>
                  <a:cubicBezTo>
                    <a:pt x="3" y="6"/>
                    <a:pt x="5" y="14"/>
                    <a:pt x="6" y="21"/>
                  </a:cubicBezTo>
                  <a:cubicBezTo>
                    <a:pt x="12" y="54"/>
                    <a:pt x="18" y="88"/>
                    <a:pt x="24" y="121"/>
                  </a:cubicBezTo>
                  <a:cubicBezTo>
                    <a:pt x="27" y="140"/>
                    <a:pt x="31" y="160"/>
                    <a:pt x="47" y="173"/>
                  </a:cubicBezTo>
                  <a:cubicBezTo>
                    <a:pt x="63" y="187"/>
                    <a:pt x="92" y="189"/>
                    <a:pt x="110" y="177"/>
                  </a:cubicBezTo>
                  <a:cubicBezTo>
                    <a:pt x="119" y="172"/>
                    <a:pt x="129" y="164"/>
                    <a:pt x="138" y="169"/>
                  </a:cubicBezTo>
                  <a:cubicBezTo>
                    <a:pt x="144" y="172"/>
                    <a:pt x="145" y="179"/>
                    <a:pt x="149" y="185"/>
                  </a:cubicBezTo>
                  <a:cubicBezTo>
                    <a:pt x="157" y="195"/>
                    <a:pt x="178" y="193"/>
                    <a:pt x="187" y="183"/>
                  </a:cubicBezTo>
                  <a:cubicBezTo>
                    <a:pt x="197" y="174"/>
                    <a:pt x="199" y="160"/>
                    <a:pt x="200" y="147"/>
                  </a:cubicBezTo>
                  <a:cubicBezTo>
                    <a:pt x="201" y="135"/>
                    <a:pt x="202" y="121"/>
                    <a:pt x="211" y="111"/>
                  </a:cubicBezTo>
                  <a:cubicBezTo>
                    <a:pt x="220" y="100"/>
                    <a:pt x="239" y="96"/>
                    <a:pt x="249" y="105"/>
                  </a:cubicBezTo>
                  <a:cubicBezTo>
                    <a:pt x="254" y="109"/>
                    <a:pt x="256" y="116"/>
                    <a:pt x="257" y="122"/>
                  </a:cubicBezTo>
                  <a:cubicBezTo>
                    <a:pt x="262" y="147"/>
                    <a:pt x="262" y="172"/>
                    <a:pt x="258" y="198"/>
                  </a:cubicBezTo>
                  <a:cubicBezTo>
                    <a:pt x="254" y="223"/>
                    <a:pt x="248" y="254"/>
                    <a:pt x="271" y="270"/>
                  </a:cubicBezTo>
                  <a:cubicBezTo>
                    <a:pt x="288" y="281"/>
                    <a:pt x="313" y="279"/>
                    <a:pt x="329" y="267"/>
                  </a:cubicBezTo>
                  <a:cubicBezTo>
                    <a:pt x="345" y="256"/>
                    <a:pt x="352" y="238"/>
                    <a:pt x="354" y="220"/>
                  </a:cubicBezTo>
                  <a:cubicBezTo>
                    <a:pt x="355" y="202"/>
                    <a:pt x="351" y="184"/>
                    <a:pt x="348" y="167"/>
                  </a:cubicBezTo>
                  <a:cubicBezTo>
                    <a:pt x="345" y="154"/>
                    <a:pt x="345" y="136"/>
                    <a:pt x="360" y="132"/>
                  </a:cubicBezTo>
                  <a:cubicBezTo>
                    <a:pt x="366" y="130"/>
                    <a:pt x="373" y="132"/>
                    <a:pt x="379" y="130"/>
                  </a:cubicBezTo>
                  <a:cubicBezTo>
                    <a:pt x="401" y="123"/>
                    <a:pt x="385" y="83"/>
                    <a:pt x="408" y="77"/>
                  </a:cubicBezTo>
                  <a:cubicBezTo>
                    <a:pt x="412" y="75"/>
                    <a:pt x="417" y="76"/>
                    <a:pt x="422" y="75"/>
                  </a:cubicBezTo>
                  <a:cubicBezTo>
                    <a:pt x="440" y="73"/>
                    <a:pt x="449" y="54"/>
                    <a:pt x="454" y="39"/>
                  </a:cubicBezTo>
                  <a:cubicBezTo>
                    <a:pt x="458" y="26"/>
                    <a:pt x="462" y="13"/>
                    <a:pt x="4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1" name="Rectangle 159"/>
            <p:cNvSpPr>
              <a:spLocks noChangeArrowheads="1"/>
            </p:cNvSpPr>
            <p:nvPr/>
          </p:nvSpPr>
          <p:spPr bwMode="auto">
            <a:xfrm>
              <a:off x="8105776" y="3900488"/>
              <a:ext cx="42863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2" name="Rectangle 160"/>
            <p:cNvSpPr>
              <a:spLocks noChangeArrowheads="1"/>
            </p:cNvSpPr>
            <p:nvPr/>
          </p:nvSpPr>
          <p:spPr bwMode="auto">
            <a:xfrm>
              <a:off x="7539038" y="3900488"/>
              <a:ext cx="41275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93" name="Oval 161"/>
          <p:cNvSpPr>
            <a:spLocks noChangeArrowheads="1"/>
          </p:cNvSpPr>
          <p:nvPr/>
        </p:nvSpPr>
        <p:spPr bwMode="auto">
          <a:xfrm>
            <a:off x="4650644" y="3526039"/>
            <a:ext cx="838677" cy="838677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6" name="组合 445"/>
          <p:cNvGrpSpPr/>
          <p:nvPr/>
        </p:nvGrpSpPr>
        <p:grpSpPr>
          <a:xfrm>
            <a:off x="4792535" y="3615988"/>
            <a:ext cx="554895" cy="587834"/>
            <a:chOff x="6330951" y="2435225"/>
            <a:chExt cx="695325" cy="736600"/>
          </a:xfrm>
        </p:grpSpPr>
        <p:sp>
          <p:nvSpPr>
            <p:cNvPr id="394" name="Freeform 162"/>
            <p:cNvSpPr/>
            <p:nvPr/>
          </p:nvSpPr>
          <p:spPr bwMode="auto">
            <a:xfrm>
              <a:off x="6435726" y="2435225"/>
              <a:ext cx="484188" cy="247650"/>
            </a:xfrm>
            <a:custGeom>
              <a:avLst/>
              <a:gdLst>
                <a:gd name="T0" fmla="*/ 450 w 468"/>
                <a:gd name="T1" fmla="*/ 240 h 240"/>
                <a:gd name="T2" fmla="*/ 237 w 468"/>
                <a:gd name="T3" fmla="*/ 28 h 240"/>
                <a:gd name="T4" fmla="*/ 234 w 468"/>
                <a:gd name="T5" fmla="*/ 27 h 240"/>
                <a:gd name="T6" fmla="*/ 232 w 468"/>
                <a:gd name="T7" fmla="*/ 28 h 240"/>
                <a:gd name="T8" fmla="*/ 19 w 468"/>
                <a:gd name="T9" fmla="*/ 240 h 240"/>
                <a:gd name="T10" fmla="*/ 0 w 468"/>
                <a:gd name="T11" fmla="*/ 222 h 240"/>
                <a:gd name="T12" fmla="*/ 213 w 468"/>
                <a:gd name="T13" fmla="*/ 9 h 240"/>
                <a:gd name="T14" fmla="*/ 234 w 468"/>
                <a:gd name="T15" fmla="*/ 0 h 240"/>
                <a:gd name="T16" fmla="*/ 256 w 468"/>
                <a:gd name="T17" fmla="*/ 9 h 240"/>
                <a:gd name="T18" fmla="*/ 468 w 468"/>
                <a:gd name="T19" fmla="*/ 222 h 240"/>
                <a:gd name="T20" fmla="*/ 450 w 468"/>
                <a:gd name="T2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8" h="240">
                  <a:moveTo>
                    <a:pt x="450" y="240"/>
                  </a:moveTo>
                  <a:cubicBezTo>
                    <a:pt x="237" y="28"/>
                    <a:pt x="237" y="28"/>
                    <a:pt x="237" y="28"/>
                  </a:cubicBezTo>
                  <a:cubicBezTo>
                    <a:pt x="236" y="27"/>
                    <a:pt x="235" y="27"/>
                    <a:pt x="234" y="27"/>
                  </a:cubicBezTo>
                  <a:cubicBezTo>
                    <a:pt x="234" y="27"/>
                    <a:pt x="233" y="27"/>
                    <a:pt x="232" y="28"/>
                  </a:cubicBezTo>
                  <a:cubicBezTo>
                    <a:pt x="19" y="240"/>
                    <a:pt x="19" y="240"/>
                    <a:pt x="19" y="24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9" y="4"/>
                    <a:pt x="226" y="0"/>
                    <a:pt x="234" y="0"/>
                  </a:cubicBezTo>
                  <a:cubicBezTo>
                    <a:pt x="243" y="0"/>
                    <a:pt x="250" y="4"/>
                    <a:pt x="256" y="9"/>
                  </a:cubicBezTo>
                  <a:cubicBezTo>
                    <a:pt x="468" y="222"/>
                    <a:pt x="468" y="222"/>
                    <a:pt x="468" y="222"/>
                  </a:cubicBezTo>
                  <a:lnTo>
                    <a:pt x="450" y="24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5" name="Freeform 163"/>
            <p:cNvSpPr/>
            <p:nvPr/>
          </p:nvSpPr>
          <p:spPr bwMode="auto">
            <a:xfrm>
              <a:off x="6362701" y="2614613"/>
              <a:ext cx="630238" cy="90488"/>
            </a:xfrm>
            <a:custGeom>
              <a:avLst/>
              <a:gdLst>
                <a:gd name="T0" fmla="*/ 606 w 609"/>
                <a:gd name="T1" fmla="*/ 25 h 87"/>
                <a:gd name="T2" fmla="*/ 591 w 609"/>
                <a:gd name="T3" fmla="*/ 0 h 87"/>
                <a:gd name="T4" fmla="*/ 538 w 609"/>
                <a:gd name="T5" fmla="*/ 35 h 87"/>
                <a:gd name="T6" fmla="*/ 459 w 609"/>
                <a:gd name="T7" fmla="*/ 30 h 87"/>
                <a:gd name="T8" fmla="*/ 411 w 609"/>
                <a:gd name="T9" fmla="*/ 15 h 87"/>
                <a:gd name="T10" fmla="*/ 365 w 609"/>
                <a:gd name="T11" fmla="*/ 29 h 87"/>
                <a:gd name="T12" fmla="*/ 320 w 609"/>
                <a:gd name="T13" fmla="*/ 26 h 87"/>
                <a:gd name="T14" fmla="*/ 304 w 609"/>
                <a:gd name="T15" fmla="*/ 40 h 87"/>
                <a:gd name="T16" fmla="*/ 289 w 609"/>
                <a:gd name="T17" fmla="*/ 26 h 87"/>
                <a:gd name="T18" fmla="*/ 244 w 609"/>
                <a:gd name="T19" fmla="*/ 29 h 87"/>
                <a:gd name="T20" fmla="*/ 198 w 609"/>
                <a:gd name="T21" fmla="*/ 15 h 87"/>
                <a:gd name="T22" fmla="*/ 150 w 609"/>
                <a:gd name="T23" fmla="*/ 30 h 87"/>
                <a:gd name="T24" fmla="*/ 71 w 609"/>
                <a:gd name="T25" fmla="*/ 35 h 87"/>
                <a:gd name="T26" fmla="*/ 18 w 609"/>
                <a:gd name="T27" fmla="*/ 0 h 87"/>
                <a:gd name="T28" fmla="*/ 3 w 609"/>
                <a:gd name="T29" fmla="*/ 25 h 87"/>
                <a:gd name="T30" fmla="*/ 0 w 609"/>
                <a:gd name="T31" fmla="*/ 32 h 87"/>
                <a:gd name="T32" fmla="*/ 3 w 609"/>
                <a:gd name="T33" fmla="*/ 38 h 87"/>
                <a:gd name="T34" fmla="*/ 58 w 609"/>
                <a:gd name="T35" fmla="*/ 81 h 87"/>
                <a:gd name="T36" fmla="*/ 105 w 609"/>
                <a:gd name="T37" fmla="*/ 86 h 87"/>
                <a:gd name="T38" fmla="*/ 224 w 609"/>
                <a:gd name="T39" fmla="*/ 87 h 87"/>
                <a:gd name="T40" fmla="*/ 304 w 609"/>
                <a:gd name="T41" fmla="*/ 72 h 87"/>
                <a:gd name="T42" fmla="*/ 385 w 609"/>
                <a:gd name="T43" fmla="*/ 87 h 87"/>
                <a:gd name="T44" fmla="*/ 504 w 609"/>
                <a:gd name="T45" fmla="*/ 86 h 87"/>
                <a:gd name="T46" fmla="*/ 551 w 609"/>
                <a:gd name="T47" fmla="*/ 81 h 87"/>
                <a:gd name="T48" fmla="*/ 606 w 609"/>
                <a:gd name="T49" fmla="*/ 38 h 87"/>
                <a:gd name="T50" fmla="*/ 609 w 609"/>
                <a:gd name="T51" fmla="*/ 32 h 87"/>
                <a:gd name="T52" fmla="*/ 606 w 609"/>
                <a:gd name="T53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606" y="25"/>
                  </a:moveTo>
                  <a:cubicBezTo>
                    <a:pt x="601" y="17"/>
                    <a:pt x="596" y="8"/>
                    <a:pt x="591" y="0"/>
                  </a:cubicBezTo>
                  <a:cubicBezTo>
                    <a:pt x="583" y="22"/>
                    <a:pt x="559" y="31"/>
                    <a:pt x="538" y="35"/>
                  </a:cubicBezTo>
                  <a:cubicBezTo>
                    <a:pt x="512" y="39"/>
                    <a:pt x="485" y="37"/>
                    <a:pt x="459" y="30"/>
                  </a:cubicBezTo>
                  <a:cubicBezTo>
                    <a:pt x="443" y="25"/>
                    <a:pt x="428" y="18"/>
                    <a:pt x="411" y="15"/>
                  </a:cubicBezTo>
                  <a:cubicBezTo>
                    <a:pt x="395" y="13"/>
                    <a:pt x="377" y="16"/>
                    <a:pt x="365" y="29"/>
                  </a:cubicBezTo>
                  <a:cubicBezTo>
                    <a:pt x="352" y="20"/>
                    <a:pt x="334" y="19"/>
                    <a:pt x="320" y="26"/>
                  </a:cubicBezTo>
                  <a:cubicBezTo>
                    <a:pt x="314" y="29"/>
                    <a:pt x="309" y="34"/>
                    <a:pt x="304" y="40"/>
                  </a:cubicBezTo>
                  <a:cubicBezTo>
                    <a:pt x="300" y="34"/>
                    <a:pt x="295" y="29"/>
                    <a:pt x="289" y="26"/>
                  </a:cubicBezTo>
                  <a:cubicBezTo>
                    <a:pt x="275" y="19"/>
                    <a:pt x="257" y="20"/>
                    <a:pt x="244" y="29"/>
                  </a:cubicBezTo>
                  <a:cubicBezTo>
                    <a:pt x="232" y="16"/>
                    <a:pt x="214" y="13"/>
                    <a:pt x="198" y="15"/>
                  </a:cubicBezTo>
                  <a:cubicBezTo>
                    <a:pt x="181" y="18"/>
                    <a:pt x="166" y="25"/>
                    <a:pt x="150" y="30"/>
                  </a:cubicBezTo>
                  <a:cubicBezTo>
                    <a:pt x="124" y="37"/>
                    <a:pt x="97" y="39"/>
                    <a:pt x="71" y="35"/>
                  </a:cubicBezTo>
                  <a:cubicBezTo>
                    <a:pt x="50" y="31"/>
                    <a:pt x="26" y="22"/>
                    <a:pt x="18" y="0"/>
                  </a:cubicBezTo>
                  <a:cubicBezTo>
                    <a:pt x="13" y="8"/>
                    <a:pt x="8" y="17"/>
                    <a:pt x="3" y="25"/>
                  </a:cubicBezTo>
                  <a:cubicBezTo>
                    <a:pt x="2" y="27"/>
                    <a:pt x="0" y="29"/>
                    <a:pt x="0" y="32"/>
                  </a:cubicBezTo>
                  <a:cubicBezTo>
                    <a:pt x="0" y="34"/>
                    <a:pt x="1" y="36"/>
                    <a:pt x="3" y="38"/>
                  </a:cubicBezTo>
                  <a:cubicBezTo>
                    <a:pt x="15" y="59"/>
                    <a:pt x="35" y="75"/>
                    <a:pt x="58" y="81"/>
                  </a:cubicBezTo>
                  <a:cubicBezTo>
                    <a:pt x="73" y="86"/>
                    <a:pt x="89" y="86"/>
                    <a:pt x="105" y="86"/>
                  </a:cubicBezTo>
                  <a:cubicBezTo>
                    <a:pt x="145" y="87"/>
                    <a:pt x="184" y="87"/>
                    <a:pt x="224" y="87"/>
                  </a:cubicBezTo>
                  <a:cubicBezTo>
                    <a:pt x="251" y="86"/>
                    <a:pt x="281" y="86"/>
                    <a:pt x="304" y="72"/>
                  </a:cubicBezTo>
                  <a:cubicBezTo>
                    <a:pt x="328" y="86"/>
                    <a:pt x="358" y="86"/>
                    <a:pt x="385" y="87"/>
                  </a:cubicBezTo>
                  <a:cubicBezTo>
                    <a:pt x="425" y="87"/>
                    <a:pt x="464" y="87"/>
                    <a:pt x="504" y="86"/>
                  </a:cubicBezTo>
                  <a:cubicBezTo>
                    <a:pt x="520" y="86"/>
                    <a:pt x="536" y="86"/>
                    <a:pt x="551" y="81"/>
                  </a:cubicBezTo>
                  <a:cubicBezTo>
                    <a:pt x="574" y="75"/>
                    <a:pt x="594" y="59"/>
                    <a:pt x="606" y="38"/>
                  </a:cubicBezTo>
                  <a:cubicBezTo>
                    <a:pt x="607" y="36"/>
                    <a:pt x="609" y="34"/>
                    <a:pt x="609" y="32"/>
                  </a:cubicBezTo>
                  <a:cubicBezTo>
                    <a:pt x="609" y="29"/>
                    <a:pt x="607" y="27"/>
                    <a:pt x="606" y="25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6" name="Freeform 164"/>
            <p:cNvSpPr/>
            <p:nvPr/>
          </p:nvSpPr>
          <p:spPr bwMode="auto">
            <a:xfrm>
              <a:off x="6362701" y="3082925"/>
              <a:ext cx="630238" cy="88900"/>
            </a:xfrm>
            <a:custGeom>
              <a:avLst/>
              <a:gdLst>
                <a:gd name="T0" fmla="*/ 3 w 609"/>
                <a:gd name="T1" fmla="*/ 62 h 87"/>
                <a:gd name="T2" fmla="*/ 18 w 609"/>
                <a:gd name="T3" fmla="*/ 87 h 87"/>
                <a:gd name="T4" fmla="*/ 71 w 609"/>
                <a:gd name="T5" fmla="*/ 52 h 87"/>
                <a:gd name="T6" fmla="*/ 150 w 609"/>
                <a:gd name="T7" fmla="*/ 58 h 87"/>
                <a:gd name="T8" fmla="*/ 198 w 609"/>
                <a:gd name="T9" fmla="*/ 72 h 87"/>
                <a:gd name="T10" fmla="*/ 244 w 609"/>
                <a:gd name="T11" fmla="*/ 59 h 87"/>
                <a:gd name="T12" fmla="*/ 289 w 609"/>
                <a:gd name="T13" fmla="*/ 61 h 87"/>
                <a:gd name="T14" fmla="*/ 304 w 609"/>
                <a:gd name="T15" fmla="*/ 47 h 87"/>
                <a:gd name="T16" fmla="*/ 320 w 609"/>
                <a:gd name="T17" fmla="*/ 61 h 87"/>
                <a:gd name="T18" fmla="*/ 365 w 609"/>
                <a:gd name="T19" fmla="*/ 59 h 87"/>
                <a:gd name="T20" fmla="*/ 411 w 609"/>
                <a:gd name="T21" fmla="*/ 72 h 87"/>
                <a:gd name="T22" fmla="*/ 459 w 609"/>
                <a:gd name="T23" fmla="*/ 58 h 87"/>
                <a:gd name="T24" fmla="*/ 538 w 609"/>
                <a:gd name="T25" fmla="*/ 52 h 87"/>
                <a:gd name="T26" fmla="*/ 591 w 609"/>
                <a:gd name="T27" fmla="*/ 87 h 87"/>
                <a:gd name="T28" fmla="*/ 606 w 609"/>
                <a:gd name="T29" fmla="*/ 62 h 87"/>
                <a:gd name="T30" fmla="*/ 609 w 609"/>
                <a:gd name="T31" fmla="*/ 55 h 87"/>
                <a:gd name="T32" fmla="*/ 606 w 609"/>
                <a:gd name="T33" fmla="*/ 49 h 87"/>
                <a:gd name="T34" fmla="*/ 551 w 609"/>
                <a:gd name="T35" fmla="*/ 6 h 87"/>
                <a:gd name="T36" fmla="*/ 504 w 609"/>
                <a:gd name="T37" fmla="*/ 1 h 87"/>
                <a:gd name="T38" fmla="*/ 385 w 609"/>
                <a:gd name="T39" fmla="*/ 1 h 87"/>
                <a:gd name="T40" fmla="*/ 304 w 609"/>
                <a:gd name="T41" fmla="*/ 15 h 87"/>
                <a:gd name="T42" fmla="*/ 224 w 609"/>
                <a:gd name="T43" fmla="*/ 1 h 87"/>
                <a:gd name="T44" fmla="*/ 105 w 609"/>
                <a:gd name="T45" fmla="*/ 1 h 87"/>
                <a:gd name="T46" fmla="*/ 58 w 609"/>
                <a:gd name="T47" fmla="*/ 6 h 87"/>
                <a:gd name="T48" fmla="*/ 3 w 609"/>
                <a:gd name="T49" fmla="*/ 49 h 87"/>
                <a:gd name="T50" fmla="*/ 0 w 609"/>
                <a:gd name="T51" fmla="*/ 55 h 87"/>
                <a:gd name="T52" fmla="*/ 3 w 609"/>
                <a:gd name="T53" fmla="*/ 6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3" y="62"/>
                  </a:moveTo>
                  <a:cubicBezTo>
                    <a:pt x="8" y="71"/>
                    <a:pt x="13" y="79"/>
                    <a:pt x="18" y="87"/>
                  </a:cubicBezTo>
                  <a:cubicBezTo>
                    <a:pt x="26" y="66"/>
                    <a:pt x="50" y="56"/>
                    <a:pt x="71" y="52"/>
                  </a:cubicBezTo>
                  <a:cubicBezTo>
                    <a:pt x="97" y="48"/>
                    <a:pt x="124" y="50"/>
                    <a:pt x="150" y="58"/>
                  </a:cubicBezTo>
                  <a:cubicBezTo>
                    <a:pt x="166" y="62"/>
                    <a:pt x="181" y="70"/>
                    <a:pt x="198" y="72"/>
                  </a:cubicBezTo>
                  <a:cubicBezTo>
                    <a:pt x="214" y="74"/>
                    <a:pt x="232" y="71"/>
                    <a:pt x="244" y="59"/>
                  </a:cubicBezTo>
                  <a:cubicBezTo>
                    <a:pt x="257" y="68"/>
                    <a:pt x="275" y="69"/>
                    <a:pt x="289" y="61"/>
                  </a:cubicBezTo>
                  <a:cubicBezTo>
                    <a:pt x="295" y="58"/>
                    <a:pt x="300" y="53"/>
                    <a:pt x="304" y="47"/>
                  </a:cubicBezTo>
                  <a:cubicBezTo>
                    <a:pt x="309" y="53"/>
                    <a:pt x="314" y="58"/>
                    <a:pt x="320" y="61"/>
                  </a:cubicBezTo>
                  <a:cubicBezTo>
                    <a:pt x="334" y="69"/>
                    <a:pt x="352" y="68"/>
                    <a:pt x="365" y="59"/>
                  </a:cubicBezTo>
                  <a:cubicBezTo>
                    <a:pt x="377" y="71"/>
                    <a:pt x="395" y="74"/>
                    <a:pt x="411" y="72"/>
                  </a:cubicBezTo>
                  <a:cubicBezTo>
                    <a:pt x="428" y="70"/>
                    <a:pt x="443" y="62"/>
                    <a:pt x="459" y="58"/>
                  </a:cubicBezTo>
                  <a:cubicBezTo>
                    <a:pt x="485" y="50"/>
                    <a:pt x="512" y="48"/>
                    <a:pt x="538" y="52"/>
                  </a:cubicBezTo>
                  <a:cubicBezTo>
                    <a:pt x="559" y="56"/>
                    <a:pt x="583" y="66"/>
                    <a:pt x="591" y="87"/>
                  </a:cubicBezTo>
                  <a:cubicBezTo>
                    <a:pt x="596" y="79"/>
                    <a:pt x="601" y="71"/>
                    <a:pt x="606" y="62"/>
                  </a:cubicBezTo>
                  <a:cubicBezTo>
                    <a:pt x="607" y="60"/>
                    <a:pt x="609" y="58"/>
                    <a:pt x="609" y="55"/>
                  </a:cubicBezTo>
                  <a:cubicBezTo>
                    <a:pt x="609" y="53"/>
                    <a:pt x="607" y="51"/>
                    <a:pt x="606" y="49"/>
                  </a:cubicBezTo>
                  <a:cubicBezTo>
                    <a:pt x="594" y="28"/>
                    <a:pt x="574" y="13"/>
                    <a:pt x="551" y="6"/>
                  </a:cubicBezTo>
                  <a:cubicBezTo>
                    <a:pt x="536" y="1"/>
                    <a:pt x="520" y="1"/>
                    <a:pt x="504" y="1"/>
                  </a:cubicBezTo>
                  <a:cubicBezTo>
                    <a:pt x="464" y="0"/>
                    <a:pt x="425" y="0"/>
                    <a:pt x="385" y="1"/>
                  </a:cubicBezTo>
                  <a:cubicBezTo>
                    <a:pt x="358" y="1"/>
                    <a:pt x="328" y="2"/>
                    <a:pt x="304" y="15"/>
                  </a:cubicBezTo>
                  <a:cubicBezTo>
                    <a:pt x="281" y="2"/>
                    <a:pt x="251" y="1"/>
                    <a:pt x="224" y="1"/>
                  </a:cubicBezTo>
                  <a:cubicBezTo>
                    <a:pt x="184" y="0"/>
                    <a:pt x="145" y="0"/>
                    <a:pt x="105" y="1"/>
                  </a:cubicBezTo>
                  <a:cubicBezTo>
                    <a:pt x="89" y="1"/>
                    <a:pt x="73" y="1"/>
                    <a:pt x="58" y="6"/>
                  </a:cubicBezTo>
                  <a:cubicBezTo>
                    <a:pt x="35" y="13"/>
                    <a:pt x="15" y="28"/>
                    <a:pt x="3" y="49"/>
                  </a:cubicBezTo>
                  <a:cubicBezTo>
                    <a:pt x="1" y="51"/>
                    <a:pt x="0" y="53"/>
                    <a:pt x="0" y="55"/>
                  </a:cubicBezTo>
                  <a:cubicBezTo>
                    <a:pt x="0" y="58"/>
                    <a:pt x="2" y="60"/>
                    <a:pt x="3" y="6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7" name="Freeform 165"/>
            <p:cNvSpPr/>
            <p:nvPr/>
          </p:nvSpPr>
          <p:spPr bwMode="auto">
            <a:xfrm>
              <a:off x="6935788" y="2649538"/>
              <a:ext cx="90488" cy="487363"/>
            </a:xfrm>
            <a:custGeom>
              <a:avLst/>
              <a:gdLst>
                <a:gd name="T0" fmla="*/ 62 w 87"/>
                <a:gd name="T1" fmla="*/ 469 h 471"/>
                <a:gd name="T2" fmla="*/ 87 w 87"/>
                <a:gd name="T3" fmla="*/ 458 h 471"/>
                <a:gd name="T4" fmla="*/ 52 w 87"/>
                <a:gd name="T5" fmla="*/ 416 h 471"/>
                <a:gd name="T6" fmla="*/ 57 w 87"/>
                <a:gd name="T7" fmla="*/ 356 h 471"/>
                <a:gd name="T8" fmla="*/ 72 w 87"/>
                <a:gd name="T9" fmla="*/ 318 h 471"/>
                <a:gd name="T10" fmla="*/ 58 w 87"/>
                <a:gd name="T11" fmla="*/ 282 h 471"/>
                <a:gd name="T12" fmla="*/ 61 w 87"/>
                <a:gd name="T13" fmla="*/ 248 h 471"/>
                <a:gd name="T14" fmla="*/ 47 w 87"/>
                <a:gd name="T15" fmla="*/ 236 h 471"/>
                <a:gd name="T16" fmla="*/ 61 w 87"/>
                <a:gd name="T17" fmla="*/ 223 h 471"/>
                <a:gd name="T18" fmla="*/ 58 w 87"/>
                <a:gd name="T19" fmla="*/ 189 h 471"/>
                <a:gd name="T20" fmla="*/ 72 w 87"/>
                <a:gd name="T21" fmla="*/ 153 h 471"/>
                <a:gd name="T22" fmla="*/ 57 w 87"/>
                <a:gd name="T23" fmla="*/ 116 h 471"/>
                <a:gd name="T24" fmla="*/ 52 w 87"/>
                <a:gd name="T25" fmla="*/ 55 h 471"/>
                <a:gd name="T26" fmla="*/ 87 w 87"/>
                <a:gd name="T27" fmla="*/ 14 h 471"/>
                <a:gd name="T28" fmla="*/ 62 w 87"/>
                <a:gd name="T29" fmla="*/ 2 h 471"/>
                <a:gd name="T30" fmla="*/ 55 w 87"/>
                <a:gd name="T31" fmla="*/ 0 h 471"/>
                <a:gd name="T32" fmla="*/ 49 w 87"/>
                <a:gd name="T33" fmla="*/ 2 h 471"/>
                <a:gd name="T34" fmla="*/ 6 w 87"/>
                <a:gd name="T35" fmla="*/ 44 h 471"/>
                <a:gd name="T36" fmla="*/ 1 w 87"/>
                <a:gd name="T37" fmla="*/ 81 h 471"/>
                <a:gd name="T38" fmla="*/ 0 w 87"/>
                <a:gd name="T39" fmla="*/ 173 h 471"/>
                <a:gd name="T40" fmla="*/ 15 w 87"/>
                <a:gd name="T41" fmla="*/ 236 h 471"/>
                <a:gd name="T42" fmla="*/ 0 w 87"/>
                <a:gd name="T43" fmla="*/ 298 h 471"/>
                <a:gd name="T44" fmla="*/ 1 w 87"/>
                <a:gd name="T45" fmla="*/ 390 h 471"/>
                <a:gd name="T46" fmla="*/ 6 w 87"/>
                <a:gd name="T47" fmla="*/ 427 h 471"/>
                <a:gd name="T48" fmla="*/ 49 w 87"/>
                <a:gd name="T49" fmla="*/ 469 h 471"/>
                <a:gd name="T50" fmla="*/ 55 w 87"/>
                <a:gd name="T51" fmla="*/ 471 h 471"/>
                <a:gd name="T52" fmla="*/ 62 w 87"/>
                <a:gd name="T53" fmla="*/ 46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62" y="469"/>
                  </a:moveTo>
                  <a:cubicBezTo>
                    <a:pt x="70" y="465"/>
                    <a:pt x="79" y="462"/>
                    <a:pt x="87" y="458"/>
                  </a:cubicBezTo>
                  <a:cubicBezTo>
                    <a:pt x="65" y="451"/>
                    <a:pt x="56" y="433"/>
                    <a:pt x="52" y="416"/>
                  </a:cubicBezTo>
                  <a:cubicBezTo>
                    <a:pt x="48" y="396"/>
                    <a:pt x="50" y="375"/>
                    <a:pt x="57" y="356"/>
                  </a:cubicBezTo>
                  <a:cubicBezTo>
                    <a:pt x="62" y="343"/>
                    <a:pt x="69" y="331"/>
                    <a:pt x="72" y="318"/>
                  </a:cubicBezTo>
                  <a:cubicBezTo>
                    <a:pt x="74" y="306"/>
                    <a:pt x="71" y="291"/>
                    <a:pt x="58" y="282"/>
                  </a:cubicBezTo>
                  <a:cubicBezTo>
                    <a:pt x="67" y="272"/>
                    <a:pt x="68" y="259"/>
                    <a:pt x="61" y="248"/>
                  </a:cubicBezTo>
                  <a:cubicBezTo>
                    <a:pt x="58" y="243"/>
                    <a:pt x="53" y="239"/>
                    <a:pt x="47" y="236"/>
                  </a:cubicBezTo>
                  <a:cubicBezTo>
                    <a:pt x="53" y="232"/>
                    <a:pt x="58" y="228"/>
                    <a:pt x="61" y="223"/>
                  </a:cubicBezTo>
                  <a:cubicBezTo>
                    <a:pt x="68" y="213"/>
                    <a:pt x="67" y="199"/>
                    <a:pt x="58" y="189"/>
                  </a:cubicBezTo>
                  <a:cubicBezTo>
                    <a:pt x="71" y="180"/>
                    <a:pt x="74" y="166"/>
                    <a:pt x="72" y="153"/>
                  </a:cubicBezTo>
                  <a:cubicBezTo>
                    <a:pt x="69" y="140"/>
                    <a:pt x="62" y="128"/>
                    <a:pt x="57" y="116"/>
                  </a:cubicBezTo>
                  <a:cubicBezTo>
                    <a:pt x="50" y="96"/>
                    <a:pt x="48" y="75"/>
                    <a:pt x="52" y="55"/>
                  </a:cubicBezTo>
                  <a:cubicBezTo>
                    <a:pt x="56" y="38"/>
                    <a:pt x="65" y="20"/>
                    <a:pt x="87" y="14"/>
                  </a:cubicBezTo>
                  <a:cubicBezTo>
                    <a:pt x="79" y="10"/>
                    <a:pt x="70" y="6"/>
                    <a:pt x="62" y="2"/>
                  </a:cubicBezTo>
                  <a:cubicBezTo>
                    <a:pt x="60" y="1"/>
                    <a:pt x="58" y="0"/>
                    <a:pt x="55" y="0"/>
                  </a:cubicBezTo>
                  <a:cubicBezTo>
                    <a:pt x="53" y="0"/>
                    <a:pt x="51" y="1"/>
                    <a:pt x="49" y="2"/>
                  </a:cubicBezTo>
                  <a:cubicBezTo>
                    <a:pt x="28" y="12"/>
                    <a:pt x="12" y="27"/>
                    <a:pt x="6" y="44"/>
                  </a:cubicBezTo>
                  <a:cubicBezTo>
                    <a:pt x="1" y="56"/>
                    <a:pt x="1" y="69"/>
                    <a:pt x="1" y="81"/>
                  </a:cubicBezTo>
                  <a:cubicBezTo>
                    <a:pt x="0" y="112"/>
                    <a:pt x="0" y="142"/>
                    <a:pt x="0" y="173"/>
                  </a:cubicBezTo>
                  <a:cubicBezTo>
                    <a:pt x="1" y="194"/>
                    <a:pt x="1" y="217"/>
                    <a:pt x="15" y="236"/>
                  </a:cubicBezTo>
                  <a:cubicBezTo>
                    <a:pt x="1" y="254"/>
                    <a:pt x="1" y="277"/>
                    <a:pt x="0" y="298"/>
                  </a:cubicBezTo>
                  <a:cubicBezTo>
                    <a:pt x="0" y="329"/>
                    <a:pt x="0" y="359"/>
                    <a:pt x="1" y="390"/>
                  </a:cubicBezTo>
                  <a:cubicBezTo>
                    <a:pt x="1" y="402"/>
                    <a:pt x="1" y="415"/>
                    <a:pt x="6" y="427"/>
                  </a:cubicBezTo>
                  <a:cubicBezTo>
                    <a:pt x="12" y="444"/>
                    <a:pt x="28" y="460"/>
                    <a:pt x="49" y="469"/>
                  </a:cubicBezTo>
                  <a:cubicBezTo>
                    <a:pt x="51" y="470"/>
                    <a:pt x="53" y="471"/>
                    <a:pt x="55" y="471"/>
                  </a:cubicBezTo>
                  <a:cubicBezTo>
                    <a:pt x="58" y="471"/>
                    <a:pt x="60" y="470"/>
                    <a:pt x="62" y="469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8" name="Freeform 166"/>
            <p:cNvSpPr/>
            <p:nvPr/>
          </p:nvSpPr>
          <p:spPr bwMode="auto">
            <a:xfrm>
              <a:off x="6330951" y="2649538"/>
              <a:ext cx="90488" cy="487363"/>
            </a:xfrm>
            <a:custGeom>
              <a:avLst/>
              <a:gdLst>
                <a:gd name="T0" fmla="*/ 25 w 87"/>
                <a:gd name="T1" fmla="*/ 2 h 471"/>
                <a:gd name="T2" fmla="*/ 0 w 87"/>
                <a:gd name="T3" fmla="*/ 14 h 471"/>
                <a:gd name="T4" fmla="*/ 35 w 87"/>
                <a:gd name="T5" fmla="*/ 55 h 471"/>
                <a:gd name="T6" fmla="*/ 29 w 87"/>
                <a:gd name="T7" fmla="*/ 116 h 471"/>
                <a:gd name="T8" fmla="*/ 15 w 87"/>
                <a:gd name="T9" fmla="*/ 153 h 471"/>
                <a:gd name="T10" fmla="*/ 29 w 87"/>
                <a:gd name="T11" fmla="*/ 189 h 471"/>
                <a:gd name="T12" fmla="*/ 26 w 87"/>
                <a:gd name="T13" fmla="*/ 223 h 471"/>
                <a:gd name="T14" fmla="*/ 40 w 87"/>
                <a:gd name="T15" fmla="*/ 236 h 471"/>
                <a:gd name="T16" fmla="*/ 26 w 87"/>
                <a:gd name="T17" fmla="*/ 248 h 471"/>
                <a:gd name="T18" fmla="*/ 29 w 87"/>
                <a:gd name="T19" fmla="*/ 282 h 471"/>
                <a:gd name="T20" fmla="*/ 15 w 87"/>
                <a:gd name="T21" fmla="*/ 318 h 471"/>
                <a:gd name="T22" fmla="*/ 29 w 87"/>
                <a:gd name="T23" fmla="*/ 356 h 471"/>
                <a:gd name="T24" fmla="*/ 35 w 87"/>
                <a:gd name="T25" fmla="*/ 416 h 471"/>
                <a:gd name="T26" fmla="*/ 0 w 87"/>
                <a:gd name="T27" fmla="*/ 458 h 471"/>
                <a:gd name="T28" fmla="*/ 25 w 87"/>
                <a:gd name="T29" fmla="*/ 469 h 471"/>
                <a:gd name="T30" fmla="*/ 32 w 87"/>
                <a:gd name="T31" fmla="*/ 471 h 471"/>
                <a:gd name="T32" fmla="*/ 38 w 87"/>
                <a:gd name="T33" fmla="*/ 469 h 471"/>
                <a:gd name="T34" fmla="*/ 81 w 87"/>
                <a:gd name="T35" fmla="*/ 427 h 471"/>
                <a:gd name="T36" fmla="*/ 86 w 87"/>
                <a:gd name="T37" fmla="*/ 390 h 471"/>
                <a:gd name="T38" fmla="*/ 86 w 87"/>
                <a:gd name="T39" fmla="*/ 298 h 471"/>
                <a:gd name="T40" fmla="*/ 72 w 87"/>
                <a:gd name="T41" fmla="*/ 236 h 471"/>
                <a:gd name="T42" fmla="*/ 86 w 87"/>
                <a:gd name="T43" fmla="*/ 173 h 471"/>
                <a:gd name="T44" fmla="*/ 86 w 87"/>
                <a:gd name="T45" fmla="*/ 81 h 471"/>
                <a:gd name="T46" fmla="*/ 81 w 87"/>
                <a:gd name="T47" fmla="*/ 44 h 471"/>
                <a:gd name="T48" fmla="*/ 38 w 87"/>
                <a:gd name="T49" fmla="*/ 2 h 471"/>
                <a:gd name="T50" fmla="*/ 32 w 87"/>
                <a:gd name="T51" fmla="*/ 0 h 471"/>
                <a:gd name="T52" fmla="*/ 25 w 87"/>
                <a:gd name="T53" fmla="*/ 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25" y="2"/>
                  </a:moveTo>
                  <a:cubicBezTo>
                    <a:pt x="17" y="6"/>
                    <a:pt x="8" y="10"/>
                    <a:pt x="0" y="14"/>
                  </a:cubicBezTo>
                  <a:cubicBezTo>
                    <a:pt x="22" y="20"/>
                    <a:pt x="31" y="38"/>
                    <a:pt x="35" y="55"/>
                  </a:cubicBezTo>
                  <a:cubicBezTo>
                    <a:pt x="39" y="75"/>
                    <a:pt x="37" y="96"/>
                    <a:pt x="29" y="116"/>
                  </a:cubicBezTo>
                  <a:cubicBezTo>
                    <a:pt x="25" y="128"/>
                    <a:pt x="18" y="140"/>
                    <a:pt x="15" y="153"/>
                  </a:cubicBezTo>
                  <a:cubicBezTo>
                    <a:pt x="13" y="166"/>
                    <a:pt x="16" y="180"/>
                    <a:pt x="29" y="189"/>
                  </a:cubicBezTo>
                  <a:cubicBezTo>
                    <a:pt x="19" y="199"/>
                    <a:pt x="18" y="213"/>
                    <a:pt x="26" y="223"/>
                  </a:cubicBezTo>
                  <a:cubicBezTo>
                    <a:pt x="29" y="228"/>
                    <a:pt x="34" y="232"/>
                    <a:pt x="40" y="236"/>
                  </a:cubicBezTo>
                  <a:cubicBezTo>
                    <a:pt x="34" y="239"/>
                    <a:pt x="29" y="243"/>
                    <a:pt x="26" y="248"/>
                  </a:cubicBezTo>
                  <a:cubicBezTo>
                    <a:pt x="18" y="259"/>
                    <a:pt x="19" y="272"/>
                    <a:pt x="29" y="282"/>
                  </a:cubicBezTo>
                  <a:cubicBezTo>
                    <a:pt x="16" y="291"/>
                    <a:pt x="13" y="306"/>
                    <a:pt x="15" y="318"/>
                  </a:cubicBezTo>
                  <a:cubicBezTo>
                    <a:pt x="18" y="331"/>
                    <a:pt x="25" y="343"/>
                    <a:pt x="29" y="356"/>
                  </a:cubicBezTo>
                  <a:cubicBezTo>
                    <a:pt x="37" y="375"/>
                    <a:pt x="39" y="396"/>
                    <a:pt x="35" y="416"/>
                  </a:cubicBezTo>
                  <a:cubicBezTo>
                    <a:pt x="31" y="433"/>
                    <a:pt x="22" y="451"/>
                    <a:pt x="0" y="458"/>
                  </a:cubicBezTo>
                  <a:cubicBezTo>
                    <a:pt x="8" y="461"/>
                    <a:pt x="17" y="465"/>
                    <a:pt x="25" y="469"/>
                  </a:cubicBezTo>
                  <a:cubicBezTo>
                    <a:pt x="27" y="470"/>
                    <a:pt x="29" y="471"/>
                    <a:pt x="32" y="471"/>
                  </a:cubicBezTo>
                  <a:cubicBezTo>
                    <a:pt x="34" y="471"/>
                    <a:pt x="36" y="470"/>
                    <a:pt x="38" y="469"/>
                  </a:cubicBezTo>
                  <a:cubicBezTo>
                    <a:pt x="59" y="460"/>
                    <a:pt x="74" y="444"/>
                    <a:pt x="81" y="427"/>
                  </a:cubicBezTo>
                  <a:cubicBezTo>
                    <a:pt x="86" y="415"/>
                    <a:pt x="86" y="402"/>
                    <a:pt x="86" y="390"/>
                  </a:cubicBezTo>
                  <a:cubicBezTo>
                    <a:pt x="87" y="359"/>
                    <a:pt x="87" y="329"/>
                    <a:pt x="86" y="298"/>
                  </a:cubicBezTo>
                  <a:cubicBezTo>
                    <a:pt x="86" y="277"/>
                    <a:pt x="85" y="254"/>
                    <a:pt x="72" y="236"/>
                  </a:cubicBezTo>
                  <a:cubicBezTo>
                    <a:pt x="85" y="217"/>
                    <a:pt x="86" y="194"/>
                    <a:pt x="86" y="173"/>
                  </a:cubicBezTo>
                  <a:cubicBezTo>
                    <a:pt x="87" y="142"/>
                    <a:pt x="87" y="112"/>
                    <a:pt x="86" y="81"/>
                  </a:cubicBezTo>
                  <a:cubicBezTo>
                    <a:pt x="86" y="69"/>
                    <a:pt x="86" y="56"/>
                    <a:pt x="81" y="44"/>
                  </a:cubicBezTo>
                  <a:cubicBezTo>
                    <a:pt x="74" y="27"/>
                    <a:pt x="59" y="12"/>
                    <a:pt x="38" y="2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29" y="0"/>
                    <a:pt x="27" y="1"/>
                    <a:pt x="25" y="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9" name="Rectangle 167"/>
            <p:cNvSpPr>
              <a:spLocks noChangeArrowheads="1"/>
            </p:cNvSpPr>
            <p:nvPr/>
          </p:nvSpPr>
          <p:spPr bwMode="auto">
            <a:xfrm>
              <a:off x="6397626" y="2678113"/>
              <a:ext cx="561975" cy="431800"/>
            </a:xfrm>
            <a:prstGeom prst="rect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0" name="Oval 168"/>
            <p:cNvSpPr>
              <a:spLocks noChangeArrowheads="1"/>
            </p:cNvSpPr>
            <p:nvPr/>
          </p:nvSpPr>
          <p:spPr bwMode="auto">
            <a:xfrm>
              <a:off x="6648451" y="2447925"/>
              <a:ext cx="60325" cy="60325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01" name="Oval 169"/>
          <p:cNvSpPr>
            <a:spLocks noChangeArrowheads="1"/>
          </p:cNvSpPr>
          <p:nvPr/>
        </p:nvSpPr>
        <p:spPr bwMode="auto">
          <a:xfrm>
            <a:off x="1509461" y="1661187"/>
            <a:ext cx="838677" cy="838677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1" name="组合 450"/>
          <p:cNvGrpSpPr/>
          <p:nvPr/>
        </p:nvGrpSpPr>
        <p:grpSpPr>
          <a:xfrm>
            <a:off x="1647551" y="1885425"/>
            <a:ext cx="563764" cy="391467"/>
            <a:chOff x="5164138" y="3765550"/>
            <a:chExt cx="706438" cy="490538"/>
          </a:xfrm>
        </p:grpSpPr>
        <p:sp>
          <p:nvSpPr>
            <p:cNvPr id="402" name="Freeform 170"/>
            <p:cNvSpPr/>
            <p:nvPr/>
          </p:nvSpPr>
          <p:spPr bwMode="auto">
            <a:xfrm>
              <a:off x="5164138" y="3765550"/>
              <a:ext cx="706438" cy="490538"/>
            </a:xfrm>
            <a:custGeom>
              <a:avLst/>
              <a:gdLst>
                <a:gd name="T0" fmla="*/ 655 w 682"/>
                <a:gd name="T1" fmla="*/ 0 h 474"/>
                <a:gd name="T2" fmla="*/ 26 w 682"/>
                <a:gd name="T3" fmla="*/ 0 h 474"/>
                <a:gd name="T4" fmla="*/ 0 w 682"/>
                <a:gd name="T5" fmla="*/ 28 h 474"/>
                <a:gd name="T6" fmla="*/ 0 w 682"/>
                <a:gd name="T7" fmla="*/ 446 h 474"/>
                <a:gd name="T8" fmla="*/ 26 w 682"/>
                <a:gd name="T9" fmla="*/ 474 h 474"/>
                <a:gd name="T10" fmla="*/ 655 w 682"/>
                <a:gd name="T11" fmla="*/ 474 h 474"/>
                <a:gd name="T12" fmla="*/ 682 w 682"/>
                <a:gd name="T13" fmla="*/ 446 h 474"/>
                <a:gd name="T14" fmla="*/ 682 w 682"/>
                <a:gd name="T15" fmla="*/ 28 h 474"/>
                <a:gd name="T16" fmla="*/ 655 w 682"/>
                <a:gd name="T1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" h="474">
                  <a:moveTo>
                    <a:pt x="655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62"/>
                    <a:pt x="12" y="474"/>
                    <a:pt x="26" y="474"/>
                  </a:cubicBezTo>
                  <a:cubicBezTo>
                    <a:pt x="655" y="474"/>
                    <a:pt x="655" y="474"/>
                    <a:pt x="655" y="474"/>
                  </a:cubicBezTo>
                  <a:cubicBezTo>
                    <a:pt x="670" y="474"/>
                    <a:pt x="682" y="462"/>
                    <a:pt x="682" y="446"/>
                  </a:cubicBezTo>
                  <a:cubicBezTo>
                    <a:pt x="682" y="28"/>
                    <a:pt x="682" y="28"/>
                    <a:pt x="682" y="28"/>
                  </a:cubicBezTo>
                  <a:cubicBezTo>
                    <a:pt x="682" y="12"/>
                    <a:pt x="670" y="0"/>
                    <a:pt x="655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3" name="Oval 171"/>
            <p:cNvSpPr>
              <a:spLocks noChangeArrowheads="1"/>
            </p:cNvSpPr>
            <p:nvPr/>
          </p:nvSpPr>
          <p:spPr bwMode="auto">
            <a:xfrm>
              <a:off x="5211763" y="3810000"/>
              <a:ext cx="128588" cy="128588"/>
            </a:xfrm>
            <a:prstGeom prst="ellipse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4" name="Oval 172"/>
            <p:cNvSpPr>
              <a:spLocks noChangeArrowheads="1"/>
            </p:cNvSpPr>
            <p:nvPr/>
          </p:nvSpPr>
          <p:spPr bwMode="auto">
            <a:xfrm>
              <a:off x="5372101" y="3810000"/>
              <a:ext cx="128588" cy="128588"/>
            </a:xfrm>
            <a:prstGeom prst="ellipse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5" name="Oval 173"/>
            <p:cNvSpPr>
              <a:spLocks noChangeArrowheads="1"/>
            </p:cNvSpPr>
            <p:nvPr/>
          </p:nvSpPr>
          <p:spPr bwMode="auto">
            <a:xfrm>
              <a:off x="5532438" y="3810000"/>
              <a:ext cx="130175" cy="128588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6" name="Oval 174"/>
            <p:cNvSpPr>
              <a:spLocks noChangeArrowheads="1"/>
            </p:cNvSpPr>
            <p:nvPr/>
          </p:nvSpPr>
          <p:spPr bwMode="auto">
            <a:xfrm>
              <a:off x="5694363" y="3810000"/>
              <a:ext cx="128588" cy="128588"/>
            </a:xfrm>
            <a:prstGeom prst="ellipse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7" name="Oval 175"/>
            <p:cNvSpPr>
              <a:spLocks noChangeArrowheads="1"/>
            </p:cNvSpPr>
            <p:nvPr/>
          </p:nvSpPr>
          <p:spPr bwMode="auto">
            <a:xfrm>
              <a:off x="5211763" y="4081463"/>
              <a:ext cx="128588" cy="128588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8" name="Oval 176"/>
            <p:cNvSpPr>
              <a:spLocks noChangeArrowheads="1"/>
            </p:cNvSpPr>
            <p:nvPr/>
          </p:nvSpPr>
          <p:spPr bwMode="auto">
            <a:xfrm>
              <a:off x="5372101" y="4081463"/>
              <a:ext cx="128588" cy="128588"/>
            </a:xfrm>
            <a:prstGeom prst="ellipse">
              <a:avLst/>
            </a:pr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9" name="Oval 177"/>
            <p:cNvSpPr>
              <a:spLocks noChangeArrowheads="1"/>
            </p:cNvSpPr>
            <p:nvPr/>
          </p:nvSpPr>
          <p:spPr bwMode="auto">
            <a:xfrm>
              <a:off x="5532438" y="4081463"/>
              <a:ext cx="130175" cy="128588"/>
            </a:xfrm>
            <a:prstGeom prst="ellipse">
              <a:avLst/>
            </a:prstGeom>
            <a:solidFill>
              <a:srgbClr val="26A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0" name="Oval 178"/>
            <p:cNvSpPr>
              <a:spLocks noChangeArrowheads="1"/>
            </p:cNvSpPr>
            <p:nvPr/>
          </p:nvSpPr>
          <p:spPr bwMode="auto">
            <a:xfrm>
              <a:off x="5694363" y="4081463"/>
              <a:ext cx="128588" cy="128588"/>
            </a:xfrm>
            <a:prstGeom prst="ellipse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1" name="Freeform 179"/>
            <p:cNvSpPr/>
            <p:nvPr/>
          </p:nvSpPr>
          <p:spPr bwMode="auto">
            <a:xfrm>
              <a:off x="5673726" y="3956050"/>
              <a:ext cx="158750" cy="93663"/>
            </a:xfrm>
            <a:custGeom>
              <a:avLst/>
              <a:gdLst>
                <a:gd name="T0" fmla="*/ 26 w 152"/>
                <a:gd name="T1" fmla="*/ 83 h 91"/>
                <a:gd name="T2" fmla="*/ 9 w 152"/>
                <a:gd name="T3" fmla="*/ 72 h 91"/>
                <a:gd name="T4" fmla="*/ 1 w 152"/>
                <a:gd name="T5" fmla="*/ 54 h 91"/>
                <a:gd name="T6" fmla="*/ 2 w 152"/>
                <a:gd name="T7" fmla="*/ 41 h 91"/>
                <a:gd name="T8" fmla="*/ 10 w 152"/>
                <a:gd name="T9" fmla="*/ 17 h 91"/>
                <a:gd name="T10" fmla="*/ 45 w 152"/>
                <a:gd name="T11" fmla="*/ 1 h 91"/>
                <a:gd name="T12" fmla="*/ 60 w 152"/>
                <a:gd name="T13" fmla="*/ 1 h 91"/>
                <a:gd name="T14" fmla="*/ 77 w 152"/>
                <a:gd name="T15" fmla="*/ 8 h 91"/>
                <a:gd name="T16" fmla="*/ 95 w 152"/>
                <a:gd name="T17" fmla="*/ 17 h 91"/>
                <a:gd name="T18" fmla="*/ 116 w 152"/>
                <a:gd name="T19" fmla="*/ 19 h 91"/>
                <a:gd name="T20" fmla="*/ 105 w 152"/>
                <a:gd name="T21" fmla="*/ 25 h 91"/>
                <a:gd name="T22" fmla="*/ 124 w 152"/>
                <a:gd name="T23" fmla="*/ 26 h 91"/>
                <a:gd name="T24" fmla="*/ 152 w 152"/>
                <a:gd name="T25" fmla="*/ 23 h 91"/>
                <a:gd name="T26" fmla="*/ 128 w 152"/>
                <a:gd name="T27" fmla="*/ 40 h 91"/>
                <a:gd name="T28" fmla="*/ 79 w 152"/>
                <a:gd name="T29" fmla="*/ 77 h 91"/>
                <a:gd name="T30" fmla="*/ 35 w 152"/>
                <a:gd name="T31" fmla="*/ 87 h 91"/>
                <a:gd name="T32" fmla="*/ 26 w 152"/>
                <a:gd name="T33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1">
                  <a:moveTo>
                    <a:pt x="26" y="83"/>
                  </a:moveTo>
                  <a:cubicBezTo>
                    <a:pt x="20" y="80"/>
                    <a:pt x="14" y="77"/>
                    <a:pt x="9" y="72"/>
                  </a:cubicBezTo>
                  <a:cubicBezTo>
                    <a:pt x="5" y="67"/>
                    <a:pt x="1" y="61"/>
                    <a:pt x="1" y="54"/>
                  </a:cubicBezTo>
                  <a:cubicBezTo>
                    <a:pt x="0" y="50"/>
                    <a:pt x="1" y="45"/>
                    <a:pt x="2" y="41"/>
                  </a:cubicBezTo>
                  <a:cubicBezTo>
                    <a:pt x="3" y="32"/>
                    <a:pt x="5" y="24"/>
                    <a:pt x="10" y="17"/>
                  </a:cubicBezTo>
                  <a:cubicBezTo>
                    <a:pt x="18" y="7"/>
                    <a:pt x="32" y="3"/>
                    <a:pt x="45" y="1"/>
                  </a:cubicBezTo>
                  <a:cubicBezTo>
                    <a:pt x="50" y="1"/>
                    <a:pt x="55" y="0"/>
                    <a:pt x="60" y="1"/>
                  </a:cubicBezTo>
                  <a:cubicBezTo>
                    <a:pt x="66" y="2"/>
                    <a:pt x="72" y="5"/>
                    <a:pt x="77" y="8"/>
                  </a:cubicBezTo>
                  <a:cubicBezTo>
                    <a:pt x="83" y="11"/>
                    <a:pt x="89" y="14"/>
                    <a:pt x="95" y="17"/>
                  </a:cubicBezTo>
                  <a:cubicBezTo>
                    <a:pt x="102" y="19"/>
                    <a:pt x="109" y="21"/>
                    <a:pt x="116" y="19"/>
                  </a:cubicBezTo>
                  <a:cubicBezTo>
                    <a:pt x="112" y="22"/>
                    <a:pt x="109" y="24"/>
                    <a:pt x="105" y="25"/>
                  </a:cubicBezTo>
                  <a:cubicBezTo>
                    <a:pt x="111" y="26"/>
                    <a:pt x="117" y="27"/>
                    <a:pt x="124" y="26"/>
                  </a:cubicBezTo>
                  <a:cubicBezTo>
                    <a:pt x="133" y="24"/>
                    <a:pt x="144" y="19"/>
                    <a:pt x="152" y="23"/>
                  </a:cubicBezTo>
                  <a:cubicBezTo>
                    <a:pt x="144" y="28"/>
                    <a:pt x="135" y="33"/>
                    <a:pt x="128" y="40"/>
                  </a:cubicBezTo>
                  <a:cubicBezTo>
                    <a:pt x="126" y="43"/>
                    <a:pt x="95" y="70"/>
                    <a:pt x="79" y="77"/>
                  </a:cubicBezTo>
                  <a:cubicBezTo>
                    <a:pt x="66" y="84"/>
                    <a:pt x="50" y="91"/>
                    <a:pt x="35" y="87"/>
                  </a:cubicBezTo>
                  <a:cubicBezTo>
                    <a:pt x="32" y="86"/>
                    <a:pt x="29" y="85"/>
                    <a:pt x="26" y="8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2" name="Freeform 180"/>
            <p:cNvSpPr/>
            <p:nvPr/>
          </p:nvSpPr>
          <p:spPr bwMode="auto">
            <a:xfrm>
              <a:off x="5529263" y="3967163"/>
              <a:ext cx="158750" cy="90488"/>
            </a:xfrm>
            <a:custGeom>
              <a:avLst/>
              <a:gdLst>
                <a:gd name="T0" fmla="*/ 91 w 153"/>
                <a:gd name="T1" fmla="*/ 80 h 87"/>
                <a:gd name="T2" fmla="*/ 133 w 153"/>
                <a:gd name="T3" fmla="*/ 77 h 87"/>
                <a:gd name="T4" fmla="*/ 152 w 153"/>
                <a:gd name="T5" fmla="*/ 53 h 87"/>
                <a:gd name="T6" fmla="*/ 149 w 153"/>
                <a:gd name="T7" fmla="*/ 20 h 87"/>
                <a:gd name="T8" fmla="*/ 126 w 153"/>
                <a:gd name="T9" fmla="*/ 0 h 87"/>
                <a:gd name="T10" fmla="*/ 85 w 153"/>
                <a:gd name="T11" fmla="*/ 4 h 87"/>
                <a:gd name="T12" fmla="*/ 0 w 153"/>
                <a:gd name="T13" fmla="*/ 12 h 87"/>
                <a:gd name="T14" fmla="*/ 7 w 153"/>
                <a:gd name="T15" fmla="*/ 87 h 87"/>
                <a:gd name="T16" fmla="*/ 91 w 153"/>
                <a:gd name="T17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87">
                  <a:moveTo>
                    <a:pt x="91" y="80"/>
                  </a:moveTo>
                  <a:cubicBezTo>
                    <a:pt x="105" y="79"/>
                    <a:pt x="119" y="78"/>
                    <a:pt x="133" y="77"/>
                  </a:cubicBezTo>
                  <a:cubicBezTo>
                    <a:pt x="144" y="76"/>
                    <a:pt x="153" y="65"/>
                    <a:pt x="152" y="53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8" y="8"/>
                    <a:pt x="138" y="0"/>
                    <a:pt x="126" y="0"/>
                  </a:cubicBezTo>
                  <a:cubicBezTo>
                    <a:pt x="112" y="2"/>
                    <a:pt x="99" y="3"/>
                    <a:pt x="85" y="4"/>
                  </a:cubicBezTo>
                  <a:cubicBezTo>
                    <a:pt x="56" y="6"/>
                    <a:pt x="27" y="9"/>
                    <a:pt x="0" y="1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34" y="85"/>
                    <a:pt x="62" y="83"/>
                    <a:pt x="91" y="8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3" name="Freeform 181"/>
            <p:cNvSpPr/>
            <p:nvPr/>
          </p:nvSpPr>
          <p:spPr bwMode="auto">
            <a:xfrm>
              <a:off x="5200651" y="3979863"/>
              <a:ext cx="336550" cy="88900"/>
            </a:xfrm>
            <a:custGeom>
              <a:avLst/>
              <a:gdLst>
                <a:gd name="T0" fmla="*/ 1 w 325"/>
                <a:gd name="T1" fmla="*/ 65 h 87"/>
                <a:gd name="T2" fmla="*/ 325 w 325"/>
                <a:gd name="T3" fmla="*/ 75 h 87"/>
                <a:gd name="T4" fmla="*/ 318 w 325"/>
                <a:gd name="T5" fmla="*/ 0 h 87"/>
                <a:gd name="T6" fmla="*/ 1 w 325"/>
                <a:gd name="T7" fmla="*/ 6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87">
                  <a:moveTo>
                    <a:pt x="1" y="65"/>
                  </a:moveTo>
                  <a:cubicBezTo>
                    <a:pt x="3" y="84"/>
                    <a:pt x="141" y="87"/>
                    <a:pt x="325" y="75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136" y="20"/>
                    <a:pt x="0" y="47"/>
                    <a:pt x="1" y="6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182"/>
          <p:cNvSpPr/>
          <p:nvPr/>
        </p:nvSpPr>
        <p:spPr bwMode="auto">
          <a:xfrm>
            <a:off x="5688124" y="3526039"/>
            <a:ext cx="838677" cy="83867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2"/>
                  <a:pt x="286" y="1016"/>
                  <a:pt x="508" y="1016"/>
                </a:cubicBezTo>
                <a:cubicBezTo>
                  <a:pt x="731" y="1016"/>
                  <a:pt x="921" y="872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45" name="组合 444"/>
          <p:cNvGrpSpPr/>
          <p:nvPr/>
        </p:nvGrpSpPr>
        <p:grpSpPr>
          <a:xfrm>
            <a:off x="5879423" y="3670464"/>
            <a:ext cx="463679" cy="524490"/>
            <a:chOff x="7556501" y="2503488"/>
            <a:chExt cx="581025" cy="657225"/>
          </a:xfrm>
        </p:grpSpPr>
        <p:sp>
          <p:nvSpPr>
            <p:cNvPr id="415" name="Rectangle 183"/>
            <p:cNvSpPr>
              <a:spLocks noChangeArrowheads="1"/>
            </p:cNvSpPr>
            <p:nvPr/>
          </p:nvSpPr>
          <p:spPr bwMode="auto">
            <a:xfrm>
              <a:off x="7589838" y="3082925"/>
              <a:ext cx="46038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6" name="Rectangle 184"/>
            <p:cNvSpPr>
              <a:spLocks noChangeArrowheads="1"/>
            </p:cNvSpPr>
            <p:nvPr/>
          </p:nvSpPr>
          <p:spPr bwMode="auto">
            <a:xfrm>
              <a:off x="8004176" y="3082925"/>
              <a:ext cx="44450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7" name="Freeform 185"/>
            <p:cNvSpPr/>
            <p:nvPr/>
          </p:nvSpPr>
          <p:spPr bwMode="auto">
            <a:xfrm>
              <a:off x="7975601" y="2547938"/>
              <a:ext cx="161925" cy="350838"/>
            </a:xfrm>
            <a:custGeom>
              <a:avLst/>
              <a:gdLst>
                <a:gd name="T0" fmla="*/ 46 w 157"/>
                <a:gd name="T1" fmla="*/ 340 h 340"/>
                <a:gd name="T2" fmla="*/ 29 w 157"/>
                <a:gd name="T3" fmla="*/ 332 h 340"/>
                <a:gd name="T4" fmla="*/ 127 w 157"/>
                <a:gd name="T5" fmla="*/ 136 h 340"/>
                <a:gd name="T6" fmla="*/ 113 w 157"/>
                <a:gd name="T7" fmla="*/ 88 h 340"/>
                <a:gd name="T8" fmla="*/ 0 w 157"/>
                <a:gd name="T9" fmla="*/ 16 h 340"/>
                <a:gd name="T10" fmla="*/ 10 w 157"/>
                <a:gd name="T11" fmla="*/ 0 h 340"/>
                <a:gd name="T12" fmla="*/ 123 w 157"/>
                <a:gd name="T13" fmla="*/ 72 h 340"/>
                <a:gd name="T14" fmla="*/ 144 w 157"/>
                <a:gd name="T15" fmla="*/ 144 h 340"/>
                <a:gd name="T16" fmla="*/ 46 w 157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340">
                  <a:moveTo>
                    <a:pt x="46" y="340"/>
                  </a:moveTo>
                  <a:cubicBezTo>
                    <a:pt x="29" y="332"/>
                    <a:pt x="29" y="332"/>
                    <a:pt x="29" y="332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35" y="118"/>
                    <a:pt x="130" y="98"/>
                    <a:pt x="113" y="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48" y="87"/>
                    <a:pt x="157" y="118"/>
                    <a:pt x="144" y="144"/>
                  </a:cubicBezTo>
                  <a:lnTo>
                    <a:pt x="46" y="34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8" name="Freeform 186"/>
            <p:cNvSpPr/>
            <p:nvPr/>
          </p:nvSpPr>
          <p:spPr bwMode="auto">
            <a:xfrm>
              <a:off x="7556501" y="2760663"/>
              <a:ext cx="527050" cy="279400"/>
            </a:xfrm>
            <a:custGeom>
              <a:avLst/>
              <a:gdLst>
                <a:gd name="T0" fmla="*/ 332 w 332"/>
                <a:gd name="T1" fmla="*/ 176 h 176"/>
                <a:gd name="T2" fmla="*/ 0 w 332"/>
                <a:gd name="T3" fmla="*/ 176 h 176"/>
                <a:gd name="T4" fmla="*/ 64 w 332"/>
                <a:gd name="T5" fmla="*/ 0 h 176"/>
                <a:gd name="T6" fmla="*/ 268 w 332"/>
                <a:gd name="T7" fmla="*/ 0 h 176"/>
                <a:gd name="T8" fmla="*/ 332 w 332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76">
                  <a:moveTo>
                    <a:pt x="332" y="176"/>
                  </a:moveTo>
                  <a:lnTo>
                    <a:pt x="0" y="176"/>
                  </a:lnTo>
                  <a:lnTo>
                    <a:pt x="64" y="0"/>
                  </a:lnTo>
                  <a:lnTo>
                    <a:pt x="268" y="0"/>
                  </a:lnTo>
                  <a:lnTo>
                    <a:pt x="332" y="176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9" name="Freeform 187"/>
            <p:cNvSpPr/>
            <p:nvPr/>
          </p:nvSpPr>
          <p:spPr bwMode="auto">
            <a:xfrm>
              <a:off x="7729538" y="2787650"/>
              <a:ext cx="179388" cy="188913"/>
            </a:xfrm>
            <a:custGeom>
              <a:avLst/>
              <a:gdLst>
                <a:gd name="T0" fmla="*/ 113 w 113"/>
                <a:gd name="T1" fmla="*/ 119 h 119"/>
                <a:gd name="T2" fmla="*/ 0 w 113"/>
                <a:gd name="T3" fmla="*/ 119 h 119"/>
                <a:gd name="T4" fmla="*/ 16 w 113"/>
                <a:gd name="T5" fmla="*/ 0 h 119"/>
                <a:gd name="T6" fmla="*/ 97 w 113"/>
                <a:gd name="T7" fmla="*/ 0 h 119"/>
                <a:gd name="T8" fmla="*/ 113 w 11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9">
                  <a:moveTo>
                    <a:pt x="113" y="119"/>
                  </a:moveTo>
                  <a:lnTo>
                    <a:pt x="0" y="119"/>
                  </a:lnTo>
                  <a:lnTo>
                    <a:pt x="16" y="0"/>
                  </a:lnTo>
                  <a:lnTo>
                    <a:pt x="97" y="0"/>
                  </a:lnTo>
                  <a:lnTo>
                    <a:pt x="113" y="11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0" name="Freeform 188"/>
            <p:cNvSpPr/>
            <p:nvPr/>
          </p:nvSpPr>
          <p:spPr bwMode="auto">
            <a:xfrm>
              <a:off x="7727951" y="2786063"/>
              <a:ext cx="182563" cy="193675"/>
            </a:xfrm>
            <a:custGeom>
              <a:avLst/>
              <a:gdLst>
                <a:gd name="T0" fmla="*/ 114 w 115"/>
                <a:gd name="T1" fmla="*/ 120 h 122"/>
                <a:gd name="T2" fmla="*/ 114 w 115"/>
                <a:gd name="T3" fmla="*/ 119 h 122"/>
                <a:gd name="T4" fmla="*/ 3 w 115"/>
                <a:gd name="T5" fmla="*/ 119 h 122"/>
                <a:gd name="T6" fmla="*/ 18 w 115"/>
                <a:gd name="T7" fmla="*/ 2 h 122"/>
                <a:gd name="T8" fmla="*/ 97 w 115"/>
                <a:gd name="T9" fmla="*/ 2 h 122"/>
                <a:gd name="T10" fmla="*/ 113 w 115"/>
                <a:gd name="T11" fmla="*/ 120 h 122"/>
                <a:gd name="T12" fmla="*/ 114 w 115"/>
                <a:gd name="T13" fmla="*/ 120 h 122"/>
                <a:gd name="T14" fmla="*/ 114 w 115"/>
                <a:gd name="T15" fmla="*/ 119 h 122"/>
                <a:gd name="T16" fmla="*/ 114 w 115"/>
                <a:gd name="T17" fmla="*/ 120 h 122"/>
                <a:gd name="T18" fmla="*/ 115 w 115"/>
                <a:gd name="T19" fmla="*/ 120 h 122"/>
                <a:gd name="T20" fmla="*/ 99 w 115"/>
                <a:gd name="T21" fmla="*/ 0 h 122"/>
                <a:gd name="T22" fmla="*/ 16 w 115"/>
                <a:gd name="T23" fmla="*/ 0 h 122"/>
                <a:gd name="T24" fmla="*/ 0 w 115"/>
                <a:gd name="T25" fmla="*/ 122 h 122"/>
                <a:gd name="T26" fmla="*/ 115 w 115"/>
                <a:gd name="T27" fmla="*/ 122 h 122"/>
                <a:gd name="T28" fmla="*/ 115 w 115"/>
                <a:gd name="T29" fmla="*/ 120 h 122"/>
                <a:gd name="T30" fmla="*/ 114 w 115"/>
                <a:gd name="T31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22">
                  <a:moveTo>
                    <a:pt x="114" y="120"/>
                  </a:moveTo>
                  <a:lnTo>
                    <a:pt x="114" y="119"/>
                  </a:lnTo>
                  <a:lnTo>
                    <a:pt x="3" y="119"/>
                  </a:lnTo>
                  <a:lnTo>
                    <a:pt x="18" y="2"/>
                  </a:lnTo>
                  <a:lnTo>
                    <a:pt x="97" y="2"/>
                  </a:lnTo>
                  <a:lnTo>
                    <a:pt x="113" y="120"/>
                  </a:lnTo>
                  <a:lnTo>
                    <a:pt x="114" y="120"/>
                  </a:lnTo>
                  <a:lnTo>
                    <a:pt x="114" y="119"/>
                  </a:lnTo>
                  <a:lnTo>
                    <a:pt x="114" y="120"/>
                  </a:lnTo>
                  <a:lnTo>
                    <a:pt x="115" y="120"/>
                  </a:lnTo>
                  <a:lnTo>
                    <a:pt x="99" y="0"/>
                  </a:lnTo>
                  <a:lnTo>
                    <a:pt x="16" y="0"/>
                  </a:lnTo>
                  <a:lnTo>
                    <a:pt x="0" y="122"/>
                  </a:lnTo>
                  <a:lnTo>
                    <a:pt x="115" y="122"/>
                  </a:lnTo>
                  <a:lnTo>
                    <a:pt x="115" y="120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1" name="Rectangle 189"/>
            <p:cNvSpPr>
              <a:spLocks noChangeArrowheads="1"/>
            </p:cNvSpPr>
            <p:nvPr/>
          </p:nvSpPr>
          <p:spPr bwMode="auto">
            <a:xfrm>
              <a:off x="7556501" y="3040063"/>
              <a:ext cx="527050" cy="44450"/>
            </a:xfrm>
            <a:prstGeom prst="rect">
              <a:avLst/>
            </a:prstGeom>
            <a:solidFill>
              <a:srgbClr val="BF5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2" name="Freeform 190"/>
            <p:cNvSpPr/>
            <p:nvPr/>
          </p:nvSpPr>
          <p:spPr bwMode="auto">
            <a:xfrm>
              <a:off x="7910513" y="2503488"/>
              <a:ext cx="95250" cy="111125"/>
            </a:xfrm>
            <a:custGeom>
              <a:avLst/>
              <a:gdLst>
                <a:gd name="T0" fmla="*/ 43 w 93"/>
                <a:gd name="T1" fmla="*/ 107 h 107"/>
                <a:gd name="T2" fmla="*/ 0 w 93"/>
                <a:gd name="T3" fmla="*/ 78 h 107"/>
                <a:gd name="T4" fmla="*/ 44 w 93"/>
                <a:gd name="T5" fmla="*/ 11 h 107"/>
                <a:gd name="T6" fmla="*/ 68 w 93"/>
                <a:gd name="T7" fmla="*/ 5 h 107"/>
                <a:gd name="T8" fmla="*/ 82 w 93"/>
                <a:gd name="T9" fmla="*/ 15 h 107"/>
                <a:gd name="T10" fmla="*/ 87 w 93"/>
                <a:gd name="T11" fmla="*/ 39 h 107"/>
                <a:gd name="T12" fmla="*/ 43 w 93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07">
                  <a:moveTo>
                    <a:pt x="43" y="107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9" y="2"/>
                    <a:pt x="60" y="0"/>
                    <a:pt x="68" y="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90" y="20"/>
                    <a:pt x="93" y="31"/>
                    <a:pt x="87" y="39"/>
                  </a:cubicBezTo>
                  <a:lnTo>
                    <a:pt x="43" y="107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3" name="Freeform 191"/>
            <p:cNvSpPr/>
            <p:nvPr/>
          </p:nvSpPr>
          <p:spPr bwMode="auto">
            <a:xfrm>
              <a:off x="7848601" y="2533650"/>
              <a:ext cx="157163" cy="136525"/>
            </a:xfrm>
            <a:custGeom>
              <a:avLst/>
              <a:gdLst>
                <a:gd name="T0" fmla="*/ 127 w 153"/>
                <a:gd name="T1" fmla="*/ 133 h 133"/>
                <a:gd name="T2" fmla="*/ 130 w 153"/>
                <a:gd name="T3" fmla="*/ 129 h 133"/>
                <a:gd name="T4" fmla="*/ 108 w 153"/>
                <a:gd name="T5" fmla="*/ 24 h 133"/>
                <a:gd name="T6" fmla="*/ 3 w 153"/>
                <a:gd name="T7" fmla="*/ 46 h 133"/>
                <a:gd name="T8" fmla="*/ 0 w 153"/>
                <a:gd name="T9" fmla="*/ 50 h 133"/>
                <a:gd name="T10" fmla="*/ 127 w 15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33">
                  <a:moveTo>
                    <a:pt x="127" y="133"/>
                  </a:moveTo>
                  <a:cubicBezTo>
                    <a:pt x="128" y="132"/>
                    <a:pt x="129" y="130"/>
                    <a:pt x="130" y="129"/>
                  </a:cubicBezTo>
                  <a:cubicBezTo>
                    <a:pt x="153" y="94"/>
                    <a:pt x="143" y="47"/>
                    <a:pt x="108" y="24"/>
                  </a:cubicBezTo>
                  <a:cubicBezTo>
                    <a:pt x="73" y="0"/>
                    <a:pt x="26" y="10"/>
                    <a:pt x="3" y="46"/>
                  </a:cubicBezTo>
                  <a:cubicBezTo>
                    <a:pt x="2" y="47"/>
                    <a:pt x="1" y="49"/>
                    <a:pt x="0" y="50"/>
                  </a:cubicBezTo>
                  <a:lnTo>
                    <a:pt x="127" y="133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24" name="Oval 192"/>
          <p:cNvSpPr>
            <a:spLocks noChangeArrowheads="1"/>
          </p:cNvSpPr>
          <p:nvPr/>
        </p:nvSpPr>
        <p:spPr bwMode="auto">
          <a:xfrm>
            <a:off x="479063" y="2588545"/>
            <a:ext cx="838677" cy="838677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6" name="组合 455"/>
          <p:cNvGrpSpPr/>
          <p:nvPr/>
        </p:nvGrpSpPr>
        <p:grpSpPr>
          <a:xfrm>
            <a:off x="610819" y="2684829"/>
            <a:ext cx="575165" cy="646111"/>
            <a:chOff x="3987801" y="4767263"/>
            <a:chExt cx="720725" cy="809625"/>
          </a:xfrm>
        </p:grpSpPr>
        <p:sp>
          <p:nvSpPr>
            <p:cNvPr id="425" name="Freeform 193"/>
            <p:cNvSpPr>
              <a:spLocks noEditPoints="1"/>
            </p:cNvSpPr>
            <p:nvPr/>
          </p:nvSpPr>
          <p:spPr bwMode="auto">
            <a:xfrm>
              <a:off x="3987801" y="5057775"/>
              <a:ext cx="720725" cy="363538"/>
            </a:xfrm>
            <a:custGeom>
              <a:avLst/>
              <a:gdLst>
                <a:gd name="T0" fmla="*/ 0 w 454"/>
                <a:gd name="T1" fmla="*/ 0 h 229"/>
                <a:gd name="T2" fmla="*/ 148 w 454"/>
                <a:gd name="T3" fmla="*/ 229 h 229"/>
                <a:gd name="T4" fmla="*/ 454 w 454"/>
                <a:gd name="T5" fmla="*/ 32 h 229"/>
                <a:gd name="T6" fmla="*/ 0 w 454"/>
                <a:gd name="T7" fmla="*/ 0 h 229"/>
                <a:gd name="T8" fmla="*/ 99 w 454"/>
                <a:gd name="T9" fmla="*/ 58 h 229"/>
                <a:gd name="T10" fmla="*/ 297 w 454"/>
                <a:gd name="T11" fmla="*/ 72 h 229"/>
                <a:gd name="T12" fmla="*/ 163 w 454"/>
                <a:gd name="T13" fmla="*/ 159 h 229"/>
                <a:gd name="T14" fmla="*/ 99 w 454"/>
                <a:gd name="T15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4" h="229">
                  <a:moveTo>
                    <a:pt x="0" y="0"/>
                  </a:moveTo>
                  <a:lnTo>
                    <a:pt x="148" y="229"/>
                  </a:lnTo>
                  <a:lnTo>
                    <a:pt x="454" y="32"/>
                  </a:lnTo>
                  <a:lnTo>
                    <a:pt x="0" y="0"/>
                  </a:lnTo>
                  <a:close/>
                  <a:moveTo>
                    <a:pt x="99" y="58"/>
                  </a:moveTo>
                  <a:lnTo>
                    <a:pt x="297" y="72"/>
                  </a:lnTo>
                  <a:lnTo>
                    <a:pt x="163" y="159"/>
                  </a:lnTo>
                  <a:lnTo>
                    <a:pt x="99" y="58"/>
                  </a:lnTo>
                  <a:close/>
                </a:path>
              </a:pathLst>
            </a:custGeom>
            <a:solidFill>
              <a:srgbClr val="EC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6" name="Freeform 194"/>
            <p:cNvSpPr/>
            <p:nvPr/>
          </p:nvSpPr>
          <p:spPr bwMode="auto">
            <a:xfrm>
              <a:off x="4030663" y="5089525"/>
              <a:ext cx="31750" cy="22225"/>
            </a:xfrm>
            <a:custGeom>
              <a:avLst/>
              <a:gdLst>
                <a:gd name="T0" fmla="*/ 1 w 20"/>
                <a:gd name="T1" fmla="*/ 14 h 14"/>
                <a:gd name="T2" fmla="*/ 20 w 20"/>
                <a:gd name="T3" fmla="*/ 2 h 14"/>
                <a:gd name="T4" fmla="*/ 19 w 20"/>
                <a:gd name="T5" fmla="*/ 0 h 14"/>
                <a:gd name="T6" fmla="*/ 0 w 20"/>
                <a:gd name="T7" fmla="*/ 13 h 14"/>
                <a:gd name="T8" fmla="*/ 1 w 2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" y="14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7" name="Freeform 195"/>
            <p:cNvSpPr/>
            <p:nvPr/>
          </p:nvSpPr>
          <p:spPr bwMode="auto">
            <a:xfrm>
              <a:off x="4040188" y="5114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8" name="Freeform 196"/>
            <p:cNvSpPr/>
            <p:nvPr/>
          </p:nvSpPr>
          <p:spPr bwMode="auto">
            <a:xfrm>
              <a:off x="4051301" y="5122863"/>
              <a:ext cx="30163" cy="20638"/>
            </a:xfrm>
            <a:custGeom>
              <a:avLst/>
              <a:gdLst>
                <a:gd name="T0" fmla="*/ 1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1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9" name="Freeform 197"/>
            <p:cNvSpPr/>
            <p:nvPr/>
          </p:nvSpPr>
          <p:spPr bwMode="auto">
            <a:xfrm>
              <a:off x="4060826" y="5146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0" name="Freeform 198"/>
            <p:cNvSpPr/>
            <p:nvPr/>
          </p:nvSpPr>
          <p:spPr bwMode="auto">
            <a:xfrm>
              <a:off x="4071938" y="515461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1" name="Freeform 199"/>
            <p:cNvSpPr/>
            <p:nvPr/>
          </p:nvSpPr>
          <p:spPr bwMode="auto">
            <a:xfrm>
              <a:off x="4081463" y="51784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2" name="Freeform 200"/>
            <p:cNvSpPr/>
            <p:nvPr/>
          </p:nvSpPr>
          <p:spPr bwMode="auto">
            <a:xfrm>
              <a:off x="4092576" y="51863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3" name="Freeform 201"/>
            <p:cNvSpPr/>
            <p:nvPr/>
          </p:nvSpPr>
          <p:spPr bwMode="auto">
            <a:xfrm>
              <a:off x="4102101" y="52101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4" name="Freeform 202"/>
            <p:cNvSpPr/>
            <p:nvPr/>
          </p:nvSpPr>
          <p:spPr bwMode="auto">
            <a:xfrm>
              <a:off x="4111626" y="5218113"/>
              <a:ext cx="31750" cy="20638"/>
            </a:xfrm>
            <a:custGeom>
              <a:avLst/>
              <a:gdLst>
                <a:gd name="T0" fmla="*/ 1 w 20"/>
                <a:gd name="T1" fmla="*/ 13 h 13"/>
                <a:gd name="T2" fmla="*/ 20 w 20"/>
                <a:gd name="T3" fmla="*/ 2 h 13"/>
                <a:gd name="T4" fmla="*/ 19 w 20"/>
                <a:gd name="T5" fmla="*/ 0 h 13"/>
                <a:gd name="T6" fmla="*/ 0 w 20"/>
                <a:gd name="T7" fmla="*/ 13 h 13"/>
                <a:gd name="T8" fmla="*/ 1 w 20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" y="13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5" name="Freeform 203"/>
            <p:cNvSpPr/>
            <p:nvPr/>
          </p:nvSpPr>
          <p:spPr bwMode="auto">
            <a:xfrm>
              <a:off x="4122738" y="5241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6" name="Freeform 204"/>
            <p:cNvSpPr/>
            <p:nvPr/>
          </p:nvSpPr>
          <p:spPr bwMode="auto">
            <a:xfrm>
              <a:off x="4133851" y="52498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3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206"/>
            <p:cNvSpPr/>
            <p:nvPr/>
          </p:nvSpPr>
          <p:spPr bwMode="auto">
            <a:xfrm>
              <a:off x="4143375" y="5273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8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207"/>
            <p:cNvSpPr/>
            <p:nvPr/>
          </p:nvSpPr>
          <p:spPr bwMode="auto">
            <a:xfrm>
              <a:off x="4154488" y="52832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208"/>
            <p:cNvSpPr/>
            <p:nvPr/>
          </p:nvSpPr>
          <p:spPr bwMode="auto">
            <a:xfrm>
              <a:off x="4164013" y="5307013"/>
              <a:ext cx="17463" cy="11113"/>
            </a:xfrm>
            <a:custGeom>
              <a:avLst/>
              <a:gdLst>
                <a:gd name="T0" fmla="*/ 1 w 11"/>
                <a:gd name="T1" fmla="*/ 7 h 7"/>
                <a:gd name="T2" fmla="*/ 11 w 11"/>
                <a:gd name="T3" fmla="*/ 1 h 7"/>
                <a:gd name="T4" fmla="*/ 11 w 11"/>
                <a:gd name="T5" fmla="*/ 0 h 7"/>
                <a:gd name="T6" fmla="*/ 0 w 11"/>
                <a:gd name="T7" fmla="*/ 7 h 7"/>
                <a:gd name="T8" fmla="*/ 1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" y="7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209"/>
            <p:cNvSpPr/>
            <p:nvPr/>
          </p:nvSpPr>
          <p:spPr bwMode="auto">
            <a:xfrm>
              <a:off x="4175125" y="53149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210"/>
            <p:cNvSpPr/>
            <p:nvPr/>
          </p:nvSpPr>
          <p:spPr bwMode="auto">
            <a:xfrm>
              <a:off x="4184650" y="533876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0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211"/>
            <p:cNvSpPr/>
            <p:nvPr/>
          </p:nvSpPr>
          <p:spPr bwMode="auto">
            <a:xfrm>
              <a:off x="4195763" y="53467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212"/>
            <p:cNvSpPr/>
            <p:nvPr/>
          </p:nvSpPr>
          <p:spPr bwMode="auto">
            <a:xfrm>
              <a:off x="4205288" y="537051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1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213"/>
            <p:cNvSpPr/>
            <p:nvPr/>
          </p:nvSpPr>
          <p:spPr bwMode="auto">
            <a:xfrm>
              <a:off x="4216400" y="53784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214"/>
            <p:cNvSpPr/>
            <p:nvPr/>
          </p:nvSpPr>
          <p:spPr bwMode="auto">
            <a:xfrm>
              <a:off x="4170363" y="4767263"/>
              <a:ext cx="384175" cy="130175"/>
            </a:xfrm>
            <a:custGeom>
              <a:avLst/>
              <a:gdLst>
                <a:gd name="T0" fmla="*/ 347 w 371"/>
                <a:gd name="T1" fmla="*/ 38 h 126"/>
                <a:gd name="T2" fmla="*/ 300 w 371"/>
                <a:gd name="T3" fmla="*/ 38 h 126"/>
                <a:gd name="T4" fmla="*/ 186 w 371"/>
                <a:gd name="T5" fmla="*/ 0 h 126"/>
                <a:gd name="T6" fmla="*/ 72 w 371"/>
                <a:gd name="T7" fmla="*/ 38 h 126"/>
                <a:gd name="T8" fmla="*/ 24 w 371"/>
                <a:gd name="T9" fmla="*/ 38 h 126"/>
                <a:gd name="T10" fmla="*/ 0 w 371"/>
                <a:gd name="T11" fmla="*/ 60 h 126"/>
                <a:gd name="T12" fmla="*/ 0 w 371"/>
                <a:gd name="T13" fmla="*/ 104 h 126"/>
                <a:gd name="T14" fmla="*/ 24 w 371"/>
                <a:gd name="T15" fmla="*/ 126 h 126"/>
                <a:gd name="T16" fmla="*/ 347 w 371"/>
                <a:gd name="T17" fmla="*/ 126 h 126"/>
                <a:gd name="T18" fmla="*/ 371 w 371"/>
                <a:gd name="T19" fmla="*/ 104 h 126"/>
                <a:gd name="T20" fmla="*/ 371 w 371"/>
                <a:gd name="T21" fmla="*/ 60 h 126"/>
                <a:gd name="T22" fmla="*/ 347 w 371"/>
                <a:gd name="T23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1" h="126">
                  <a:moveTo>
                    <a:pt x="347" y="38"/>
                  </a:moveTo>
                  <a:cubicBezTo>
                    <a:pt x="300" y="38"/>
                    <a:pt x="300" y="38"/>
                    <a:pt x="300" y="38"/>
                  </a:cubicBezTo>
                  <a:cubicBezTo>
                    <a:pt x="285" y="16"/>
                    <a:pt x="239" y="0"/>
                    <a:pt x="186" y="0"/>
                  </a:cubicBezTo>
                  <a:cubicBezTo>
                    <a:pt x="132" y="0"/>
                    <a:pt x="86" y="16"/>
                    <a:pt x="72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1" y="38"/>
                    <a:pt x="0" y="48"/>
                    <a:pt x="0" y="6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6"/>
                    <a:pt x="11" y="126"/>
                    <a:pt x="24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60" y="126"/>
                    <a:pt x="371" y="116"/>
                    <a:pt x="371" y="104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48"/>
                    <a:pt x="360" y="38"/>
                    <a:pt x="347" y="38"/>
                  </a:cubicBezTo>
                  <a:close/>
                </a:path>
              </a:pathLst>
            </a:custGeom>
            <a:solidFill>
              <a:srgbClr val="E07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Rectangle 215"/>
            <p:cNvSpPr>
              <a:spLocks noChangeArrowheads="1"/>
            </p:cNvSpPr>
            <p:nvPr/>
          </p:nvSpPr>
          <p:spPr bwMode="auto">
            <a:xfrm>
              <a:off x="4308475" y="4897438"/>
              <a:ext cx="107950" cy="679450"/>
            </a:xfrm>
            <a:prstGeom prst="rect">
              <a:avLst/>
            </a:prstGeom>
            <a:solidFill>
              <a:srgbClr val="F7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Rectangle 216"/>
            <p:cNvSpPr>
              <a:spLocks noChangeArrowheads="1"/>
            </p:cNvSpPr>
            <p:nvPr/>
          </p:nvSpPr>
          <p:spPr bwMode="auto">
            <a:xfrm>
              <a:off x="4357688" y="491807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Rectangle 217"/>
            <p:cNvSpPr>
              <a:spLocks noChangeArrowheads="1"/>
            </p:cNvSpPr>
            <p:nvPr/>
          </p:nvSpPr>
          <p:spPr bwMode="auto">
            <a:xfrm>
              <a:off x="4378325" y="493712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Rectangle 218"/>
            <p:cNvSpPr>
              <a:spLocks noChangeArrowheads="1"/>
            </p:cNvSpPr>
            <p:nvPr/>
          </p:nvSpPr>
          <p:spPr bwMode="auto">
            <a:xfrm>
              <a:off x="4357688" y="49561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Rectangle 219"/>
            <p:cNvSpPr>
              <a:spLocks noChangeArrowheads="1"/>
            </p:cNvSpPr>
            <p:nvPr/>
          </p:nvSpPr>
          <p:spPr bwMode="auto">
            <a:xfrm>
              <a:off x="4378325" y="49736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Rectangle 220"/>
            <p:cNvSpPr>
              <a:spLocks noChangeArrowheads="1"/>
            </p:cNvSpPr>
            <p:nvPr/>
          </p:nvSpPr>
          <p:spPr bwMode="auto">
            <a:xfrm>
              <a:off x="4357688" y="49942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Rectangle 221"/>
            <p:cNvSpPr>
              <a:spLocks noChangeArrowheads="1"/>
            </p:cNvSpPr>
            <p:nvPr/>
          </p:nvSpPr>
          <p:spPr bwMode="auto">
            <a:xfrm>
              <a:off x="4378325" y="50117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Rectangle 222"/>
            <p:cNvSpPr>
              <a:spLocks noChangeArrowheads="1"/>
            </p:cNvSpPr>
            <p:nvPr/>
          </p:nvSpPr>
          <p:spPr bwMode="auto">
            <a:xfrm>
              <a:off x="4357688" y="5030788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Rectangle 223"/>
            <p:cNvSpPr>
              <a:spLocks noChangeArrowheads="1"/>
            </p:cNvSpPr>
            <p:nvPr/>
          </p:nvSpPr>
          <p:spPr bwMode="auto">
            <a:xfrm>
              <a:off x="4378325" y="50498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Rectangle 224"/>
            <p:cNvSpPr>
              <a:spLocks noChangeArrowheads="1"/>
            </p:cNvSpPr>
            <p:nvPr/>
          </p:nvSpPr>
          <p:spPr bwMode="auto">
            <a:xfrm>
              <a:off x="4357688" y="50688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Rectangle 225"/>
            <p:cNvSpPr>
              <a:spLocks noChangeArrowheads="1"/>
            </p:cNvSpPr>
            <p:nvPr/>
          </p:nvSpPr>
          <p:spPr bwMode="auto">
            <a:xfrm>
              <a:off x="4378325" y="50863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Rectangle 226"/>
            <p:cNvSpPr>
              <a:spLocks noChangeArrowheads="1"/>
            </p:cNvSpPr>
            <p:nvPr/>
          </p:nvSpPr>
          <p:spPr bwMode="auto">
            <a:xfrm>
              <a:off x="4357688" y="51069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Rectangle 227"/>
            <p:cNvSpPr>
              <a:spLocks noChangeArrowheads="1"/>
            </p:cNvSpPr>
            <p:nvPr/>
          </p:nvSpPr>
          <p:spPr bwMode="auto">
            <a:xfrm>
              <a:off x="4378325" y="5126038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Rectangle 228"/>
            <p:cNvSpPr>
              <a:spLocks noChangeArrowheads="1"/>
            </p:cNvSpPr>
            <p:nvPr/>
          </p:nvSpPr>
          <p:spPr bwMode="auto">
            <a:xfrm>
              <a:off x="4357688" y="5143500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Rectangle 229"/>
            <p:cNvSpPr>
              <a:spLocks noChangeArrowheads="1"/>
            </p:cNvSpPr>
            <p:nvPr/>
          </p:nvSpPr>
          <p:spPr bwMode="auto">
            <a:xfrm>
              <a:off x="4378325" y="51625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Rectangle 230"/>
            <p:cNvSpPr>
              <a:spLocks noChangeArrowheads="1"/>
            </p:cNvSpPr>
            <p:nvPr/>
          </p:nvSpPr>
          <p:spPr bwMode="auto">
            <a:xfrm>
              <a:off x="4357688" y="51816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Rectangle 231"/>
            <p:cNvSpPr>
              <a:spLocks noChangeArrowheads="1"/>
            </p:cNvSpPr>
            <p:nvPr/>
          </p:nvSpPr>
          <p:spPr bwMode="auto">
            <a:xfrm>
              <a:off x="4378325" y="52006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Rectangle 232"/>
            <p:cNvSpPr>
              <a:spLocks noChangeArrowheads="1"/>
            </p:cNvSpPr>
            <p:nvPr/>
          </p:nvSpPr>
          <p:spPr bwMode="auto">
            <a:xfrm>
              <a:off x="4357688" y="52197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Rectangle 233"/>
            <p:cNvSpPr>
              <a:spLocks noChangeArrowheads="1"/>
            </p:cNvSpPr>
            <p:nvPr/>
          </p:nvSpPr>
          <p:spPr bwMode="auto">
            <a:xfrm>
              <a:off x="4378325" y="52387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Rectangle 234"/>
            <p:cNvSpPr>
              <a:spLocks noChangeArrowheads="1"/>
            </p:cNvSpPr>
            <p:nvPr/>
          </p:nvSpPr>
          <p:spPr bwMode="auto">
            <a:xfrm>
              <a:off x="4357688" y="52562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Rectangle 235"/>
            <p:cNvSpPr>
              <a:spLocks noChangeArrowheads="1"/>
            </p:cNvSpPr>
            <p:nvPr/>
          </p:nvSpPr>
          <p:spPr bwMode="auto">
            <a:xfrm>
              <a:off x="4378325" y="5275263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Rectangle 236"/>
            <p:cNvSpPr>
              <a:spLocks noChangeArrowheads="1"/>
            </p:cNvSpPr>
            <p:nvPr/>
          </p:nvSpPr>
          <p:spPr bwMode="auto">
            <a:xfrm>
              <a:off x="4357688" y="52943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Rectangle 237"/>
            <p:cNvSpPr>
              <a:spLocks noChangeArrowheads="1"/>
            </p:cNvSpPr>
            <p:nvPr/>
          </p:nvSpPr>
          <p:spPr bwMode="auto">
            <a:xfrm>
              <a:off x="4378325" y="53133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Rectangle 238"/>
            <p:cNvSpPr>
              <a:spLocks noChangeArrowheads="1"/>
            </p:cNvSpPr>
            <p:nvPr/>
          </p:nvSpPr>
          <p:spPr bwMode="auto">
            <a:xfrm>
              <a:off x="4357688" y="53324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Rectangle 239"/>
            <p:cNvSpPr>
              <a:spLocks noChangeArrowheads="1"/>
            </p:cNvSpPr>
            <p:nvPr/>
          </p:nvSpPr>
          <p:spPr bwMode="auto">
            <a:xfrm>
              <a:off x="4378325" y="53514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Rectangle 240"/>
            <p:cNvSpPr>
              <a:spLocks noChangeArrowheads="1"/>
            </p:cNvSpPr>
            <p:nvPr/>
          </p:nvSpPr>
          <p:spPr bwMode="auto">
            <a:xfrm>
              <a:off x="4357688" y="53689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Rectangle 241"/>
            <p:cNvSpPr>
              <a:spLocks noChangeArrowheads="1"/>
            </p:cNvSpPr>
            <p:nvPr/>
          </p:nvSpPr>
          <p:spPr bwMode="auto">
            <a:xfrm>
              <a:off x="4378325" y="53879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Rectangle 242"/>
            <p:cNvSpPr>
              <a:spLocks noChangeArrowheads="1"/>
            </p:cNvSpPr>
            <p:nvPr/>
          </p:nvSpPr>
          <p:spPr bwMode="auto">
            <a:xfrm>
              <a:off x="4357688" y="54070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Rectangle 243"/>
            <p:cNvSpPr>
              <a:spLocks noChangeArrowheads="1"/>
            </p:cNvSpPr>
            <p:nvPr/>
          </p:nvSpPr>
          <p:spPr bwMode="auto">
            <a:xfrm>
              <a:off x="4378325" y="54260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Rectangle 244"/>
            <p:cNvSpPr>
              <a:spLocks noChangeArrowheads="1"/>
            </p:cNvSpPr>
            <p:nvPr/>
          </p:nvSpPr>
          <p:spPr bwMode="auto">
            <a:xfrm>
              <a:off x="4357688" y="54467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Rectangle 245"/>
            <p:cNvSpPr>
              <a:spLocks noChangeArrowheads="1"/>
            </p:cNvSpPr>
            <p:nvPr/>
          </p:nvSpPr>
          <p:spPr bwMode="auto">
            <a:xfrm>
              <a:off x="4378325" y="54641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Rectangle 246"/>
            <p:cNvSpPr>
              <a:spLocks noChangeArrowheads="1"/>
            </p:cNvSpPr>
            <p:nvPr/>
          </p:nvSpPr>
          <p:spPr bwMode="auto">
            <a:xfrm>
              <a:off x="4357688" y="54848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Rectangle 247"/>
            <p:cNvSpPr>
              <a:spLocks noChangeArrowheads="1"/>
            </p:cNvSpPr>
            <p:nvPr/>
          </p:nvSpPr>
          <p:spPr bwMode="auto">
            <a:xfrm>
              <a:off x="4378325" y="55022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Rectangle 248"/>
            <p:cNvSpPr>
              <a:spLocks noChangeArrowheads="1"/>
            </p:cNvSpPr>
            <p:nvPr/>
          </p:nvSpPr>
          <p:spPr bwMode="auto">
            <a:xfrm>
              <a:off x="4357688" y="55229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Rectangle 249"/>
            <p:cNvSpPr>
              <a:spLocks noChangeArrowheads="1"/>
            </p:cNvSpPr>
            <p:nvPr/>
          </p:nvSpPr>
          <p:spPr bwMode="auto">
            <a:xfrm>
              <a:off x="4378325" y="55419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250"/>
          <p:cNvSpPr>
            <a:spLocks noChangeArrowheads="1"/>
          </p:cNvSpPr>
          <p:nvPr/>
        </p:nvSpPr>
        <p:spPr bwMode="auto">
          <a:xfrm>
            <a:off x="7769630" y="2588545"/>
            <a:ext cx="838677" cy="838677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3" name="组合 452"/>
          <p:cNvGrpSpPr/>
          <p:nvPr/>
        </p:nvGrpSpPr>
        <p:grpSpPr>
          <a:xfrm>
            <a:off x="7917855" y="2710166"/>
            <a:ext cx="553628" cy="604304"/>
            <a:chOff x="7502525" y="4799013"/>
            <a:chExt cx="693738" cy="757238"/>
          </a:xfrm>
        </p:grpSpPr>
        <p:sp>
          <p:nvSpPr>
            <p:cNvPr id="82" name="Freeform 251"/>
            <p:cNvSpPr/>
            <p:nvPr/>
          </p:nvSpPr>
          <p:spPr bwMode="auto">
            <a:xfrm>
              <a:off x="7791450" y="4799013"/>
              <a:ext cx="150813" cy="579438"/>
            </a:xfrm>
            <a:custGeom>
              <a:avLst/>
              <a:gdLst>
                <a:gd name="T0" fmla="*/ 0 w 146"/>
                <a:gd name="T1" fmla="*/ 0 h 559"/>
                <a:gd name="T2" fmla="*/ 82 w 146"/>
                <a:gd name="T3" fmla="*/ 559 h 559"/>
                <a:gd name="T4" fmla="*/ 146 w 146"/>
                <a:gd name="T5" fmla="*/ 549 h 559"/>
                <a:gd name="T6" fmla="*/ 92 w 146"/>
                <a:gd name="T7" fmla="*/ 181 h 559"/>
                <a:gd name="T8" fmla="*/ 0 w 146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59">
                  <a:moveTo>
                    <a:pt x="0" y="0"/>
                  </a:moveTo>
                  <a:cubicBezTo>
                    <a:pt x="82" y="559"/>
                    <a:pt x="82" y="559"/>
                    <a:pt x="82" y="559"/>
                  </a:cubicBezTo>
                  <a:cubicBezTo>
                    <a:pt x="146" y="549"/>
                    <a:pt x="146" y="549"/>
                    <a:pt x="146" y="549"/>
                  </a:cubicBezTo>
                  <a:cubicBezTo>
                    <a:pt x="92" y="181"/>
                    <a:pt x="92" y="181"/>
                    <a:pt x="92" y="181"/>
                  </a:cubicBezTo>
                  <a:cubicBezTo>
                    <a:pt x="92" y="181"/>
                    <a:pt x="62" y="34"/>
                    <a:pt x="0" y="0"/>
                  </a:cubicBezTo>
                  <a:close/>
                </a:path>
              </a:pathLst>
            </a:custGeom>
            <a:solidFill>
              <a:srgbClr val="82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252"/>
            <p:cNvSpPr/>
            <p:nvPr/>
          </p:nvSpPr>
          <p:spPr bwMode="auto">
            <a:xfrm>
              <a:off x="7845425" y="5173663"/>
              <a:ext cx="87313" cy="127000"/>
            </a:xfrm>
            <a:custGeom>
              <a:avLst/>
              <a:gdLst>
                <a:gd name="T0" fmla="*/ 7 w 55"/>
                <a:gd name="T1" fmla="*/ 50 h 80"/>
                <a:gd name="T2" fmla="*/ 55 w 55"/>
                <a:gd name="T3" fmla="*/ 80 h 80"/>
                <a:gd name="T4" fmla="*/ 45 w 55"/>
                <a:gd name="T5" fmla="*/ 14 h 80"/>
                <a:gd name="T6" fmla="*/ 0 w 55"/>
                <a:gd name="T7" fmla="*/ 0 h 80"/>
                <a:gd name="T8" fmla="*/ 7 w 55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0">
                  <a:moveTo>
                    <a:pt x="7" y="50"/>
                  </a:moveTo>
                  <a:lnTo>
                    <a:pt x="55" y="80"/>
                  </a:lnTo>
                  <a:lnTo>
                    <a:pt x="45" y="14"/>
                  </a:lnTo>
                  <a:lnTo>
                    <a:pt x="0" y="0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697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253"/>
            <p:cNvSpPr>
              <a:spLocks noEditPoints="1"/>
            </p:cNvSpPr>
            <p:nvPr/>
          </p:nvSpPr>
          <p:spPr bwMode="auto">
            <a:xfrm>
              <a:off x="7808913" y="5341938"/>
              <a:ext cx="215900" cy="214313"/>
            </a:xfrm>
            <a:custGeom>
              <a:avLst/>
              <a:gdLst>
                <a:gd name="T0" fmla="*/ 49 w 208"/>
                <a:gd name="T1" fmla="*/ 30 h 208"/>
                <a:gd name="T2" fmla="*/ 30 w 208"/>
                <a:gd name="T3" fmla="*/ 159 h 208"/>
                <a:gd name="T4" fmla="*/ 159 w 208"/>
                <a:gd name="T5" fmla="*/ 178 h 208"/>
                <a:gd name="T6" fmla="*/ 178 w 208"/>
                <a:gd name="T7" fmla="*/ 49 h 208"/>
                <a:gd name="T8" fmla="*/ 49 w 208"/>
                <a:gd name="T9" fmla="*/ 30 h 208"/>
                <a:gd name="T10" fmla="*/ 139 w 208"/>
                <a:gd name="T11" fmla="*/ 151 h 208"/>
                <a:gd name="T12" fmla="*/ 57 w 208"/>
                <a:gd name="T13" fmla="*/ 139 h 208"/>
                <a:gd name="T14" fmla="*/ 69 w 208"/>
                <a:gd name="T15" fmla="*/ 56 h 208"/>
                <a:gd name="T16" fmla="*/ 152 w 208"/>
                <a:gd name="T17" fmla="*/ 68 h 208"/>
                <a:gd name="T18" fmla="*/ 139 w 208"/>
                <a:gd name="T19" fmla="*/ 15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49" y="30"/>
                  </a:moveTo>
                  <a:cubicBezTo>
                    <a:pt x="9" y="60"/>
                    <a:pt x="0" y="118"/>
                    <a:pt x="30" y="159"/>
                  </a:cubicBezTo>
                  <a:cubicBezTo>
                    <a:pt x="61" y="199"/>
                    <a:pt x="118" y="208"/>
                    <a:pt x="159" y="178"/>
                  </a:cubicBezTo>
                  <a:cubicBezTo>
                    <a:pt x="200" y="147"/>
                    <a:pt x="208" y="90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lose/>
                  <a:moveTo>
                    <a:pt x="139" y="151"/>
                  </a:moveTo>
                  <a:cubicBezTo>
                    <a:pt x="113" y="171"/>
                    <a:pt x="76" y="165"/>
                    <a:pt x="57" y="139"/>
                  </a:cubicBezTo>
                  <a:cubicBezTo>
                    <a:pt x="37" y="113"/>
                    <a:pt x="42" y="76"/>
                    <a:pt x="69" y="56"/>
                  </a:cubicBezTo>
                  <a:cubicBezTo>
                    <a:pt x="95" y="37"/>
                    <a:pt x="132" y="42"/>
                    <a:pt x="152" y="68"/>
                  </a:cubicBezTo>
                  <a:cubicBezTo>
                    <a:pt x="171" y="95"/>
                    <a:pt x="166" y="132"/>
                    <a:pt x="139" y="151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254"/>
            <p:cNvSpPr/>
            <p:nvPr/>
          </p:nvSpPr>
          <p:spPr bwMode="auto">
            <a:xfrm>
              <a:off x="7502525" y="5013325"/>
              <a:ext cx="530225" cy="307975"/>
            </a:xfrm>
            <a:custGeom>
              <a:avLst/>
              <a:gdLst>
                <a:gd name="T0" fmla="*/ 0 w 512"/>
                <a:gd name="T1" fmla="*/ 0 h 298"/>
                <a:gd name="T2" fmla="*/ 512 w 512"/>
                <a:gd name="T3" fmla="*/ 239 h 298"/>
                <a:gd name="T4" fmla="*/ 485 w 512"/>
                <a:gd name="T5" fmla="*/ 298 h 298"/>
                <a:gd name="T6" fmla="*/ 147 w 512"/>
                <a:gd name="T7" fmla="*/ 141 h 298"/>
                <a:gd name="T8" fmla="*/ 0 w 51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98">
                  <a:moveTo>
                    <a:pt x="0" y="0"/>
                  </a:moveTo>
                  <a:cubicBezTo>
                    <a:pt x="512" y="239"/>
                    <a:pt x="512" y="239"/>
                    <a:pt x="512" y="239"/>
                  </a:cubicBezTo>
                  <a:cubicBezTo>
                    <a:pt x="485" y="298"/>
                    <a:pt x="485" y="298"/>
                    <a:pt x="485" y="298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5" y="69"/>
                    <a:pt x="0" y="0"/>
                  </a:cubicBezTo>
                  <a:close/>
                </a:path>
              </a:pathLst>
            </a:custGeom>
            <a:solidFill>
              <a:srgbClr val="AEB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255"/>
            <p:cNvSpPr>
              <a:spLocks noEditPoints="1"/>
            </p:cNvSpPr>
            <p:nvPr/>
          </p:nvSpPr>
          <p:spPr bwMode="auto">
            <a:xfrm>
              <a:off x="7981950" y="5214938"/>
              <a:ext cx="214313" cy="214313"/>
            </a:xfrm>
            <a:custGeom>
              <a:avLst/>
              <a:gdLst>
                <a:gd name="T0" fmla="*/ 30 w 208"/>
                <a:gd name="T1" fmla="*/ 158 h 207"/>
                <a:gd name="T2" fmla="*/ 159 w 208"/>
                <a:gd name="T3" fmla="*/ 177 h 207"/>
                <a:gd name="T4" fmla="*/ 178 w 208"/>
                <a:gd name="T5" fmla="*/ 49 h 207"/>
                <a:gd name="T6" fmla="*/ 49 w 208"/>
                <a:gd name="T7" fmla="*/ 30 h 207"/>
                <a:gd name="T8" fmla="*/ 30 w 208"/>
                <a:gd name="T9" fmla="*/ 158 h 207"/>
                <a:gd name="T10" fmla="*/ 56 w 208"/>
                <a:gd name="T11" fmla="*/ 139 h 207"/>
                <a:gd name="T12" fmla="*/ 69 w 208"/>
                <a:gd name="T13" fmla="*/ 56 h 207"/>
                <a:gd name="T14" fmla="*/ 151 w 208"/>
                <a:gd name="T15" fmla="*/ 68 h 207"/>
                <a:gd name="T16" fmla="*/ 139 w 208"/>
                <a:gd name="T17" fmla="*/ 151 h 207"/>
                <a:gd name="T18" fmla="*/ 56 w 208"/>
                <a:gd name="T19" fmla="*/ 1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7">
                  <a:moveTo>
                    <a:pt x="30" y="158"/>
                  </a:moveTo>
                  <a:cubicBezTo>
                    <a:pt x="60" y="199"/>
                    <a:pt x="118" y="207"/>
                    <a:pt x="159" y="177"/>
                  </a:cubicBezTo>
                  <a:cubicBezTo>
                    <a:pt x="199" y="147"/>
                    <a:pt x="208" y="89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ubicBezTo>
                    <a:pt x="8" y="60"/>
                    <a:pt x="0" y="118"/>
                    <a:pt x="30" y="158"/>
                  </a:cubicBezTo>
                  <a:close/>
                  <a:moveTo>
                    <a:pt x="56" y="139"/>
                  </a:moveTo>
                  <a:cubicBezTo>
                    <a:pt x="37" y="113"/>
                    <a:pt x="42" y="75"/>
                    <a:pt x="69" y="56"/>
                  </a:cubicBezTo>
                  <a:cubicBezTo>
                    <a:pt x="95" y="36"/>
                    <a:pt x="132" y="42"/>
                    <a:pt x="151" y="68"/>
                  </a:cubicBezTo>
                  <a:cubicBezTo>
                    <a:pt x="171" y="94"/>
                    <a:pt x="165" y="131"/>
                    <a:pt x="139" y="151"/>
                  </a:cubicBezTo>
                  <a:cubicBezTo>
                    <a:pt x="113" y="171"/>
                    <a:pt x="76" y="165"/>
                    <a:pt x="56" y="139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256"/>
            <p:cNvSpPr/>
            <p:nvPr/>
          </p:nvSpPr>
          <p:spPr bwMode="auto">
            <a:xfrm>
              <a:off x="7862888" y="5205413"/>
              <a:ext cx="49213" cy="50800"/>
            </a:xfrm>
            <a:custGeom>
              <a:avLst/>
              <a:gdLst>
                <a:gd name="T0" fmla="*/ 41 w 48"/>
                <a:gd name="T1" fmla="*/ 11 h 49"/>
                <a:gd name="T2" fmla="*/ 37 w 48"/>
                <a:gd name="T3" fmla="*/ 41 h 49"/>
                <a:gd name="T4" fmla="*/ 7 w 48"/>
                <a:gd name="T5" fmla="*/ 37 h 49"/>
                <a:gd name="T6" fmla="*/ 11 w 48"/>
                <a:gd name="T7" fmla="*/ 7 h 49"/>
                <a:gd name="T8" fmla="*/ 41 w 48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1" y="11"/>
                  </a:moveTo>
                  <a:cubicBezTo>
                    <a:pt x="48" y="21"/>
                    <a:pt x="46" y="34"/>
                    <a:pt x="37" y="41"/>
                  </a:cubicBezTo>
                  <a:cubicBezTo>
                    <a:pt x="27" y="49"/>
                    <a:pt x="14" y="47"/>
                    <a:pt x="7" y="37"/>
                  </a:cubicBezTo>
                  <a:cubicBezTo>
                    <a:pt x="0" y="28"/>
                    <a:pt x="2" y="14"/>
                    <a:pt x="11" y="7"/>
                  </a:cubicBezTo>
                  <a:cubicBezTo>
                    <a:pt x="21" y="0"/>
                    <a:pt x="34" y="2"/>
                    <a:pt x="41" y="11"/>
                  </a:cubicBez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88" name="Freeform 257"/>
          <p:cNvSpPr/>
          <p:nvPr/>
        </p:nvSpPr>
        <p:spPr bwMode="auto">
          <a:xfrm>
            <a:off x="491731" y="1657386"/>
            <a:ext cx="820940" cy="331924"/>
          </a:xfrm>
          <a:custGeom>
            <a:avLst/>
            <a:gdLst>
              <a:gd name="T0" fmla="*/ 496 w 993"/>
              <a:gd name="T1" fmla="*/ 0 h 402"/>
              <a:gd name="T2" fmla="*/ 0 w 993"/>
              <a:gd name="T3" fmla="*/ 402 h 402"/>
              <a:gd name="T4" fmla="*/ 993 w 993"/>
              <a:gd name="T5" fmla="*/ 402 h 402"/>
              <a:gd name="T6" fmla="*/ 496 w 993"/>
              <a:gd name="T7" fmla="*/ 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3" h="402">
                <a:moveTo>
                  <a:pt x="496" y="0"/>
                </a:moveTo>
                <a:cubicBezTo>
                  <a:pt x="252" y="0"/>
                  <a:pt x="49" y="172"/>
                  <a:pt x="0" y="402"/>
                </a:cubicBezTo>
                <a:cubicBezTo>
                  <a:pt x="993" y="402"/>
                  <a:pt x="993" y="402"/>
                  <a:pt x="993" y="402"/>
                </a:cubicBezTo>
                <a:cubicBezTo>
                  <a:pt x="944" y="172"/>
                  <a:pt x="740" y="0"/>
                  <a:pt x="496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9" name="Freeform 258"/>
          <p:cNvSpPr/>
          <p:nvPr/>
        </p:nvSpPr>
        <p:spPr bwMode="auto">
          <a:xfrm>
            <a:off x="482863" y="1989310"/>
            <a:ext cx="838677" cy="506753"/>
          </a:xfrm>
          <a:custGeom>
            <a:avLst/>
            <a:gdLst>
              <a:gd name="T0" fmla="*/ 12 w 1016"/>
              <a:gd name="T1" fmla="*/ 0 h 614"/>
              <a:gd name="T2" fmla="*/ 0 w 1016"/>
              <a:gd name="T3" fmla="*/ 106 h 614"/>
              <a:gd name="T4" fmla="*/ 508 w 1016"/>
              <a:gd name="T5" fmla="*/ 614 h 614"/>
              <a:gd name="T6" fmla="*/ 1016 w 1016"/>
              <a:gd name="T7" fmla="*/ 106 h 614"/>
              <a:gd name="T8" fmla="*/ 1005 w 1016"/>
              <a:gd name="T9" fmla="*/ 0 h 614"/>
              <a:gd name="T10" fmla="*/ 12 w 1016"/>
              <a:gd name="T11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14">
                <a:moveTo>
                  <a:pt x="12" y="0"/>
                </a:moveTo>
                <a:cubicBezTo>
                  <a:pt x="4" y="34"/>
                  <a:pt x="0" y="70"/>
                  <a:pt x="0" y="106"/>
                </a:cubicBezTo>
                <a:cubicBezTo>
                  <a:pt x="0" y="387"/>
                  <a:pt x="228" y="614"/>
                  <a:pt x="508" y="614"/>
                </a:cubicBezTo>
                <a:cubicBezTo>
                  <a:pt x="789" y="614"/>
                  <a:pt x="1016" y="387"/>
                  <a:pt x="1016" y="106"/>
                </a:cubicBezTo>
                <a:cubicBezTo>
                  <a:pt x="1016" y="70"/>
                  <a:pt x="1012" y="34"/>
                  <a:pt x="1005" y="0"/>
                </a:cubicBezTo>
                <a:lnTo>
                  <a:pt x="12" y="0"/>
                </a:lnTo>
                <a:close/>
              </a:path>
            </a:pathLst>
          </a:custGeom>
          <a:solidFill>
            <a:srgbClr val="E0AF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2" name="组合 451"/>
          <p:cNvGrpSpPr/>
          <p:nvPr/>
        </p:nvGrpSpPr>
        <p:grpSpPr>
          <a:xfrm>
            <a:off x="618419" y="1658653"/>
            <a:ext cx="604304" cy="753795"/>
            <a:chOff x="3997325" y="3481388"/>
            <a:chExt cx="757238" cy="944562"/>
          </a:xfrm>
        </p:grpSpPr>
        <p:sp>
          <p:nvSpPr>
            <p:cNvPr id="90" name="Freeform 259"/>
            <p:cNvSpPr/>
            <p:nvPr/>
          </p:nvSpPr>
          <p:spPr bwMode="auto">
            <a:xfrm>
              <a:off x="4162425" y="3863975"/>
              <a:ext cx="592138" cy="561975"/>
            </a:xfrm>
            <a:custGeom>
              <a:avLst/>
              <a:gdLst>
                <a:gd name="T0" fmla="*/ 207 w 572"/>
                <a:gd name="T1" fmla="*/ 166 h 543"/>
                <a:gd name="T2" fmla="*/ 89 w 572"/>
                <a:gd name="T3" fmla="*/ 199 h 543"/>
                <a:gd name="T4" fmla="*/ 30 w 572"/>
                <a:gd name="T5" fmla="*/ 243 h 543"/>
                <a:gd name="T6" fmla="*/ 19 w 572"/>
                <a:gd name="T7" fmla="*/ 321 h 543"/>
                <a:gd name="T8" fmla="*/ 162 w 572"/>
                <a:gd name="T9" fmla="*/ 514 h 543"/>
                <a:gd name="T10" fmla="*/ 241 w 572"/>
                <a:gd name="T11" fmla="*/ 525 h 543"/>
                <a:gd name="T12" fmla="*/ 300 w 572"/>
                <a:gd name="T13" fmla="*/ 481 h 543"/>
                <a:gd name="T14" fmla="*/ 365 w 572"/>
                <a:gd name="T15" fmla="*/ 377 h 543"/>
                <a:gd name="T16" fmla="*/ 483 w 572"/>
                <a:gd name="T17" fmla="*/ 344 h 543"/>
                <a:gd name="T18" fmla="*/ 542 w 572"/>
                <a:gd name="T19" fmla="*/ 300 h 543"/>
                <a:gd name="T20" fmla="*/ 554 w 572"/>
                <a:gd name="T21" fmla="*/ 222 h 543"/>
                <a:gd name="T22" fmla="*/ 410 w 572"/>
                <a:gd name="T23" fmla="*/ 30 h 543"/>
                <a:gd name="T24" fmla="*/ 332 w 572"/>
                <a:gd name="T25" fmla="*/ 19 h 543"/>
                <a:gd name="T26" fmla="*/ 272 w 572"/>
                <a:gd name="T27" fmla="*/ 63 h 543"/>
                <a:gd name="T28" fmla="*/ 207 w 572"/>
                <a:gd name="T29" fmla="*/ 16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2" h="543">
                  <a:moveTo>
                    <a:pt x="207" y="166"/>
                  </a:moveTo>
                  <a:cubicBezTo>
                    <a:pt x="166" y="197"/>
                    <a:pt x="120" y="209"/>
                    <a:pt x="89" y="199"/>
                  </a:cubicBezTo>
                  <a:cubicBezTo>
                    <a:pt x="30" y="243"/>
                    <a:pt x="30" y="243"/>
                    <a:pt x="30" y="243"/>
                  </a:cubicBezTo>
                  <a:cubicBezTo>
                    <a:pt x="5" y="262"/>
                    <a:pt x="0" y="297"/>
                    <a:pt x="19" y="321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181" y="538"/>
                    <a:pt x="216" y="543"/>
                    <a:pt x="241" y="525"/>
                  </a:cubicBezTo>
                  <a:cubicBezTo>
                    <a:pt x="300" y="481"/>
                    <a:pt x="300" y="481"/>
                    <a:pt x="300" y="481"/>
                  </a:cubicBezTo>
                  <a:cubicBezTo>
                    <a:pt x="299" y="449"/>
                    <a:pt x="324" y="408"/>
                    <a:pt x="365" y="377"/>
                  </a:cubicBezTo>
                  <a:cubicBezTo>
                    <a:pt x="406" y="346"/>
                    <a:pt x="452" y="335"/>
                    <a:pt x="483" y="344"/>
                  </a:cubicBezTo>
                  <a:cubicBezTo>
                    <a:pt x="542" y="300"/>
                    <a:pt x="542" y="300"/>
                    <a:pt x="542" y="300"/>
                  </a:cubicBezTo>
                  <a:cubicBezTo>
                    <a:pt x="567" y="282"/>
                    <a:pt x="572" y="247"/>
                    <a:pt x="554" y="22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392" y="5"/>
                    <a:pt x="356" y="0"/>
                    <a:pt x="332" y="19"/>
                  </a:cubicBezTo>
                  <a:cubicBezTo>
                    <a:pt x="272" y="63"/>
                    <a:pt x="272" y="63"/>
                    <a:pt x="272" y="63"/>
                  </a:cubicBezTo>
                  <a:cubicBezTo>
                    <a:pt x="273" y="95"/>
                    <a:pt x="249" y="136"/>
                    <a:pt x="207" y="166"/>
                  </a:cubicBezTo>
                  <a:close/>
                </a:path>
              </a:pathLst>
            </a:custGeom>
            <a:solidFill>
              <a:srgbClr val="CB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260"/>
            <p:cNvSpPr/>
            <p:nvPr/>
          </p:nvSpPr>
          <p:spPr bwMode="auto">
            <a:xfrm>
              <a:off x="4260850" y="3949700"/>
              <a:ext cx="427038" cy="371475"/>
            </a:xfrm>
            <a:custGeom>
              <a:avLst/>
              <a:gdLst>
                <a:gd name="T0" fmla="*/ 314 w 413"/>
                <a:gd name="T1" fmla="*/ 6 h 358"/>
                <a:gd name="T2" fmla="*/ 341 w 413"/>
                <a:gd name="T3" fmla="*/ 10 h 358"/>
                <a:gd name="T4" fmla="*/ 407 w 413"/>
                <a:gd name="T5" fmla="*/ 99 h 358"/>
                <a:gd name="T6" fmla="*/ 403 w 413"/>
                <a:gd name="T7" fmla="*/ 125 h 358"/>
                <a:gd name="T8" fmla="*/ 98 w 413"/>
                <a:gd name="T9" fmla="*/ 352 h 358"/>
                <a:gd name="T10" fmla="*/ 72 w 413"/>
                <a:gd name="T11" fmla="*/ 348 h 358"/>
                <a:gd name="T12" fmla="*/ 6 w 413"/>
                <a:gd name="T13" fmla="*/ 259 h 358"/>
                <a:gd name="T14" fmla="*/ 10 w 413"/>
                <a:gd name="T15" fmla="*/ 233 h 358"/>
                <a:gd name="T16" fmla="*/ 314 w 413"/>
                <a:gd name="T17" fmla="*/ 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358">
                  <a:moveTo>
                    <a:pt x="314" y="6"/>
                  </a:moveTo>
                  <a:cubicBezTo>
                    <a:pt x="323" y="0"/>
                    <a:pt x="334" y="2"/>
                    <a:pt x="341" y="10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413" y="107"/>
                    <a:pt x="411" y="119"/>
                    <a:pt x="403" y="125"/>
                  </a:cubicBezTo>
                  <a:cubicBezTo>
                    <a:pt x="98" y="352"/>
                    <a:pt x="98" y="352"/>
                    <a:pt x="98" y="352"/>
                  </a:cubicBezTo>
                  <a:cubicBezTo>
                    <a:pt x="90" y="358"/>
                    <a:pt x="78" y="356"/>
                    <a:pt x="72" y="348"/>
                  </a:cubicBezTo>
                  <a:cubicBezTo>
                    <a:pt x="6" y="259"/>
                    <a:pt x="6" y="259"/>
                    <a:pt x="6" y="259"/>
                  </a:cubicBezTo>
                  <a:cubicBezTo>
                    <a:pt x="0" y="251"/>
                    <a:pt x="1" y="239"/>
                    <a:pt x="10" y="233"/>
                  </a:cubicBezTo>
                  <a:lnTo>
                    <a:pt x="314" y="6"/>
                  </a:lnTo>
                  <a:close/>
                </a:path>
              </a:pathLst>
            </a:custGeom>
            <a:solidFill>
              <a:srgbClr val="F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261"/>
            <p:cNvSpPr/>
            <p:nvPr/>
          </p:nvSpPr>
          <p:spPr bwMode="auto">
            <a:xfrm>
              <a:off x="4270375" y="3960813"/>
              <a:ext cx="404813" cy="346075"/>
            </a:xfrm>
            <a:custGeom>
              <a:avLst/>
              <a:gdLst>
                <a:gd name="T0" fmla="*/ 207 w 255"/>
                <a:gd name="T1" fmla="*/ 0 h 218"/>
                <a:gd name="T2" fmla="*/ 255 w 255"/>
                <a:gd name="T3" fmla="*/ 64 h 218"/>
                <a:gd name="T4" fmla="*/ 47 w 255"/>
                <a:gd name="T5" fmla="*/ 218 h 218"/>
                <a:gd name="T6" fmla="*/ 0 w 255"/>
                <a:gd name="T7" fmla="*/ 154 h 218"/>
                <a:gd name="T8" fmla="*/ 207 w 255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18">
                  <a:moveTo>
                    <a:pt x="207" y="0"/>
                  </a:moveTo>
                  <a:lnTo>
                    <a:pt x="255" y="64"/>
                  </a:lnTo>
                  <a:lnTo>
                    <a:pt x="47" y="218"/>
                  </a:lnTo>
                  <a:lnTo>
                    <a:pt x="0" y="15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D2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262"/>
            <p:cNvSpPr/>
            <p:nvPr/>
          </p:nvSpPr>
          <p:spPr bwMode="auto">
            <a:xfrm>
              <a:off x="4325938" y="4035425"/>
              <a:ext cx="349250" cy="271463"/>
            </a:xfrm>
            <a:custGeom>
              <a:avLst/>
              <a:gdLst>
                <a:gd name="T0" fmla="*/ 208 w 220"/>
                <a:gd name="T1" fmla="*/ 0 h 171"/>
                <a:gd name="T2" fmla="*/ 220 w 220"/>
                <a:gd name="T3" fmla="*/ 17 h 171"/>
                <a:gd name="T4" fmla="*/ 12 w 220"/>
                <a:gd name="T5" fmla="*/ 171 h 171"/>
                <a:gd name="T6" fmla="*/ 0 w 220"/>
                <a:gd name="T7" fmla="*/ 154 h 171"/>
                <a:gd name="T8" fmla="*/ 208 w 220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71">
                  <a:moveTo>
                    <a:pt x="208" y="0"/>
                  </a:moveTo>
                  <a:lnTo>
                    <a:pt x="220" y="17"/>
                  </a:lnTo>
                  <a:lnTo>
                    <a:pt x="12" y="171"/>
                  </a:lnTo>
                  <a:lnTo>
                    <a:pt x="0" y="15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BD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263"/>
            <p:cNvSpPr/>
            <p:nvPr/>
          </p:nvSpPr>
          <p:spPr bwMode="auto">
            <a:xfrm>
              <a:off x="4411663" y="4079875"/>
              <a:ext cx="90488" cy="90488"/>
            </a:xfrm>
            <a:custGeom>
              <a:avLst/>
              <a:gdLst>
                <a:gd name="T0" fmla="*/ 21 w 87"/>
                <a:gd name="T1" fmla="*/ 13 h 87"/>
                <a:gd name="T2" fmla="*/ 74 w 87"/>
                <a:gd name="T3" fmla="*/ 21 h 87"/>
                <a:gd name="T4" fmla="*/ 67 w 87"/>
                <a:gd name="T5" fmla="*/ 74 h 87"/>
                <a:gd name="T6" fmla="*/ 13 w 87"/>
                <a:gd name="T7" fmla="*/ 66 h 87"/>
                <a:gd name="T8" fmla="*/ 21 w 87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21" y="13"/>
                  </a:moveTo>
                  <a:cubicBezTo>
                    <a:pt x="38" y="0"/>
                    <a:pt x="62" y="4"/>
                    <a:pt x="74" y="21"/>
                  </a:cubicBezTo>
                  <a:cubicBezTo>
                    <a:pt x="87" y="38"/>
                    <a:pt x="83" y="61"/>
                    <a:pt x="67" y="74"/>
                  </a:cubicBezTo>
                  <a:cubicBezTo>
                    <a:pt x="50" y="87"/>
                    <a:pt x="26" y="83"/>
                    <a:pt x="13" y="66"/>
                  </a:cubicBezTo>
                  <a:cubicBezTo>
                    <a:pt x="0" y="49"/>
                    <a:pt x="4" y="26"/>
                    <a:pt x="21" y="13"/>
                  </a:cubicBezTo>
                  <a:close/>
                </a:path>
              </a:pathLst>
            </a:custGeom>
            <a:solidFill>
              <a:srgbClr val="48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264"/>
            <p:cNvSpPr/>
            <p:nvPr/>
          </p:nvSpPr>
          <p:spPr bwMode="auto">
            <a:xfrm>
              <a:off x="3998913" y="3911600"/>
              <a:ext cx="234950" cy="303213"/>
            </a:xfrm>
            <a:custGeom>
              <a:avLst/>
              <a:gdLst>
                <a:gd name="T0" fmla="*/ 4 w 227"/>
                <a:gd name="T1" fmla="*/ 293 h 293"/>
                <a:gd name="T2" fmla="*/ 5 w 227"/>
                <a:gd name="T3" fmla="*/ 293 h 293"/>
                <a:gd name="T4" fmla="*/ 17 w 227"/>
                <a:gd name="T5" fmla="*/ 293 h 293"/>
                <a:gd name="T6" fmla="*/ 227 w 227"/>
                <a:gd name="T7" fmla="*/ 79 h 293"/>
                <a:gd name="T8" fmla="*/ 95 w 227"/>
                <a:gd name="T9" fmla="*/ 0 h 293"/>
                <a:gd name="T10" fmla="*/ 0 w 227"/>
                <a:gd name="T11" fmla="*/ 292 h 293"/>
                <a:gd name="T12" fmla="*/ 4 w 227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10" y="290"/>
                    <a:pt x="14" y="291"/>
                    <a:pt x="17" y="293"/>
                  </a:cubicBezTo>
                  <a:cubicBezTo>
                    <a:pt x="227" y="79"/>
                    <a:pt x="227" y="79"/>
                    <a:pt x="227" y="7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265"/>
            <p:cNvSpPr/>
            <p:nvPr/>
          </p:nvSpPr>
          <p:spPr bwMode="auto">
            <a:xfrm>
              <a:off x="3998913" y="3911600"/>
              <a:ext cx="187325" cy="303213"/>
            </a:xfrm>
            <a:custGeom>
              <a:avLst/>
              <a:gdLst>
                <a:gd name="T0" fmla="*/ 4 w 181"/>
                <a:gd name="T1" fmla="*/ 293 h 293"/>
                <a:gd name="T2" fmla="*/ 5 w 181"/>
                <a:gd name="T3" fmla="*/ 293 h 293"/>
                <a:gd name="T4" fmla="*/ 12 w 181"/>
                <a:gd name="T5" fmla="*/ 291 h 293"/>
                <a:gd name="T6" fmla="*/ 181 w 181"/>
                <a:gd name="T7" fmla="*/ 51 h 293"/>
                <a:gd name="T8" fmla="*/ 95 w 181"/>
                <a:gd name="T9" fmla="*/ 0 h 293"/>
                <a:gd name="T10" fmla="*/ 0 w 181"/>
                <a:gd name="T11" fmla="*/ 292 h 293"/>
                <a:gd name="T12" fmla="*/ 4 w 181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7" y="291"/>
                    <a:pt x="10" y="291"/>
                    <a:pt x="12" y="291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266"/>
            <p:cNvSpPr/>
            <p:nvPr/>
          </p:nvSpPr>
          <p:spPr bwMode="auto">
            <a:xfrm>
              <a:off x="3998913" y="3911600"/>
              <a:ext cx="142875" cy="303213"/>
            </a:xfrm>
            <a:custGeom>
              <a:avLst/>
              <a:gdLst>
                <a:gd name="T0" fmla="*/ 4 w 137"/>
                <a:gd name="T1" fmla="*/ 293 h 293"/>
                <a:gd name="T2" fmla="*/ 137 w 137"/>
                <a:gd name="T3" fmla="*/ 25 h 293"/>
                <a:gd name="T4" fmla="*/ 95 w 137"/>
                <a:gd name="T5" fmla="*/ 0 h 293"/>
                <a:gd name="T6" fmla="*/ 0 w 137"/>
                <a:gd name="T7" fmla="*/ 292 h 293"/>
                <a:gd name="T8" fmla="*/ 4 w 137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3">
                  <a:moveTo>
                    <a:pt x="4" y="293"/>
                  </a:moveTo>
                  <a:cubicBezTo>
                    <a:pt x="137" y="25"/>
                    <a:pt x="137" y="25"/>
                    <a:pt x="137" y="2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267"/>
            <p:cNvSpPr/>
            <p:nvPr/>
          </p:nvSpPr>
          <p:spPr bwMode="auto">
            <a:xfrm>
              <a:off x="3997325" y="4133850"/>
              <a:ext cx="73025" cy="95250"/>
            </a:xfrm>
            <a:custGeom>
              <a:avLst/>
              <a:gdLst>
                <a:gd name="T0" fmla="*/ 28 w 72"/>
                <a:gd name="T1" fmla="*/ 0 h 92"/>
                <a:gd name="T2" fmla="*/ 1 w 72"/>
                <a:gd name="T3" fmla="*/ 82 h 92"/>
                <a:gd name="T4" fmla="*/ 11 w 72"/>
                <a:gd name="T5" fmla="*/ 88 h 92"/>
                <a:gd name="T6" fmla="*/ 72 w 72"/>
                <a:gd name="T7" fmla="*/ 26 h 92"/>
                <a:gd name="T8" fmla="*/ 28 w 7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2">
                  <a:moveTo>
                    <a:pt x="28" y="0"/>
                  </a:moveTo>
                  <a:cubicBezTo>
                    <a:pt x="1" y="82"/>
                    <a:pt x="1" y="82"/>
                    <a:pt x="1" y="82"/>
                  </a:cubicBezTo>
                  <a:cubicBezTo>
                    <a:pt x="0" y="88"/>
                    <a:pt x="7" y="92"/>
                    <a:pt x="11" y="88"/>
                  </a:cubicBezTo>
                  <a:cubicBezTo>
                    <a:pt x="72" y="26"/>
                    <a:pt x="72" y="26"/>
                    <a:pt x="72" y="26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268"/>
            <p:cNvSpPr/>
            <p:nvPr/>
          </p:nvSpPr>
          <p:spPr bwMode="auto">
            <a:xfrm>
              <a:off x="4183063" y="3494088"/>
              <a:ext cx="339725" cy="509588"/>
            </a:xfrm>
            <a:custGeom>
              <a:avLst/>
              <a:gdLst>
                <a:gd name="T0" fmla="*/ 17 w 329"/>
                <a:gd name="T1" fmla="*/ 485 h 493"/>
                <a:gd name="T2" fmla="*/ 17 w 329"/>
                <a:gd name="T3" fmla="*/ 485 h 493"/>
                <a:gd name="T4" fmla="*/ 54 w 329"/>
                <a:gd name="T5" fmla="*/ 477 h 493"/>
                <a:gd name="T6" fmla="*/ 329 w 329"/>
                <a:gd name="T7" fmla="*/ 15 h 493"/>
                <a:gd name="T8" fmla="*/ 276 w 329"/>
                <a:gd name="T9" fmla="*/ 0 h 493"/>
                <a:gd name="T10" fmla="*/ 7 w 329"/>
                <a:gd name="T11" fmla="*/ 448 h 493"/>
                <a:gd name="T12" fmla="*/ 17 w 329"/>
                <a:gd name="T13" fmla="*/ 48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493">
                  <a:moveTo>
                    <a:pt x="17" y="485"/>
                  </a:moveTo>
                  <a:cubicBezTo>
                    <a:pt x="17" y="485"/>
                    <a:pt x="17" y="485"/>
                    <a:pt x="17" y="485"/>
                  </a:cubicBezTo>
                  <a:cubicBezTo>
                    <a:pt x="29" y="493"/>
                    <a:pt x="47" y="489"/>
                    <a:pt x="54" y="477"/>
                  </a:cubicBezTo>
                  <a:cubicBezTo>
                    <a:pt x="329" y="15"/>
                    <a:pt x="329" y="15"/>
                    <a:pt x="329" y="15"/>
                  </a:cubicBezTo>
                  <a:cubicBezTo>
                    <a:pt x="312" y="9"/>
                    <a:pt x="294" y="4"/>
                    <a:pt x="276" y="0"/>
                  </a:cubicBezTo>
                  <a:cubicBezTo>
                    <a:pt x="7" y="448"/>
                    <a:pt x="7" y="448"/>
                    <a:pt x="7" y="448"/>
                  </a:cubicBezTo>
                  <a:cubicBezTo>
                    <a:pt x="0" y="461"/>
                    <a:pt x="4" y="477"/>
                    <a:pt x="17" y="485"/>
                  </a:cubicBez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269"/>
            <p:cNvSpPr/>
            <p:nvPr/>
          </p:nvSpPr>
          <p:spPr bwMode="auto">
            <a:xfrm>
              <a:off x="4094163" y="3481388"/>
              <a:ext cx="317500" cy="466725"/>
            </a:xfrm>
            <a:custGeom>
              <a:avLst/>
              <a:gdLst>
                <a:gd name="T0" fmla="*/ 307 w 307"/>
                <a:gd name="T1" fmla="*/ 4 h 452"/>
                <a:gd name="T2" fmla="*/ 254 w 307"/>
                <a:gd name="T3" fmla="*/ 0 h 452"/>
                <a:gd name="T4" fmla="*/ 6 w 307"/>
                <a:gd name="T5" fmla="*/ 413 h 452"/>
                <a:gd name="T6" fmla="*/ 15 w 307"/>
                <a:gd name="T7" fmla="*/ 446 h 452"/>
                <a:gd name="T8" fmla="*/ 47 w 307"/>
                <a:gd name="T9" fmla="*/ 437 h 452"/>
                <a:gd name="T10" fmla="*/ 307 w 307"/>
                <a:gd name="T1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452">
                  <a:moveTo>
                    <a:pt x="307" y="4"/>
                  </a:moveTo>
                  <a:cubicBezTo>
                    <a:pt x="289" y="2"/>
                    <a:pt x="272" y="1"/>
                    <a:pt x="254" y="0"/>
                  </a:cubicBezTo>
                  <a:cubicBezTo>
                    <a:pt x="6" y="413"/>
                    <a:pt x="6" y="413"/>
                    <a:pt x="6" y="413"/>
                  </a:cubicBezTo>
                  <a:cubicBezTo>
                    <a:pt x="0" y="424"/>
                    <a:pt x="3" y="439"/>
                    <a:pt x="15" y="446"/>
                  </a:cubicBezTo>
                  <a:cubicBezTo>
                    <a:pt x="26" y="452"/>
                    <a:pt x="41" y="449"/>
                    <a:pt x="47" y="437"/>
                  </a:cubicBezTo>
                  <a:lnTo>
                    <a:pt x="307" y="4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270"/>
            <p:cNvSpPr/>
            <p:nvPr/>
          </p:nvSpPr>
          <p:spPr bwMode="auto">
            <a:xfrm>
              <a:off x="4135438" y="3484563"/>
              <a:ext cx="333375" cy="492125"/>
            </a:xfrm>
            <a:custGeom>
              <a:avLst/>
              <a:gdLst>
                <a:gd name="T0" fmla="*/ 16 w 321"/>
                <a:gd name="T1" fmla="*/ 467 h 475"/>
                <a:gd name="T2" fmla="*/ 16 w 321"/>
                <a:gd name="T3" fmla="*/ 467 h 475"/>
                <a:gd name="T4" fmla="*/ 52 w 321"/>
                <a:gd name="T5" fmla="*/ 458 h 475"/>
                <a:gd name="T6" fmla="*/ 321 w 321"/>
                <a:gd name="T7" fmla="*/ 9 h 475"/>
                <a:gd name="T8" fmla="*/ 266 w 321"/>
                <a:gd name="T9" fmla="*/ 0 h 475"/>
                <a:gd name="T10" fmla="*/ 7 w 321"/>
                <a:gd name="T11" fmla="*/ 432 h 475"/>
                <a:gd name="T12" fmla="*/ 16 w 321"/>
                <a:gd name="T13" fmla="*/ 46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475">
                  <a:moveTo>
                    <a:pt x="16" y="467"/>
                  </a:moveTo>
                  <a:cubicBezTo>
                    <a:pt x="16" y="467"/>
                    <a:pt x="16" y="467"/>
                    <a:pt x="16" y="467"/>
                  </a:cubicBezTo>
                  <a:cubicBezTo>
                    <a:pt x="29" y="475"/>
                    <a:pt x="44" y="471"/>
                    <a:pt x="52" y="458"/>
                  </a:cubicBezTo>
                  <a:cubicBezTo>
                    <a:pt x="321" y="9"/>
                    <a:pt x="321" y="9"/>
                    <a:pt x="321" y="9"/>
                  </a:cubicBezTo>
                  <a:cubicBezTo>
                    <a:pt x="303" y="5"/>
                    <a:pt x="285" y="2"/>
                    <a:pt x="266" y="0"/>
                  </a:cubicBezTo>
                  <a:cubicBezTo>
                    <a:pt x="7" y="432"/>
                    <a:pt x="7" y="432"/>
                    <a:pt x="7" y="432"/>
                  </a:cubicBezTo>
                  <a:cubicBezTo>
                    <a:pt x="0" y="444"/>
                    <a:pt x="4" y="460"/>
                    <a:pt x="16" y="467"/>
                  </a:cubicBez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2" name="Oval 271"/>
          <p:cNvSpPr>
            <a:spLocks noChangeArrowheads="1"/>
          </p:cNvSpPr>
          <p:nvPr/>
        </p:nvSpPr>
        <p:spPr bwMode="auto">
          <a:xfrm>
            <a:off x="1506926" y="2588545"/>
            <a:ext cx="838677" cy="838677"/>
          </a:xfrm>
          <a:prstGeom prst="ellipse">
            <a:avLst/>
          </a:pr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1700760" y="2744372"/>
            <a:ext cx="444677" cy="681584"/>
            <a:chOff x="5230813" y="4841875"/>
            <a:chExt cx="557213" cy="854075"/>
          </a:xfrm>
        </p:grpSpPr>
        <p:sp>
          <p:nvSpPr>
            <p:cNvPr id="103" name="Freeform 272"/>
            <p:cNvSpPr/>
            <p:nvPr/>
          </p:nvSpPr>
          <p:spPr bwMode="auto">
            <a:xfrm>
              <a:off x="5283200" y="5235575"/>
              <a:ext cx="150813" cy="334963"/>
            </a:xfrm>
            <a:custGeom>
              <a:avLst/>
              <a:gdLst>
                <a:gd name="T0" fmla="*/ 35 w 147"/>
                <a:gd name="T1" fmla="*/ 324 h 324"/>
                <a:gd name="T2" fmla="*/ 0 w 147"/>
                <a:gd name="T3" fmla="*/ 13 h 324"/>
                <a:gd name="T4" fmla="*/ 107 w 147"/>
                <a:gd name="T5" fmla="*/ 0 h 324"/>
                <a:gd name="T6" fmla="*/ 147 w 147"/>
                <a:gd name="T7" fmla="*/ 311 h 324"/>
                <a:gd name="T8" fmla="*/ 35 w 147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24">
                  <a:moveTo>
                    <a:pt x="35" y="324"/>
                  </a:moveTo>
                  <a:cubicBezTo>
                    <a:pt x="22" y="216"/>
                    <a:pt x="11" y="112"/>
                    <a:pt x="0" y="1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20" y="99"/>
                    <a:pt x="134" y="203"/>
                    <a:pt x="147" y="311"/>
                  </a:cubicBezTo>
                  <a:cubicBezTo>
                    <a:pt x="35" y="324"/>
                    <a:pt x="35" y="324"/>
                    <a:pt x="35" y="324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273"/>
            <p:cNvSpPr/>
            <p:nvPr/>
          </p:nvSpPr>
          <p:spPr bwMode="auto">
            <a:xfrm>
              <a:off x="5283200" y="5241925"/>
              <a:ext cx="88900" cy="328613"/>
            </a:xfrm>
            <a:custGeom>
              <a:avLst/>
              <a:gdLst>
                <a:gd name="T0" fmla="*/ 87 w 87"/>
                <a:gd name="T1" fmla="*/ 311 h 317"/>
                <a:gd name="T2" fmla="*/ 35 w 87"/>
                <a:gd name="T3" fmla="*/ 317 h 317"/>
                <a:gd name="T4" fmla="*/ 0 w 87"/>
                <a:gd name="T5" fmla="*/ 6 h 317"/>
                <a:gd name="T6" fmla="*/ 50 w 87"/>
                <a:gd name="T7" fmla="*/ 0 h 317"/>
                <a:gd name="T8" fmla="*/ 87 w 87"/>
                <a:gd name="T9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17">
                  <a:moveTo>
                    <a:pt x="87" y="311"/>
                  </a:moveTo>
                  <a:cubicBezTo>
                    <a:pt x="35" y="317"/>
                    <a:pt x="35" y="317"/>
                    <a:pt x="35" y="317"/>
                  </a:cubicBezTo>
                  <a:cubicBezTo>
                    <a:pt x="22" y="209"/>
                    <a:pt x="11" y="105"/>
                    <a:pt x="0" y="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87" y="311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274"/>
            <p:cNvSpPr/>
            <p:nvPr/>
          </p:nvSpPr>
          <p:spPr bwMode="auto">
            <a:xfrm>
              <a:off x="5248275" y="5092700"/>
              <a:ext cx="182563" cy="155575"/>
            </a:xfrm>
            <a:custGeom>
              <a:avLst/>
              <a:gdLst>
                <a:gd name="T0" fmla="*/ 22 w 177"/>
                <a:gd name="T1" fmla="*/ 46 h 151"/>
                <a:gd name="T2" fmla="*/ 78 w 177"/>
                <a:gd name="T3" fmla="*/ 3 h 151"/>
                <a:gd name="T4" fmla="*/ 103 w 177"/>
                <a:gd name="T5" fmla="*/ 22 h 151"/>
                <a:gd name="T6" fmla="*/ 138 w 177"/>
                <a:gd name="T7" fmla="*/ 34 h 151"/>
                <a:gd name="T8" fmla="*/ 166 w 177"/>
                <a:gd name="T9" fmla="*/ 12 h 151"/>
                <a:gd name="T10" fmla="*/ 177 w 177"/>
                <a:gd name="T11" fmla="*/ 0 h 151"/>
                <a:gd name="T12" fmla="*/ 177 w 177"/>
                <a:gd name="T13" fmla="*/ 5 h 151"/>
                <a:gd name="T14" fmla="*/ 140 w 177"/>
                <a:gd name="T15" fmla="*/ 138 h 151"/>
                <a:gd name="T16" fmla="*/ 33 w 177"/>
                <a:gd name="T17" fmla="*/ 151 h 151"/>
                <a:gd name="T18" fmla="*/ 0 w 177"/>
                <a:gd name="T19" fmla="*/ 51 h 151"/>
                <a:gd name="T20" fmla="*/ 22 w 177"/>
                <a:gd name="T21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51">
                  <a:moveTo>
                    <a:pt x="22" y="46"/>
                  </a:moveTo>
                  <a:cubicBezTo>
                    <a:pt x="48" y="31"/>
                    <a:pt x="41" y="4"/>
                    <a:pt x="78" y="3"/>
                  </a:cubicBezTo>
                  <a:cubicBezTo>
                    <a:pt x="97" y="3"/>
                    <a:pt x="92" y="8"/>
                    <a:pt x="103" y="22"/>
                  </a:cubicBezTo>
                  <a:cubicBezTo>
                    <a:pt x="114" y="36"/>
                    <a:pt x="121" y="37"/>
                    <a:pt x="138" y="34"/>
                  </a:cubicBezTo>
                  <a:cubicBezTo>
                    <a:pt x="158" y="31"/>
                    <a:pt x="156" y="27"/>
                    <a:pt x="166" y="12"/>
                  </a:cubicBezTo>
                  <a:cubicBezTo>
                    <a:pt x="169" y="8"/>
                    <a:pt x="173" y="4"/>
                    <a:pt x="177" y="0"/>
                  </a:cubicBezTo>
                  <a:cubicBezTo>
                    <a:pt x="177" y="2"/>
                    <a:pt x="177" y="3"/>
                    <a:pt x="177" y="5"/>
                  </a:cubicBezTo>
                  <a:cubicBezTo>
                    <a:pt x="170" y="82"/>
                    <a:pt x="140" y="138"/>
                    <a:pt x="140" y="138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1"/>
                    <a:pt x="13" y="115"/>
                    <a:pt x="0" y="51"/>
                  </a:cubicBezTo>
                  <a:cubicBezTo>
                    <a:pt x="7" y="52"/>
                    <a:pt x="14" y="50"/>
                    <a:pt x="22" y="46"/>
                  </a:cubicBezTo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275"/>
            <p:cNvSpPr/>
            <p:nvPr/>
          </p:nvSpPr>
          <p:spPr bwMode="auto">
            <a:xfrm>
              <a:off x="5230813" y="4841875"/>
              <a:ext cx="209550" cy="304800"/>
            </a:xfrm>
            <a:custGeom>
              <a:avLst/>
              <a:gdLst>
                <a:gd name="T0" fmla="*/ 183 w 203"/>
                <a:gd name="T1" fmla="*/ 254 h 294"/>
                <a:gd name="T2" fmla="*/ 155 w 203"/>
                <a:gd name="T3" fmla="*/ 276 h 294"/>
                <a:gd name="T4" fmla="*/ 120 w 203"/>
                <a:gd name="T5" fmla="*/ 264 h 294"/>
                <a:gd name="T6" fmla="*/ 95 w 203"/>
                <a:gd name="T7" fmla="*/ 245 h 294"/>
                <a:gd name="T8" fmla="*/ 39 w 203"/>
                <a:gd name="T9" fmla="*/ 288 h 294"/>
                <a:gd name="T10" fmla="*/ 17 w 203"/>
                <a:gd name="T11" fmla="*/ 293 h 294"/>
                <a:gd name="T12" fmla="*/ 12 w 203"/>
                <a:gd name="T13" fmla="*/ 262 h 294"/>
                <a:gd name="T14" fmla="*/ 84 w 203"/>
                <a:gd name="T15" fmla="*/ 0 h 294"/>
                <a:gd name="T16" fmla="*/ 194 w 203"/>
                <a:gd name="T17" fmla="*/ 242 h 294"/>
                <a:gd name="T18" fmla="*/ 183 w 203"/>
                <a:gd name="T19" fmla="*/ 25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94">
                  <a:moveTo>
                    <a:pt x="183" y="254"/>
                  </a:moveTo>
                  <a:cubicBezTo>
                    <a:pt x="173" y="269"/>
                    <a:pt x="175" y="273"/>
                    <a:pt x="155" y="276"/>
                  </a:cubicBezTo>
                  <a:cubicBezTo>
                    <a:pt x="138" y="279"/>
                    <a:pt x="131" y="278"/>
                    <a:pt x="120" y="264"/>
                  </a:cubicBezTo>
                  <a:cubicBezTo>
                    <a:pt x="109" y="250"/>
                    <a:pt x="114" y="245"/>
                    <a:pt x="95" y="245"/>
                  </a:cubicBezTo>
                  <a:cubicBezTo>
                    <a:pt x="58" y="246"/>
                    <a:pt x="65" y="273"/>
                    <a:pt x="39" y="288"/>
                  </a:cubicBezTo>
                  <a:cubicBezTo>
                    <a:pt x="31" y="292"/>
                    <a:pt x="24" y="294"/>
                    <a:pt x="17" y="293"/>
                  </a:cubicBezTo>
                  <a:cubicBezTo>
                    <a:pt x="15" y="283"/>
                    <a:pt x="13" y="273"/>
                    <a:pt x="12" y="262"/>
                  </a:cubicBezTo>
                  <a:cubicBezTo>
                    <a:pt x="0" y="178"/>
                    <a:pt x="115" y="107"/>
                    <a:pt x="84" y="0"/>
                  </a:cubicBezTo>
                  <a:cubicBezTo>
                    <a:pt x="84" y="0"/>
                    <a:pt x="203" y="111"/>
                    <a:pt x="194" y="242"/>
                  </a:cubicBezTo>
                  <a:cubicBezTo>
                    <a:pt x="190" y="246"/>
                    <a:pt x="186" y="250"/>
                    <a:pt x="183" y="254"/>
                  </a:cubicBezTo>
                </a:path>
              </a:pathLst>
            </a:custGeom>
            <a:solidFill>
              <a:srgbClr val="D6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276"/>
            <p:cNvSpPr/>
            <p:nvPr/>
          </p:nvSpPr>
          <p:spPr bwMode="auto">
            <a:xfrm>
              <a:off x="5248275" y="5097463"/>
              <a:ext cx="87313" cy="150813"/>
            </a:xfrm>
            <a:custGeom>
              <a:avLst/>
              <a:gdLst>
                <a:gd name="T0" fmla="*/ 84 w 84"/>
                <a:gd name="T1" fmla="*/ 140 h 146"/>
                <a:gd name="T2" fmla="*/ 33 w 84"/>
                <a:gd name="T3" fmla="*/ 146 h 146"/>
                <a:gd name="T4" fmla="*/ 0 w 84"/>
                <a:gd name="T5" fmla="*/ 46 h 146"/>
                <a:gd name="T6" fmla="*/ 22 w 84"/>
                <a:gd name="T7" fmla="*/ 41 h 146"/>
                <a:gd name="T8" fmla="*/ 67 w 84"/>
                <a:gd name="T9" fmla="*/ 0 h 146"/>
                <a:gd name="T10" fmla="*/ 84 w 84"/>
                <a:gd name="T11" fmla="*/ 14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46">
                  <a:moveTo>
                    <a:pt x="84" y="140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13" y="110"/>
                    <a:pt x="0" y="46"/>
                  </a:cubicBezTo>
                  <a:cubicBezTo>
                    <a:pt x="7" y="47"/>
                    <a:pt x="14" y="45"/>
                    <a:pt x="22" y="41"/>
                  </a:cubicBezTo>
                  <a:cubicBezTo>
                    <a:pt x="45" y="27"/>
                    <a:pt x="43" y="5"/>
                    <a:pt x="67" y="0"/>
                  </a:cubicBezTo>
                  <a:lnTo>
                    <a:pt x="84" y="140"/>
                  </a:lnTo>
                  <a:close/>
                </a:path>
              </a:pathLst>
            </a:custGeom>
            <a:solidFill>
              <a:srgbClr val="19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277"/>
            <p:cNvSpPr/>
            <p:nvPr/>
          </p:nvSpPr>
          <p:spPr bwMode="auto">
            <a:xfrm>
              <a:off x="5235575" y="4959350"/>
              <a:ext cx="82550" cy="187325"/>
            </a:xfrm>
            <a:custGeom>
              <a:avLst/>
              <a:gdLst>
                <a:gd name="T0" fmla="*/ 79 w 79"/>
                <a:gd name="T1" fmla="*/ 133 h 180"/>
                <a:gd name="T2" fmla="*/ 34 w 79"/>
                <a:gd name="T3" fmla="*/ 174 h 180"/>
                <a:gd name="T4" fmla="*/ 12 w 79"/>
                <a:gd name="T5" fmla="*/ 179 h 180"/>
                <a:gd name="T6" fmla="*/ 7 w 79"/>
                <a:gd name="T7" fmla="*/ 148 h 180"/>
                <a:gd name="T8" fmla="*/ 63 w 79"/>
                <a:gd name="T9" fmla="*/ 0 h 180"/>
                <a:gd name="T10" fmla="*/ 79 w 79"/>
                <a:gd name="T11" fmla="*/ 1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80">
                  <a:moveTo>
                    <a:pt x="79" y="133"/>
                  </a:moveTo>
                  <a:cubicBezTo>
                    <a:pt x="55" y="138"/>
                    <a:pt x="57" y="160"/>
                    <a:pt x="34" y="174"/>
                  </a:cubicBezTo>
                  <a:cubicBezTo>
                    <a:pt x="26" y="178"/>
                    <a:pt x="19" y="180"/>
                    <a:pt x="12" y="179"/>
                  </a:cubicBezTo>
                  <a:cubicBezTo>
                    <a:pt x="10" y="169"/>
                    <a:pt x="8" y="159"/>
                    <a:pt x="7" y="148"/>
                  </a:cubicBezTo>
                  <a:cubicBezTo>
                    <a:pt x="0" y="98"/>
                    <a:pt x="38" y="52"/>
                    <a:pt x="63" y="0"/>
                  </a:cubicBezTo>
                  <a:lnTo>
                    <a:pt x="79" y="133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Rectangle 278"/>
            <p:cNvSpPr>
              <a:spLocks noChangeArrowheads="1"/>
            </p:cNvSpPr>
            <p:nvPr/>
          </p:nvSpPr>
          <p:spPr bwMode="auto">
            <a:xfrm>
              <a:off x="5343525" y="4894263"/>
              <a:ext cx="76200" cy="204788"/>
            </a:xfrm>
            <a:prstGeom prst="rect">
              <a:avLst/>
            </a:prstGeom>
            <a:solidFill>
              <a:srgbClr val="EB9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279"/>
            <p:cNvSpPr/>
            <p:nvPr/>
          </p:nvSpPr>
          <p:spPr bwMode="auto">
            <a:xfrm>
              <a:off x="5576888" y="5108575"/>
              <a:ext cx="157163" cy="334963"/>
            </a:xfrm>
            <a:custGeom>
              <a:avLst/>
              <a:gdLst>
                <a:gd name="T0" fmla="*/ 0 w 152"/>
                <a:gd name="T1" fmla="*/ 310 h 325"/>
                <a:gd name="T2" fmla="*/ 45 w 152"/>
                <a:gd name="T3" fmla="*/ 0 h 325"/>
                <a:gd name="T4" fmla="*/ 152 w 152"/>
                <a:gd name="T5" fmla="*/ 15 h 325"/>
                <a:gd name="T6" fmla="*/ 111 w 152"/>
                <a:gd name="T7" fmla="*/ 325 h 325"/>
                <a:gd name="T8" fmla="*/ 0 w 152"/>
                <a:gd name="T9" fmla="*/ 31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25">
                  <a:moveTo>
                    <a:pt x="0" y="310"/>
                  </a:moveTo>
                  <a:cubicBezTo>
                    <a:pt x="15" y="202"/>
                    <a:pt x="30" y="98"/>
                    <a:pt x="45" y="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0" y="113"/>
                    <a:pt x="126" y="217"/>
                    <a:pt x="111" y="325"/>
                  </a:cubicBezTo>
                  <a:cubicBezTo>
                    <a:pt x="0" y="310"/>
                    <a:pt x="0" y="310"/>
                    <a:pt x="0" y="310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280"/>
            <p:cNvSpPr/>
            <p:nvPr/>
          </p:nvSpPr>
          <p:spPr bwMode="auto">
            <a:xfrm>
              <a:off x="5622925" y="4979988"/>
              <a:ext cx="138113" cy="142875"/>
            </a:xfrm>
            <a:custGeom>
              <a:avLst/>
              <a:gdLst>
                <a:gd name="T0" fmla="*/ 21 w 134"/>
                <a:gd name="T1" fmla="*/ 21 h 138"/>
                <a:gd name="T2" fmla="*/ 43 w 134"/>
                <a:gd name="T3" fmla="*/ 0 h 138"/>
                <a:gd name="T4" fmla="*/ 59 w 134"/>
                <a:gd name="T5" fmla="*/ 22 h 138"/>
                <a:gd name="T6" fmla="*/ 74 w 134"/>
                <a:gd name="T7" fmla="*/ 39 h 138"/>
                <a:gd name="T8" fmla="*/ 93 w 134"/>
                <a:gd name="T9" fmla="*/ 22 h 138"/>
                <a:gd name="T10" fmla="*/ 115 w 134"/>
                <a:gd name="T11" fmla="*/ 14 h 138"/>
                <a:gd name="T12" fmla="*/ 127 w 134"/>
                <a:gd name="T13" fmla="*/ 36 h 138"/>
                <a:gd name="T14" fmla="*/ 134 w 134"/>
                <a:gd name="T15" fmla="*/ 38 h 138"/>
                <a:gd name="T16" fmla="*/ 107 w 134"/>
                <a:gd name="T17" fmla="*/ 138 h 138"/>
                <a:gd name="T18" fmla="*/ 0 w 134"/>
                <a:gd name="T19" fmla="*/ 123 h 138"/>
                <a:gd name="T20" fmla="*/ 2 w 134"/>
                <a:gd name="T21" fmla="*/ 44 h 138"/>
                <a:gd name="T22" fmla="*/ 21 w 134"/>
                <a:gd name="T23" fmla="*/ 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38">
                  <a:moveTo>
                    <a:pt x="21" y="21"/>
                  </a:move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60" y="33"/>
                    <a:pt x="62" y="36"/>
                    <a:pt x="74" y="39"/>
                  </a:cubicBezTo>
                  <a:cubicBezTo>
                    <a:pt x="89" y="42"/>
                    <a:pt x="89" y="32"/>
                    <a:pt x="93" y="22"/>
                  </a:cubicBezTo>
                  <a:cubicBezTo>
                    <a:pt x="97" y="14"/>
                    <a:pt x="105" y="9"/>
                    <a:pt x="115" y="14"/>
                  </a:cubicBezTo>
                  <a:cubicBezTo>
                    <a:pt x="122" y="18"/>
                    <a:pt x="121" y="32"/>
                    <a:pt x="127" y="36"/>
                  </a:cubicBezTo>
                  <a:cubicBezTo>
                    <a:pt x="129" y="38"/>
                    <a:pt x="131" y="38"/>
                    <a:pt x="134" y="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Freeform 281"/>
            <p:cNvSpPr/>
            <p:nvPr/>
          </p:nvSpPr>
          <p:spPr bwMode="auto">
            <a:xfrm>
              <a:off x="5624513" y="4891088"/>
              <a:ext cx="163513" cy="134938"/>
            </a:xfrm>
            <a:custGeom>
              <a:avLst/>
              <a:gdLst>
                <a:gd name="T0" fmla="*/ 132 w 157"/>
                <a:gd name="T1" fmla="*/ 124 h 130"/>
                <a:gd name="T2" fmla="*/ 125 w 157"/>
                <a:gd name="T3" fmla="*/ 122 h 130"/>
                <a:gd name="T4" fmla="*/ 113 w 157"/>
                <a:gd name="T5" fmla="*/ 100 h 130"/>
                <a:gd name="T6" fmla="*/ 91 w 157"/>
                <a:gd name="T7" fmla="*/ 108 h 130"/>
                <a:gd name="T8" fmla="*/ 72 w 157"/>
                <a:gd name="T9" fmla="*/ 125 h 130"/>
                <a:gd name="T10" fmla="*/ 57 w 157"/>
                <a:gd name="T11" fmla="*/ 108 h 130"/>
                <a:gd name="T12" fmla="*/ 41 w 157"/>
                <a:gd name="T13" fmla="*/ 86 h 130"/>
                <a:gd name="T14" fmla="*/ 19 w 157"/>
                <a:gd name="T15" fmla="*/ 107 h 130"/>
                <a:gd name="T16" fmla="*/ 0 w 157"/>
                <a:gd name="T17" fmla="*/ 130 h 130"/>
                <a:gd name="T18" fmla="*/ 2 w 157"/>
                <a:gd name="T19" fmla="*/ 21 h 130"/>
                <a:gd name="T20" fmla="*/ 22 w 157"/>
                <a:gd name="T21" fmla="*/ 2 h 130"/>
                <a:gd name="T22" fmla="*/ 140 w 157"/>
                <a:gd name="T23" fmla="*/ 18 h 130"/>
                <a:gd name="T24" fmla="*/ 154 w 157"/>
                <a:gd name="T25" fmla="*/ 42 h 130"/>
                <a:gd name="T26" fmla="*/ 132 w 157"/>
                <a:gd name="T27" fmla="*/ 1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30">
                  <a:moveTo>
                    <a:pt x="132" y="124"/>
                  </a:moveTo>
                  <a:cubicBezTo>
                    <a:pt x="129" y="124"/>
                    <a:pt x="127" y="124"/>
                    <a:pt x="125" y="122"/>
                  </a:cubicBezTo>
                  <a:cubicBezTo>
                    <a:pt x="119" y="118"/>
                    <a:pt x="120" y="104"/>
                    <a:pt x="113" y="100"/>
                  </a:cubicBezTo>
                  <a:cubicBezTo>
                    <a:pt x="103" y="95"/>
                    <a:pt x="95" y="100"/>
                    <a:pt x="91" y="108"/>
                  </a:cubicBezTo>
                  <a:cubicBezTo>
                    <a:pt x="87" y="118"/>
                    <a:pt x="87" y="128"/>
                    <a:pt x="72" y="125"/>
                  </a:cubicBezTo>
                  <a:cubicBezTo>
                    <a:pt x="60" y="122"/>
                    <a:pt x="58" y="119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51" y="20"/>
                    <a:pt x="157" y="30"/>
                    <a:pt x="154" y="42"/>
                  </a:cubicBezTo>
                  <a:lnTo>
                    <a:pt x="132" y="124"/>
                  </a:lnTo>
                  <a:close/>
                </a:path>
              </a:pathLst>
            </a:custGeom>
            <a:solidFill>
              <a:srgbClr val="1BA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282"/>
            <p:cNvSpPr/>
            <p:nvPr/>
          </p:nvSpPr>
          <p:spPr bwMode="auto">
            <a:xfrm>
              <a:off x="5576888" y="5108575"/>
              <a:ext cx="96838" cy="327025"/>
            </a:xfrm>
            <a:custGeom>
              <a:avLst/>
              <a:gdLst>
                <a:gd name="T0" fmla="*/ 52 w 95"/>
                <a:gd name="T1" fmla="*/ 317 h 317"/>
                <a:gd name="T2" fmla="*/ 0 w 95"/>
                <a:gd name="T3" fmla="*/ 310 h 317"/>
                <a:gd name="T4" fmla="*/ 45 w 95"/>
                <a:gd name="T5" fmla="*/ 0 h 317"/>
                <a:gd name="T6" fmla="*/ 95 w 95"/>
                <a:gd name="T7" fmla="*/ 7 h 317"/>
                <a:gd name="T8" fmla="*/ 52 w 95"/>
                <a:gd name="T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17">
                  <a:moveTo>
                    <a:pt x="52" y="317"/>
                  </a:moveTo>
                  <a:cubicBezTo>
                    <a:pt x="0" y="310"/>
                    <a:pt x="0" y="310"/>
                    <a:pt x="0" y="310"/>
                  </a:cubicBezTo>
                  <a:cubicBezTo>
                    <a:pt x="15" y="202"/>
                    <a:pt x="30" y="98"/>
                    <a:pt x="45" y="0"/>
                  </a:cubicBezTo>
                  <a:cubicBezTo>
                    <a:pt x="95" y="7"/>
                    <a:pt x="95" y="7"/>
                    <a:pt x="95" y="7"/>
                  </a:cubicBezTo>
                  <a:lnTo>
                    <a:pt x="52" y="317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4" name="Freeform 283"/>
            <p:cNvSpPr/>
            <p:nvPr/>
          </p:nvSpPr>
          <p:spPr bwMode="auto">
            <a:xfrm>
              <a:off x="5622925" y="4979988"/>
              <a:ext cx="65088" cy="134938"/>
            </a:xfrm>
            <a:custGeom>
              <a:avLst/>
              <a:gdLst>
                <a:gd name="T0" fmla="*/ 50 w 63"/>
                <a:gd name="T1" fmla="*/ 130 h 130"/>
                <a:gd name="T2" fmla="*/ 0 w 63"/>
                <a:gd name="T3" fmla="*/ 123 h 130"/>
                <a:gd name="T4" fmla="*/ 2 w 63"/>
                <a:gd name="T5" fmla="*/ 44 h 130"/>
                <a:gd name="T6" fmla="*/ 21 w 63"/>
                <a:gd name="T7" fmla="*/ 21 h 130"/>
                <a:gd name="T8" fmla="*/ 43 w 63"/>
                <a:gd name="T9" fmla="*/ 0 h 130"/>
                <a:gd name="T10" fmla="*/ 59 w 63"/>
                <a:gd name="T11" fmla="*/ 22 h 130"/>
                <a:gd name="T12" fmla="*/ 63 w 63"/>
                <a:gd name="T13" fmla="*/ 34 h 130"/>
                <a:gd name="T14" fmla="*/ 50 w 63"/>
                <a:gd name="T1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0">
                  <a:moveTo>
                    <a:pt x="50" y="130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59" y="28"/>
                    <a:pt x="61" y="31"/>
                    <a:pt x="63" y="34"/>
                  </a:cubicBezTo>
                  <a:lnTo>
                    <a:pt x="50" y="130"/>
                  </a:lnTo>
                  <a:close/>
                </a:path>
              </a:pathLst>
            </a:custGeom>
            <a:solidFill>
              <a:srgbClr val="16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284"/>
            <p:cNvSpPr/>
            <p:nvPr/>
          </p:nvSpPr>
          <p:spPr bwMode="auto">
            <a:xfrm>
              <a:off x="5624513" y="4891088"/>
              <a:ext cx="79375" cy="134938"/>
            </a:xfrm>
            <a:custGeom>
              <a:avLst/>
              <a:gdLst>
                <a:gd name="T0" fmla="*/ 61 w 76"/>
                <a:gd name="T1" fmla="*/ 120 h 130"/>
                <a:gd name="T2" fmla="*/ 57 w 76"/>
                <a:gd name="T3" fmla="*/ 108 h 130"/>
                <a:gd name="T4" fmla="*/ 41 w 76"/>
                <a:gd name="T5" fmla="*/ 86 h 130"/>
                <a:gd name="T6" fmla="*/ 19 w 76"/>
                <a:gd name="T7" fmla="*/ 107 h 130"/>
                <a:gd name="T8" fmla="*/ 0 w 76"/>
                <a:gd name="T9" fmla="*/ 130 h 130"/>
                <a:gd name="T10" fmla="*/ 2 w 76"/>
                <a:gd name="T11" fmla="*/ 21 h 130"/>
                <a:gd name="T12" fmla="*/ 22 w 76"/>
                <a:gd name="T13" fmla="*/ 2 h 130"/>
                <a:gd name="T14" fmla="*/ 76 w 76"/>
                <a:gd name="T15" fmla="*/ 9 h 130"/>
                <a:gd name="T16" fmla="*/ 61 w 76"/>
                <a:gd name="T17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0">
                  <a:moveTo>
                    <a:pt x="61" y="120"/>
                  </a:moveTo>
                  <a:cubicBezTo>
                    <a:pt x="59" y="117"/>
                    <a:pt x="57" y="114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76" y="9"/>
                    <a:pt x="76" y="9"/>
                    <a:pt x="76" y="9"/>
                  </a:cubicBezTo>
                  <a:lnTo>
                    <a:pt x="61" y="120"/>
                  </a:lnTo>
                  <a:close/>
                </a:path>
              </a:pathLst>
            </a:custGeom>
            <a:solidFill>
              <a:srgbClr val="089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Freeform 285"/>
            <p:cNvSpPr/>
            <p:nvPr/>
          </p:nvSpPr>
          <p:spPr bwMode="auto">
            <a:xfrm>
              <a:off x="5419725" y="5556250"/>
              <a:ext cx="30163" cy="136525"/>
            </a:xfrm>
            <a:custGeom>
              <a:avLst/>
              <a:gdLst>
                <a:gd name="T0" fmla="*/ 7 w 30"/>
                <a:gd name="T1" fmla="*/ 62 h 132"/>
                <a:gd name="T2" fmla="*/ 14 w 30"/>
                <a:gd name="T3" fmla="*/ 130 h 132"/>
                <a:gd name="T4" fmla="*/ 30 w 30"/>
                <a:gd name="T5" fmla="*/ 132 h 132"/>
                <a:gd name="T6" fmla="*/ 16 w 30"/>
                <a:gd name="T7" fmla="*/ 11 h 132"/>
                <a:gd name="T8" fmla="*/ 15 w 30"/>
                <a:gd name="T9" fmla="*/ 0 h 132"/>
                <a:gd name="T10" fmla="*/ 0 w 30"/>
                <a:gd name="T11" fmla="*/ 1 h 132"/>
                <a:gd name="T12" fmla="*/ 1 w 30"/>
                <a:gd name="T13" fmla="*/ 7 h 132"/>
                <a:gd name="T14" fmla="*/ 7 w 30"/>
                <a:gd name="T15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32">
                  <a:moveTo>
                    <a:pt x="7" y="62"/>
                  </a:moveTo>
                  <a:cubicBezTo>
                    <a:pt x="9" y="84"/>
                    <a:pt x="12" y="107"/>
                    <a:pt x="14" y="130"/>
                  </a:cubicBezTo>
                  <a:cubicBezTo>
                    <a:pt x="20" y="131"/>
                    <a:pt x="25" y="131"/>
                    <a:pt x="30" y="132"/>
                  </a:cubicBezTo>
                  <a:cubicBezTo>
                    <a:pt x="26" y="92"/>
                    <a:pt x="21" y="52"/>
                    <a:pt x="16" y="11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3" y="24"/>
                    <a:pt x="5" y="43"/>
                    <a:pt x="7" y="62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286"/>
            <p:cNvSpPr/>
            <p:nvPr/>
          </p:nvSpPr>
          <p:spPr bwMode="auto">
            <a:xfrm>
              <a:off x="5318125" y="5559425"/>
              <a:ext cx="103188" cy="130175"/>
            </a:xfrm>
            <a:custGeom>
              <a:avLst/>
              <a:gdLst>
                <a:gd name="T0" fmla="*/ 93 w 100"/>
                <a:gd name="T1" fmla="*/ 60 h 125"/>
                <a:gd name="T2" fmla="*/ 86 w 100"/>
                <a:gd name="T3" fmla="*/ 0 h 125"/>
                <a:gd name="T4" fmla="*/ 0 w 100"/>
                <a:gd name="T5" fmla="*/ 10 h 125"/>
                <a:gd name="T6" fmla="*/ 2 w 100"/>
                <a:gd name="T7" fmla="*/ 22 h 125"/>
                <a:gd name="T8" fmla="*/ 11 w 100"/>
                <a:gd name="T9" fmla="*/ 101 h 125"/>
                <a:gd name="T10" fmla="*/ 100 w 100"/>
                <a:gd name="T11" fmla="*/ 125 h 125"/>
                <a:gd name="T12" fmla="*/ 93 w 100"/>
                <a:gd name="T13" fmla="*/ 6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25">
                  <a:moveTo>
                    <a:pt x="93" y="60"/>
                  </a:moveTo>
                  <a:cubicBezTo>
                    <a:pt x="91" y="39"/>
                    <a:pt x="89" y="19"/>
                    <a:pt x="8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4"/>
                    <a:pt x="1" y="18"/>
                    <a:pt x="2" y="22"/>
                  </a:cubicBezTo>
                  <a:cubicBezTo>
                    <a:pt x="5" y="48"/>
                    <a:pt x="8" y="75"/>
                    <a:pt x="11" y="101"/>
                  </a:cubicBezTo>
                  <a:cubicBezTo>
                    <a:pt x="40" y="112"/>
                    <a:pt x="70" y="120"/>
                    <a:pt x="100" y="125"/>
                  </a:cubicBezTo>
                  <a:cubicBezTo>
                    <a:pt x="98" y="103"/>
                    <a:pt x="96" y="81"/>
                    <a:pt x="93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287"/>
            <p:cNvSpPr/>
            <p:nvPr/>
          </p:nvSpPr>
          <p:spPr bwMode="auto">
            <a:xfrm>
              <a:off x="5375275" y="5284788"/>
              <a:ext cx="44450" cy="274638"/>
            </a:xfrm>
            <a:custGeom>
              <a:avLst/>
              <a:gdLst>
                <a:gd name="T0" fmla="*/ 1 w 42"/>
                <a:gd name="T1" fmla="*/ 0 h 266"/>
                <a:gd name="T2" fmla="*/ 0 w 42"/>
                <a:gd name="T3" fmla="*/ 0 h 266"/>
                <a:gd name="T4" fmla="*/ 7 w 42"/>
                <a:gd name="T5" fmla="*/ 60 h 266"/>
                <a:gd name="T6" fmla="*/ 9 w 42"/>
                <a:gd name="T7" fmla="*/ 75 h 266"/>
                <a:gd name="T8" fmla="*/ 11 w 42"/>
                <a:gd name="T9" fmla="*/ 92 h 266"/>
                <a:gd name="T10" fmla="*/ 16 w 42"/>
                <a:gd name="T11" fmla="*/ 130 h 266"/>
                <a:gd name="T12" fmla="*/ 21 w 42"/>
                <a:gd name="T13" fmla="*/ 172 h 266"/>
                <a:gd name="T14" fmla="*/ 26 w 42"/>
                <a:gd name="T15" fmla="*/ 219 h 266"/>
                <a:gd name="T16" fmla="*/ 31 w 42"/>
                <a:gd name="T17" fmla="*/ 266 h 266"/>
                <a:gd name="T18" fmla="*/ 31 w 42"/>
                <a:gd name="T19" fmla="*/ 266 h 266"/>
                <a:gd name="T20" fmla="*/ 31 w 42"/>
                <a:gd name="T21" fmla="*/ 266 h 266"/>
                <a:gd name="T22" fmla="*/ 31 w 42"/>
                <a:gd name="T23" fmla="*/ 266 h 266"/>
                <a:gd name="T24" fmla="*/ 42 w 42"/>
                <a:gd name="T25" fmla="*/ 264 h 266"/>
                <a:gd name="T26" fmla="*/ 36 w 42"/>
                <a:gd name="T27" fmla="*/ 218 h 266"/>
                <a:gd name="T28" fmla="*/ 23 w 42"/>
                <a:gd name="T29" fmla="*/ 129 h 266"/>
                <a:gd name="T30" fmla="*/ 12 w 42"/>
                <a:gd name="T31" fmla="*/ 60 h 266"/>
                <a:gd name="T32" fmla="*/ 1 w 42"/>
                <a:gd name="T3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6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2"/>
                    <a:pt x="7" y="60"/>
                  </a:cubicBezTo>
                  <a:cubicBezTo>
                    <a:pt x="8" y="65"/>
                    <a:pt x="9" y="70"/>
                    <a:pt x="9" y="75"/>
                  </a:cubicBezTo>
                  <a:cubicBezTo>
                    <a:pt x="10" y="81"/>
                    <a:pt x="11" y="86"/>
                    <a:pt x="11" y="92"/>
                  </a:cubicBezTo>
                  <a:cubicBezTo>
                    <a:pt x="13" y="104"/>
                    <a:pt x="14" y="116"/>
                    <a:pt x="16" y="130"/>
                  </a:cubicBezTo>
                  <a:cubicBezTo>
                    <a:pt x="17" y="143"/>
                    <a:pt x="19" y="157"/>
                    <a:pt x="21" y="172"/>
                  </a:cubicBezTo>
                  <a:cubicBezTo>
                    <a:pt x="23" y="187"/>
                    <a:pt x="24" y="203"/>
                    <a:pt x="26" y="219"/>
                  </a:cubicBezTo>
                  <a:cubicBezTo>
                    <a:pt x="28" y="234"/>
                    <a:pt x="30" y="250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42" y="264"/>
                    <a:pt x="42" y="264"/>
                    <a:pt x="42" y="264"/>
                  </a:cubicBezTo>
                  <a:cubicBezTo>
                    <a:pt x="40" y="248"/>
                    <a:pt x="38" y="233"/>
                    <a:pt x="36" y="218"/>
                  </a:cubicBezTo>
                  <a:cubicBezTo>
                    <a:pt x="32" y="185"/>
                    <a:pt x="27" y="155"/>
                    <a:pt x="23" y="129"/>
                  </a:cubicBezTo>
                  <a:cubicBezTo>
                    <a:pt x="19" y="102"/>
                    <a:pt x="16" y="79"/>
                    <a:pt x="12" y="60"/>
                  </a:cubicBezTo>
                  <a:cubicBezTo>
                    <a:pt x="5" y="22"/>
                    <a:pt x="1" y="0"/>
                    <a:pt x="1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9" name="Freeform 288"/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4 w 25"/>
                <a:gd name="T1" fmla="*/ 127 h 129"/>
                <a:gd name="T2" fmla="*/ 25 w 25"/>
                <a:gd name="T3" fmla="*/ 129 h 129"/>
                <a:gd name="T4" fmla="*/ 18 w 25"/>
                <a:gd name="T5" fmla="*/ 61 h 129"/>
                <a:gd name="T6" fmla="*/ 12 w 25"/>
                <a:gd name="T7" fmla="*/ 6 h 129"/>
                <a:gd name="T8" fmla="*/ 11 w 25"/>
                <a:gd name="T9" fmla="*/ 0 h 129"/>
                <a:gd name="T10" fmla="*/ 0 w 25"/>
                <a:gd name="T11" fmla="*/ 2 h 129"/>
                <a:gd name="T12" fmla="*/ 7 w 25"/>
                <a:gd name="T13" fmla="*/ 62 h 129"/>
                <a:gd name="T14" fmla="*/ 14 w 25"/>
                <a:gd name="T15" fmla="*/ 1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9">
                  <a:moveTo>
                    <a:pt x="14" y="127"/>
                  </a:move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289"/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1 w 25"/>
                <a:gd name="T1" fmla="*/ 0 h 129"/>
                <a:gd name="T2" fmla="*/ 11 w 25"/>
                <a:gd name="T3" fmla="*/ 0 h 129"/>
                <a:gd name="T4" fmla="*/ 0 w 25"/>
                <a:gd name="T5" fmla="*/ 2 h 129"/>
                <a:gd name="T6" fmla="*/ 7 w 25"/>
                <a:gd name="T7" fmla="*/ 62 h 129"/>
                <a:gd name="T8" fmla="*/ 14 w 25"/>
                <a:gd name="T9" fmla="*/ 127 h 129"/>
                <a:gd name="T10" fmla="*/ 25 w 25"/>
                <a:gd name="T11" fmla="*/ 129 h 129"/>
                <a:gd name="T12" fmla="*/ 18 w 25"/>
                <a:gd name="T13" fmla="*/ 61 h 129"/>
                <a:gd name="T14" fmla="*/ 12 w 25"/>
                <a:gd name="T15" fmla="*/ 6 h 129"/>
                <a:gd name="T16" fmla="*/ 11 w 25"/>
                <a:gd name="T17" fmla="*/ 0 h 129"/>
                <a:gd name="T18" fmla="*/ 11 w 25"/>
                <a:gd name="T1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9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Freeform 290"/>
            <p:cNvSpPr/>
            <p:nvPr/>
          </p:nvSpPr>
          <p:spPr bwMode="auto">
            <a:xfrm>
              <a:off x="5638800" y="5441950"/>
              <a:ext cx="52388" cy="239713"/>
            </a:xfrm>
            <a:custGeom>
              <a:avLst/>
              <a:gdLst>
                <a:gd name="T0" fmla="*/ 26 w 50"/>
                <a:gd name="T1" fmla="*/ 60 h 232"/>
                <a:gd name="T2" fmla="*/ 8 w 50"/>
                <a:gd name="T3" fmla="*/ 178 h 232"/>
                <a:gd name="T4" fmla="*/ 0 w 50"/>
                <a:gd name="T5" fmla="*/ 232 h 232"/>
                <a:gd name="T6" fmla="*/ 18 w 50"/>
                <a:gd name="T7" fmla="*/ 227 h 232"/>
                <a:gd name="T8" fmla="*/ 49 w 50"/>
                <a:gd name="T9" fmla="*/ 14 h 232"/>
                <a:gd name="T10" fmla="*/ 50 w 50"/>
                <a:gd name="T11" fmla="*/ 2 h 232"/>
                <a:gd name="T12" fmla="*/ 35 w 50"/>
                <a:gd name="T13" fmla="*/ 0 h 232"/>
                <a:gd name="T14" fmla="*/ 34 w 50"/>
                <a:gd name="T15" fmla="*/ 5 h 232"/>
                <a:gd name="T16" fmla="*/ 26 w 50"/>
                <a:gd name="T17" fmla="*/ 6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2">
                  <a:moveTo>
                    <a:pt x="26" y="60"/>
                  </a:moveTo>
                  <a:cubicBezTo>
                    <a:pt x="21" y="98"/>
                    <a:pt x="15" y="137"/>
                    <a:pt x="8" y="178"/>
                  </a:cubicBezTo>
                  <a:cubicBezTo>
                    <a:pt x="6" y="196"/>
                    <a:pt x="3" y="214"/>
                    <a:pt x="0" y="232"/>
                  </a:cubicBezTo>
                  <a:cubicBezTo>
                    <a:pt x="6" y="231"/>
                    <a:pt x="12" y="229"/>
                    <a:pt x="18" y="227"/>
                  </a:cubicBezTo>
                  <a:cubicBezTo>
                    <a:pt x="29" y="158"/>
                    <a:pt x="39" y="87"/>
                    <a:pt x="49" y="14"/>
                  </a:cubicBezTo>
                  <a:cubicBezTo>
                    <a:pt x="49" y="10"/>
                    <a:pt x="50" y="6"/>
                    <a:pt x="5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2"/>
                    <a:pt x="34" y="3"/>
                    <a:pt x="34" y="5"/>
                  </a:cubicBezTo>
                  <a:cubicBezTo>
                    <a:pt x="31" y="23"/>
                    <a:pt x="29" y="41"/>
                    <a:pt x="26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291"/>
            <p:cNvSpPr/>
            <p:nvPr/>
          </p:nvSpPr>
          <p:spPr bwMode="auto">
            <a:xfrm>
              <a:off x="5540375" y="5429250"/>
              <a:ext cx="123825" cy="266700"/>
            </a:xfrm>
            <a:custGeom>
              <a:avLst/>
              <a:gdLst>
                <a:gd name="T0" fmla="*/ 93 w 119"/>
                <a:gd name="T1" fmla="*/ 190 h 259"/>
                <a:gd name="T2" fmla="*/ 110 w 119"/>
                <a:gd name="T3" fmla="*/ 71 h 259"/>
                <a:gd name="T4" fmla="*/ 119 w 119"/>
                <a:gd name="T5" fmla="*/ 11 h 259"/>
                <a:gd name="T6" fmla="*/ 34 w 119"/>
                <a:gd name="T7" fmla="*/ 0 h 259"/>
                <a:gd name="T8" fmla="*/ 33 w 119"/>
                <a:gd name="T9" fmla="*/ 11 h 259"/>
                <a:gd name="T10" fmla="*/ 0 w 119"/>
                <a:gd name="T11" fmla="*/ 259 h 259"/>
                <a:gd name="T12" fmla="*/ 84 w 119"/>
                <a:gd name="T13" fmla="*/ 248 h 259"/>
                <a:gd name="T14" fmla="*/ 93 w 119"/>
                <a:gd name="T15" fmla="*/ 19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59">
                  <a:moveTo>
                    <a:pt x="93" y="190"/>
                  </a:moveTo>
                  <a:cubicBezTo>
                    <a:pt x="99" y="149"/>
                    <a:pt x="105" y="109"/>
                    <a:pt x="110" y="71"/>
                  </a:cubicBezTo>
                  <a:cubicBezTo>
                    <a:pt x="113" y="51"/>
                    <a:pt x="116" y="31"/>
                    <a:pt x="119" y="1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4"/>
                    <a:pt x="33" y="7"/>
                    <a:pt x="33" y="11"/>
                  </a:cubicBezTo>
                  <a:cubicBezTo>
                    <a:pt x="21" y="96"/>
                    <a:pt x="10" y="179"/>
                    <a:pt x="0" y="259"/>
                  </a:cubicBezTo>
                  <a:cubicBezTo>
                    <a:pt x="29" y="258"/>
                    <a:pt x="57" y="254"/>
                    <a:pt x="84" y="248"/>
                  </a:cubicBezTo>
                  <a:cubicBezTo>
                    <a:pt x="87" y="228"/>
                    <a:pt x="90" y="209"/>
                    <a:pt x="93" y="19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3" name="Freeform 292"/>
            <p:cNvSpPr/>
            <p:nvPr/>
          </p:nvSpPr>
          <p:spPr bwMode="auto">
            <a:xfrm>
              <a:off x="5668963" y="5440363"/>
              <a:ext cx="6350" cy="1588"/>
            </a:xfrm>
            <a:custGeom>
              <a:avLst/>
              <a:gdLst>
                <a:gd name="T0" fmla="*/ 0 w 7"/>
                <a:gd name="T1" fmla="*/ 0 h 1"/>
                <a:gd name="T2" fmla="*/ 7 w 7"/>
                <a:gd name="T3" fmla="*/ 1 h 1"/>
                <a:gd name="T4" fmla="*/ 7 w 7"/>
                <a:gd name="T5" fmla="*/ 1 h 1"/>
                <a:gd name="T6" fmla="*/ 7 w 7"/>
                <a:gd name="T7" fmla="*/ 1 h 1"/>
                <a:gd name="T8" fmla="*/ 7 w 7"/>
                <a:gd name="T9" fmla="*/ 1 h 1"/>
                <a:gd name="T10" fmla="*/ 0 w 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293"/>
            <p:cNvSpPr/>
            <p:nvPr/>
          </p:nvSpPr>
          <p:spPr bwMode="auto">
            <a:xfrm>
              <a:off x="5664200" y="5165725"/>
              <a:ext cx="39688" cy="276225"/>
            </a:xfrm>
            <a:custGeom>
              <a:avLst/>
              <a:gdLst>
                <a:gd name="T0" fmla="*/ 37 w 38"/>
                <a:gd name="T1" fmla="*/ 0 h 267"/>
                <a:gd name="T2" fmla="*/ 29 w 38"/>
                <a:gd name="T3" fmla="*/ 61 h 267"/>
                <a:gd name="T4" fmla="*/ 27 w 38"/>
                <a:gd name="T5" fmla="*/ 76 h 267"/>
                <a:gd name="T6" fmla="*/ 25 w 38"/>
                <a:gd name="T7" fmla="*/ 92 h 267"/>
                <a:gd name="T8" fmla="*/ 19 w 38"/>
                <a:gd name="T9" fmla="*/ 130 h 267"/>
                <a:gd name="T10" fmla="*/ 14 w 38"/>
                <a:gd name="T11" fmla="*/ 172 h 267"/>
                <a:gd name="T12" fmla="*/ 7 w 38"/>
                <a:gd name="T13" fmla="*/ 219 h 267"/>
                <a:gd name="T14" fmla="*/ 0 w 38"/>
                <a:gd name="T15" fmla="*/ 265 h 267"/>
                <a:gd name="T16" fmla="*/ 4 w 38"/>
                <a:gd name="T17" fmla="*/ 266 h 267"/>
                <a:gd name="T18" fmla="*/ 11 w 38"/>
                <a:gd name="T19" fmla="*/ 267 h 267"/>
                <a:gd name="T20" fmla="*/ 17 w 38"/>
                <a:gd name="T21" fmla="*/ 221 h 267"/>
                <a:gd name="T22" fmla="*/ 27 w 38"/>
                <a:gd name="T23" fmla="*/ 131 h 267"/>
                <a:gd name="T24" fmla="*/ 34 w 38"/>
                <a:gd name="T25" fmla="*/ 61 h 267"/>
                <a:gd name="T26" fmla="*/ 38 w 38"/>
                <a:gd name="T27" fmla="*/ 1 h 267"/>
                <a:gd name="T28" fmla="*/ 37 w 38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67">
                  <a:moveTo>
                    <a:pt x="37" y="0"/>
                  </a:moveTo>
                  <a:cubicBezTo>
                    <a:pt x="37" y="0"/>
                    <a:pt x="34" y="22"/>
                    <a:pt x="29" y="61"/>
                  </a:cubicBezTo>
                  <a:cubicBezTo>
                    <a:pt x="28" y="66"/>
                    <a:pt x="28" y="71"/>
                    <a:pt x="27" y="76"/>
                  </a:cubicBezTo>
                  <a:cubicBezTo>
                    <a:pt x="26" y="81"/>
                    <a:pt x="25" y="87"/>
                    <a:pt x="25" y="92"/>
                  </a:cubicBezTo>
                  <a:cubicBezTo>
                    <a:pt x="23" y="104"/>
                    <a:pt x="21" y="117"/>
                    <a:pt x="19" y="130"/>
                  </a:cubicBezTo>
                  <a:cubicBezTo>
                    <a:pt x="18" y="143"/>
                    <a:pt x="16" y="157"/>
                    <a:pt x="14" y="172"/>
                  </a:cubicBezTo>
                  <a:cubicBezTo>
                    <a:pt x="11" y="187"/>
                    <a:pt x="9" y="203"/>
                    <a:pt x="7" y="219"/>
                  </a:cubicBezTo>
                  <a:cubicBezTo>
                    <a:pt x="5" y="234"/>
                    <a:pt x="2" y="250"/>
                    <a:pt x="0" y="265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11" y="267"/>
                    <a:pt x="11" y="267"/>
                    <a:pt x="11" y="267"/>
                  </a:cubicBezTo>
                  <a:cubicBezTo>
                    <a:pt x="13" y="251"/>
                    <a:pt x="15" y="236"/>
                    <a:pt x="17" y="221"/>
                  </a:cubicBezTo>
                  <a:cubicBezTo>
                    <a:pt x="21" y="188"/>
                    <a:pt x="24" y="158"/>
                    <a:pt x="27" y="131"/>
                  </a:cubicBezTo>
                  <a:cubicBezTo>
                    <a:pt x="30" y="104"/>
                    <a:pt x="33" y="81"/>
                    <a:pt x="34" y="61"/>
                  </a:cubicBezTo>
                  <a:cubicBezTo>
                    <a:pt x="36" y="23"/>
                    <a:pt x="38" y="1"/>
                    <a:pt x="38" y="1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294"/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9 w 46"/>
                <a:gd name="T1" fmla="*/ 179 h 237"/>
                <a:gd name="T2" fmla="*/ 0 w 46"/>
                <a:gd name="T3" fmla="*/ 237 h 237"/>
                <a:gd name="T4" fmla="*/ 11 w 46"/>
                <a:gd name="T5" fmla="*/ 234 h 237"/>
                <a:gd name="T6" fmla="*/ 19 w 46"/>
                <a:gd name="T7" fmla="*/ 180 h 237"/>
                <a:gd name="T8" fmla="*/ 37 w 46"/>
                <a:gd name="T9" fmla="*/ 62 h 237"/>
                <a:gd name="T10" fmla="*/ 45 w 46"/>
                <a:gd name="T11" fmla="*/ 7 h 237"/>
                <a:gd name="T12" fmla="*/ 46 w 46"/>
                <a:gd name="T13" fmla="*/ 2 h 237"/>
                <a:gd name="T14" fmla="*/ 35 w 46"/>
                <a:gd name="T15" fmla="*/ 0 h 237"/>
                <a:gd name="T16" fmla="*/ 26 w 46"/>
                <a:gd name="T17" fmla="*/ 60 h 237"/>
                <a:gd name="T18" fmla="*/ 9 w 46"/>
                <a:gd name="T19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37">
                  <a:moveTo>
                    <a:pt x="9" y="179"/>
                  </a:move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295"/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35 w 46"/>
                <a:gd name="T1" fmla="*/ 0 h 237"/>
                <a:gd name="T2" fmla="*/ 35 w 46"/>
                <a:gd name="T3" fmla="*/ 0 h 237"/>
                <a:gd name="T4" fmla="*/ 26 w 46"/>
                <a:gd name="T5" fmla="*/ 60 h 237"/>
                <a:gd name="T6" fmla="*/ 9 w 46"/>
                <a:gd name="T7" fmla="*/ 179 h 237"/>
                <a:gd name="T8" fmla="*/ 0 w 46"/>
                <a:gd name="T9" fmla="*/ 237 h 237"/>
                <a:gd name="T10" fmla="*/ 11 w 46"/>
                <a:gd name="T11" fmla="*/ 234 h 237"/>
                <a:gd name="T12" fmla="*/ 19 w 46"/>
                <a:gd name="T13" fmla="*/ 180 h 237"/>
                <a:gd name="T14" fmla="*/ 37 w 46"/>
                <a:gd name="T15" fmla="*/ 62 h 237"/>
                <a:gd name="T16" fmla="*/ 45 w 46"/>
                <a:gd name="T17" fmla="*/ 7 h 237"/>
                <a:gd name="T18" fmla="*/ 46 w 46"/>
                <a:gd name="T19" fmla="*/ 2 h 237"/>
                <a:gd name="T20" fmla="*/ 39 w 46"/>
                <a:gd name="T21" fmla="*/ 1 h 237"/>
                <a:gd name="T22" fmla="*/ 35 w 46"/>
                <a:gd name="T2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37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27" name="Oval 296"/>
          <p:cNvSpPr>
            <a:spLocks noChangeArrowheads="1"/>
          </p:cNvSpPr>
          <p:nvPr/>
        </p:nvSpPr>
        <p:spPr bwMode="auto">
          <a:xfrm>
            <a:off x="6743034" y="2588545"/>
            <a:ext cx="838677" cy="838677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4" name="组合 453"/>
          <p:cNvGrpSpPr/>
          <p:nvPr/>
        </p:nvGrpSpPr>
        <p:grpSpPr>
          <a:xfrm>
            <a:off x="6854520" y="2787446"/>
            <a:ext cx="615706" cy="639776"/>
            <a:chOff x="6292850" y="4895850"/>
            <a:chExt cx="771525" cy="801688"/>
          </a:xfrm>
        </p:grpSpPr>
        <p:sp>
          <p:nvSpPr>
            <p:cNvPr id="237" name="Freeform 5"/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5 h 5"/>
                <a:gd name="T1" fmla="*/ 0 h 5"/>
                <a:gd name="T2" fmla="*/ 1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8" name="Freeform 6"/>
            <p:cNvSpPr/>
            <p:nvPr/>
          </p:nvSpPr>
          <p:spPr bwMode="auto">
            <a:xfrm>
              <a:off x="6675438" y="5692775"/>
              <a:ext cx="3175" cy="4763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7"/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5 h 5"/>
                <a:gd name="T4" fmla="*/ 1 w 1"/>
                <a:gd name="T5" fmla="*/ 1 h 5"/>
                <a:gd name="T6" fmla="*/ 0 w 1"/>
                <a:gd name="T7" fmla="*/ 0 h 5"/>
                <a:gd name="T8" fmla="*/ 0 w 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0" name="Freeform 8"/>
            <p:cNvSpPr/>
            <p:nvPr/>
          </p:nvSpPr>
          <p:spPr bwMode="auto">
            <a:xfrm>
              <a:off x="6678613" y="5692775"/>
              <a:ext cx="3175" cy="476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297"/>
            <p:cNvSpPr/>
            <p:nvPr/>
          </p:nvSpPr>
          <p:spPr bwMode="auto">
            <a:xfrm>
              <a:off x="6292850" y="5145088"/>
              <a:ext cx="192088" cy="514350"/>
            </a:xfrm>
            <a:custGeom>
              <a:avLst/>
              <a:gdLst>
                <a:gd name="T0" fmla="*/ 186 w 187"/>
                <a:gd name="T1" fmla="*/ 498 h 498"/>
                <a:gd name="T2" fmla="*/ 186 w 187"/>
                <a:gd name="T3" fmla="*/ 2 h 498"/>
                <a:gd name="T4" fmla="*/ 187 w 187"/>
                <a:gd name="T5" fmla="*/ 2 h 498"/>
                <a:gd name="T6" fmla="*/ 186 w 187"/>
                <a:gd name="T7" fmla="*/ 2 h 498"/>
                <a:gd name="T8" fmla="*/ 186 w 187"/>
                <a:gd name="T9" fmla="*/ 0 h 498"/>
                <a:gd name="T10" fmla="*/ 93 w 187"/>
                <a:gd name="T11" fmla="*/ 20 h 498"/>
                <a:gd name="T12" fmla="*/ 0 w 187"/>
                <a:gd name="T13" fmla="*/ 0 h 498"/>
                <a:gd name="T14" fmla="*/ 0 w 187"/>
                <a:gd name="T15" fmla="*/ 2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370 h 498"/>
                <a:gd name="T22" fmla="*/ 186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186" y="498"/>
                  </a:move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51" y="426"/>
                    <a:pt x="115" y="470"/>
                    <a:pt x="186" y="498"/>
                  </a:cubicBezTo>
                  <a:close/>
                </a:path>
              </a:pathLst>
            </a:custGeom>
            <a:solidFill>
              <a:srgbClr val="D7B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298"/>
            <p:cNvSpPr/>
            <p:nvPr/>
          </p:nvSpPr>
          <p:spPr bwMode="auto">
            <a:xfrm>
              <a:off x="6484938" y="5145088"/>
              <a:ext cx="193675" cy="552450"/>
            </a:xfrm>
            <a:custGeom>
              <a:avLst/>
              <a:gdLst>
                <a:gd name="T0" fmla="*/ 0 w 186"/>
                <a:gd name="T1" fmla="*/ 498 h 534"/>
                <a:gd name="T2" fmla="*/ 184 w 186"/>
                <a:gd name="T3" fmla="*/ 534 h 534"/>
                <a:gd name="T4" fmla="*/ 186 w 186"/>
                <a:gd name="T5" fmla="*/ 530 h 534"/>
                <a:gd name="T6" fmla="*/ 186 w 186"/>
                <a:gd name="T7" fmla="*/ 2 h 534"/>
                <a:gd name="T8" fmla="*/ 186 w 186"/>
                <a:gd name="T9" fmla="*/ 2 h 534"/>
                <a:gd name="T10" fmla="*/ 186 w 186"/>
                <a:gd name="T11" fmla="*/ 2 h 534"/>
                <a:gd name="T12" fmla="*/ 186 w 186"/>
                <a:gd name="T13" fmla="*/ 0 h 534"/>
                <a:gd name="T14" fmla="*/ 93 w 186"/>
                <a:gd name="T15" fmla="*/ 20 h 534"/>
                <a:gd name="T16" fmla="*/ 0 w 186"/>
                <a:gd name="T17" fmla="*/ 0 h 534"/>
                <a:gd name="T18" fmla="*/ 0 w 186"/>
                <a:gd name="T19" fmla="*/ 2 h 534"/>
                <a:gd name="T20" fmla="*/ 0 w 186"/>
                <a:gd name="T21" fmla="*/ 2 h 534"/>
                <a:gd name="T22" fmla="*/ 0 w 186"/>
                <a:gd name="T23" fmla="*/ 2 h 534"/>
                <a:gd name="T24" fmla="*/ 0 w 186"/>
                <a:gd name="T25" fmla="*/ 49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534">
                  <a:moveTo>
                    <a:pt x="0" y="498"/>
                  </a:moveTo>
                  <a:cubicBezTo>
                    <a:pt x="57" y="521"/>
                    <a:pt x="119" y="533"/>
                    <a:pt x="184" y="534"/>
                  </a:cubicBezTo>
                  <a:cubicBezTo>
                    <a:pt x="185" y="533"/>
                    <a:pt x="186" y="532"/>
                    <a:pt x="186" y="53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299"/>
            <p:cNvSpPr/>
            <p:nvPr/>
          </p:nvSpPr>
          <p:spPr bwMode="auto">
            <a:xfrm>
              <a:off x="6678613" y="5145088"/>
              <a:ext cx="192088" cy="552450"/>
            </a:xfrm>
            <a:custGeom>
              <a:avLst/>
              <a:gdLst>
                <a:gd name="T0" fmla="*/ 1 w 187"/>
                <a:gd name="T1" fmla="*/ 530 h 534"/>
                <a:gd name="T2" fmla="*/ 3 w 187"/>
                <a:gd name="T3" fmla="*/ 534 h 534"/>
                <a:gd name="T4" fmla="*/ 187 w 187"/>
                <a:gd name="T5" fmla="*/ 498 h 534"/>
                <a:gd name="T6" fmla="*/ 187 w 187"/>
                <a:gd name="T7" fmla="*/ 2 h 534"/>
                <a:gd name="T8" fmla="*/ 187 w 187"/>
                <a:gd name="T9" fmla="*/ 2 h 534"/>
                <a:gd name="T10" fmla="*/ 187 w 187"/>
                <a:gd name="T11" fmla="*/ 2 h 534"/>
                <a:gd name="T12" fmla="*/ 187 w 187"/>
                <a:gd name="T13" fmla="*/ 0 h 534"/>
                <a:gd name="T14" fmla="*/ 94 w 187"/>
                <a:gd name="T15" fmla="*/ 20 h 534"/>
                <a:gd name="T16" fmla="*/ 1 w 187"/>
                <a:gd name="T17" fmla="*/ 0 h 534"/>
                <a:gd name="T18" fmla="*/ 1 w 187"/>
                <a:gd name="T19" fmla="*/ 2 h 534"/>
                <a:gd name="T20" fmla="*/ 0 w 187"/>
                <a:gd name="T21" fmla="*/ 2 h 534"/>
                <a:gd name="T22" fmla="*/ 1 w 187"/>
                <a:gd name="T23" fmla="*/ 2 h 534"/>
                <a:gd name="T24" fmla="*/ 1 w 187"/>
                <a:gd name="T25" fmla="*/ 53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534">
                  <a:moveTo>
                    <a:pt x="1" y="530"/>
                  </a:moveTo>
                  <a:cubicBezTo>
                    <a:pt x="1" y="532"/>
                    <a:pt x="2" y="533"/>
                    <a:pt x="3" y="534"/>
                  </a:cubicBezTo>
                  <a:cubicBezTo>
                    <a:pt x="68" y="533"/>
                    <a:pt x="130" y="521"/>
                    <a:pt x="187" y="498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5" y="20"/>
                    <a:pt x="94" y="20"/>
                  </a:cubicBezTo>
                  <a:cubicBezTo>
                    <a:pt x="43" y="20"/>
                    <a:pt x="2" y="11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53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300"/>
            <p:cNvSpPr/>
            <p:nvPr/>
          </p:nvSpPr>
          <p:spPr bwMode="auto">
            <a:xfrm>
              <a:off x="6870700" y="5145088"/>
              <a:ext cx="193675" cy="514350"/>
            </a:xfrm>
            <a:custGeom>
              <a:avLst/>
              <a:gdLst>
                <a:gd name="T0" fmla="*/ 0 w 187"/>
                <a:gd name="T1" fmla="*/ 498 h 498"/>
                <a:gd name="T2" fmla="*/ 187 w 187"/>
                <a:gd name="T3" fmla="*/ 370 h 498"/>
                <a:gd name="T4" fmla="*/ 187 w 187"/>
                <a:gd name="T5" fmla="*/ 2 h 498"/>
                <a:gd name="T6" fmla="*/ 187 w 187"/>
                <a:gd name="T7" fmla="*/ 2 h 498"/>
                <a:gd name="T8" fmla="*/ 187 w 187"/>
                <a:gd name="T9" fmla="*/ 2 h 498"/>
                <a:gd name="T10" fmla="*/ 187 w 187"/>
                <a:gd name="T11" fmla="*/ 0 h 498"/>
                <a:gd name="T12" fmla="*/ 94 w 187"/>
                <a:gd name="T13" fmla="*/ 20 h 498"/>
                <a:gd name="T14" fmla="*/ 0 w 187"/>
                <a:gd name="T15" fmla="*/ 0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2 h 498"/>
                <a:gd name="T22" fmla="*/ 0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0" y="498"/>
                  </a:moveTo>
                  <a:cubicBezTo>
                    <a:pt x="72" y="470"/>
                    <a:pt x="136" y="426"/>
                    <a:pt x="187" y="370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4" y="20"/>
                    <a:pt x="94" y="20"/>
                  </a:cubicBezTo>
                  <a:cubicBezTo>
                    <a:pt x="43" y="20"/>
                    <a:pt x="2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C85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301"/>
            <p:cNvSpPr/>
            <p:nvPr/>
          </p:nvSpPr>
          <p:spPr bwMode="auto">
            <a:xfrm>
              <a:off x="6292850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EEC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302"/>
            <p:cNvSpPr/>
            <p:nvPr/>
          </p:nvSpPr>
          <p:spPr bwMode="auto">
            <a:xfrm>
              <a:off x="637540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303"/>
            <p:cNvSpPr/>
            <p:nvPr/>
          </p:nvSpPr>
          <p:spPr bwMode="auto">
            <a:xfrm>
              <a:off x="6292850" y="5156200"/>
              <a:ext cx="192088" cy="31750"/>
            </a:xfrm>
            <a:custGeom>
              <a:avLst/>
              <a:gdLst>
                <a:gd name="T0" fmla="*/ 93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3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3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3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3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304"/>
            <p:cNvSpPr/>
            <p:nvPr/>
          </p:nvSpPr>
          <p:spPr bwMode="auto">
            <a:xfrm>
              <a:off x="6484938" y="4948238"/>
              <a:ext cx="193675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91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305"/>
            <p:cNvSpPr/>
            <p:nvPr/>
          </p:nvSpPr>
          <p:spPr bwMode="auto">
            <a:xfrm>
              <a:off x="656907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306"/>
            <p:cNvSpPr/>
            <p:nvPr/>
          </p:nvSpPr>
          <p:spPr bwMode="auto">
            <a:xfrm>
              <a:off x="6484938" y="5156200"/>
              <a:ext cx="193675" cy="31750"/>
            </a:xfrm>
            <a:custGeom>
              <a:avLst/>
              <a:gdLst>
                <a:gd name="T0" fmla="*/ 93 w 186"/>
                <a:gd name="T1" fmla="*/ 20 h 30"/>
                <a:gd name="T2" fmla="*/ 0 w 186"/>
                <a:gd name="T3" fmla="*/ 0 h 30"/>
                <a:gd name="T4" fmla="*/ 0 w 186"/>
                <a:gd name="T5" fmla="*/ 10 h 30"/>
                <a:gd name="T6" fmla="*/ 93 w 186"/>
                <a:gd name="T7" fmla="*/ 30 h 30"/>
                <a:gd name="T8" fmla="*/ 186 w 186"/>
                <a:gd name="T9" fmla="*/ 10 h 30"/>
                <a:gd name="T10" fmla="*/ 186 w 186"/>
                <a:gd name="T11" fmla="*/ 0 h 30"/>
                <a:gd name="T12" fmla="*/ 93 w 186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30">
                  <a:moveTo>
                    <a:pt x="93" y="20"/>
                  </a:moveTo>
                  <a:cubicBezTo>
                    <a:pt x="41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1" y="30"/>
                    <a:pt x="93" y="30"/>
                  </a:cubicBezTo>
                  <a:cubicBezTo>
                    <a:pt x="145" y="30"/>
                    <a:pt x="186" y="21"/>
                    <a:pt x="186" y="1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Oval 307"/>
            <p:cNvSpPr>
              <a:spLocks noChangeArrowheads="1"/>
            </p:cNvSpPr>
            <p:nvPr/>
          </p:nvSpPr>
          <p:spPr bwMode="auto">
            <a:xfrm>
              <a:off x="6515100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308"/>
            <p:cNvSpPr/>
            <p:nvPr/>
          </p:nvSpPr>
          <p:spPr bwMode="auto">
            <a:xfrm>
              <a:off x="6678613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A5D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309"/>
            <p:cNvSpPr/>
            <p:nvPr/>
          </p:nvSpPr>
          <p:spPr bwMode="auto">
            <a:xfrm>
              <a:off x="676275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310"/>
            <p:cNvSpPr/>
            <p:nvPr/>
          </p:nvSpPr>
          <p:spPr bwMode="auto">
            <a:xfrm>
              <a:off x="6678613" y="5156200"/>
              <a:ext cx="192088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2" name="Oval 311"/>
            <p:cNvSpPr>
              <a:spLocks noChangeArrowheads="1"/>
            </p:cNvSpPr>
            <p:nvPr/>
          </p:nvSpPr>
          <p:spPr bwMode="auto">
            <a:xfrm>
              <a:off x="6707188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312"/>
            <p:cNvSpPr/>
            <p:nvPr/>
          </p:nvSpPr>
          <p:spPr bwMode="auto">
            <a:xfrm>
              <a:off x="6870700" y="4948238"/>
              <a:ext cx="193675" cy="217488"/>
            </a:xfrm>
            <a:custGeom>
              <a:avLst/>
              <a:gdLst>
                <a:gd name="T0" fmla="*/ 94 w 187"/>
                <a:gd name="T1" fmla="*/ 211 h 211"/>
                <a:gd name="T2" fmla="*/ 187 w 187"/>
                <a:gd name="T3" fmla="*/ 191 h 211"/>
                <a:gd name="T4" fmla="*/ 187 w 187"/>
                <a:gd name="T5" fmla="*/ 190 h 211"/>
                <a:gd name="T6" fmla="*/ 186 w 187"/>
                <a:gd name="T7" fmla="*/ 190 h 211"/>
                <a:gd name="T8" fmla="*/ 108 w 187"/>
                <a:gd name="T9" fmla="*/ 0 h 211"/>
                <a:gd name="T10" fmla="*/ 80 w 187"/>
                <a:gd name="T11" fmla="*/ 0 h 211"/>
                <a:gd name="T12" fmla="*/ 2 w 187"/>
                <a:gd name="T13" fmla="*/ 190 h 211"/>
                <a:gd name="T14" fmla="*/ 0 w 187"/>
                <a:gd name="T15" fmla="*/ 190 h 211"/>
                <a:gd name="T16" fmla="*/ 0 w 187"/>
                <a:gd name="T17" fmla="*/ 191 h 211"/>
                <a:gd name="T18" fmla="*/ 94 w 187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211">
                  <a:moveTo>
                    <a:pt x="94" y="211"/>
                  </a:moveTo>
                  <a:cubicBezTo>
                    <a:pt x="144" y="211"/>
                    <a:pt x="186" y="202"/>
                    <a:pt x="187" y="191"/>
                  </a:cubicBezTo>
                  <a:cubicBezTo>
                    <a:pt x="187" y="190"/>
                    <a:pt x="187" y="190"/>
                    <a:pt x="187" y="190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202"/>
                    <a:pt x="43" y="211"/>
                    <a:pt x="94" y="211"/>
                  </a:cubicBezTo>
                  <a:close/>
                </a:path>
              </a:pathLst>
            </a:custGeom>
            <a:solidFill>
              <a:srgbClr val="E1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313"/>
            <p:cNvSpPr/>
            <p:nvPr/>
          </p:nvSpPr>
          <p:spPr bwMode="auto">
            <a:xfrm>
              <a:off x="695642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2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BD3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314"/>
            <p:cNvSpPr/>
            <p:nvPr/>
          </p:nvSpPr>
          <p:spPr bwMode="auto">
            <a:xfrm>
              <a:off x="6870700" y="5156200"/>
              <a:ext cx="193675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315"/>
            <p:cNvSpPr/>
            <p:nvPr/>
          </p:nvSpPr>
          <p:spPr bwMode="auto">
            <a:xfrm>
              <a:off x="6321425" y="5313363"/>
              <a:ext cx="109538" cy="298450"/>
            </a:xfrm>
            <a:custGeom>
              <a:avLst/>
              <a:gdLst>
                <a:gd name="T0" fmla="*/ 106 w 106"/>
                <a:gd name="T1" fmla="*/ 148 h 290"/>
                <a:gd name="T2" fmla="*/ 53 w 106"/>
                <a:gd name="T3" fmla="*/ 0 h 290"/>
                <a:gd name="T4" fmla="*/ 0 w 106"/>
                <a:gd name="T5" fmla="*/ 148 h 290"/>
                <a:gd name="T6" fmla="*/ 14 w 106"/>
                <a:gd name="T7" fmla="*/ 249 h 290"/>
                <a:gd name="T8" fmla="*/ 69 w 106"/>
                <a:gd name="T9" fmla="*/ 290 h 290"/>
                <a:gd name="T10" fmla="*/ 106 w 106"/>
                <a:gd name="T11" fmla="*/ 14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90">
                  <a:moveTo>
                    <a:pt x="106" y="148"/>
                  </a:moveTo>
                  <a:cubicBezTo>
                    <a:pt x="106" y="66"/>
                    <a:pt x="82" y="0"/>
                    <a:pt x="53" y="0"/>
                  </a:cubicBezTo>
                  <a:cubicBezTo>
                    <a:pt x="24" y="0"/>
                    <a:pt x="0" y="66"/>
                    <a:pt x="0" y="148"/>
                  </a:cubicBezTo>
                  <a:cubicBezTo>
                    <a:pt x="0" y="187"/>
                    <a:pt x="6" y="222"/>
                    <a:pt x="14" y="249"/>
                  </a:cubicBezTo>
                  <a:cubicBezTo>
                    <a:pt x="31" y="264"/>
                    <a:pt x="50" y="277"/>
                    <a:pt x="69" y="290"/>
                  </a:cubicBezTo>
                  <a:cubicBezTo>
                    <a:pt x="90" y="271"/>
                    <a:pt x="106" y="215"/>
                    <a:pt x="106" y="148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316"/>
            <p:cNvSpPr/>
            <p:nvPr/>
          </p:nvSpPr>
          <p:spPr bwMode="auto">
            <a:xfrm>
              <a:off x="6900863" y="5313363"/>
              <a:ext cx="109538" cy="304800"/>
            </a:xfrm>
            <a:custGeom>
              <a:avLst/>
              <a:gdLst>
                <a:gd name="T0" fmla="*/ 53 w 105"/>
                <a:gd name="T1" fmla="*/ 0 h 296"/>
                <a:gd name="T2" fmla="*/ 0 w 105"/>
                <a:gd name="T3" fmla="*/ 148 h 296"/>
                <a:gd name="T4" fmla="*/ 51 w 105"/>
                <a:gd name="T5" fmla="*/ 296 h 296"/>
                <a:gd name="T6" fmla="*/ 78 w 105"/>
                <a:gd name="T7" fmla="*/ 279 h 296"/>
                <a:gd name="T8" fmla="*/ 105 w 105"/>
                <a:gd name="T9" fmla="*/ 148 h 296"/>
                <a:gd name="T10" fmla="*/ 53 w 105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296">
                  <a:moveTo>
                    <a:pt x="53" y="0"/>
                  </a:moveTo>
                  <a:cubicBezTo>
                    <a:pt x="23" y="0"/>
                    <a:pt x="0" y="66"/>
                    <a:pt x="0" y="148"/>
                  </a:cubicBezTo>
                  <a:cubicBezTo>
                    <a:pt x="0" y="228"/>
                    <a:pt x="22" y="294"/>
                    <a:pt x="51" y="296"/>
                  </a:cubicBezTo>
                  <a:cubicBezTo>
                    <a:pt x="60" y="291"/>
                    <a:pt x="69" y="285"/>
                    <a:pt x="78" y="279"/>
                  </a:cubicBezTo>
                  <a:cubicBezTo>
                    <a:pt x="94" y="253"/>
                    <a:pt x="105" y="205"/>
                    <a:pt x="105" y="148"/>
                  </a:cubicBezTo>
                  <a:cubicBezTo>
                    <a:pt x="105" y="66"/>
                    <a:pt x="82" y="0"/>
                    <a:pt x="53" y="0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48" name="Freeform 317"/>
          <p:cNvSpPr/>
          <p:nvPr/>
        </p:nvSpPr>
        <p:spPr bwMode="auto">
          <a:xfrm>
            <a:off x="553808" y="4172150"/>
            <a:ext cx="690452" cy="182432"/>
          </a:xfrm>
          <a:custGeom>
            <a:avLst/>
            <a:gdLst>
              <a:gd name="T0" fmla="*/ 418 w 837"/>
              <a:gd name="T1" fmla="*/ 221 h 221"/>
              <a:gd name="T2" fmla="*/ 837 w 837"/>
              <a:gd name="T3" fmla="*/ 0 h 221"/>
              <a:gd name="T4" fmla="*/ 0 w 837"/>
              <a:gd name="T5" fmla="*/ 0 h 221"/>
              <a:gd name="T6" fmla="*/ 418 w 837"/>
              <a:gd name="T7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7" h="221">
                <a:moveTo>
                  <a:pt x="418" y="221"/>
                </a:moveTo>
                <a:cubicBezTo>
                  <a:pt x="592" y="221"/>
                  <a:pt x="745" y="133"/>
                  <a:pt x="837" y="0"/>
                </a:cubicBezTo>
                <a:cubicBezTo>
                  <a:pt x="0" y="0"/>
                  <a:pt x="0" y="0"/>
                  <a:pt x="0" y="0"/>
                </a:cubicBezTo>
                <a:cubicBezTo>
                  <a:pt x="91" y="133"/>
                  <a:pt x="245" y="221"/>
                  <a:pt x="418" y="221"/>
                </a:cubicBezTo>
                <a:close/>
              </a:path>
            </a:pathLst>
          </a:custGeom>
          <a:solidFill>
            <a:srgbClr val="C69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9" name="Freeform 318"/>
          <p:cNvSpPr/>
          <p:nvPr/>
        </p:nvSpPr>
        <p:spPr bwMode="auto">
          <a:xfrm>
            <a:off x="479062" y="3515904"/>
            <a:ext cx="838677" cy="656246"/>
          </a:xfrm>
          <a:custGeom>
            <a:avLst/>
            <a:gdLst>
              <a:gd name="T0" fmla="*/ 508 w 1016"/>
              <a:gd name="T1" fmla="*/ 0 h 795"/>
              <a:gd name="T2" fmla="*/ 0 w 1016"/>
              <a:gd name="T3" fmla="*/ 508 h 795"/>
              <a:gd name="T4" fmla="*/ 90 w 1016"/>
              <a:gd name="T5" fmla="*/ 795 h 795"/>
              <a:gd name="T6" fmla="*/ 927 w 1016"/>
              <a:gd name="T7" fmla="*/ 795 h 795"/>
              <a:gd name="T8" fmla="*/ 1016 w 1016"/>
              <a:gd name="T9" fmla="*/ 508 h 795"/>
              <a:gd name="T10" fmla="*/ 508 w 1016"/>
              <a:gd name="T11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95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14"/>
                  <a:pt x="33" y="713"/>
                  <a:pt x="90" y="795"/>
                </a:cubicBezTo>
                <a:cubicBezTo>
                  <a:pt x="927" y="795"/>
                  <a:pt x="927" y="795"/>
                  <a:pt x="927" y="795"/>
                </a:cubicBezTo>
                <a:cubicBezTo>
                  <a:pt x="983" y="713"/>
                  <a:pt x="1016" y="614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60" name="组合 459"/>
          <p:cNvGrpSpPr/>
          <p:nvPr/>
        </p:nvGrpSpPr>
        <p:grpSpPr>
          <a:xfrm>
            <a:off x="647558" y="3591917"/>
            <a:ext cx="502953" cy="762664"/>
            <a:chOff x="4033838" y="5903913"/>
            <a:chExt cx="630238" cy="955675"/>
          </a:xfrm>
        </p:grpSpPr>
        <p:sp>
          <p:nvSpPr>
            <p:cNvPr id="150" name="Freeform 319"/>
            <p:cNvSpPr/>
            <p:nvPr/>
          </p:nvSpPr>
          <p:spPr bwMode="auto">
            <a:xfrm>
              <a:off x="4033838" y="6037263"/>
              <a:ext cx="166688" cy="234950"/>
            </a:xfrm>
            <a:custGeom>
              <a:avLst/>
              <a:gdLst>
                <a:gd name="T0" fmla="*/ 0 w 105"/>
                <a:gd name="T1" fmla="*/ 148 h 148"/>
                <a:gd name="T2" fmla="*/ 105 w 105"/>
                <a:gd name="T3" fmla="*/ 148 h 148"/>
                <a:gd name="T4" fmla="*/ 53 w 105"/>
                <a:gd name="T5" fmla="*/ 0 h 148"/>
                <a:gd name="T6" fmla="*/ 0 w 105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48">
                  <a:moveTo>
                    <a:pt x="0" y="148"/>
                  </a:moveTo>
                  <a:lnTo>
                    <a:pt x="105" y="148"/>
                  </a:lnTo>
                  <a:lnTo>
                    <a:pt x="53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320"/>
            <p:cNvSpPr/>
            <p:nvPr/>
          </p:nvSpPr>
          <p:spPr bwMode="auto">
            <a:xfrm>
              <a:off x="4090988" y="6037263"/>
              <a:ext cx="109538" cy="234950"/>
            </a:xfrm>
            <a:custGeom>
              <a:avLst/>
              <a:gdLst>
                <a:gd name="T0" fmla="*/ 0 w 69"/>
                <a:gd name="T1" fmla="*/ 148 h 148"/>
                <a:gd name="T2" fmla="*/ 69 w 69"/>
                <a:gd name="T3" fmla="*/ 148 h 148"/>
                <a:gd name="T4" fmla="*/ 17 w 69"/>
                <a:gd name="T5" fmla="*/ 0 h 148"/>
                <a:gd name="T6" fmla="*/ 0 w 69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48">
                  <a:moveTo>
                    <a:pt x="0" y="148"/>
                  </a:moveTo>
                  <a:lnTo>
                    <a:pt x="69" y="148"/>
                  </a:lnTo>
                  <a:lnTo>
                    <a:pt x="17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321"/>
            <p:cNvSpPr/>
            <p:nvPr/>
          </p:nvSpPr>
          <p:spPr bwMode="auto">
            <a:xfrm>
              <a:off x="4117975" y="6037263"/>
              <a:ext cx="82550" cy="234950"/>
            </a:xfrm>
            <a:custGeom>
              <a:avLst/>
              <a:gdLst>
                <a:gd name="T0" fmla="*/ 19 w 52"/>
                <a:gd name="T1" fmla="*/ 148 h 148"/>
                <a:gd name="T2" fmla="*/ 52 w 52"/>
                <a:gd name="T3" fmla="*/ 148 h 148"/>
                <a:gd name="T4" fmla="*/ 0 w 52"/>
                <a:gd name="T5" fmla="*/ 0 h 148"/>
                <a:gd name="T6" fmla="*/ 19 w 52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48">
                  <a:moveTo>
                    <a:pt x="19" y="148"/>
                  </a:moveTo>
                  <a:lnTo>
                    <a:pt x="52" y="148"/>
                  </a:lnTo>
                  <a:lnTo>
                    <a:pt x="0" y="0"/>
                  </a:lnTo>
                  <a:lnTo>
                    <a:pt x="19" y="148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322"/>
            <p:cNvSpPr/>
            <p:nvPr/>
          </p:nvSpPr>
          <p:spPr bwMode="auto">
            <a:xfrm>
              <a:off x="4090988" y="6037263"/>
              <a:ext cx="53975" cy="77788"/>
            </a:xfrm>
            <a:custGeom>
              <a:avLst/>
              <a:gdLst>
                <a:gd name="T0" fmla="*/ 34 w 34"/>
                <a:gd name="T1" fmla="*/ 49 h 49"/>
                <a:gd name="T2" fmla="*/ 17 w 34"/>
                <a:gd name="T3" fmla="*/ 0 h 49"/>
                <a:gd name="T4" fmla="*/ 0 w 34"/>
                <a:gd name="T5" fmla="*/ 49 h 49"/>
                <a:gd name="T6" fmla="*/ 34 w 34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17" y="0"/>
                  </a:lnTo>
                  <a:lnTo>
                    <a:pt x="0" y="49"/>
                  </a:lnTo>
                  <a:lnTo>
                    <a:pt x="34" y="4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323"/>
            <p:cNvSpPr/>
            <p:nvPr/>
          </p:nvSpPr>
          <p:spPr bwMode="auto">
            <a:xfrm>
              <a:off x="4270375" y="5903913"/>
              <a:ext cx="166688" cy="263525"/>
            </a:xfrm>
            <a:custGeom>
              <a:avLst/>
              <a:gdLst>
                <a:gd name="T0" fmla="*/ 0 w 105"/>
                <a:gd name="T1" fmla="*/ 166 h 166"/>
                <a:gd name="T2" fmla="*/ 105 w 105"/>
                <a:gd name="T3" fmla="*/ 166 h 166"/>
                <a:gd name="T4" fmla="*/ 54 w 105"/>
                <a:gd name="T5" fmla="*/ 0 h 166"/>
                <a:gd name="T6" fmla="*/ 0 w 105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66">
                  <a:moveTo>
                    <a:pt x="0" y="166"/>
                  </a:moveTo>
                  <a:lnTo>
                    <a:pt x="105" y="166"/>
                  </a:lnTo>
                  <a:lnTo>
                    <a:pt x="54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324"/>
            <p:cNvSpPr/>
            <p:nvPr/>
          </p:nvSpPr>
          <p:spPr bwMode="auto">
            <a:xfrm>
              <a:off x="4329113" y="5903913"/>
              <a:ext cx="107950" cy="263525"/>
            </a:xfrm>
            <a:custGeom>
              <a:avLst/>
              <a:gdLst>
                <a:gd name="T0" fmla="*/ 0 w 68"/>
                <a:gd name="T1" fmla="*/ 166 h 166"/>
                <a:gd name="T2" fmla="*/ 68 w 68"/>
                <a:gd name="T3" fmla="*/ 166 h 166"/>
                <a:gd name="T4" fmla="*/ 17 w 68"/>
                <a:gd name="T5" fmla="*/ 0 h 166"/>
                <a:gd name="T6" fmla="*/ 0 w 6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66">
                  <a:moveTo>
                    <a:pt x="0" y="166"/>
                  </a:moveTo>
                  <a:lnTo>
                    <a:pt x="68" y="166"/>
                  </a:lnTo>
                  <a:lnTo>
                    <a:pt x="17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325"/>
            <p:cNvSpPr/>
            <p:nvPr/>
          </p:nvSpPr>
          <p:spPr bwMode="auto">
            <a:xfrm>
              <a:off x="4356100" y="5903913"/>
              <a:ext cx="80963" cy="263525"/>
            </a:xfrm>
            <a:custGeom>
              <a:avLst/>
              <a:gdLst>
                <a:gd name="T0" fmla="*/ 19 w 51"/>
                <a:gd name="T1" fmla="*/ 166 h 166"/>
                <a:gd name="T2" fmla="*/ 51 w 51"/>
                <a:gd name="T3" fmla="*/ 166 h 166"/>
                <a:gd name="T4" fmla="*/ 0 w 51"/>
                <a:gd name="T5" fmla="*/ 0 h 166"/>
                <a:gd name="T6" fmla="*/ 19 w 51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66">
                  <a:moveTo>
                    <a:pt x="19" y="166"/>
                  </a:moveTo>
                  <a:lnTo>
                    <a:pt x="51" y="166"/>
                  </a:lnTo>
                  <a:lnTo>
                    <a:pt x="0" y="0"/>
                  </a:lnTo>
                  <a:lnTo>
                    <a:pt x="19" y="166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326"/>
            <p:cNvSpPr/>
            <p:nvPr/>
          </p:nvSpPr>
          <p:spPr bwMode="auto">
            <a:xfrm>
              <a:off x="4327525" y="5903913"/>
              <a:ext cx="55563" cy="87313"/>
            </a:xfrm>
            <a:custGeom>
              <a:avLst/>
              <a:gdLst>
                <a:gd name="T0" fmla="*/ 35 w 35"/>
                <a:gd name="T1" fmla="*/ 55 h 55"/>
                <a:gd name="T2" fmla="*/ 18 w 35"/>
                <a:gd name="T3" fmla="*/ 0 h 55"/>
                <a:gd name="T4" fmla="*/ 0 w 35"/>
                <a:gd name="T5" fmla="*/ 55 h 55"/>
                <a:gd name="T6" fmla="*/ 35 w 35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5">
                  <a:moveTo>
                    <a:pt x="35" y="55"/>
                  </a:moveTo>
                  <a:lnTo>
                    <a:pt x="18" y="0"/>
                  </a:lnTo>
                  <a:lnTo>
                    <a:pt x="0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327"/>
            <p:cNvSpPr/>
            <p:nvPr/>
          </p:nvSpPr>
          <p:spPr bwMode="auto">
            <a:xfrm>
              <a:off x="4495800" y="6354763"/>
              <a:ext cx="168275" cy="212725"/>
            </a:xfrm>
            <a:custGeom>
              <a:avLst/>
              <a:gdLst>
                <a:gd name="T0" fmla="*/ 0 w 106"/>
                <a:gd name="T1" fmla="*/ 134 h 134"/>
                <a:gd name="T2" fmla="*/ 106 w 106"/>
                <a:gd name="T3" fmla="*/ 134 h 134"/>
                <a:gd name="T4" fmla="*/ 54 w 106"/>
                <a:gd name="T5" fmla="*/ 0 h 134"/>
                <a:gd name="T6" fmla="*/ 0 w 106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34">
                  <a:moveTo>
                    <a:pt x="0" y="134"/>
                  </a:moveTo>
                  <a:lnTo>
                    <a:pt x="106" y="134"/>
                  </a:lnTo>
                  <a:lnTo>
                    <a:pt x="54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Freeform 328"/>
            <p:cNvSpPr/>
            <p:nvPr/>
          </p:nvSpPr>
          <p:spPr bwMode="auto">
            <a:xfrm>
              <a:off x="4554538" y="6354763"/>
              <a:ext cx="109538" cy="212725"/>
            </a:xfrm>
            <a:custGeom>
              <a:avLst/>
              <a:gdLst>
                <a:gd name="T0" fmla="*/ 0 w 69"/>
                <a:gd name="T1" fmla="*/ 134 h 134"/>
                <a:gd name="T2" fmla="*/ 69 w 69"/>
                <a:gd name="T3" fmla="*/ 134 h 134"/>
                <a:gd name="T4" fmla="*/ 17 w 69"/>
                <a:gd name="T5" fmla="*/ 0 h 134"/>
                <a:gd name="T6" fmla="*/ 0 w 69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34">
                  <a:moveTo>
                    <a:pt x="0" y="134"/>
                  </a:moveTo>
                  <a:lnTo>
                    <a:pt x="69" y="134"/>
                  </a:lnTo>
                  <a:lnTo>
                    <a:pt x="17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329"/>
            <p:cNvSpPr/>
            <p:nvPr/>
          </p:nvSpPr>
          <p:spPr bwMode="auto">
            <a:xfrm>
              <a:off x="4581525" y="6354763"/>
              <a:ext cx="82550" cy="212725"/>
            </a:xfrm>
            <a:custGeom>
              <a:avLst/>
              <a:gdLst>
                <a:gd name="T0" fmla="*/ 19 w 52"/>
                <a:gd name="T1" fmla="*/ 134 h 134"/>
                <a:gd name="T2" fmla="*/ 52 w 52"/>
                <a:gd name="T3" fmla="*/ 134 h 134"/>
                <a:gd name="T4" fmla="*/ 0 w 52"/>
                <a:gd name="T5" fmla="*/ 0 h 134"/>
                <a:gd name="T6" fmla="*/ 19 w 52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34">
                  <a:moveTo>
                    <a:pt x="19" y="134"/>
                  </a:moveTo>
                  <a:lnTo>
                    <a:pt x="52" y="134"/>
                  </a:lnTo>
                  <a:lnTo>
                    <a:pt x="0" y="0"/>
                  </a:lnTo>
                  <a:lnTo>
                    <a:pt x="19" y="134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330"/>
            <p:cNvSpPr/>
            <p:nvPr/>
          </p:nvSpPr>
          <p:spPr bwMode="auto">
            <a:xfrm>
              <a:off x="4554538" y="6354763"/>
              <a:ext cx="53975" cy="71438"/>
            </a:xfrm>
            <a:custGeom>
              <a:avLst/>
              <a:gdLst>
                <a:gd name="T0" fmla="*/ 34 w 34"/>
                <a:gd name="T1" fmla="*/ 45 h 45"/>
                <a:gd name="T2" fmla="*/ 17 w 34"/>
                <a:gd name="T3" fmla="*/ 0 h 45"/>
                <a:gd name="T4" fmla="*/ 0 w 34"/>
                <a:gd name="T5" fmla="*/ 45 h 45"/>
                <a:gd name="T6" fmla="*/ 34 w 34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5">
                  <a:moveTo>
                    <a:pt x="34" y="45"/>
                  </a:moveTo>
                  <a:lnTo>
                    <a:pt x="17" y="0"/>
                  </a:lnTo>
                  <a:lnTo>
                    <a:pt x="0" y="45"/>
                  </a:lnTo>
                  <a:lnTo>
                    <a:pt x="34" y="4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331"/>
            <p:cNvSpPr/>
            <p:nvPr/>
          </p:nvSpPr>
          <p:spPr bwMode="auto">
            <a:xfrm>
              <a:off x="4033838" y="6272213"/>
              <a:ext cx="166688" cy="519113"/>
            </a:xfrm>
            <a:custGeom>
              <a:avLst/>
              <a:gdLst>
                <a:gd name="T0" fmla="*/ 56 w 161"/>
                <a:gd name="T1" fmla="*/ 0 h 503"/>
                <a:gd name="T2" fmla="*/ 111 w 161"/>
                <a:gd name="T3" fmla="*/ 0 h 503"/>
                <a:gd name="T4" fmla="*/ 161 w 161"/>
                <a:gd name="T5" fmla="*/ 0 h 503"/>
                <a:gd name="T6" fmla="*/ 0 w 161"/>
                <a:gd name="T7" fmla="*/ 0 h 503"/>
                <a:gd name="T8" fmla="*/ 0 w 161"/>
                <a:gd name="T9" fmla="*/ 466 h 503"/>
                <a:gd name="T10" fmla="*/ 57 w 161"/>
                <a:gd name="T11" fmla="*/ 503 h 503"/>
                <a:gd name="T12" fmla="*/ 56 w 161"/>
                <a:gd name="T1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503">
                  <a:moveTo>
                    <a:pt x="56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8" y="480"/>
                    <a:pt x="37" y="492"/>
                    <a:pt x="57" y="503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4D7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332"/>
            <p:cNvSpPr/>
            <p:nvPr/>
          </p:nvSpPr>
          <p:spPr bwMode="auto">
            <a:xfrm>
              <a:off x="4148138" y="6272213"/>
              <a:ext cx="52388" cy="565150"/>
            </a:xfrm>
            <a:custGeom>
              <a:avLst/>
              <a:gdLst>
                <a:gd name="T0" fmla="*/ 0 w 50"/>
                <a:gd name="T1" fmla="*/ 0 h 547"/>
                <a:gd name="T2" fmla="*/ 0 w 50"/>
                <a:gd name="T3" fmla="*/ 530 h 547"/>
                <a:gd name="T4" fmla="*/ 50 w 50"/>
                <a:gd name="T5" fmla="*/ 547 h 547"/>
                <a:gd name="T6" fmla="*/ 50 w 50"/>
                <a:gd name="T7" fmla="*/ 0 h 547"/>
                <a:gd name="T8" fmla="*/ 0 w 50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47">
                  <a:moveTo>
                    <a:pt x="0" y="0"/>
                  </a:moveTo>
                  <a:cubicBezTo>
                    <a:pt x="0" y="530"/>
                    <a:pt x="0" y="530"/>
                    <a:pt x="0" y="530"/>
                  </a:cubicBezTo>
                  <a:cubicBezTo>
                    <a:pt x="17" y="536"/>
                    <a:pt x="33" y="542"/>
                    <a:pt x="50" y="54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BC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333"/>
            <p:cNvSpPr/>
            <p:nvPr/>
          </p:nvSpPr>
          <p:spPr bwMode="auto">
            <a:xfrm>
              <a:off x="4090988" y="6272213"/>
              <a:ext cx="57150" cy="547688"/>
            </a:xfrm>
            <a:custGeom>
              <a:avLst/>
              <a:gdLst>
                <a:gd name="T0" fmla="*/ 1 w 55"/>
                <a:gd name="T1" fmla="*/ 503 h 530"/>
                <a:gd name="T2" fmla="*/ 55 w 55"/>
                <a:gd name="T3" fmla="*/ 530 h 530"/>
                <a:gd name="T4" fmla="*/ 55 w 55"/>
                <a:gd name="T5" fmla="*/ 0 h 530"/>
                <a:gd name="T6" fmla="*/ 0 w 55"/>
                <a:gd name="T7" fmla="*/ 0 h 530"/>
                <a:gd name="T8" fmla="*/ 1 w 55"/>
                <a:gd name="T9" fmla="*/ 50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30">
                  <a:moveTo>
                    <a:pt x="1" y="503"/>
                  </a:moveTo>
                  <a:cubicBezTo>
                    <a:pt x="18" y="513"/>
                    <a:pt x="36" y="522"/>
                    <a:pt x="55" y="5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503"/>
                  </a:lnTo>
                  <a:close/>
                </a:path>
              </a:pathLst>
            </a:custGeom>
            <a:solidFill>
              <a:srgbClr val="71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334"/>
            <p:cNvSpPr/>
            <p:nvPr/>
          </p:nvSpPr>
          <p:spPr bwMode="auto">
            <a:xfrm>
              <a:off x="4270375" y="6167438"/>
              <a:ext cx="166688" cy="690563"/>
            </a:xfrm>
            <a:custGeom>
              <a:avLst/>
              <a:gdLst>
                <a:gd name="T0" fmla="*/ 57 w 161"/>
                <a:gd name="T1" fmla="*/ 0 h 667"/>
                <a:gd name="T2" fmla="*/ 111 w 161"/>
                <a:gd name="T3" fmla="*/ 0 h 667"/>
                <a:gd name="T4" fmla="*/ 161 w 161"/>
                <a:gd name="T5" fmla="*/ 0 h 667"/>
                <a:gd name="T6" fmla="*/ 0 w 161"/>
                <a:gd name="T7" fmla="*/ 0 h 667"/>
                <a:gd name="T8" fmla="*/ 0 w 161"/>
                <a:gd name="T9" fmla="*/ 662 h 667"/>
                <a:gd name="T10" fmla="*/ 57 w 161"/>
                <a:gd name="T11" fmla="*/ 667 h 667"/>
                <a:gd name="T12" fmla="*/ 57 w 161"/>
                <a:gd name="T1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67">
                  <a:moveTo>
                    <a:pt x="57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19" y="665"/>
                    <a:pt x="38" y="667"/>
                    <a:pt x="57" y="66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Freeform 335"/>
            <p:cNvSpPr/>
            <p:nvPr/>
          </p:nvSpPr>
          <p:spPr bwMode="auto">
            <a:xfrm>
              <a:off x="4386263" y="6167438"/>
              <a:ext cx="52388" cy="688975"/>
            </a:xfrm>
            <a:custGeom>
              <a:avLst/>
              <a:gdLst>
                <a:gd name="T0" fmla="*/ 0 w 51"/>
                <a:gd name="T1" fmla="*/ 0 h 666"/>
                <a:gd name="T2" fmla="*/ 0 w 51"/>
                <a:gd name="T3" fmla="*/ 666 h 666"/>
                <a:gd name="T4" fmla="*/ 51 w 51"/>
                <a:gd name="T5" fmla="*/ 660 h 666"/>
                <a:gd name="T6" fmla="*/ 50 w 51"/>
                <a:gd name="T7" fmla="*/ 0 h 666"/>
                <a:gd name="T8" fmla="*/ 0 w 51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66">
                  <a:moveTo>
                    <a:pt x="0" y="0"/>
                  </a:moveTo>
                  <a:cubicBezTo>
                    <a:pt x="0" y="666"/>
                    <a:pt x="0" y="666"/>
                    <a:pt x="0" y="666"/>
                  </a:cubicBezTo>
                  <a:cubicBezTo>
                    <a:pt x="17" y="665"/>
                    <a:pt x="34" y="663"/>
                    <a:pt x="51" y="66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336"/>
            <p:cNvSpPr/>
            <p:nvPr/>
          </p:nvSpPr>
          <p:spPr bwMode="auto">
            <a:xfrm>
              <a:off x="4329113" y="6167438"/>
              <a:ext cx="57150" cy="692150"/>
            </a:xfrm>
            <a:custGeom>
              <a:avLst/>
              <a:gdLst>
                <a:gd name="T0" fmla="*/ 0 w 54"/>
                <a:gd name="T1" fmla="*/ 667 h 668"/>
                <a:gd name="T2" fmla="*/ 18 w 54"/>
                <a:gd name="T3" fmla="*/ 668 h 668"/>
                <a:gd name="T4" fmla="*/ 54 w 54"/>
                <a:gd name="T5" fmla="*/ 666 h 668"/>
                <a:gd name="T6" fmla="*/ 54 w 54"/>
                <a:gd name="T7" fmla="*/ 0 h 668"/>
                <a:gd name="T8" fmla="*/ 0 w 54"/>
                <a:gd name="T9" fmla="*/ 0 h 668"/>
                <a:gd name="T10" fmla="*/ 0 w 54"/>
                <a:gd name="T11" fmla="*/ 667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68">
                  <a:moveTo>
                    <a:pt x="0" y="667"/>
                  </a:moveTo>
                  <a:cubicBezTo>
                    <a:pt x="6" y="667"/>
                    <a:pt x="12" y="668"/>
                    <a:pt x="18" y="668"/>
                  </a:cubicBezTo>
                  <a:cubicBezTo>
                    <a:pt x="30" y="668"/>
                    <a:pt x="43" y="667"/>
                    <a:pt x="54" y="66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67"/>
                  </a:ln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337"/>
            <p:cNvSpPr/>
            <p:nvPr/>
          </p:nvSpPr>
          <p:spPr bwMode="auto">
            <a:xfrm>
              <a:off x="4495800" y="6567488"/>
              <a:ext cx="58738" cy="269875"/>
            </a:xfrm>
            <a:custGeom>
              <a:avLst/>
              <a:gdLst>
                <a:gd name="T0" fmla="*/ 57 w 57"/>
                <a:gd name="T1" fmla="*/ 0 h 261"/>
                <a:gd name="T2" fmla="*/ 0 w 57"/>
                <a:gd name="T3" fmla="*/ 0 h 261"/>
                <a:gd name="T4" fmla="*/ 0 w 57"/>
                <a:gd name="T5" fmla="*/ 261 h 261"/>
                <a:gd name="T6" fmla="*/ 57 w 57"/>
                <a:gd name="T7" fmla="*/ 241 h 261"/>
                <a:gd name="T8" fmla="*/ 57 w 57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61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0" y="255"/>
                    <a:pt x="39" y="249"/>
                    <a:pt x="57" y="24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Rectangle 338"/>
            <p:cNvSpPr>
              <a:spLocks noChangeArrowheads="1"/>
            </p:cNvSpPr>
            <p:nvPr/>
          </p:nvSpPr>
          <p:spPr bwMode="auto">
            <a:xfrm>
              <a:off x="4611688" y="6567488"/>
              <a:ext cx="52388" cy="1588"/>
            </a:xfrm>
            <a:prstGeom prst="rect">
              <a:avLst/>
            </a:pr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Freeform 339"/>
            <p:cNvSpPr/>
            <p:nvPr/>
          </p:nvSpPr>
          <p:spPr bwMode="auto">
            <a:xfrm>
              <a:off x="4611688" y="6567488"/>
              <a:ext cx="52388" cy="220663"/>
            </a:xfrm>
            <a:custGeom>
              <a:avLst/>
              <a:gdLst>
                <a:gd name="T0" fmla="*/ 0 w 51"/>
                <a:gd name="T1" fmla="*/ 0 h 213"/>
                <a:gd name="T2" fmla="*/ 1 w 51"/>
                <a:gd name="T3" fmla="*/ 213 h 213"/>
                <a:gd name="T4" fmla="*/ 51 w 51"/>
                <a:gd name="T5" fmla="*/ 180 h 213"/>
                <a:gd name="T6" fmla="*/ 51 w 51"/>
                <a:gd name="T7" fmla="*/ 0 h 213"/>
                <a:gd name="T8" fmla="*/ 0 w 51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13">
                  <a:moveTo>
                    <a:pt x="0" y="0"/>
                  </a:moveTo>
                  <a:cubicBezTo>
                    <a:pt x="1" y="213"/>
                    <a:pt x="1" y="213"/>
                    <a:pt x="1" y="213"/>
                  </a:cubicBezTo>
                  <a:cubicBezTo>
                    <a:pt x="18" y="203"/>
                    <a:pt x="35" y="192"/>
                    <a:pt x="51" y="18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Rectangle 340"/>
            <p:cNvSpPr>
              <a:spLocks noChangeArrowheads="1"/>
            </p:cNvSpPr>
            <p:nvPr/>
          </p:nvSpPr>
          <p:spPr bwMode="auto">
            <a:xfrm>
              <a:off x="4554538" y="6567488"/>
              <a:ext cx="57150" cy="1588"/>
            </a:xfrm>
            <a:prstGeom prst="rect">
              <a:avLst/>
            </a:pr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341"/>
            <p:cNvSpPr/>
            <p:nvPr/>
          </p:nvSpPr>
          <p:spPr bwMode="auto">
            <a:xfrm>
              <a:off x="4554538" y="6567488"/>
              <a:ext cx="57150" cy="249238"/>
            </a:xfrm>
            <a:custGeom>
              <a:avLst/>
              <a:gdLst>
                <a:gd name="T0" fmla="*/ 55 w 55"/>
                <a:gd name="T1" fmla="*/ 213 h 241"/>
                <a:gd name="T2" fmla="*/ 54 w 55"/>
                <a:gd name="T3" fmla="*/ 0 h 241"/>
                <a:gd name="T4" fmla="*/ 0 w 55"/>
                <a:gd name="T5" fmla="*/ 0 h 241"/>
                <a:gd name="T6" fmla="*/ 0 w 55"/>
                <a:gd name="T7" fmla="*/ 241 h 241"/>
                <a:gd name="T8" fmla="*/ 55 w 55"/>
                <a:gd name="T9" fmla="*/ 2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1">
                  <a:moveTo>
                    <a:pt x="55" y="213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9" y="233"/>
                    <a:pt x="37" y="224"/>
                    <a:pt x="55" y="213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73" name="Oval 342"/>
          <p:cNvSpPr>
            <a:spLocks noChangeArrowheads="1"/>
          </p:cNvSpPr>
          <p:nvPr/>
        </p:nvSpPr>
        <p:spPr bwMode="auto">
          <a:xfrm>
            <a:off x="1506926" y="3515904"/>
            <a:ext cx="838677" cy="838677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9" name="组合 458"/>
          <p:cNvGrpSpPr/>
          <p:nvPr/>
        </p:nvGrpSpPr>
        <p:grpSpPr>
          <a:xfrm>
            <a:off x="1639949" y="3609654"/>
            <a:ext cx="448477" cy="681584"/>
            <a:chOff x="5154613" y="5926138"/>
            <a:chExt cx="561975" cy="854075"/>
          </a:xfrm>
        </p:grpSpPr>
        <p:sp>
          <p:nvSpPr>
            <p:cNvPr id="174" name="Freeform 343"/>
            <p:cNvSpPr/>
            <p:nvPr/>
          </p:nvSpPr>
          <p:spPr bwMode="auto">
            <a:xfrm>
              <a:off x="5314950" y="6424613"/>
              <a:ext cx="317500" cy="131763"/>
            </a:xfrm>
            <a:custGeom>
              <a:avLst/>
              <a:gdLst>
                <a:gd name="T0" fmla="*/ 199 w 200"/>
                <a:gd name="T1" fmla="*/ 83 h 83"/>
                <a:gd name="T2" fmla="*/ 0 w 200"/>
                <a:gd name="T3" fmla="*/ 5 h 83"/>
                <a:gd name="T4" fmla="*/ 2 w 200"/>
                <a:gd name="T5" fmla="*/ 0 h 83"/>
                <a:gd name="T6" fmla="*/ 200 w 200"/>
                <a:gd name="T7" fmla="*/ 79 h 83"/>
                <a:gd name="T8" fmla="*/ 199 w 200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3">
                  <a:moveTo>
                    <a:pt x="199" y="83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200" y="79"/>
                  </a:lnTo>
                  <a:lnTo>
                    <a:pt x="199" y="8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344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8DD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345"/>
            <p:cNvSpPr/>
            <p:nvPr/>
          </p:nvSpPr>
          <p:spPr bwMode="auto">
            <a:xfrm>
              <a:off x="5613400" y="6173788"/>
              <a:ext cx="52388" cy="606425"/>
            </a:xfrm>
            <a:custGeom>
              <a:avLst/>
              <a:gdLst>
                <a:gd name="T0" fmla="*/ 5 w 33"/>
                <a:gd name="T1" fmla="*/ 300 h 382"/>
                <a:gd name="T2" fmla="*/ 16 w 33"/>
                <a:gd name="T3" fmla="*/ 382 h 382"/>
                <a:gd name="T4" fmla="*/ 33 w 33"/>
                <a:gd name="T5" fmla="*/ 299 h 382"/>
                <a:gd name="T6" fmla="*/ 27 w 33"/>
                <a:gd name="T7" fmla="*/ 0 h 382"/>
                <a:gd name="T8" fmla="*/ 0 w 33"/>
                <a:gd name="T9" fmla="*/ 0 h 382"/>
                <a:gd name="T10" fmla="*/ 5 w 33"/>
                <a:gd name="T11" fmla="*/ 3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82">
                  <a:moveTo>
                    <a:pt x="5" y="300"/>
                  </a:moveTo>
                  <a:lnTo>
                    <a:pt x="16" y="382"/>
                  </a:lnTo>
                  <a:lnTo>
                    <a:pt x="33" y="29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5" y="300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346"/>
            <p:cNvSpPr/>
            <p:nvPr/>
          </p:nvSpPr>
          <p:spPr bwMode="auto">
            <a:xfrm>
              <a:off x="5632450" y="6173788"/>
              <a:ext cx="33338" cy="606425"/>
            </a:xfrm>
            <a:custGeom>
              <a:avLst/>
              <a:gdLst>
                <a:gd name="T0" fmla="*/ 3 w 21"/>
                <a:gd name="T1" fmla="*/ 296 h 382"/>
                <a:gd name="T2" fmla="*/ 4 w 21"/>
                <a:gd name="T3" fmla="*/ 382 h 382"/>
                <a:gd name="T4" fmla="*/ 21 w 21"/>
                <a:gd name="T5" fmla="*/ 299 h 382"/>
                <a:gd name="T6" fmla="*/ 15 w 21"/>
                <a:gd name="T7" fmla="*/ 0 h 382"/>
                <a:gd name="T8" fmla="*/ 0 w 21"/>
                <a:gd name="T9" fmla="*/ 2 h 382"/>
                <a:gd name="T10" fmla="*/ 3 w 21"/>
                <a:gd name="T11" fmla="*/ 29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82">
                  <a:moveTo>
                    <a:pt x="3" y="296"/>
                  </a:moveTo>
                  <a:lnTo>
                    <a:pt x="4" y="382"/>
                  </a:lnTo>
                  <a:lnTo>
                    <a:pt x="21" y="299"/>
                  </a:lnTo>
                  <a:lnTo>
                    <a:pt x="15" y="0"/>
                  </a:lnTo>
                  <a:lnTo>
                    <a:pt x="0" y="2"/>
                  </a:lnTo>
                  <a:lnTo>
                    <a:pt x="3" y="296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Freeform 347"/>
            <p:cNvSpPr/>
            <p:nvPr/>
          </p:nvSpPr>
          <p:spPr bwMode="auto">
            <a:xfrm>
              <a:off x="5154613" y="6134100"/>
              <a:ext cx="434975" cy="455613"/>
            </a:xfrm>
            <a:custGeom>
              <a:avLst/>
              <a:gdLst>
                <a:gd name="T0" fmla="*/ 65 w 274"/>
                <a:gd name="T1" fmla="*/ 234 h 287"/>
                <a:gd name="T2" fmla="*/ 0 w 274"/>
                <a:gd name="T3" fmla="*/ 287 h 287"/>
                <a:gd name="T4" fmla="*/ 45 w 274"/>
                <a:gd name="T5" fmla="*/ 215 h 287"/>
                <a:gd name="T6" fmla="*/ 254 w 274"/>
                <a:gd name="T7" fmla="*/ 0 h 287"/>
                <a:gd name="T8" fmla="*/ 274 w 274"/>
                <a:gd name="T9" fmla="*/ 19 h 287"/>
                <a:gd name="T10" fmla="*/ 65 w 274"/>
                <a:gd name="T11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87">
                  <a:moveTo>
                    <a:pt x="65" y="234"/>
                  </a:moveTo>
                  <a:lnTo>
                    <a:pt x="0" y="287"/>
                  </a:lnTo>
                  <a:lnTo>
                    <a:pt x="45" y="215"/>
                  </a:lnTo>
                  <a:lnTo>
                    <a:pt x="254" y="0"/>
                  </a:lnTo>
                  <a:lnTo>
                    <a:pt x="274" y="19"/>
                  </a:lnTo>
                  <a:lnTo>
                    <a:pt x="65" y="234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348"/>
            <p:cNvSpPr/>
            <p:nvPr/>
          </p:nvSpPr>
          <p:spPr bwMode="auto">
            <a:xfrm>
              <a:off x="5154613" y="6151563"/>
              <a:ext cx="434975" cy="438150"/>
            </a:xfrm>
            <a:custGeom>
              <a:avLst/>
              <a:gdLst>
                <a:gd name="T0" fmla="*/ 65 w 274"/>
                <a:gd name="T1" fmla="*/ 223 h 276"/>
                <a:gd name="T2" fmla="*/ 0 w 274"/>
                <a:gd name="T3" fmla="*/ 276 h 276"/>
                <a:gd name="T4" fmla="*/ 54 w 274"/>
                <a:gd name="T5" fmla="*/ 216 h 276"/>
                <a:gd name="T6" fmla="*/ 264 w 274"/>
                <a:gd name="T7" fmla="*/ 0 h 276"/>
                <a:gd name="T8" fmla="*/ 274 w 274"/>
                <a:gd name="T9" fmla="*/ 8 h 276"/>
                <a:gd name="T10" fmla="*/ 65 w 274"/>
                <a:gd name="T11" fmla="*/ 22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76">
                  <a:moveTo>
                    <a:pt x="65" y="223"/>
                  </a:moveTo>
                  <a:lnTo>
                    <a:pt x="0" y="276"/>
                  </a:lnTo>
                  <a:lnTo>
                    <a:pt x="54" y="216"/>
                  </a:lnTo>
                  <a:lnTo>
                    <a:pt x="264" y="0"/>
                  </a:lnTo>
                  <a:lnTo>
                    <a:pt x="274" y="8"/>
                  </a:lnTo>
                  <a:lnTo>
                    <a:pt x="65" y="223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349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Freeform 350"/>
            <p:cNvSpPr/>
            <p:nvPr/>
          </p:nvSpPr>
          <p:spPr bwMode="auto">
            <a:xfrm>
              <a:off x="5584825" y="6084888"/>
              <a:ext cx="71438" cy="71438"/>
            </a:xfrm>
            <a:custGeom>
              <a:avLst/>
              <a:gdLst>
                <a:gd name="T0" fmla="*/ 62 w 68"/>
                <a:gd name="T1" fmla="*/ 45 h 68"/>
                <a:gd name="T2" fmla="*/ 23 w 68"/>
                <a:gd name="T3" fmla="*/ 62 h 68"/>
                <a:gd name="T4" fmla="*/ 6 w 68"/>
                <a:gd name="T5" fmla="*/ 23 h 68"/>
                <a:gd name="T6" fmla="*/ 45 w 68"/>
                <a:gd name="T7" fmla="*/ 6 h 68"/>
                <a:gd name="T8" fmla="*/ 62 w 68"/>
                <a:gd name="T9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2" y="45"/>
                  </a:moveTo>
                  <a:cubicBezTo>
                    <a:pt x="56" y="61"/>
                    <a:pt x="39" y="68"/>
                    <a:pt x="23" y="62"/>
                  </a:cubicBezTo>
                  <a:cubicBezTo>
                    <a:pt x="8" y="56"/>
                    <a:pt x="0" y="38"/>
                    <a:pt x="6" y="23"/>
                  </a:cubicBezTo>
                  <a:cubicBezTo>
                    <a:pt x="13" y="8"/>
                    <a:pt x="30" y="0"/>
                    <a:pt x="45" y="6"/>
                  </a:cubicBezTo>
                  <a:cubicBezTo>
                    <a:pt x="61" y="12"/>
                    <a:pt x="68" y="30"/>
                    <a:pt x="62" y="45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Freeform 351"/>
            <p:cNvSpPr/>
            <p:nvPr/>
          </p:nvSpPr>
          <p:spPr bwMode="auto">
            <a:xfrm>
              <a:off x="5630863" y="5926138"/>
              <a:ext cx="85725" cy="115888"/>
            </a:xfrm>
            <a:custGeom>
              <a:avLst/>
              <a:gdLst>
                <a:gd name="T0" fmla="*/ 48 w 83"/>
                <a:gd name="T1" fmla="*/ 112 h 112"/>
                <a:gd name="T2" fmla="*/ 78 w 83"/>
                <a:gd name="T3" fmla="*/ 37 h 112"/>
                <a:gd name="T4" fmla="*/ 66 w 83"/>
                <a:gd name="T5" fmla="*/ 8 h 112"/>
                <a:gd name="T6" fmla="*/ 59 w 83"/>
                <a:gd name="T7" fmla="*/ 5 h 112"/>
                <a:gd name="T8" fmla="*/ 30 w 83"/>
                <a:gd name="T9" fmla="*/ 18 h 112"/>
                <a:gd name="T10" fmla="*/ 0 w 83"/>
                <a:gd name="T11" fmla="*/ 93 h 112"/>
                <a:gd name="T12" fmla="*/ 48 w 83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12">
                  <a:moveTo>
                    <a:pt x="48" y="112"/>
                  </a:moveTo>
                  <a:cubicBezTo>
                    <a:pt x="78" y="37"/>
                    <a:pt x="78" y="37"/>
                    <a:pt x="78" y="37"/>
                  </a:cubicBezTo>
                  <a:cubicBezTo>
                    <a:pt x="83" y="25"/>
                    <a:pt x="77" y="12"/>
                    <a:pt x="66" y="8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8" y="0"/>
                    <a:pt x="35" y="6"/>
                    <a:pt x="30" y="18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48" y="112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352"/>
            <p:cNvSpPr/>
            <p:nvPr/>
          </p:nvSpPr>
          <p:spPr bwMode="auto">
            <a:xfrm>
              <a:off x="5441950" y="6426200"/>
              <a:ext cx="63500" cy="128588"/>
            </a:xfrm>
            <a:custGeom>
              <a:avLst/>
              <a:gdLst>
                <a:gd name="T0" fmla="*/ 32 w 40"/>
                <a:gd name="T1" fmla="*/ 34 h 81"/>
                <a:gd name="T2" fmla="*/ 29 w 40"/>
                <a:gd name="T3" fmla="*/ 33 h 81"/>
                <a:gd name="T4" fmla="*/ 40 w 40"/>
                <a:gd name="T5" fmla="*/ 4 h 81"/>
                <a:gd name="T6" fmla="*/ 30 w 40"/>
                <a:gd name="T7" fmla="*/ 0 h 81"/>
                <a:gd name="T8" fmla="*/ 19 w 40"/>
                <a:gd name="T9" fmla="*/ 29 h 81"/>
                <a:gd name="T10" fmla="*/ 16 w 40"/>
                <a:gd name="T11" fmla="*/ 28 h 81"/>
                <a:gd name="T12" fmla="*/ 8 w 40"/>
                <a:gd name="T13" fmla="*/ 47 h 81"/>
                <a:gd name="T14" fmla="*/ 12 w 40"/>
                <a:gd name="T15" fmla="*/ 48 h 81"/>
                <a:gd name="T16" fmla="*/ 0 w 40"/>
                <a:gd name="T17" fmla="*/ 77 h 81"/>
                <a:gd name="T18" fmla="*/ 10 w 40"/>
                <a:gd name="T19" fmla="*/ 81 h 81"/>
                <a:gd name="T20" fmla="*/ 21 w 40"/>
                <a:gd name="T21" fmla="*/ 52 h 81"/>
                <a:gd name="T22" fmla="*/ 25 w 40"/>
                <a:gd name="T23" fmla="*/ 53 h 81"/>
                <a:gd name="T24" fmla="*/ 32 w 40"/>
                <a:gd name="T25" fmla="*/ 3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81">
                  <a:moveTo>
                    <a:pt x="32" y="34"/>
                  </a:moveTo>
                  <a:lnTo>
                    <a:pt x="29" y="33"/>
                  </a:lnTo>
                  <a:lnTo>
                    <a:pt x="40" y="4"/>
                  </a:lnTo>
                  <a:lnTo>
                    <a:pt x="30" y="0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8" y="47"/>
                  </a:lnTo>
                  <a:lnTo>
                    <a:pt x="12" y="48"/>
                  </a:lnTo>
                  <a:lnTo>
                    <a:pt x="0" y="77"/>
                  </a:lnTo>
                  <a:lnTo>
                    <a:pt x="10" y="81"/>
                  </a:lnTo>
                  <a:lnTo>
                    <a:pt x="21" y="52"/>
                  </a:lnTo>
                  <a:lnTo>
                    <a:pt x="25" y="53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58" name="组合 457"/>
          <p:cNvGrpSpPr/>
          <p:nvPr/>
        </p:nvGrpSpPr>
        <p:grpSpPr>
          <a:xfrm>
            <a:off x="6743034" y="3726207"/>
            <a:ext cx="838677" cy="628374"/>
            <a:chOff x="6153150" y="6072188"/>
            <a:chExt cx="1050925" cy="787400"/>
          </a:xfrm>
        </p:grpSpPr>
        <p:sp>
          <p:nvSpPr>
            <p:cNvPr id="184" name="Freeform 353"/>
            <p:cNvSpPr/>
            <p:nvPr/>
          </p:nvSpPr>
          <p:spPr bwMode="auto">
            <a:xfrm>
              <a:off x="6153150" y="6283325"/>
              <a:ext cx="673100" cy="327025"/>
            </a:xfrm>
            <a:custGeom>
              <a:avLst/>
              <a:gdLst>
                <a:gd name="T0" fmla="*/ 1 w 651"/>
                <a:gd name="T1" fmla="*/ 34 h 316"/>
                <a:gd name="T2" fmla="*/ 0 w 651"/>
                <a:gd name="T3" fmla="*/ 48 h 316"/>
                <a:gd name="T4" fmla="*/ 77 w 651"/>
                <a:gd name="T5" fmla="*/ 316 h 316"/>
                <a:gd name="T6" fmla="*/ 188 w 651"/>
                <a:gd name="T7" fmla="*/ 251 h 316"/>
                <a:gd name="T8" fmla="*/ 264 w 651"/>
                <a:gd name="T9" fmla="*/ 208 h 316"/>
                <a:gd name="T10" fmla="*/ 386 w 651"/>
                <a:gd name="T11" fmla="*/ 155 h 316"/>
                <a:gd name="T12" fmla="*/ 651 w 651"/>
                <a:gd name="T13" fmla="*/ 57 h 316"/>
                <a:gd name="T14" fmla="*/ 378 w 651"/>
                <a:gd name="T15" fmla="*/ 9 h 316"/>
                <a:gd name="T16" fmla="*/ 1 w 651"/>
                <a:gd name="T17" fmla="*/ 3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1" h="316">
                  <a:moveTo>
                    <a:pt x="1" y="34"/>
                  </a:moveTo>
                  <a:cubicBezTo>
                    <a:pt x="1" y="39"/>
                    <a:pt x="0" y="43"/>
                    <a:pt x="0" y="48"/>
                  </a:cubicBezTo>
                  <a:cubicBezTo>
                    <a:pt x="0" y="146"/>
                    <a:pt x="29" y="238"/>
                    <a:pt x="77" y="316"/>
                  </a:cubicBezTo>
                  <a:cubicBezTo>
                    <a:pt x="114" y="294"/>
                    <a:pt x="151" y="272"/>
                    <a:pt x="188" y="251"/>
                  </a:cubicBezTo>
                  <a:cubicBezTo>
                    <a:pt x="213" y="236"/>
                    <a:pt x="238" y="221"/>
                    <a:pt x="264" y="208"/>
                  </a:cubicBezTo>
                  <a:cubicBezTo>
                    <a:pt x="304" y="188"/>
                    <a:pt x="345" y="171"/>
                    <a:pt x="386" y="155"/>
                  </a:cubicBezTo>
                  <a:cubicBezTo>
                    <a:pt x="474" y="121"/>
                    <a:pt x="562" y="87"/>
                    <a:pt x="651" y="57"/>
                  </a:cubicBezTo>
                  <a:cubicBezTo>
                    <a:pt x="562" y="33"/>
                    <a:pt x="471" y="15"/>
                    <a:pt x="378" y="9"/>
                  </a:cubicBezTo>
                  <a:cubicBezTo>
                    <a:pt x="252" y="0"/>
                    <a:pt x="125" y="13"/>
                    <a:pt x="1" y="34"/>
                  </a:cubicBezTo>
                  <a:close/>
                </a:path>
              </a:pathLst>
            </a:custGeom>
            <a:solidFill>
              <a:srgbClr val="CE9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354"/>
            <p:cNvSpPr/>
            <p:nvPr/>
          </p:nvSpPr>
          <p:spPr bwMode="auto">
            <a:xfrm>
              <a:off x="6232525" y="6253163"/>
              <a:ext cx="971550" cy="398463"/>
            </a:xfrm>
            <a:custGeom>
              <a:avLst/>
              <a:gdLst>
                <a:gd name="T0" fmla="*/ 939 w 939"/>
                <a:gd name="T1" fmla="*/ 78 h 385"/>
                <a:gd name="T2" fmla="*/ 933 w 939"/>
                <a:gd name="T3" fmla="*/ 0 h 385"/>
                <a:gd name="T4" fmla="*/ 309 w 939"/>
                <a:gd name="T5" fmla="*/ 185 h 385"/>
                <a:gd name="T6" fmla="*/ 187 w 939"/>
                <a:gd name="T7" fmla="*/ 238 h 385"/>
                <a:gd name="T8" fmla="*/ 111 w 939"/>
                <a:gd name="T9" fmla="*/ 281 h 385"/>
                <a:gd name="T10" fmla="*/ 0 w 939"/>
                <a:gd name="T11" fmla="*/ 346 h 385"/>
                <a:gd name="T12" fmla="*/ 27 w 939"/>
                <a:gd name="T13" fmla="*/ 385 h 385"/>
                <a:gd name="T14" fmla="*/ 927 w 939"/>
                <a:gd name="T15" fmla="*/ 188 h 385"/>
                <a:gd name="T16" fmla="*/ 939 w 939"/>
                <a:gd name="T17" fmla="*/ 7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385">
                  <a:moveTo>
                    <a:pt x="939" y="78"/>
                  </a:moveTo>
                  <a:cubicBezTo>
                    <a:pt x="939" y="51"/>
                    <a:pt x="937" y="25"/>
                    <a:pt x="933" y="0"/>
                  </a:cubicBezTo>
                  <a:cubicBezTo>
                    <a:pt x="718" y="28"/>
                    <a:pt x="512" y="105"/>
                    <a:pt x="309" y="185"/>
                  </a:cubicBezTo>
                  <a:cubicBezTo>
                    <a:pt x="268" y="201"/>
                    <a:pt x="227" y="218"/>
                    <a:pt x="187" y="238"/>
                  </a:cubicBezTo>
                  <a:cubicBezTo>
                    <a:pt x="161" y="251"/>
                    <a:pt x="136" y="266"/>
                    <a:pt x="111" y="281"/>
                  </a:cubicBezTo>
                  <a:cubicBezTo>
                    <a:pt x="74" y="302"/>
                    <a:pt x="37" y="324"/>
                    <a:pt x="0" y="346"/>
                  </a:cubicBezTo>
                  <a:cubicBezTo>
                    <a:pt x="8" y="359"/>
                    <a:pt x="17" y="372"/>
                    <a:pt x="27" y="385"/>
                  </a:cubicBezTo>
                  <a:cubicBezTo>
                    <a:pt x="308" y="257"/>
                    <a:pt x="618" y="201"/>
                    <a:pt x="927" y="188"/>
                  </a:cubicBezTo>
                  <a:cubicBezTo>
                    <a:pt x="935" y="152"/>
                    <a:pt x="939" y="115"/>
                    <a:pt x="939" y="78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Freeform 355"/>
            <p:cNvSpPr/>
            <p:nvPr/>
          </p:nvSpPr>
          <p:spPr bwMode="auto">
            <a:xfrm>
              <a:off x="6286500" y="6559550"/>
              <a:ext cx="842963" cy="300038"/>
            </a:xfrm>
            <a:custGeom>
              <a:avLst/>
              <a:gdLst>
                <a:gd name="T0" fmla="*/ 482 w 816"/>
                <a:gd name="T1" fmla="*/ 29 h 290"/>
                <a:gd name="T2" fmla="*/ 375 w 816"/>
                <a:gd name="T3" fmla="*/ 62 h 290"/>
                <a:gd name="T4" fmla="*/ 248 w 816"/>
                <a:gd name="T5" fmla="*/ 58 h 290"/>
                <a:gd name="T6" fmla="*/ 65 w 816"/>
                <a:gd name="T7" fmla="*/ 93 h 290"/>
                <a:gd name="T8" fmla="*/ 0 w 816"/>
                <a:gd name="T9" fmla="*/ 119 h 290"/>
                <a:gd name="T10" fmla="*/ 379 w 816"/>
                <a:gd name="T11" fmla="*/ 290 h 290"/>
                <a:gd name="T12" fmla="*/ 816 w 816"/>
                <a:gd name="T13" fmla="*/ 41 h 290"/>
                <a:gd name="T14" fmla="*/ 482 w 816"/>
                <a:gd name="T15" fmla="*/ 2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6" h="290">
                  <a:moveTo>
                    <a:pt x="482" y="29"/>
                  </a:moveTo>
                  <a:cubicBezTo>
                    <a:pt x="446" y="38"/>
                    <a:pt x="412" y="56"/>
                    <a:pt x="375" y="62"/>
                  </a:cubicBezTo>
                  <a:cubicBezTo>
                    <a:pt x="333" y="69"/>
                    <a:pt x="290" y="60"/>
                    <a:pt x="248" y="58"/>
                  </a:cubicBezTo>
                  <a:cubicBezTo>
                    <a:pt x="185" y="55"/>
                    <a:pt x="121" y="67"/>
                    <a:pt x="65" y="93"/>
                  </a:cubicBezTo>
                  <a:cubicBezTo>
                    <a:pt x="44" y="103"/>
                    <a:pt x="22" y="114"/>
                    <a:pt x="0" y="119"/>
                  </a:cubicBezTo>
                  <a:cubicBezTo>
                    <a:pt x="93" y="224"/>
                    <a:pt x="229" y="290"/>
                    <a:pt x="379" y="290"/>
                  </a:cubicBezTo>
                  <a:cubicBezTo>
                    <a:pt x="565" y="290"/>
                    <a:pt x="728" y="190"/>
                    <a:pt x="816" y="41"/>
                  </a:cubicBezTo>
                  <a:cubicBezTo>
                    <a:pt x="707" y="50"/>
                    <a:pt x="590" y="0"/>
                    <a:pt x="482" y="29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356"/>
            <p:cNvSpPr/>
            <p:nvPr/>
          </p:nvSpPr>
          <p:spPr bwMode="auto">
            <a:xfrm>
              <a:off x="6259513" y="6446838"/>
              <a:ext cx="931863" cy="234950"/>
            </a:xfrm>
            <a:custGeom>
              <a:avLst/>
              <a:gdLst>
                <a:gd name="T0" fmla="*/ 273 w 900"/>
                <a:gd name="T1" fmla="*/ 166 h 227"/>
                <a:gd name="T2" fmla="*/ 400 w 900"/>
                <a:gd name="T3" fmla="*/ 170 h 227"/>
                <a:gd name="T4" fmla="*/ 507 w 900"/>
                <a:gd name="T5" fmla="*/ 137 h 227"/>
                <a:gd name="T6" fmla="*/ 841 w 900"/>
                <a:gd name="T7" fmla="*/ 149 h 227"/>
                <a:gd name="T8" fmla="*/ 900 w 900"/>
                <a:gd name="T9" fmla="*/ 0 h 227"/>
                <a:gd name="T10" fmla="*/ 0 w 900"/>
                <a:gd name="T11" fmla="*/ 197 h 227"/>
                <a:gd name="T12" fmla="*/ 25 w 900"/>
                <a:gd name="T13" fmla="*/ 227 h 227"/>
                <a:gd name="T14" fmla="*/ 90 w 900"/>
                <a:gd name="T15" fmla="*/ 201 h 227"/>
                <a:gd name="T16" fmla="*/ 273 w 900"/>
                <a:gd name="T17" fmla="*/ 16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0" h="227">
                  <a:moveTo>
                    <a:pt x="273" y="166"/>
                  </a:moveTo>
                  <a:cubicBezTo>
                    <a:pt x="315" y="168"/>
                    <a:pt x="358" y="177"/>
                    <a:pt x="400" y="170"/>
                  </a:cubicBezTo>
                  <a:cubicBezTo>
                    <a:pt x="437" y="164"/>
                    <a:pt x="471" y="146"/>
                    <a:pt x="507" y="137"/>
                  </a:cubicBezTo>
                  <a:cubicBezTo>
                    <a:pt x="615" y="108"/>
                    <a:pt x="732" y="158"/>
                    <a:pt x="841" y="149"/>
                  </a:cubicBezTo>
                  <a:cubicBezTo>
                    <a:pt x="868" y="104"/>
                    <a:pt x="889" y="53"/>
                    <a:pt x="900" y="0"/>
                  </a:cubicBezTo>
                  <a:cubicBezTo>
                    <a:pt x="591" y="13"/>
                    <a:pt x="281" y="69"/>
                    <a:pt x="0" y="197"/>
                  </a:cubicBezTo>
                  <a:cubicBezTo>
                    <a:pt x="8" y="207"/>
                    <a:pt x="16" y="217"/>
                    <a:pt x="25" y="227"/>
                  </a:cubicBezTo>
                  <a:cubicBezTo>
                    <a:pt x="47" y="222"/>
                    <a:pt x="69" y="211"/>
                    <a:pt x="90" y="201"/>
                  </a:cubicBezTo>
                  <a:cubicBezTo>
                    <a:pt x="146" y="175"/>
                    <a:pt x="210" y="163"/>
                    <a:pt x="273" y="166"/>
                  </a:cubicBezTo>
                  <a:close/>
                </a:path>
              </a:pathLst>
            </a:custGeom>
            <a:solidFill>
              <a:srgbClr val="D8B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Freeform 357"/>
            <p:cNvSpPr/>
            <p:nvPr/>
          </p:nvSpPr>
          <p:spPr bwMode="auto">
            <a:xfrm>
              <a:off x="6381750" y="6072188"/>
              <a:ext cx="393700" cy="255588"/>
            </a:xfrm>
            <a:custGeom>
              <a:avLst/>
              <a:gdLst>
                <a:gd name="T0" fmla="*/ 190 w 380"/>
                <a:gd name="T1" fmla="*/ 0 h 246"/>
                <a:gd name="T2" fmla="*/ 0 w 380"/>
                <a:gd name="T3" fmla="*/ 190 h 246"/>
                <a:gd name="T4" fmla="*/ 2 w 380"/>
                <a:gd name="T5" fmla="*/ 212 h 246"/>
                <a:gd name="T6" fmla="*/ 156 w 380"/>
                <a:gd name="T7" fmla="*/ 213 h 246"/>
                <a:gd name="T8" fmla="*/ 371 w 380"/>
                <a:gd name="T9" fmla="*/ 246 h 246"/>
                <a:gd name="T10" fmla="*/ 380 w 380"/>
                <a:gd name="T11" fmla="*/ 190 h 246"/>
                <a:gd name="T12" fmla="*/ 190 w 380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46">
                  <a:moveTo>
                    <a:pt x="190" y="0"/>
                  </a:moveTo>
                  <a:cubicBezTo>
                    <a:pt x="85" y="0"/>
                    <a:pt x="0" y="85"/>
                    <a:pt x="0" y="190"/>
                  </a:cubicBezTo>
                  <a:cubicBezTo>
                    <a:pt x="0" y="197"/>
                    <a:pt x="1" y="205"/>
                    <a:pt x="2" y="212"/>
                  </a:cubicBezTo>
                  <a:cubicBezTo>
                    <a:pt x="53" y="209"/>
                    <a:pt x="105" y="209"/>
                    <a:pt x="156" y="213"/>
                  </a:cubicBezTo>
                  <a:cubicBezTo>
                    <a:pt x="229" y="218"/>
                    <a:pt x="300" y="230"/>
                    <a:pt x="371" y="246"/>
                  </a:cubicBezTo>
                  <a:cubicBezTo>
                    <a:pt x="377" y="228"/>
                    <a:pt x="380" y="209"/>
                    <a:pt x="380" y="190"/>
                  </a:cubicBezTo>
                  <a:cubicBezTo>
                    <a:pt x="380" y="85"/>
                    <a:pt x="295" y="0"/>
                    <a:pt x="190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358"/>
          <p:cNvSpPr/>
          <p:nvPr/>
        </p:nvSpPr>
        <p:spPr bwMode="auto">
          <a:xfrm>
            <a:off x="6743034" y="3515904"/>
            <a:ext cx="833609" cy="426940"/>
          </a:xfrm>
          <a:custGeom>
            <a:avLst/>
            <a:gdLst>
              <a:gd name="T0" fmla="*/ 1009 w 1009"/>
              <a:gd name="T1" fmla="*/ 430 h 517"/>
              <a:gd name="T2" fmla="*/ 507 w 1009"/>
              <a:gd name="T3" fmla="*/ 0 h 517"/>
              <a:gd name="T4" fmla="*/ 0 w 1009"/>
              <a:gd name="T5" fmla="*/ 494 h 517"/>
              <a:gd name="T6" fmla="*/ 223 w 1009"/>
              <a:gd name="T7" fmla="*/ 468 h 517"/>
              <a:gd name="T8" fmla="*/ 221 w 1009"/>
              <a:gd name="T9" fmla="*/ 446 h 517"/>
              <a:gd name="T10" fmla="*/ 411 w 1009"/>
              <a:gd name="T11" fmla="*/ 256 h 517"/>
              <a:gd name="T12" fmla="*/ 601 w 1009"/>
              <a:gd name="T13" fmla="*/ 446 h 517"/>
              <a:gd name="T14" fmla="*/ 592 w 1009"/>
              <a:gd name="T15" fmla="*/ 502 h 517"/>
              <a:gd name="T16" fmla="*/ 650 w 1009"/>
              <a:gd name="T17" fmla="*/ 517 h 517"/>
              <a:gd name="T18" fmla="*/ 1009 w 1009"/>
              <a:gd name="T19" fmla="*/ 43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9" h="517">
                <a:moveTo>
                  <a:pt x="1009" y="430"/>
                </a:moveTo>
                <a:cubicBezTo>
                  <a:pt x="972" y="186"/>
                  <a:pt x="761" y="0"/>
                  <a:pt x="507" y="0"/>
                </a:cubicBezTo>
                <a:cubicBezTo>
                  <a:pt x="231" y="0"/>
                  <a:pt x="7" y="220"/>
                  <a:pt x="0" y="494"/>
                </a:cubicBezTo>
                <a:cubicBezTo>
                  <a:pt x="74" y="482"/>
                  <a:pt x="148" y="472"/>
                  <a:pt x="223" y="468"/>
                </a:cubicBezTo>
                <a:cubicBezTo>
                  <a:pt x="222" y="461"/>
                  <a:pt x="221" y="453"/>
                  <a:pt x="221" y="446"/>
                </a:cubicBezTo>
                <a:cubicBezTo>
                  <a:pt x="221" y="341"/>
                  <a:pt x="306" y="256"/>
                  <a:pt x="411" y="256"/>
                </a:cubicBezTo>
                <a:cubicBezTo>
                  <a:pt x="516" y="256"/>
                  <a:pt x="601" y="341"/>
                  <a:pt x="601" y="446"/>
                </a:cubicBezTo>
                <a:cubicBezTo>
                  <a:pt x="601" y="465"/>
                  <a:pt x="598" y="484"/>
                  <a:pt x="592" y="502"/>
                </a:cubicBezTo>
                <a:cubicBezTo>
                  <a:pt x="612" y="507"/>
                  <a:pt x="631" y="512"/>
                  <a:pt x="650" y="517"/>
                </a:cubicBezTo>
                <a:cubicBezTo>
                  <a:pt x="768" y="477"/>
                  <a:pt x="887" y="446"/>
                  <a:pt x="1009" y="430"/>
                </a:cubicBezTo>
                <a:close/>
              </a:path>
            </a:pathLst>
          </a:custGeom>
          <a:solidFill>
            <a:srgbClr val="24A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0" name="Oval 359"/>
          <p:cNvSpPr>
            <a:spLocks noChangeArrowheads="1"/>
          </p:cNvSpPr>
          <p:nvPr/>
        </p:nvSpPr>
        <p:spPr bwMode="auto">
          <a:xfrm>
            <a:off x="7769630" y="3515904"/>
            <a:ext cx="838677" cy="838677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7" name="组合 456"/>
          <p:cNvGrpSpPr/>
          <p:nvPr/>
        </p:nvGrpSpPr>
        <p:grpSpPr>
          <a:xfrm>
            <a:off x="7883649" y="3707203"/>
            <a:ext cx="611905" cy="453545"/>
            <a:chOff x="7459663" y="6048375"/>
            <a:chExt cx="766762" cy="568325"/>
          </a:xfrm>
        </p:grpSpPr>
        <p:sp>
          <p:nvSpPr>
            <p:cNvPr id="191" name="Freeform 360"/>
            <p:cNvSpPr/>
            <p:nvPr/>
          </p:nvSpPr>
          <p:spPr bwMode="auto">
            <a:xfrm>
              <a:off x="7459663" y="6256338"/>
              <a:ext cx="174625" cy="53975"/>
            </a:xfrm>
            <a:custGeom>
              <a:avLst/>
              <a:gdLst>
                <a:gd name="T0" fmla="*/ 13 w 168"/>
                <a:gd name="T1" fmla="*/ 46 h 51"/>
                <a:gd name="T2" fmla="*/ 0 w 168"/>
                <a:gd name="T3" fmla="*/ 39 h 51"/>
                <a:gd name="T4" fmla="*/ 8 w 168"/>
                <a:gd name="T5" fmla="*/ 27 h 51"/>
                <a:gd name="T6" fmla="*/ 50 w 168"/>
                <a:gd name="T7" fmla="*/ 31 h 51"/>
                <a:gd name="T8" fmla="*/ 63 w 168"/>
                <a:gd name="T9" fmla="*/ 23 h 51"/>
                <a:gd name="T10" fmla="*/ 73 w 168"/>
                <a:gd name="T11" fmla="*/ 17 h 51"/>
                <a:gd name="T12" fmla="*/ 168 w 168"/>
                <a:gd name="T13" fmla="*/ 20 h 51"/>
                <a:gd name="T14" fmla="*/ 159 w 168"/>
                <a:gd name="T15" fmla="*/ 33 h 51"/>
                <a:gd name="T16" fmla="*/ 80 w 168"/>
                <a:gd name="T17" fmla="*/ 30 h 51"/>
                <a:gd name="T18" fmla="*/ 72 w 168"/>
                <a:gd name="T19" fmla="*/ 36 h 51"/>
                <a:gd name="T20" fmla="*/ 56 w 168"/>
                <a:gd name="T21" fmla="*/ 45 h 51"/>
                <a:gd name="T22" fmla="*/ 13 w 168"/>
                <a:gd name="T23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51">
                  <a:moveTo>
                    <a:pt x="13" y="46"/>
                  </a:moveTo>
                  <a:cubicBezTo>
                    <a:pt x="8" y="45"/>
                    <a:pt x="4" y="42"/>
                    <a:pt x="0" y="39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20" y="35"/>
                    <a:pt x="36" y="37"/>
                    <a:pt x="50" y="31"/>
                  </a:cubicBezTo>
                  <a:cubicBezTo>
                    <a:pt x="54" y="29"/>
                    <a:pt x="59" y="26"/>
                    <a:pt x="63" y="23"/>
                  </a:cubicBezTo>
                  <a:cubicBezTo>
                    <a:pt x="67" y="21"/>
                    <a:pt x="70" y="19"/>
                    <a:pt x="73" y="17"/>
                  </a:cubicBezTo>
                  <a:cubicBezTo>
                    <a:pt x="102" y="0"/>
                    <a:pt x="140" y="2"/>
                    <a:pt x="168" y="20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36" y="17"/>
                    <a:pt x="105" y="16"/>
                    <a:pt x="80" y="30"/>
                  </a:cubicBezTo>
                  <a:cubicBezTo>
                    <a:pt x="78" y="32"/>
                    <a:pt x="75" y="34"/>
                    <a:pt x="72" y="36"/>
                  </a:cubicBezTo>
                  <a:cubicBezTo>
                    <a:pt x="67" y="39"/>
                    <a:pt x="62" y="43"/>
                    <a:pt x="56" y="45"/>
                  </a:cubicBezTo>
                  <a:cubicBezTo>
                    <a:pt x="42" y="51"/>
                    <a:pt x="27" y="51"/>
                    <a:pt x="13" y="4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Freeform 361"/>
            <p:cNvSpPr/>
            <p:nvPr/>
          </p:nvSpPr>
          <p:spPr bwMode="auto">
            <a:xfrm>
              <a:off x="7845425" y="6245225"/>
              <a:ext cx="381000" cy="342900"/>
            </a:xfrm>
            <a:custGeom>
              <a:avLst/>
              <a:gdLst>
                <a:gd name="T0" fmla="*/ 362 w 369"/>
                <a:gd name="T1" fmla="*/ 332 h 332"/>
                <a:gd name="T2" fmla="*/ 317 w 369"/>
                <a:gd name="T3" fmla="*/ 283 h 332"/>
                <a:gd name="T4" fmla="*/ 316 w 369"/>
                <a:gd name="T5" fmla="*/ 280 h 332"/>
                <a:gd name="T6" fmla="*/ 301 w 369"/>
                <a:gd name="T7" fmla="*/ 260 h 332"/>
                <a:gd name="T8" fmla="*/ 291 w 369"/>
                <a:gd name="T9" fmla="*/ 261 h 332"/>
                <a:gd name="T10" fmla="*/ 285 w 369"/>
                <a:gd name="T11" fmla="*/ 262 h 332"/>
                <a:gd name="T12" fmla="*/ 232 w 369"/>
                <a:gd name="T13" fmla="*/ 241 h 332"/>
                <a:gd name="T14" fmla="*/ 206 w 369"/>
                <a:gd name="T15" fmla="*/ 203 h 332"/>
                <a:gd name="T16" fmla="*/ 203 w 369"/>
                <a:gd name="T17" fmla="*/ 197 h 332"/>
                <a:gd name="T18" fmla="*/ 0 w 369"/>
                <a:gd name="T19" fmla="*/ 14 h 332"/>
                <a:gd name="T20" fmla="*/ 6 w 369"/>
                <a:gd name="T21" fmla="*/ 0 h 332"/>
                <a:gd name="T22" fmla="*/ 216 w 369"/>
                <a:gd name="T23" fmla="*/ 189 h 332"/>
                <a:gd name="T24" fmla="*/ 219 w 369"/>
                <a:gd name="T25" fmla="*/ 196 h 332"/>
                <a:gd name="T26" fmla="*/ 243 w 369"/>
                <a:gd name="T27" fmla="*/ 231 h 332"/>
                <a:gd name="T28" fmla="*/ 283 w 369"/>
                <a:gd name="T29" fmla="*/ 247 h 332"/>
                <a:gd name="T30" fmla="*/ 287 w 369"/>
                <a:gd name="T31" fmla="*/ 246 h 332"/>
                <a:gd name="T32" fmla="*/ 304 w 369"/>
                <a:gd name="T33" fmla="*/ 245 h 332"/>
                <a:gd name="T34" fmla="*/ 329 w 369"/>
                <a:gd name="T35" fmla="*/ 273 h 332"/>
                <a:gd name="T36" fmla="*/ 331 w 369"/>
                <a:gd name="T37" fmla="*/ 276 h 332"/>
                <a:gd name="T38" fmla="*/ 369 w 369"/>
                <a:gd name="T39" fmla="*/ 319 h 332"/>
                <a:gd name="T40" fmla="*/ 362 w 369"/>
                <a:gd name="T41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9" h="332">
                  <a:moveTo>
                    <a:pt x="362" y="332"/>
                  </a:moveTo>
                  <a:cubicBezTo>
                    <a:pt x="342" y="321"/>
                    <a:pt x="326" y="303"/>
                    <a:pt x="317" y="283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2" y="271"/>
                    <a:pt x="308" y="261"/>
                    <a:pt x="301" y="260"/>
                  </a:cubicBezTo>
                  <a:cubicBezTo>
                    <a:pt x="298" y="260"/>
                    <a:pt x="294" y="260"/>
                    <a:pt x="291" y="261"/>
                  </a:cubicBezTo>
                  <a:cubicBezTo>
                    <a:pt x="289" y="262"/>
                    <a:pt x="287" y="262"/>
                    <a:pt x="285" y="262"/>
                  </a:cubicBezTo>
                  <a:cubicBezTo>
                    <a:pt x="267" y="265"/>
                    <a:pt x="247" y="257"/>
                    <a:pt x="232" y="241"/>
                  </a:cubicBezTo>
                  <a:cubicBezTo>
                    <a:pt x="221" y="230"/>
                    <a:pt x="213" y="216"/>
                    <a:pt x="206" y="203"/>
                  </a:cubicBezTo>
                  <a:cubicBezTo>
                    <a:pt x="203" y="197"/>
                    <a:pt x="203" y="197"/>
                    <a:pt x="203" y="197"/>
                  </a:cubicBezTo>
                  <a:cubicBezTo>
                    <a:pt x="154" y="110"/>
                    <a:pt x="82" y="45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1" y="33"/>
                    <a:pt x="165" y="100"/>
                    <a:pt x="216" y="189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27" y="209"/>
                    <a:pt x="233" y="221"/>
                    <a:pt x="243" y="231"/>
                  </a:cubicBezTo>
                  <a:cubicBezTo>
                    <a:pt x="255" y="243"/>
                    <a:pt x="270" y="249"/>
                    <a:pt x="283" y="247"/>
                  </a:cubicBezTo>
                  <a:cubicBezTo>
                    <a:pt x="284" y="247"/>
                    <a:pt x="286" y="247"/>
                    <a:pt x="287" y="246"/>
                  </a:cubicBezTo>
                  <a:cubicBezTo>
                    <a:pt x="292" y="245"/>
                    <a:pt x="298" y="244"/>
                    <a:pt x="304" y="245"/>
                  </a:cubicBezTo>
                  <a:cubicBezTo>
                    <a:pt x="318" y="248"/>
                    <a:pt x="324" y="262"/>
                    <a:pt x="329" y="273"/>
                  </a:cubicBezTo>
                  <a:cubicBezTo>
                    <a:pt x="331" y="276"/>
                    <a:pt x="331" y="276"/>
                    <a:pt x="331" y="276"/>
                  </a:cubicBezTo>
                  <a:cubicBezTo>
                    <a:pt x="339" y="294"/>
                    <a:pt x="353" y="309"/>
                    <a:pt x="369" y="319"/>
                  </a:cubicBezTo>
                  <a:lnTo>
                    <a:pt x="362" y="332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362"/>
            <p:cNvSpPr/>
            <p:nvPr/>
          </p:nvSpPr>
          <p:spPr bwMode="auto">
            <a:xfrm>
              <a:off x="7535863" y="6048375"/>
              <a:ext cx="344488" cy="428625"/>
            </a:xfrm>
            <a:custGeom>
              <a:avLst/>
              <a:gdLst>
                <a:gd name="T0" fmla="*/ 72 w 333"/>
                <a:gd name="T1" fmla="*/ 293 h 414"/>
                <a:gd name="T2" fmla="*/ 183 w 333"/>
                <a:gd name="T3" fmla="*/ 399 h 414"/>
                <a:gd name="T4" fmla="*/ 241 w 333"/>
                <a:gd name="T5" fmla="*/ 407 h 414"/>
                <a:gd name="T6" fmla="*/ 281 w 333"/>
                <a:gd name="T7" fmla="*/ 364 h 414"/>
                <a:gd name="T8" fmla="*/ 269 w 333"/>
                <a:gd name="T9" fmla="*/ 18 h 414"/>
                <a:gd name="T10" fmla="*/ 261 w 333"/>
                <a:gd name="T11" fmla="*/ 8 h 414"/>
                <a:gd name="T12" fmla="*/ 224 w 333"/>
                <a:gd name="T13" fmla="*/ 17 h 414"/>
                <a:gd name="T14" fmla="*/ 17 w 333"/>
                <a:gd name="T15" fmla="*/ 73 h 414"/>
                <a:gd name="T16" fmla="*/ 5 w 333"/>
                <a:gd name="T17" fmla="*/ 76 h 414"/>
                <a:gd name="T18" fmla="*/ 2 w 333"/>
                <a:gd name="T19" fmla="*/ 94 h 414"/>
                <a:gd name="T20" fmla="*/ 47 w 333"/>
                <a:gd name="T21" fmla="*/ 250 h 414"/>
                <a:gd name="T22" fmla="*/ 72 w 333"/>
                <a:gd name="T23" fmla="*/ 29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414">
                  <a:moveTo>
                    <a:pt x="72" y="293"/>
                  </a:moveTo>
                  <a:cubicBezTo>
                    <a:pt x="100" y="336"/>
                    <a:pt x="137" y="376"/>
                    <a:pt x="183" y="399"/>
                  </a:cubicBezTo>
                  <a:cubicBezTo>
                    <a:pt x="201" y="407"/>
                    <a:pt x="222" y="414"/>
                    <a:pt x="241" y="407"/>
                  </a:cubicBezTo>
                  <a:cubicBezTo>
                    <a:pt x="260" y="400"/>
                    <a:pt x="272" y="382"/>
                    <a:pt x="281" y="364"/>
                  </a:cubicBezTo>
                  <a:cubicBezTo>
                    <a:pt x="333" y="261"/>
                    <a:pt x="326" y="117"/>
                    <a:pt x="269" y="18"/>
                  </a:cubicBezTo>
                  <a:cubicBezTo>
                    <a:pt x="267" y="14"/>
                    <a:pt x="265" y="11"/>
                    <a:pt x="261" y="8"/>
                  </a:cubicBezTo>
                  <a:cubicBezTo>
                    <a:pt x="250" y="0"/>
                    <a:pt x="234" y="8"/>
                    <a:pt x="224" y="17"/>
                  </a:cubicBezTo>
                  <a:cubicBezTo>
                    <a:pt x="170" y="66"/>
                    <a:pt x="108" y="84"/>
                    <a:pt x="17" y="73"/>
                  </a:cubicBezTo>
                  <a:cubicBezTo>
                    <a:pt x="13" y="72"/>
                    <a:pt x="8" y="73"/>
                    <a:pt x="5" y="76"/>
                  </a:cubicBezTo>
                  <a:cubicBezTo>
                    <a:pt x="0" y="81"/>
                    <a:pt x="1" y="88"/>
                    <a:pt x="2" y="94"/>
                  </a:cubicBezTo>
                  <a:cubicBezTo>
                    <a:pt x="12" y="148"/>
                    <a:pt x="23" y="201"/>
                    <a:pt x="47" y="250"/>
                  </a:cubicBezTo>
                  <a:cubicBezTo>
                    <a:pt x="54" y="265"/>
                    <a:pt x="62" y="279"/>
                    <a:pt x="72" y="29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Freeform 363"/>
            <p:cNvSpPr/>
            <p:nvPr/>
          </p:nvSpPr>
          <p:spPr bwMode="auto">
            <a:xfrm>
              <a:off x="7607300" y="6192838"/>
              <a:ext cx="63500" cy="61913"/>
            </a:xfrm>
            <a:custGeom>
              <a:avLst/>
              <a:gdLst>
                <a:gd name="T0" fmla="*/ 3 w 61"/>
                <a:gd name="T1" fmla="*/ 60 h 60"/>
                <a:gd name="T2" fmla="*/ 2 w 61"/>
                <a:gd name="T3" fmla="*/ 56 h 60"/>
                <a:gd name="T4" fmla="*/ 0 w 61"/>
                <a:gd name="T5" fmla="*/ 45 h 60"/>
                <a:gd name="T6" fmla="*/ 1 w 61"/>
                <a:gd name="T7" fmla="*/ 37 h 60"/>
                <a:gd name="T8" fmla="*/ 4 w 61"/>
                <a:gd name="T9" fmla="*/ 29 h 60"/>
                <a:gd name="T10" fmla="*/ 8 w 61"/>
                <a:gd name="T11" fmla="*/ 20 h 60"/>
                <a:gd name="T12" fmla="*/ 14 w 61"/>
                <a:gd name="T13" fmla="*/ 13 h 60"/>
                <a:gd name="T14" fmla="*/ 22 w 61"/>
                <a:gd name="T15" fmla="*/ 7 h 60"/>
                <a:gd name="T16" fmla="*/ 30 w 61"/>
                <a:gd name="T17" fmla="*/ 3 h 60"/>
                <a:gd name="T18" fmla="*/ 39 w 61"/>
                <a:gd name="T19" fmla="*/ 1 h 60"/>
                <a:gd name="T20" fmla="*/ 46 w 61"/>
                <a:gd name="T21" fmla="*/ 0 h 60"/>
                <a:gd name="T22" fmla="*/ 52 w 61"/>
                <a:gd name="T23" fmla="*/ 0 h 60"/>
                <a:gd name="T24" fmla="*/ 57 w 61"/>
                <a:gd name="T25" fmla="*/ 1 h 60"/>
                <a:gd name="T26" fmla="*/ 61 w 61"/>
                <a:gd name="T27" fmla="*/ 2 h 60"/>
                <a:gd name="T28" fmla="*/ 61 w 61"/>
                <a:gd name="T29" fmla="*/ 4 h 60"/>
                <a:gd name="T30" fmla="*/ 58 w 61"/>
                <a:gd name="T31" fmla="*/ 6 h 60"/>
                <a:gd name="T32" fmla="*/ 49 w 61"/>
                <a:gd name="T33" fmla="*/ 10 h 60"/>
                <a:gd name="T34" fmla="*/ 43 w 61"/>
                <a:gd name="T35" fmla="*/ 13 h 60"/>
                <a:gd name="T36" fmla="*/ 37 w 61"/>
                <a:gd name="T37" fmla="*/ 17 h 60"/>
                <a:gd name="T38" fmla="*/ 32 w 61"/>
                <a:gd name="T39" fmla="*/ 21 h 60"/>
                <a:gd name="T40" fmla="*/ 26 w 61"/>
                <a:gd name="T41" fmla="*/ 26 h 60"/>
                <a:gd name="T42" fmla="*/ 21 w 61"/>
                <a:gd name="T43" fmla="*/ 31 h 60"/>
                <a:gd name="T44" fmla="*/ 19 w 61"/>
                <a:gd name="T45" fmla="*/ 33 h 60"/>
                <a:gd name="T46" fmla="*/ 17 w 61"/>
                <a:gd name="T47" fmla="*/ 36 h 60"/>
                <a:gd name="T48" fmla="*/ 14 w 61"/>
                <a:gd name="T49" fmla="*/ 41 h 60"/>
                <a:gd name="T50" fmla="*/ 11 w 61"/>
                <a:gd name="T51" fmla="*/ 47 h 60"/>
                <a:gd name="T52" fmla="*/ 7 w 61"/>
                <a:gd name="T53" fmla="*/ 56 h 60"/>
                <a:gd name="T54" fmla="*/ 5 w 61"/>
                <a:gd name="T55" fmla="*/ 60 h 60"/>
                <a:gd name="T56" fmla="*/ 3 w 61"/>
                <a:gd name="T5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0">
                  <a:moveTo>
                    <a:pt x="3" y="60"/>
                  </a:moveTo>
                  <a:cubicBezTo>
                    <a:pt x="3" y="60"/>
                    <a:pt x="2" y="58"/>
                    <a:pt x="2" y="56"/>
                  </a:cubicBezTo>
                  <a:cubicBezTo>
                    <a:pt x="1" y="53"/>
                    <a:pt x="0" y="49"/>
                    <a:pt x="0" y="45"/>
                  </a:cubicBezTo>
                  <a:cubicBezTo>
                    <a:pt x="0" y="42"/>
                    <a:pt x="1" y="40"/>
                    <a:pt x="1" y="37"/>
                  </a:cubicBezTo>
                  <a:cubicBezTo>
                    <a:pt x="2" y="34"/>
                    <a:pt x="2" y="31"/>
                    <a:pt x="4" y="29"/>
                  </a:cubicBezTo>
                  <a:cubicBezTo>
                    <a:pt x="5" y="26"/>
                    <a:pt x="6" y="23"/>
                    <a:pt x="8" y="20"/>
                  </a:cubicBezTo>
                  <a:cubicBezTo>
                    <a:pt x="10" y="18"/>
                    <a:pt x="12" y="15"/>
                    <a:pt x="14" y="13"/>
                  </a:cubicBezTo>
                  <a:cubicBezTo>
                    <a:pt x="17" y="11"/>
                    <a:pt x="19" y="9"/>
                    <a:pt x="22" y="7"/>
                  </a:cubicBezTo>
                  <a:cubicBezTo>
                    <a:pt x="25" y="6"/>
                    <a:pt x="28" y="4"/>
                    <a:pt x="30" y="3"/>
                  </a:cubicBezTo>
                  <a:cubicBezTo>
                    <a:pt x="33" y="2"/>
                    <a:pt x="36" y="1"/>
                    <a:pt x="39" y="1"/>
                  </a:cubicBezTo>
                  <a:cubicBezTo>
                    <a:pt x="41" y="0"/>
                    <a:pt x="44" y="0"/>
                    <a:pt x="46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54" y="0"/>
                    <a:pt x="56" y="1"/>
                    <a:pt x="57" y="1"/>
                  </a:cubicBezTo>
                  <a:cubicBezTo>
                    <a:pt x="60" y="1"/>
                    <a:pt x="61" y="2"/>
                    <a:pt x="61" y="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0" y="4"/>
                    <a:pt x="58" y="6"/>
                  </a:cubicBezTo>
                  <a:cubicBezTo>
                    <a:pt x="55" y="7"/>
                    <a:pt x="52" y="8"/>
                    <a:pt x="49" y="10"/>
                  </a:cubicBezTo>
                  <a:cubicBezTo>
                    <a:pt x="47" y="11"/>
                    <a:pt x="45" y="12"/>
                    <a:pt x="43" y="13"/>
                  </a:cubicBezTo>
                  <a:cubicBezTo>
                    <a:pt x="41" y="15"/>
                    <a:pt x="39" y="16"/>
                    <a:pt x="37" y="17"/>
                  </a:cubicBezTo>
                  <a:cubicBezTo>
                    <a:pt x="35" y="18"/>
                    <a:pt x="34" y="20"/>
                    <a:pt x="32" y="21"/>
                  </a:cubicBezTo>
                  <a:cubicBezTo>
                    <a:pt x="30" y="23"/>
                    <a:pt x="28" y="24"/>
                    <a:pt x="26" y="26"/>
                  </a:cubicBezTo>
                  <a:cubicBezTo>
                    <a:pt x="25" y="27"/>
                    <a:pt x="23" y="29"/>
                    <a:pt x="21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16" y="38"/>
                    <a:pt x="15" y="40"/>
                    <a:pt x="14" y="41"/>
                  </a:cubicBezTo>
                  <a:cubicBezTo>
                    <a:pt x="13" y="43"/>
                    <a:pt x="12" y="45"/>
                    <a:pt x="11" y="47"/>
                  </a:cubicBezTo>
                  <a:cubicBezTo>
                    <a:pt x="9" y="50"/>
                    <a:pt x="8" y="54"/>
                    <a:pt x="7" y="56"/>
                  </a:cubicBezTo>
                  <a:cubicBezTo>
                    <a:pt x="6" y="58"/>
                    <a:pt x="5" y="60"/>
                    <a:pt x="5" y="60"/>
                  </a:cubicBezTo>
                  <a:lnTo>
                    <a:pt x="3" y="6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364"/>
            <p:cNvSpPr/>
            <p:nvPr/>
          </p:nvSpPr>
          <p:spPr bwMode="auto">
            <a:xfrm>
              <a:off x="7734300" y="6162675"/>
              <a:ext cx="85725" cy="28575"/>
            </a:xfrm>
            <a:custGeom>
              <a:avLst/>
              <a:gdLst>
                <a:gd name="T0" fmla="*/ 0 w 83"/>
                <a:gd name="T1" fmla="*/ 24 h 28"/>
                <a:gd name="T2" fmla="*/ 2 w 83"/>
                <a:gd name="T3" fmla="*/ 21 h 28"/>
                <a:gd name="T4" fmla="*/ 9 w 83"/>
                <a:gd name="T5" fmla="*/ 12 h 28"/>
                <a:gd name="T6" fmla="*/ 15 w 83"/>
                <a:gd name="T7" fmla="*/ 7 h 28"/>
                <a:gd name="T8" fmla="*/ 23 w 83"/>
                <a:gd name="T9" fmla="*/ 3 h 28"/>
                <a:gd name="T10" fmla="*/ 32 w 83"/>
                <a:gd name="T11" fmla="*/ 1 h 28"/>
                <a:gd name="T12" fmla="*/ 42 w 83"/>
                <a:gd name="T13" fmla="*/ 0 h 28"/>
                <a:gd name="T14" fmla="*/ 52 w 83"/>
                <a:gd name="T15" fmla="*/ 2 h 28"/>
                <a:gd name="T16" fmla="*/ 60 w 83"/>
                <a:gd name="T17" fmla="*/ 5 h 28"/>
                <a:gd name="T18" fmla="*/ 68 w 83"/>
                <a:gd name="T19" fmla="*/ 9 h 28"/>
                <a:gd name="T20" fmla="*/ 74 w 83"/>
                <a:gd name="T21" fmla="*/ 14 h 28"/>
                <a:gd name="T22" fmla="*/ 78 w 83"/>
                <a:gd name="T23" fmla="*/ 19 h 28"/>
                <a:gd name="T24" fmla="*/ 81 w 83"/>
                <a:gd name="T25" fmla="*/ 23 h 28"/>
                <a:gd name="T26" fmla="*/ 83 w 83"/>
                <a:gd name="T27" fmla="*/ 26 h 28"/>
                <a:gd name="T28" fmla="*/ 82 w 83"/>
                <a:gd name="T29" fmla="*/ 28 h 28"/>
                <a:gd name="T30" fmla="*/ 78 w 83"/>
                <a:gd name="T31" fmla="*/ 27 h 28"/>
                <a:gd name="T32" fmla="*/ 68 w 83"/>
                <a:gd name="T33" fmla="*/ 23 h 28"/>
                <a:gd name="T34" fmla="*/ 62 w 83"/>
                <a:gd name="T35" fmla="*/ 21 h 28"/>
                <a:gd name="T36" fmla="*/ 55 w 83"/>
                <a:gd name="T37" fmla="*/ 20 h 28"/>
                <a:gd name="T38" fmla="*/ 48 w 83"/>
                <a:gd name="T39" fmla="*/ 18 h 28"/>
                <a:gd name="T40" fmla="*/ 41 w 83"/>
                <a:gd name="T41" fmla="*/ 18 h 28"/>
                <a:gd name="T42" fmla="*/ 34 w 83"/>
                <a:gd name="T43" fmla="*/ 18 h 28"/>
                <a:gd name="T44" fmla="*/ 31 w 83"/>
                <a:gd name="T45" fmla="*/ 18 h 28"/>
                <a:gd name="T46" fmla="*/ 27 w 83"/>
                <a:gd name="T47" fmla="*/ 18 h 28"/>
                <a:gd name="T48" fmla="*/ 21 w 83"/>
                <a:gd name="T49" fmla="*/ 19 h 28"/>
                <a:gd name="T50" fmla="*/ 15 w 83"/>
                <a:gd name="T51" fmla="*/ 21 h 28"/>
                <a:gd name="T52" fmla="*/ 5 w 83"/>
                <a:gd name="T53" fmla="*/ 24 h 28"/>
                <a:gd name="T54" fmla="*/ 2 w 83"/>
                <a:gd name="T55" fmla="*/ 26 h 28"/>
                <a:gd name="T56" fmla="*/ 0 w 83"/>
                <a:gd name="T57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28">
                  <a:moveTo>
                    <a:pt x="0" y="24"/>
                  </a:moveTo>
                  <a:cubicBezTo>
                    <a:pt x="0" y="24"/>
                    <a:pt x="1" y="23"/>
                    <a:pt x="2" y="21"/>
                  </a:cubicBezTo>
                  <a:cubicBezTo>
                    <a:pt x="3" y="18"/>
                    <a:pt x="6" y="15"/>
                    <a:pt x="9" y="12"/>
                  </a:cubicBezTo>
                  <a:cubicBezTo>
                    <a:pt x="11" y="10"/>
                    <a:pt x="13" y="9"/>
                    <a:pt x="15" y="7"/>
                  </a:cubicBezTo>
                  <a:cubicBezTo>
                    <a:pt x="18" y="6"/>
                    <a:pt x="20" y="4"/>
                    <a:pt x="23" y="3"/>
                  </a:cubicBezTo>
                  <a:cubicBezTo>
                    <a:pt x="26" y="2"/>
                    <a:pt x="29" y="1"/>
                    <a:pt x="32" y="1"/>
                  </a:cubicBezTo>
                  <a:cubicBezTo>
                    <a:pt x="35" y="0"/>
                    <a:pt x="39" y="0"/>
                    <a:pt x="42" y="0"/>
                  </a:cubicBezTo>
                  <a:cubicBezTo>
                    <a:pt x="45" y="1"/>
                    <a:pt x="49" y="1"/>
                    <a:pt x="52" y="2"/>
                  </a:cubicBezTo>
                  <a:cubicBezTo>
                    <a:pt x="55" y="3"/>
                    <a:pt x="58" y="4"/>
                    <a:pt x="60" y="5"/>
                  </a:cubicBezTo>
                  <a:cubicBezTo>
                    <a:pt x="63" y="6"/>
                    <a:pt x="66" y="8"/>
                    <a:pt x="68" y="9"/>
                  </a:cubicBezTo>
                  <a:cubicBezTo>
                    <a:pt x="70" y="11"/>
                    <a:pt x="72" y="13"/>
                    <a:pt x="74" y="14"/>
                  </a:cubicBezTo>
                  <a:cubicBezTo>
                    <a:pt x="75" y="16"/>
                    <a:pt x="77" y="17"/>
                    <a:pt x="78" y="19"/>
                  </a:cubicBezTo>
                  <a:cubicBezTo>
                    <a:pt x="79" y="20"/>
                    <a:pt x="80" y="22"/>
                    <a:pt x="81" y="23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8"/>
                    <a:pt x="80" y="27"/>
                    <a:pt x="78" y="27"/>
                  </a:cubicBezTo>
                  <a:cubicBezTo>
                    <a:pt x="75" y="26"/>
                    <a:pt x="72" y="24"/>
                    <a:pt x="68" y="23"/>
                  </a:cubicBezTo>
                  <a:cubicBezTo>
                    <a:pt x="66" y="23"/>
                    <a:pt x="64" y="22"/>
                    <a:pt x="62" y="21"/>
                  </a:cubicBezTo>
                  <a:cubicBezTo>
                    <a:pt x="60" y="21"/>
                    <a:pt x="57" y="20"/>
                    <a:pt x="55" y="20"/>
                  </a:cubicBezTo>
                  <a:cubicBezTo>
                    <a:pt x="53" y="19"/>
                    <a:pt x="50" y="19"/>
                    <a:pt x="48" y="18"/>
                  </a:cubicBezTo>
                  <a:cubicBezTo>
                    <a:pt x="46" y="18"/>
                    <a:pt x="43" y="18"/>
                    <a:pt x="41" y="18"/>
                  </a:cubicBezTo>
                  <a:cubicBezTo>
                    <a:pt x="39" y="18"/>
                    <a:pt x="36" y="17"/>
                    <a:pt x="34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8"/>
                    <a:pt x="28" y="18"/>
                    <a:pt x="27" y="18"/>
                  </a:cubicBezTo>
                  <a:cubicBezTo>
                    <a:pt x="25" y="18"/>
                    <a:pt x="23" y="19"/>
                    <a:pt x="21" y="19"/>
                  </a:cubicBezTo>
                  <a:cubicBezTo>
                    <a:pt x="19" y="20"/>
                    <a:pt x="17" y="20"/>
                    <a:pt x="15" y="21"/>
                  </a:cubicBezTo>
                  <a:cubicBezTo>
                    <a:pt x="11" y="22"/>
                    <a:pt x="8" y="23"/>
                    <a:pt x="5" y="24"/>
                  </a:cubicBezTo>
                  <a:cubicBezTo>
                    <a:pt x="3" y="25"/>
                    <a:pt x="2" y="26"/>
                    <a:pt x="2" y="26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365"/>
            <p:cNvSpPr/>
            <p:nvPr/>
          </p:nvSpPr>
          <p:spPr bwMode="auto">
            <a:xfrm>
              <a:off x="7677150" y="6302375"/>
              <a:ext cx="147638" cy="69850"/>
            </a:xfrm>
            <a:custGeom>
              <a:avLst/>
              <a:gdLst>
                <a:gd name="T0" fmla="*/ 0 w 143"/>
                <a:gd name="T1" fmla="*/ 67 h 67"/>
                <a:gd name="T2" fmla="*/ 1 w 143"/>
                <a:gd name="T3" fmla="*/ 59 h 67"/>
                <a:gd name="T4" fmla="*/ 4 w 143"/>
                <a:gd name="T5" fmla="*/ 51 h 67"/>
                <a:gd name="T6" fmla="*/ 9 w 143"/>
                <a:gd name="T7" fmla="*/ 40 h 67"/>
                <a:gd name="T8" fmla="*/ 13 w 143"/>
                <a:gd name="T9" fmla="*/ 35 h 67"/>
                <a:gd name="T10" fmla="*/ 17 w 143"/>
                <a:gd name="T11" fmla="*/ 29 h 67"/>
                <a:gd name="T12" fmla="*/ 22 w 143"/>
                <a:gd name="T13" fmla="*/ 24 h 67"/>
                <a:gd name="T14" fmla="*/ 28 w 143"/>
                <a:gd name="T15" fmla="*/ 18 h 67"/>
                <a:gd name="T16" fmla="*/ 42 w 143"/>
                <a:gd name="T17" fmla="*/ 9 h 67"/>
                <a:gd name="T18" fmla="*/ 50 w 143"/>
                <a:gd name="T19" fmla="*/ 5 h 67"/>
                <a:gd name="T20" fmla="*/ 59 w 143"/>
                <a:gd name="T21" fmla="*/ 3 h 67"/>
                <a:gd name="T22" fmla="*/ 77 w 143"/>
                <a:gd name="T23" fmla="*/ 0 h 67"/>
                <a:gd name="T24" fmla="*/ 93 w 143"/>
                <a:gd name="T25" fmla="*/ 1 h 67"/>
                <a:gd name="T26" fmla="*/ 108 w 143"/>
                <a:gd name="T27" fmla="*/ 5 h 67"/>
                <a:gd name="T28" fmla="*/ 121 w 143"/>
                <a:gd name="T29" fmla="*/ 11 h 67"/>
                <a:gd name="T30" fmla="*/ 126 w 143"/>
                <a:gd name="T31" fmla="*/ 14 h 67"/>
                <a:gd name="T32" fmla="*/ 130 w 143"/>
                <a:gd name="T33" fmla="*/ 17 h 67"/>
                <a:gd name="T34" fmla="*/ 137 w 143"/>
                <a:gd name="T35" fmla="*/ 22 h 67"/>
                <a:gd name="T36" fmla="*/ 143 w 143"/>
                <a:gd name="T37" fmla="*/ 27 h 67"/>
                <a:gd name="T38" fmla="*/ 142 w 143"/>
                <a:gd name="T39" fmla="*/ 29 h 67"/>
                <a:gd name="T40" fmla="*/ 134 w 143"/>
                <a:gd name="T41" fmla="*/ 28 h 67"/>
                <a:gd name="T42" fmla="*/ 126 w 143"/>
                <a:gd name="T43" fmla="*/ 27 h 67"/>
                <a:gd name="T44" fmla="*/ 116 w 143"/>
                <a:gd name="T45" fmla="*/ 26 h 67"/>
                <a:gd name="T46" fmla="*/ 104 w 143"/>
                <a:gd name="T47" fmla="*/ 24 h 67"/>
                <a:gd name="T48" fmla="*/ 91 w 143"/>
                <a:gd name="T49" fmla="*/ 24 h 67"/>
                <a:gd name="T50" fmla="*/ 78 w 143"/>
                <a:gd name="T51" fmla="*/ 24 h 67"/>
                <a:gd name="T52" fmla="*/ 65 w 143"/>
                <a:gd name="T53" fmla="*/ 27 h 67"/>
                <a:gd name="T54" fmla="*/ 53 w 143"/>
                <a:gd name="T55" fmla="*/ 31 h 67"/>
                <a:gd name="T56" fmla="*/ 41 w 143"/>
                <a:gd name="T57" fmla="*/ 37 h 67"/>
                <a:gd name="T58" fmla="*/ 30 w 143"/>
                <a:gd name="T59" fmla="*/ 43 h 67"/>
                <a:gd name="T60" fmla="*/ 25 w 143"/>
                <a:gd name="T61" fmla="*/ 47 h 67"/>
                <a:gd name="T62" fmla="*/ 21 w 143"/>
                <a:gd name="T63" fmla="*/ 50 h 67"/>
                <a:gd name="T64" fmla="*/ 13 w 143"/>
                <a:gd name="T65" fmla="*/ 57 h 67"/>
                <a:gd name="T66" fmla="*/ 7 w 143"/>
                <a:gd name="T67" fmla="*/ 62 h 67"/>
                <a:gd name="T68" fmla="*/ 1 w 143"/>
                <a:gd name="T69" fmla="*/ 67 h 67"/>
                <a:gd name="T70" fmla="*/ 0 w 143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" h="67">
                  <a:moveTo>
                    <a:pt x="0" y="67"/>
                  </a:moveTo>
                  <a:cubicBezTo>
                    <a:pt x="0" y="67"/>
                    <a:pt x="0" y="64"/>
                    <a:pt x="1" y="59"/>
                  </a:cubicBezTo>
                  <a:cubicBezTo>
                    <a:pt x="2" y="57"/>
                    <a:pt x="3" y="54"/>
                    <a:pt x="4" y="51"/>
                  </a:cubicBezTo>
                  <a:cubicBezTo>
                    <a:pt x="5" y="48"/>
                    <a:pt x="7" y="44"/>
                    <a:pt x="9" y="40"/>
                  </a:cubicBezTo>
                  <a:cubicBezTo>
                    <a:pt x="10" y="39"/>
                    <a:pt x="11" y="37"/>
                    <a:pt x="13" y="35"/>
                  </a:cubicBezTo>
                  <a:cubicBezTo>
                    <a:pt x="14" y="33"/>
                    <a:pt x="15" y="31"/>
                    <a:pt x="17" y="29"/>
                  </a:cubicBezTo>
                  <a:cubicBezTo>
                    <a:pt x="18" y="27"/>
                    <a:pt x="20" y="25"/>
                    <a:pt x="22" y="24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2" y="15"/>
                    <a:pt x="37" y="11"/>
                    <a:pt x="42" y="9"/>
                  </a:cubicBezTo>
                  <a:cubicBezTo>
                    <a:pt x="45" y="8"/>
                    <a:pt x="48" y="6"/>
                    <a:pt x="50" y="5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5" y="1"/>
                    <a:pt x="71" y="1"/>
                    <a:pt x="77" y="0"/>
                  </a:cubicBezTo>
                  <a:cubicBezTo>
                    <a:pt x="82" y="0"/>
                    <a:pt x="88" y="0"/>
                    <a:pt x="93" y="1"/>
                  </a:cubicBezTo>
                  <a:cubicBezTo>
                    <a:pt x="99" y="2"/>
                    <a:pt x="104" y="4"/>
                    <a:pt x="108" y="5"/>
                  </a:cubicBezTo>
                  <a:cubicBezTo>
                    <a:pt x="113" y="7"/>
                    <a:pt x="117" y="9"/>
                    <a:pt x="121" y="11"/>
                  </a:cubicBezTo>
                  <a:cubicBezTo>
                    <a:pt x="123" y="12"/>
                    <a:pt x="124" y="13"/>
                    <a:pt x="126" y="14"/>
                  </a:cubicBezTo>
                  <a:cubicBezTo>
                    <a:pt x="128" y="15"/>
                    <a:pt x="129" y="16"/>
                    <a:pt x="130" y="17"/>
                  </a:cubicBezTo>
                  <a:cubicBezTo>
                    <a:pt x="133" y="19"/>
                    <a:pt x="135" y="21"/>
                    <a:pt x="137" y="22"/>
                  </a:cubicBezTo>
                  <a:cubicBezTo>
                    <a:pt x="141" y="25"/>
                    <a:pt x="143" y="27"/>
                    <a:pt x="143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39" y="29"/>
                    <a:pt x="134" y="28"/>
                  </a:cubicBezTo>
                  <a:cubicBezTo>
                    <a:pt x="132" y="28"/>
                    <a:pt x="129" y="28"/>
                    <a:pt x="126" y="27"/>
                  </a:cubicBezTo>
                  <a:cubicBezTo>
                    <a:pt x="123" y="26"/>
                    <a:pt x="120" y="26"/>
                    <a:pt x="116" y="26"/>
                  </a:cubicBezTo>
                  <a:cubicBezTo>
                    <a:pt x="112" y="25"/>
                    <a:pt x="108" y="25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ubicBezTo>
                    <a:pt x="87" y="24"/>
                    <a:pt x="83" y="24"/>
                    <a:pt x="78" y="24"/>
                  </a:cubicBezTo>
                  <a:cubicBezTo>
                    <a:pt x="74" y="25"/>
                    <a:pt x="69" y="26"/>
                    <a:pt x="65" y="27"/>
                  </a:cubicBezTo>
                  <a:cubicBezTo>
                    <a:pt x="61" y="28"/>
                    <a:pt x="57" y="29"/>
                    <a:pt x="53" y="31"/>
                  </a:cubicBezTo>
                  <a:cubicBezTo>
                    <a:pt x="48" y="32"/>
                    <a:pt x="45" y="35"/>
                    <a:pt x="41" y="37"/>
                  </a:cubicBezTo>
                  <a:cubicBezTo>
                    <a:pt x="37" y="39"/>
                    <a:pt x="33" y="41"/>
                    <a:pt x="30" y="43"/>
                  </a:cubicBezTo>
                  <a:cubicBezTo>
                    <a:pt x="28" y="44"/>
                    <a:pt x="27" y="46"/>
                    <a:pt x="25" y="47"/>
                  </a:cubicBezTo>
                  <a:cubicBezTo>
                    <a:pt x="24" y="48"/>
                    <a:pt x="22" y="49"/>
                    <a:pt x="21" y="50"/>
                  </a:cubicBezTo>
                  <a:cubicBezTo>
                    <a:pt x="18" y="52"/>
                    <a:pt x="15" y="55"/>
                    <a:pt x="13" y="57"/>
                  </a:cubicBezTo>
                  <a:cubicBezTo>
                    <a:pt x="11" y="59"/>
                    <a:pt x="8" y="61"/>
                    <a:pt x="7" y="62"/>
                  </a:cubicBezTo>
                  <a:cubicBezTo>
                    <a:pt x="3" y="66"/>
                    <a:pt x="1" y="67"/>
                    <a:pt x="1" y="67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366"/>
            <p:cNvSpPr/>
            <p:nvPr/>
          </p:nvSpPr>
          <p:spPr bwMode="auto">
            <a:xfrm>
              <a:off x="7862888" y="6203950"/>
              <a:ext cx="327025" cy="412750"/>
            </a:xfrm>
            <a:custGeom>
              <a:avLst/>
              <a:gdLst>
                <a:gd name="T0" fmla="*/ 1 w 316"/>
                <a:gd name="T1" fmla="*/ 206 h 400"/>
                <a:gd name="T2" fmla="*/ 32 w 316"/>
                <a:gd name="T3" fmla="*/ 353 h 400"/>
                <a:gd name="T4" fmla="*/ 73 w 316"/>
                <a:gd name="T5" fmla="*/ 394 h 400"/>
                <a:gd name="T6" fmla="*/ 130 w 316"/>
                <a:gd name="T7" fmla="*/ 385 h 400"/>
                <a:gd name="T8" fmla="*/ 315 w 316"/>
                <a:gd name="T9" fmla="*/ 112 h 400"/>
                <a:gd name="T10" fmla="*/ 315 w 316"/>
                <a:gd name="T11" fmla="*/ 101 h 400"/>
                <a:gd name="T12" fmla="*/ 279 w 316"/>
                <a:gd name="T13" fmla="*/ 85 h 400"/>
                <a:gd name="T14" fmla="*/ 81 w 316"/>
                <a:gd name="T15" fmla="*/ 5 h 400"/>
                <a:gd name="T16" fmla="*/ 69 w 316"/>
                <a:gd name="T17" fmla="*/ 1 h 400"/>
                <a:gd name="T18" fmla="*/ 57 w 316"/>
                <a:gd name="T19" fmla="*/ 13 h 400"/>
                <a:gd name="T20" fmla="*/ 6 w 316"/>
                <a:gd name="T21" fmla="*/ 158 h 400"/>
                <a:gd name="T22" fmla="*/ 1 w 316"/>
                <a:gd name="T23" fmla="*/ 20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400">
                  <a:moveTo>
                    <a:pt x="1" y="206"/>
                  </a:moveTo>
                  <a:cubicBezTo>
                    <a:pt x="0" y="256"/>
                    <a:pt x="7" y="308"/>
                    <a:pt x="32" y="353"/>
                  </a:cubicBezTo>
                  <a:cubicBezTo>
                    <a:pt x="41" y="371"/>
                    <a:pt x="55" y="388"/>
                    <a:pt x="73" y="394"/>
                  </a:cubicBezTo>
                  <a:cubicBezTo>
                    <a:pt x="93" y="400"/>
                    <a:pt x="113" y="393"/>
                    <a:pt x="130" y="385"/>
                  </a:cubicBezTo>
                  <a:cubicBezTo>
                    <a:pt x="230" y="337"/>
                    <a:pt x="306" y="222"/>
                    <a:pt x="315" y="112"/>
                  </a:cubicBezTo>
                  <a:cubicBezTo>
                    <a:pt x="315" y="108"/>
                    <a:pt x="316" y="104"/>
                    <a:pt x="315" y="101"/>
                  </a:cubicBezTo>
                  <a:cubicBezTo>
                    <a:pt x="310" y="88"/>
                    <a:pt x="293" y="84"/>
                    <a:pt x="279" y="85"/>
                  </a:cubicBezTo>
                  <a:cubicBezTo>
                    <a:pt x="208" y="90"/>
                    <a:pt x="148" y="68"/>
                    <a:pt x="81" y="5"/>
                  </a:cubicBezTo>
                  <a:cubicBezTo>
                    <a:pt x="78" y="2"/>
                    <a:pt x="74" y="0"/>
                    <a:pt x="69" y="1"/>
                  </a:cubicBezTo>
                  <a:cubicBezTo>
                    <a:pt x="63" y="1"/>
                    <a:pt x="60" y="7"/>
                    <a:pt x="57" y="13"/>
                  </a:cubicBezTo>
                  <a:cubicBezTo>
                    <a:pt x="35" y="59"/>
                    <a:pt x="14" y="107"/>
                    <a:pt x="6" y="158"/>
                  </a:cubicBezTo>
                  <a:cubicBezTo>
                    <a:pt x="3" y="174"/>
                    <a:pt x="2" y="190"/>
                    <a:pt x="1" y="20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Freeform 367"/>
            <p:cNvSpPr/>
            <p:nvPr/>
          </p:nvSpPr>
          <p:spPr bwMode="auto">
            <a:xfrm>
              <a:off x="7916863" y="6330950"/>
              <a:ext cx="77788" cy="44450"/>
            </a:xfrm>
            <a:custGeom>
              <a:avLst/>
              <a:gdLst>
                <a:gd name="T0" fmla="*/ 76 w 76"/>
                <a:gd name="T1" fmla="*/ 30 h 43"/>
                <a:gd name="T2" fmla="*/ 73 w 76"/>
                <a:gd name="T3" fmla="*/ 33 h 43"/>
                <a:gd name="T4" fmla="*/ 64 w 76"/>
                <a:gd name="T5" fmla="*/ 39 h 43"/>
                <a:gd name="T6" fmla="*/ 57 w 76"/>
                <a:gd name="T7" fmla="*/ 42 h 43"/>
                <a:gd name="T8" fmla="*/ 48 w 76"/>
                <a:gd name="T9" fmla="*/ 43 h 43"/>
                <a:gd name="T10" fmla="*/ 39 w 76"/>
                <a:gd name="T11" fmla="*/ 42 h 43"/>
                <a:gd name="T12" fmla="*/ 29 w 76"/>
                <a:gd name="T13" fmla="*/ 39 h 43"/>
                <a:gd name="T14" fmla="*/ 21 w 76"/>
                <a:gd name="T15" fmla="*/ 35 h 43"/>
                <a:gd name="T16" fmla="*/ 14 w 76"/>
                <a:gd name="T17" fmla="*/ 29 h 43"/>
                <a:gd name="T18" fmla="*/ 8 w 76"/>
                <a:gd name="T19" fmla="*/ 22 h 43"/>
                <a:gd name="T20" fmla="*/ 4 w 76"/>
                <a:gd name="T21" fmla="*/ 16 h 43"/>
                <a:gd name="T22" fmla="*/ 2 w 76"/>
                <a:gd name="T23" fmla="*/ 10 h 43"/>
                <a:gd name="T24" fmla="*/ 1 w 76"/>
                <a:gd name="T25" fmla="*/ 5 h 43"/>
                <a:gd name="T26" fmla="*/ 0 w 76"/>
                <a:gd name="T27" fmla="*/ 1 h 43"/>
                <a:gd name="T28" fmla="*/ 1 w 76"/>
                <a:gd name="T29" fmla="*/ 0 h 43"/>
                <a:gd name="T30" fmla="*/ 5 w 76"/>
                <a:gd name="T31" fmla="*/ 3 h 43"/>
                <a:gd name="T32" fmla="*/ 13 w 76"/>
                <a:gd name="T33" fmla="*/ 9 h 43"/>
                <a:gd name="T34" fmla="*/ 18 w 76"/>
                <a:gd name="T35" fmla="*/ 13 h 43"/>
                <a:gd name="T36" fmla="*/ 23 w 76"/>
                <a:gd name="T37" fmla="*/ 17 h 43"/>
                <a:gd name="T38" fmla="*/ 30 w 76"/>
                <a:gd name="T39" fmla="*/ 20 h 43"/>
                <a:gd name="T40" fmla="*/ 36 w 76"/>
                <a:gd name="T41" fmla="*/ 23 h 43"/>
                <a:gd name="T42" fmla="*/ 42 w 76"/>
                <a:gd name="T43" fmla="*/ 26 h 43"/>
                <a:gd name="T44" fmla="*/ 46 w 76"/>
                <a:gd name="T45" fmla="*/ 27 h 43"/>
                <a:gd name="T46" fmla="*/ 49 w 76"/>
                <a:gd name="T47" fmla="*/ 27 h 43"/>
                <a:gd name="T48" fmla="*/ 55 w 76"/>
                <a:gd name="T49" fmla="*/ 28 h 43"/>
                <a:gd name="T50" fmla="*/ 62 w 76"/>
                <a:gd name="T51" fmla="*/ 29 h 43"/>
                <a:gd name="T52" fmla="*/ 71 w 76"/>
                <a:gd name="T53" fmla="*/ 29 h 43"/>
                <a:gd name="T54" fmla="*/ 75 w 76"/>
                <a:gd name="T55" fmla="*/ 29 h 43"/>
                <a:gd name="T56" fmla="*/ 76 w 76"/>
                <a:gd name="T5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3">
                  <a:moveTo>
                    <a:pt x="76" y="30"/>
                  </a:moveTo>
                  <a:cubicBezTo>
                    <a:pt x="76" y="30"/>
                    <a:pt x="75" y="32"/>
                    <a:pt x="73" y="33"/>
                  </a:cubicBezTo>
                  <a:cubicBezTo>
                    <a:pt x="71" y="35"/>
                    <a:pt x="68" y="37"/>
                    <a:pt x="64" y="39"/>
                  </a:cubicBezTo>
                  <a:cubicBezTo>
                    <a:pt x="62" y="40"/>
                    <a:pt x="59" y="41"/>
                    <a:pt x="57" y="42"/>
                  </a:cubicBezTo>
                  <a:cubicBezTo>
                    <a:pt x="54" y="42"/>
                    <a:pt x="51" y="43"/>
                    <a:pt x="48" y="43"/>
                  </a:cubicBezTo>
                  <a:cubicBezTo>
                    <a:pt x="45" y="43"/>
                    <a:pt x="42" y="43"/>
                    <a:pt x="39" y="42"/>
                  </a:cubicBezTo>
                  <a:cubicBezTo>
                    <a:pt x="35" y="42"/>
                    <a:pt x="32" y="40"/>
                    <a:pt x="29" y="39"/>
                  </a:cubicBezTo>
                  <a:cubicBezTo>
                    <a:pt x="26" y="38"/>
                    <a:pt x="23" y="36"/>
                    <a:pt x="21" y="35"/>
                  </a:cubicBezTo>
                  <a:cubicBezTo>
                    <a:pt x="18" y="33"/>
                    <a:pt x="16" y="31"/>
                    <a:pt x="14" y="29"/>
                  </a:cubicBezTo>
                  <a:cubicBezTo>
                    <a:pt x="12" y="26"/>
                    <a:pt x="10" y="24"/>
                    <a:pt x="8" y="22"/>
                  </a:cubicBezTo>
                  <a:cubicBezTo>
                    <a:pt x="7" y="20"/>
                    <a:pt x="6" y="18"/>
                    <a:pt x="4" y="16"/>
                  </a:cubicBezTo>
                  <a:cubicBezTo>
                    <a:pt x="3" y="14"/>
                    <a:pt x="3" y="12"/>
                    <a:pt x="2" y="10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1"/>
                    <a:pt x="5" y="3"/>
                  </a:cubicBezTo>
                  <a:cubicBezTo>
                    <a:pt x="7" y="4"/>
                    <a:pt x="9" y="7"/>
                    <a:pt x="13" y="9"/>
                  </a:cubicBezTo>
                  <a:cubicBezTo>
                    <a:pt x="14" y="10"/>
                    <a:pt x="16" y="12"/>
                    <a:pt x="18" y="13"/>
                  </a:cubicBezTo>
                  <a:cubicBezTo>
                    <a:pt x="20" y="14"/>
                    <a:pt x="22" y="15"/>
                    <a:pt x="23" y="17"/>
                  </a:cubicBezTo>
                  <a:cubicBezTo>
                    <a:pt x="25" y="18"/>
                    <a:pt x="28" y="19"/>
                    <a:pt x="30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8" y="24"/>
                    <a:pt x="40" y="25"/>
                    <a:pt x="42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8" y="27"/>
                    <a:pt x="49" y="27"/>
                  </a:cubicBezTo>
                  <a:cubicBezTo>
                    <a:pt x="51" y="28"/>
                    <a:pt x="53" y="28"/>
                    <a:pt x="55" y="28"/>
                  </a:cubicBezTo>
                  <a:cubicBezTo>
                    <a:pt x="58" y="28"/>
                    <a:pt x="60" y="29"/>
                    <a:pt x="62" y="29"/>
                  </a:cubicBezTo>
                  <a:cubicBezTo>
                    <a:pt x="66" y="29"/>
                    <a:pt x="69" y="29"/>
                    <a:pt x="71" y="29"/>
                  </a:cubicBezTo>
                  <a:cubicBezTo>
                    <a:pt x="74" y="29"/>
                    <a:pt x="75" y="29"/>
                    <a:pt x="75" y="29"/>
                  </a:cubicBezTo>
                  <a:lnTo>
                    <a:pt x="7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368"/>
            <p:cNvSpPr/>
            <p:nvPr/>
          </p:nvSpPr>
          <p:spPr bwMode="auto">
            <a:xfrm>
              <a:off x="8047038" y="6375400"/>
              <a:ext cx="77788" cy="46038"/>
            </a:xfrm>
            <a:custGeom>
              <a:avLst/>
              <a:gdLst>
                <a:gd name="T0" fmla="*/ 76 w 76"/>
                <a:gd name="T1" fmla="*/ 33 h 44"/>
                <a:gd name="T2" fmla="*/ 73 w 76"/>
                <a:gd name="T3" fmla="*/ 36 h 44"/>
                <a:gd name="T4" fmla="*/ 63 w 76"/>
                <a:gd name="T5" fmla="*/ 41 h 44"/>
                <a:gd name="T6" fmla="*/ 56 w 76"/>
                <a:gd name="T7" fmla="*/ 43 h 44"/>
                <a:gd name="T8" fmla="*/ 47 w 76"/>
                <a:gd name="T9" fmla="*/ 44 h 44"/>
                <a:gd name="T10" fmla="*/ 38 w 76"/>
                <a:gd name="T11" fmla="*/ 43 h 44"/>
                <a:gd name="T12" fmla="*/ 28 w 76"/>
                <a:gd name="T13" fmla="*/ 40 h 44"/>
                <a:gd name="T14" fmla="*/ 20 w 76"/>
                <a:gd name="T15" fmla="*/ 35 h 44"/>
                <a:gd name="T16" fmla="*/ 13 w 76"/>
                <a:gd name="T17" fmla="*/ 29 h 44"/>
                <a:gd name="T18" fmla="*/ 8 w 76"/>
                <a:gd name="T19" fmla="*/ 22 h 44"/>
                <a:gd name="T20" fmla="*/ 4 w 76"/>
                <a:gd name="T21" fmla="*/ 15 h 44"/>
                <a:gd name="T22" fmla="*/ 2 w 76"/>
                <a:gd name="T23" fmla="*/ 9 h 44"/>
                <a:gd name="T24" fmla="*/ 1 w 76"/>
                <a:gd name="T25" fmla="*/ 5 h 44"/>
                <a:gd name="T26" fmla="*/ 0 w 76"/>
                <a:gd name="T27" fmla="*/ 1 h 44"/>
                <a:gd name="T28" fmla="*/ 2 w 76"/>
                <a:gd name="T29" fmla="*/ 0 h 44"/>
                <a:gd name="T30" fmla="*/ 5 w 76"/>
                <a:gd name="T31" fmla="*/ 2 h 44"/>
                <a:gd name="T32" fmla="*/ 13 w 76"/>
                <a:gd name="T33" fmla="*/ 9 h 44"/>
                <a:gd name="T34" fmla="*/ 18 w 76"/>
                <a:gd name="T35" fmla="*/ 13 h 44"/>
                <a:gd name="T36" fmla="*/ 23 w 76"/>
                <a:gd name="T37" fmla="*/ 17 h 44"/>
                <a:gd name="T38" fmla="*/ 29 w 76"/>
                <a:gd name="T39" fmla="*/ 21 h 44"/>
                <a:gd name="T40" fmla="*/ 36 w 76"/>
                <a:gd name="T41" fmla="*/ 24 h 44"/>
                <a:gd name="T42" fmla="*/ 42 w 76"/>
                <a:gd name="T43" fmla="*/ 27 h 44"/>
                <a:gd name="T44" fmla="*/ 45 w 76"/>
                <a:gd name="T45" fmla="*/ 28 h 44"/>
                <a:gd name="T46" fmla="*/ 49 w 76"/>
                <a:gd name="T47" fmla="*/ 29 h 44"/>
                <a:gd name="T48" fmla="*/ 55 w 76"/>
                <a:gd name="T49" fmla="*/ 30 h 44"/>
                <a:gd name="T50" fmla="*/ 61 w 76"/>
                <a:gd name="T51" fmla="*/ 31 h 44"/>
                <a:gd name="T52" fmla="*/ 71 w 76"/>
                <a:gd name="T53" fmla="*/ 31 h 44"/>
                <a:gd name="T54" fmla="*/ 75 w 76"/>
                <a:gd name="T55" fmla="*/ 31 h 44"/>
                <a:gd name="T56" fmla="*/ 76 w 76"/>
                <a:gd name="T57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4">
                  <a:moveTo>
                    <a:pt x="76" y="33"/>
                  </a:moveTo>
                  <a:cubicBezTo>
                    <a:pt x="76" y="33"/>
                    <a:pt x="75" y="34"/>
                    <a:pt x="73" y="36"/>
                  </a:cubicBezTo>
                  <a:cubicBezTo>
                    <a:pt x="71" y="37"/>
                    <a:pt x="68" y="39"/>
                    <a:pt x="63" y="41"/>
                  </a:cubicBezTo>
                  <a:cubicBezTo>
                    <a:pt x="61" y="42"/>
                    <a:pt x="58" y="43"/>
                    <a:pt x="56" y="43"/>
                  </a:cubicBezTo>
                  <a:cubicBezTo>
                    <a:pt x="53" y="44"/>
                    <a:pt x="50" y="44"/>
                    <a:pt x="47" y="44"/>
                  </a:cubicBezTo>
                  <a:cubicBezTo>
                    <a:pt x="44" y="44"/>
                    <a:pt x="41" y="44"/>
                    <a:pt x="38" y="43"/>
                  </a:cubicBezTo>
                  <a:cubicBezTo>
                    <a:pt x="34" y="42"/>
                    <a:pt x="31" y="41"/>
                    <a:pt x="28" y="40"/>
                  </a:cubicBezTo>
                  <a:cubicBezTo>
                    <a:pt x="25" y="38"/>
                    <a:pt x="23" y="37"/>
                    <a:pt x="20" y="35"/>
                  </a:cubicBezTo>
                  <a:cubicBezTo>
                    <a:pt x="17" y="33"/>
                    <a:pt x="15" y="31"/>
                    <a:pt x="13" y="29"/>
                  </a:cubicBezTo>
                  <a:cubicBezTo>
                    <a:pt x="11" y="26"/>
                    <a:pt x="9" y="24"/>
                    <a:pt x="8" y="22"/>
                  </a:cubicBezTo>
                  <a:cubicBezTo>
                    <a:pt x="6" y="20"/>
                    <a:pt x="5" y="17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5" y="2"/>
                  </a:cubicBezTo>
                  <a:cubicBezTo>
                    <a:pt x="7" y="4"/>
                    <a:pt x="9" y="6"/>
                    <a:pt x="13" y="9"/>
                  </a:cubicBezTo>
                  <a:cubicBezTo>
                    <a:pt x="14" y="10"/>
                    <a:pt x="16" y="11"/>
                    <a:pt x="18" y="13"/>
                  </a:cubicBezTo>
                  <a:cubicBezTo>
                    <a:pt x="20" y="14"/>
                    <a:pt x="21" y="16"/>
                    <a:pt x="23" y="17"/>
                  </a:cubicBezTo>
                  <a:cubicBezTo>
                    <a:pt x="25" y="18"/>
                    <a:pt x="27" y="19"/>
                    <a:pt x="29" y="21"/>
                  </a:cubicBezTo>
                  <a:cubicBezTo>
                    <a:pt x="31" y="22"/>
                    <a:pt x="33" y="23"/>
                    <a:pt x="36" y="24"/>
                  </a:cubicBezTo>
                  <a:cubicBezTo>
                    <a:pt x="38" y="25"/>
                    <a:pt x="40" y="26"/>
                    <a:pt x="42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8" y="28"/>
                    <a:pt x="49" y="29"/>
                  </a:cubicBezTo>
                  <a:cubicBezTo>
                    <a:pt x="51" y="29"/>
                    <a:pt x="53" y="29"/>
                    <a:pt x="55" y="30"/>
                  </a:cubicBezTo>
                  <a:cubicBezTo>
                    <a:pt x="57" y="30"/>
                    <a:pt x="59" y="30"/>
                    <a:pt x="61" y="31"/>
                  </a:cubicBezTo>
                  <a:cubicBezTo>
                    <a:pt x="65" y="31"/>
                    <a:pt x="69" y="31"/>
                    <a:pt x="71" y="31"/>
                  </a:cubicBezTo>
                  <a:cubicBezTo>
                    <a:pt x="74" y="31"/>
                    <a:pt x="75" y="31"/>
                    <a:pt x="75" y="31"/>
                  </a:cubicBezTo>
                  <a:lnTo>
                    <a:pt x="7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Freeform 369"/>
            <p:cNvSpPr/>
            <p:nvPr/>
          </p:nvSpPr>
          <p:spPr bwMode="auto">
            <a:xfrm>
              <a:off x="7891463" y="6461125"/>
              <a:ext cx="161925" cy="87313"/>
            </a:xfrm>
            <a:custGeom>
              <a:avLst/>
              <a:gdLst>
                <a:gd name="T0" fmla="*/ 157 w 157"/>
                <a:gd name="T1" fmla="*/ 59 h 85"/>
                <a:gd name="T2" fmla="*/ 150 w 157"/>
                <a:gd name="T3" fmla="*/ 64 h 85"/>
                <a:gd name="T4" fmla="*/ 142 w 157"/>
                <a:gd name="T5" fmla="*/ 70 h 85"/>
                <a:gd name="T6" fmla="*/ 131 w 157"/>
                <a:gd name="T7" fmla="*/ 76 h 85"/>
                <a:gd name="T8" fmla="*/ 116 w 157"/>
                <a:gd name="T9" fmla="*/ 81 h 85"/>
                <a:gd name="T10" fmla="*/ 99 w 157"/>
                <a:gd name="T11" fmla="*/ 84 h 85"/>
                <a:gd name="T12" fmla="*/ 90 w 157"/>
                <a:gd name="T13" fmla="*/ 85 h 85"/>
                <a:gd name="T14" fmla="*/ 80 w 157"/>
                <a:gd name="T15" fmla="*/ 84 h 85"/>
                <a:gd name="T16" fmla="*/ 70 w 157"/>
                <a:gd name="T17" fmla="*/ 82 h 85"/>
                <a:gd name="T18" fmla="*/ 60 w 157"/>
                <a:gd name="T19" fmla="*/ 79 h 85"/>
                <a:gd name="T20" fmla="*/ 51 w 157"/>
                <a:gd name="T21" fmla="*/ 75 h 85"/>
                <a:gd name="T22" fmla="*/ 42 w 157"/>
                <a:gd name="T23" fmla="*/ 70 h 85"/>
                <a:gd name="T24" fmla="*/ 28 w 157"/>
                <a:gd name="T25" fmla="*/ 58 h 85"/>
                <a:gd name="T26" fmla="*/ 17 w 157"/>
                <a:gd name="T27" fmla="*/ 44 h 85"/>
                <a:gd name="T28" fmla="*/ 9 w 157"/>
                <a:gd name="T29" fmla="*/ 31 h 85"/>
                <a:gd name="T30" fmla="*/ 6 w 157"/>
                <a:gd name="T31" fmla="*/ 25 h 85"/>
                <a:gd name="T32" fmla="*/ 5 w 157"/>
                <a:gd name="T33" fmla="*/ 19 h 85"/>
                <a:gd name="T34" fmla="*/ 2 w 157"/>
                <a:gd name="T35" fmla="*/ 9 h 85"/>
                <a:gd name="T36" fmla="*/ 0 w 157"/>
                <a:gd name="T37" fmla="*/ 1 h 85"/>
                <a:gd name="T38" fmla="*/ 2 w 157"/>
                <a:gd name="T39" fmla="*/ 0 h 85"/>
                <a:gd name="T40" fmla="*/ 8 w 157"/>
                <a:gd name="T41" fmla="*/ 6 h 85"/>
                <a:gd name="T42" fmla="*/ 14 w 157"/>
                <a:gd name="T43" fmla="*/ 13 h 85"/>
                <a:gd name="T44" fmla="*/ 22 w 157"/>
                <a:gd name="T45" fmla="*/ 22 h 85"/>
                <a:gd name="T46" fmla="*/ 32 w 157"/>
                <a:gd name="T47" fmla="*/ 32 h 85"/>
                <a:gd name="T48" fmla="*/ 43 w 157"/>
                <a:gd name="T49" fmla="*/ 41 h 85"/>
                <a:gd name="T50" fmla="*/ 55 w 157"/>
                <a:gd name="T51" fmla="*/ 49 h 85"/>
                <a:gd name="T52" fmla="*/ 62 w 157"/>
                <a:gd name="T53" fmla="*/ 53 h 85"/>
                <a:gd name="T54" fmla="*/ 66 w 157"/>
                <a:gd name="T55" fmla="*/ 54 h 85"/>
                <a:gd name="T56" fmla="*/ 69 w 157"/>
                <a:gd name="T57" fmla="*/ 56 h 85"/>
                <a:gd name="T58" fmla="*/ 76 w 157"/>
                <a:gd name="T59" fmla="*/ 58 h 85"/>
                <a:gd name="T60" fmla="*/ 84 w 157"/>
                <a:gd name="T61" fmla="*/ 60 h 85"/>
                <a:gd name="T62" fmla="*/ 99 w 157"/>
                <a:gd name="T63" fmla="*/ 62 h 85"/>
                <a:gd name="T64" fmla="*/ 113 w 157"/>
                <a:gd name="T65" fmla="*/ 62 h 85"/>
                <a:gd name="T66" fmla="*/ 127 w 157"/>
                <a:gd name="T67" fmla="*/ 62 h 85"/>
                <a:gd name="T68" fmla="*/ 138 w 157"/>
                <a:gd name="T69" fmla="*/ 60 h 85"/>
                <a:gd name="T70" fmla="*/ 147 w 157"/>
                <a:gd name="T71" fmla="*/ 59 h 85"/>
                <a:gd name="T72" fmla="*/ 156 w 157"/>
                <a:gd name="T73" fmla="*/ 57 h 85"/>
                <a:gd name="T74" fmla="*/ 157 w 157"/>
                <a:gd name="T75" fmla="*/ 5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85">
                  <a:moveTo>
                    <a:pt x="157" y="59"/>
                  </a:moveTo>
                  <a:cubicBezTo>
                    <a:pt x="157" y="59"/>
                    <a:pt x="155" y="61"/>
                    <a:pt x="150" y="64"/>
                  </a:cubicBezTo>
                  <a:cubicBezTo>
                    <a:pt x="148" y="66"/>
                    <a:pt x="145" y="68"/>
                    <a:pt x="142" y="70"/>
                  </a:cubicBezTo>
                  <a:cubicBezTo>
                    <a:pt x="139" y="72"/>
                    <a:pt x="135" y="74"/>
                    <a:pt x="131" y="76"/>
                  </a:cubicBezTo>
                  <a:cubicBezTo>
                    <a:pt x="126" y="78"/>
                    <a:pt x="122" y="80"/>
                    <a:pt x="116" y="81"/>
                  </a:cubicBezTo>
                  <a:cubicBezTo>
                    <a:pt x="111" y="83"/>
                    <a:pt x="105" y="84"/>
                    <a:pt x="99" y="84"/>
                  </a:cubicBezTo>
                  <a:cubicBezTo>
                    <a:pt x="96" y="85"/>
                    <a:pt x="93" y="85"/>
                    <a:pt x="90" y="85"/>
                  </a:cubicBezTo>
                  <a:cubicBezTo>
                    <a:pt x="86" y="85"/>
                    <a:pt x="83" y="84"/>
                    <a:pt x="80" y="84"/>
                  </a:cubicBezTo>
                  <a:cubicBezTo>
                    <a:pt x="77" y="83"/>
                    <a:pt x="73" y="83"/>
                    <a:pt x="70" y="82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8"/>
                    <a:pt x="54" y="77"/>
                    <a:pt x="51" y="75"/>
                  </a:cubicBezTo>
                  <a:cubicBezTo>
                    <a:pt x="48" y="73"/>
                    <a:pt x="45" y="72"/>
                    <a:pt x="42" y="70"/>
                  </a:cubicBezTo>
                  <a:cubicBezTo>
                    <a:pt x="37" y="66"/>
                    <a:pt x="32" y="62"/>
                    <a:pt x="28" y="58"/>
                  </a:cubicBezTo>
                  <a:cubicBezTo>
                    <a:pt x="24" y="53"/>
                    <a:pt x="20" y="49"/>
                    <a:pt x="17" y="44"/>
                  </a:cubicBezTo>
                  <a:cubicBezTo>
                    <a:pt x="14" y="40"/>
                    <a:pt x="12" y="35"/>
                    <a:pt x="9" y="31"/>
                  </a:cubicBezTo>
                  <a:cubicBezTo>
                    <a:pt x="8" y="29"/>
                    <a:pt x="7" y="27"/>
                    <a:pt x="6" y="25"/>
                  </a:cubicBezTo>
                  <a:cubicBezTo>
                    <a:pt x="6" y="23"/>
                    <a:pt x="5" y="21"/>
                    <a:pt x="5" y="19"/>
                  </a:cubicBezTo>
                  <a:cubicBezTo>
                    <a:pt x="3" y="15"/>
                    <a:pt x="3" y="12"/>
                    <a:pt x="2" y="9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3"/>
                    <a:pt x="8" y="6"/>
                  </a:cubicBezTo>
                  <a:cubicBezTo>
                    <a:pt x="9" y="8"/>
                    <a:pt x="12" y="11"/>
                    <a:pt x="14" y="13"/>
                  </a:cubicBezTo>
                  <a:cubicBezTo>
                    <a:pt x="16" y="16"/>
                    <a:pt x="19" y="19"/>
                    <a:pt x="22" y="22"/>
                  </a:cubicBezTo>
                  <a:cubicBezTo>
                    <a:pt x="25" y="25"/>
                    <a:pt x="28" y="28"/>
                    <a:pt x="32" y="32"/>
                  </a:cubicBezTo>
                  <a:cubicBezTo>
                    <a:pt x="35" y="34"/>
                    <a:pt x="39" y="38"/>
                    <a:pt x="43" y="41"/>
                  </a:cubicBezTo>
                  <a:cubicBezTo>
                    <a:pt x="47" y="44"/>
                    <a:pt x="51" y="46"/>
                    <a:pt x="55" y="49"/>
                  </a:cubicBezTo>
                  <a:cubicBezTo>
                    <a:pt x="58" y="50"/>
                    <a:pt x="60" y="51"/>
                    <a:pt x="62" y="53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7" y="55"/>
                    <a:pt x="68" y="55"/>
                    <a:pt x="69" y="56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9" y="59"/>
                    <a:pt x="81" y="59"/>
                    <a:pt x="84" y="60"/>
                  </a:cubicBezTo>
                  <a:cubicBezTo>
                    <a:pt x="89" y="61"/>
                    <a:pt x="94" y="61"/>
                    <a:pt x="99" y="62"/>
                  </a:cubicBezTo>
                  <a:cubicBezTo>
                    <a:pt x="104" y="62"/>
                    <a:pt x="109" y="63"/>
                    <a:pt x="113" y="62"/>
                  </a:cubicBezTo>
                  <a:cubicBezTo>
                    <a:pt x="118" y="62"/>
                    <a:pt x="122" y="62"/>
                    <a:pt x="127" y="62"/>
                  </a:cubicBezTo>
                  <a:cubicBezTo>
                    <a:pt x="131" y="61"/>
                    <a:pt x="135" y="61"/>
                    <a:pt x="138" y="60"/>
                  </a:cubicBezTo>
                  <a:cubicBezTo>
                    <a:pt x="142" y="59"/>
                    <a:pt x="145" y="59"/>
                    <a:pt x="147" y="59"/>
                  </a:cubicBezTo>
                  <a:cubicBezTo>
                    <a:pt x="153" y="58"/>
                    <a:pt x="156" y="57"/>
                    <a:pt x="156" y="57"/>
                  </a:cubicBezTo>
                  <a:lnTo>
                    <a:pt x="15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01" name="Oval 370"/>
          <p:cNvSpPr>
            <a:spLocks noChangeArrowheads="1"/>
          </p:cNvSpPr>
          <p:nvPr/>
        </p:nvSpPr>
        <p:spPr bwMode="auto">
          <a:xfrm>
            <a:off x="6743034" y="1661187"/>
            <a:ext cx="838677" cy="838677"/>
          </a:xfrm>
          <a:prstGeom prst="ellipse">
            <a:avLst/>
          </a:prstGeom>
          <a:solidFill>
            <a:srgbClr val="5EC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0" name="组合 449"/>
          <p:cNvGrpSpPr/>
          <p:nvPr/>
        </p:nvGrpSpPr>
        <p:grpSpPr>
          <a:xfrm>
            <a:off x="6832983" y="1852486"/>
            <a:ext cx="658780" cy="485217"/>
            <a:chOff x="6265863" y="3724275"/>
            <a:chExt cx="825500" cy="608013"/>
          </a:xfrm>
        </p:grpSpPr>
        <p:sp>
          <p:nvSpPr>
            <p:cNvPr id="202" name="Freeform 371"/>
            <p:cNvSpPr/>
            <p:nvPr/>
          </p:nvSpPr>
          <p:spPr bwMode="auto">
            <a:xfrm>
              <a:off x="6265863" y="3724275"/>
              <a:ext cx="647700" cy="571500"/>
            </a:xfrm>
            <a:custGeom>
              <a:avLst/>
              <a:gdLst>
                <a:gd name="T0" fmla="*/ 408 w 408"/>
                <a:gd name="T1" fmla="*/ 271 h 360"/>
                <a:gd name="T2" fmla="*/ 71 w 408"/>
                <a:gd name="T3" fmla="*/ 360 h 360"/>
                <a:gd name="T4" fmla="*/ 0 w 408"/>
                <a:gd name="T5" fmla="*/ 89 h 360"/>
                <a:gd name="T6" fmla="*/ 337 w 408"/>
                <a:gd name="T7" fmla="*/ 0 h 360"/>
                <a:gd name="T8" fmla="*/ 408 w 408"/>
                <a:gd name="T9" fmla="*/ 27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360">
                  <a:moveTo>
                    <a:pt x="408" y="271"/>
                  </a:moveTo>
                  <a:lnTo>
                    <a:pt x="71" y="360"/>
                  </a:lnTo>
                  <a:lnTo>
                    <a:pt x="0" y="89"/>
                  </a:lnTo>
                  <a:lnTo>
                    <a:pt x="337" y="0"/>
                  </a:lnTo>
                  <a:lnTo>
                    <a:pt x="408" y="271"/>
                  </a:lnTo>
                  <a:close/>
                </a:path>
              </a:pathLst>
            </a:custGeom>
            <a:solidFill>
              <a:srgbClr val="D3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372"/>
            <p:cNvSpPr/>
            <p:nvPr/>
          </p:nvSpPr>
          <p:spPr bwMode="auto">
            <a:xfrm>
              <a:off x="6305550" y="3765550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0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4" name="Freeform 373"/>
            <p:cNvSpPr/>
            <p:nvPr/>
          </p:nvSpPr>
          <p:spPr bwMode="auto">
            <a:xfrm>
              <a:off x="6313488" y="37909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6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5" name="Freeform 374"/>
            <p:cNvSpPr/>
            <p:nvPr/>
          </p:nvSpPr>
          <p:spPr bwMode="auto">
            <a:xfrm>
              <a:off x="6319838" y="38163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7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7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375"/>
            <p:cNvSpPr/>
            <p:nvPr/>
          </p:nvSpPr>
          <p:spPr bwMode="auto">
            <a:xfrm>
              <a:off x="6326188" y="3843338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Freeform 376"/>
            <p:cNvSpPr/>
            <p:nvPr/>
          </p:nvSpPr>
          <p:spPr bwMode="auto">
            <a:xfrm>
              <a:off x="6334125" y="3870325"/>
              <a:ext cx="471488" cy="123825"/>
            </a:xfrm>
            <a:custGeom>
              <a:avLst/>
              <a:gdLst>
                <a:gd name="T0" fmla="*/ 0 w 297"/>
                <a:gd name="T1" fmla="*/ 78 h 78"/>
                <a:gd name="T2" fmla="*/ 0 w 297"/>
                <a:gd name="T3" fmla="*/ 78 h 78"/>
                <a:gd name="T4" fmla="*/ 296 w 297"/>
                <a:gd name="T5" fmla="*/ 0 h 78"/>
                <a:gd name="T6" fmla="*/ 297 w 297"/>
                <a:gd name="T7" fmla="*/ 0 h 78"/>
                <a:gd name="T8" fmla="*/ 0 w 29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8">
                  <a:moveTo>
                    <a:pt x="0" y="78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Freeform 377"/>
            <p:cNvSpPr/>
            <p:nvPr/>
          </p:nvSpPr>
          <p:spPr bwMode="auto">
            <a:xfrm>
              <a:off x="6338888" y="3895725"/>
              <a:ext cx="473075" cy="125413"/>
            </a:xfrm>
            <a:custGeom>
              <a:avLst/>
              <a:gdLst>
                <a:gd name="T0" fmla="*/ 1 w 298"/>
                <a:gd name="T1" fmla="*/ 79 h 79"/>
                <a:gd name="T2" fmla="*/ 0 w 298"/>
                <a:gd name="T3" fmla="*/ 78 h 79"/>
                <a:gd name="T4" fmla="*/ 298 w 298"/>
                <a:gd name="T5" fmla="*/ 0 h 79"/>
                <a:gd name="T6" fmla="*/ 298 w 298"/>
                <a:gd name="T7" fmla="*/ 1 h 79"/>
                <a:gd name="T8" fmla="*/ 1 w 29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79">
                  <a:moveTo>
                    <a:pt x="1" y="79"/>
                  </a:moveTo>
                  <a:lnTo>
                    <a:pt x="0" y="78"/>
                  </a:lnTo>
                  <a:lnTo>
                    <a:pt x="298" y="0"/>
                  </a:lnTo>
                  <a:lnTo>
                    <a:pt x="298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9" name="Freeform 378"/>
            <p:cNvSpPr/>
            <p:nvPr/>
          </p:nvSpPr>
          <p:spPr bwMode="auto">
            <a:xfrm>
              <a:off x="6346825" y="3921125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Freeform 379"/>
            <p:cNvSpPr/>
            <p:nvPr/>
          </p:nvSpPr>
          <p:spPr bwMode="auto">
            <a:xfrm>
              <a:off x="6354763" y="3946525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6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6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380"/>
            <p:cNvSpPr/>
            <p:nvPr/>
          </p:nvSpPr>
          <p:spPr bwMode="auto">
            <a:xfrm>
              <a:off x="6361113" y="3973513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381"/>
            <p:cNvSpPr/>
            <p:nvPr/>
          </p:nvSpPr>
          <p:spPr bwMode="auto">
            <a:xfrm>
              <a:off x="6367463" y="3998913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Freeform 382"/>
            <p:cNvSpPr/>
            <p:nvPr/>
          </p:nvSpPr>
          <p:spPr bwMode="auto">
            <a:xfrm>
              <a:off x="6375400" y="40259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Freeform 383"/>
            <p:cNvSpPr/>
            <p:nvPr/>
          </p:nvSpPr>
          <p:spPr bwMode="auto">
            <a:xfrm>
              <a:off x="6381750" y="40513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384"/>
            <p:cNvSpPr/>
            <p:nvPr/>
          </p:nvSpPr>
          <p:spPr bwMode="auto">
            <a:xfrm>
              <a:off x="6388100" y="40782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Freeform 385"/>
            <p:cNvSpPr/>
            <p:nvPr/>
          </p:nvSpPr>
          <p:spPr bwMode="auto">
            <a:xfrm>
              <a:off x="6396038" y="41036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Freeform 386"/>
            <p:cNvSpPr/>
            <p:nvPr/>
          </p:nvSpPr>
          <p:spPr bwMode="auto">
            <a:xfrm>
              <a:off x="6669088" y="3792538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1 h 230"/>
                <a:gd name="T4" fmla="*/ 2 w 62"/>
                <a:gd name="T5" fmla="*/ 0 h 230"/>
                <a:gd name="T6" fmla="*/ 62 w 62"/>
                <a:gd name="T7" fmla="*/ 230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387"/>
            <p:cNvSpPr/>
            <p:nvPr/>
          </p:nvSpPr>
          <p:spPr bwMode="auto">
            <a:xfrm>
              <a:off x="6696075" y="378618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Freeform 388"/>
            <p:cNvSpPr/>
            <p:nvPr/>
          </p:nvSpPr>
          <p:spPr bwMode="auto">
            <a:xfrm>
              <a:off x="6723063" y="37798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Freeform 389"/>
            <p:cNvSpPr/>
            <p:nvPr/>
          </p:nvSpPr>
          <p:spPr bwMode="auto">
            <a:xfrm>
              <a:off x="6750050" y="377190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390"/>
            <p:cNvSpPr/>
            <p:nvPr/>
          </p:nvSpPr>
          <p:spPr bwMode="auto">
            <a:xfrm>
              <a:off x="6775450" y="3765550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Freeform 391"/>
            <p:cNvSpPr/>
            <p:nvPr/>
          </p:nvSpPr>
          <p:spPr bwMode="auto">
            <a:xfrm>
              <a:off x="6643688" y="380047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392"/>
            <p:cNvSpPr/>
            <p:nvPr/>
          </p:nvSpPr>
          <p:spPr bwMode="auto">
            <a:xfrm>
              <a:off x="6618288" y="3806825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Freeform 393"/>
            <p:cNvSpPr/>
            <p:nvPr/>
          </p:nvSpPr>
          <p:spPr bwMode="auto">
            <a:xfrm>
              <a:off x="6592888" y="3813175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1 h 230"/>
                <a:gd name="T4" fmla="*/ 0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394"/>
            <p:cNvSpPr/>
            <p:nvPr/>
          </p:nvSpPr>
          <p:spPr bwMode="auto">
            <a:xfrm>
              <a:off x="6565900" y="3821113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6" name="Freeform 395"/>
            <p:cNvSpPr/>
            <p:nvPr/>
          </p:nvSpPr>
          <p:spPr bwMode="auto">
            <a:xfrm>
              <a:off x="6538913" y="3829050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Freeform 396"/>
            <p:cNvSpPr/>
            <p:nvPr/>
          </p:nvSpPr>
          <p:spPr bwMode="auto">
            <a:xfrm>
              <a:off x="6513513" y="3833813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8" name="Freeform 397"/>
            <p:cNvSpPr/>
            <p:nvPr/>
          </p:nvSpPr>
          <p:spPr bwMode="auto">
            <a:xfrm>
              <a:off x="6488113" y="3841750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398"/>
            <p:cNvSpPr/>
            <p:nvPr/>
          </p:nvSpPr>
          <p:spPr bwMode="auto">
            <a:xfrm>
              <a:off x="6461125" y="3849688"/>
              <a:ext cx="98425" cy="363538"/>
            </a:xfrm>
            <a:custGeom>
              <a:avLst/>
              <a:gdLst>
                <a:gd name="T0" fmla="*/ 61 w 62"/>
                <a:gd name="T1" fmla="*/ 229 h 229"/>
                <a:gd name="T2" fmla="*/ 0 w 62"/>
                <a:gd name="T3" fmla="*/ 0 h 229"/>
                <a:gd name="T4" fmla="*/ 1 w 62"/>
                <a:gd name="T5" fmla="*/ 0 h 229"/>
                <a:gd name="T6" fmla="*/ 62 w 62"/>
                <a:gd name="T7" fmla="*/ 229 h 229"/>
                <a:gd name="T8" fmla="*/ 61 w 62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9">
                  <a:moveTo>
                    <a:pt x="61" y="22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399"/>
            <p:cNvSpPr/>
            <p:nvPr/>
          </p:nvSpPr>
          <p:spPr bwMode="auto">
            <a:xfrm>
              <a:off x="6435725" y="385445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400"/>
            <p:cNvSpPr/>
            <p:nvPr/>
          </p:nvSpPr>
          <p:spPr bwMode="auto">
            <a:xfrm>
              <a:off x="6410325" y="38623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0 w 61"/>
                <a:gd name="T5" fmla="*/ 0 h 230"/>
                <a:gd name="T6" fmla="*/ 61 w 61"/>
                <a:gd name="T7" fmla="*/ 229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1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Freeform 401"/>
            <p:cNvSpPr/>
            <p:nvPr/>
          </p:nvSpPr>
          <p:spPr bwMode="auto">
            <a:xfrm>
              <a:off x="6383338" y="38687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402"/>
            <p:cNvSpPr/>
            <p:nvPr/>
          </p:nvSpPr>
          <p:spPr bwMode="auto">
            <a:xfrm>
              <a:off x="6357938" y="38750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Freeform 403"/>
            <p:cNvSpPr/>
            <p:nvPr/>
          </p:nvSpPr>
          <p:spPr bwMode="auto">
            <a:xfrm>
              <a:off x="6330950" y="388302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5" name="Freeform 404"/>
            <p:cNvSpPr/>
            <p:nvPr/>
          </p:nvSpPr>
          <p:spPr bwMode="auto">
            <a:xfrm>
              <a:off x="6869113" y="4138613"/>
              <a:ext cx="198438" cy="106363"/>
            </a:xfrm>
            <a:custGeom>
              <a:avLst/>
              <a:gdLst>
                <a:gd name="T0" fmla="*/ 0 w 191"/>
                <a:gd name="T1" fmla="*/ 45 h 103"/>
                <a:gd name="T2" fmla="*/ 191 w 191"/>
                <a:gd name="T3" fmla="*/ 20 h 103"/>
                <a:gd name="T4" fmla="*/ 153 w 191"/>
                <a:gd name="T5" fmla="*/ 93 h 103"/>
                <a:gd name="T6" fmla="*/ 45 w 191"/>
                <a:gd name="T7" fmla="*/ 103 h 103"/>
                <a:gd name="T8" fmla="*/ 0 w 191"/>
                <a:gd name="T9" fmla="*/ 4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03">
                  <a:moveTo>
                    <a:pt x="0" y="45"/>
                  </a:moveTo>
                  <a:cubicBezTo>
                    <a:pt x="0" y="45"/>
                    <a:pt x="116" y="0"/>
                    <a:pt x="191" y="20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45" y="103"/>
                    <a:pt x="45" y="103"/>
                    <a:pt x="45" y="103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6" name="Freeform 405"/>
            <p:cNvSpPr/>
            <p:nvPr/>
          </p:nvSpPr>
          <p:spPr bwMode="auto">
            <a:xfrm>
              <a:off x="6872288" y="4114800"/>
              <a:ext cx="190500" cy="58738"/>
            </a:xfrm>
            <a:custGeom>
              <a:avLst/>
              <a:gdLst>
                <a:gd name="T0" fmla="*/ 0 w 184"/>
                <a:gd name="T1" fmla="*/ 28 h 57"/>
                <a:gd name="T2" fmla="*/ 97 w 184"/>
                <a:gd name="T3" fmla="*/ 2 h 57"/>
                <a:gd name="T4" fmla="*/ 136 w 184"/>
                <a:gd name="T5" fmla="*/ 0 h 57"/>
                <a:gd name="T6" fmla="*/ 157 w 184"/>
                <a:gd name="T7" fmla="*/ 2 h 57"/>
                <a:gd name="T8" fmla="*/ 170 w 184"/>
                <a:gd name="T9" fmla="*/ 4 h 57"/>
                <a:gd name="T10" fmla="*/ 150 w 184"/>
                <a:gd name="T11" fmla="*/ 38 h 57"/>
                <a:gd name="T12" fmla="*/ 111 w 184"/>
                <a:gd name="T13" fmla="*/ 48 h 57"/>
                <a:gd name="T14" fmla="*/ 59 w 184"/>
                <a:gd name="T15" fmla="*/ 55 h 57"/>
                <a:gd name="T16" fmla="*/ 33 w 184"/>
                <a:gd name="T17" fmla="*/ 56 h 57"/>
                <a:gd name="T18" fmla="*/ 14 w 184"/>
                <a:gd name="T19" fmla="*/ 51 h 57"/>
                <a:gd name="T20" fmla="*/ 0 w 184"/>
                <a:gd name="T2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57">
                  <a:moveTo>
                    <a:pt x="0" y="28"/>
                  </a:moveTo>
                  <a:cubicBezTo>
                    <a:pt x="28" y="6"/>
                    <a:pt x="64" y="9"/>
                    <a:pt x="97" y="2"/>
                  </a:cubicBezTo>
                  <a:cubicBezTo>
                    <a:pt x="110" y="0"/>
                    <a:pt x="123" y="0"/>
                    <a:pt x="136" y="0"/>
                  </a:cubicBezTo>
                  <a:cubicBezTo>
                    <a:pt x="143" y="1"/>
                    <a:pt x="150" y="1"/>
                    <a:pt x="157" y="2"/>
                  </a:cubicBezTo>
                  <a:cubicBezTo>
                    <a:pt x="162" y="2"/>
                    <a:pt x="167" y="2"/>
                    <a:pt x="170" y="4"/>
                  </a:cubicBezTo>
                  <a:cubicBezTo>
                    <a:pt x="184" y="16"/>
                    <a:pt x="158" y="33"/>
                    <a:pt x="150" y="38"/>
                  </a:cubicBezTo>
                  <a:cubicBezTo>
                    <a:pt x="137" y="46"/>
                    <a:pt x="126" y="46"/>
                    <a:pt x="111" y="48"/>
                  </a:cubicBezTo>
                  <a:cubicBezTo>
                    <a:pt x="94" y="51"/>
                    <a:pt x="76" y="54"/>
                    <a:pt x="59" y="55"/>
                  </a:cubicBezTo>
                  <a:cubicBezTo>
                    <a:pt x="50" y="56"/>
                    <a:pt x="42" y="57"/>
                    <a:pt x="33" y="56"/>
                  </a:cubicBezTo>
                  <a:cubicBezTo>
                    <a:pt x="27" y="55"/>
                    <a:pt x="19" y="55"/>
                    <a:pt x="14" y="51"/>
                  </a:cubicBezTo>
                  <a:cubicBezTo>
                    <a:pt x="9" y="48"/>
                    <a:pt x="1" y="36"/>
                    <a:pt x="0" y="29"/>
                  </a:cubicBezTo>
                </a:path>
              </a:pathLst>
            </a:custGeom>
            <a:solidFill>
              <a:srgbClr val="3A8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407"/>
            <p:cNvSpPr/>
            <p:nvPr/>
          </p:nvSpPr>
          <p:spPr bwMode="auto">
            <a:xfrm>
              <a:off x="6753225" y="3824288"/>
              <a:ext cx="296863" cy="361950"/>
            </a:xfrm>
            <a:custGeom>
              <a:avLst/>
              <a:gdLst>
                <a:gd name="T0" fmla="*/ 6 w 288"/>
                <a:gd name="T1" fmla="*/ 64 h 350"/>
                <a:gd name="T2" fmla="*/ 13 w 288"/>
                <a:gd name="T3" fmla="*/ 86 h 350"/>
                <a:gd name="T4" fmla="*/ 19 w 288"/>
                <a:gd name="T5" fmla="*/ 110 h 350"/>
                <a:gd name="T6" fmla="*/ 49 w 288"/>
                <a:gd name="T7" fmla="*/ 179 h 350"/>
                <a:gd name="T8" fmla="*/ 77 w 288"/>
                <a:gd name="T9" fmla="*/ 213 h 350"/>
                <a:gd name="T10" fmla="*/ 110 w 288"/>
                <a:gd name="T11" fmla="*/ 243 h 350"/>
                <a:gd name="T12" fmla="*/ 146 w 288"/>
                <a:gd name="T13" fmla="*/ 293 h 350"/>
                <a:gd name="T14" fmla="*/ 164 w 288"/>
                <a:gd name="T15" fmla="*/ 350 h 350"/>
                <a:gd name="T16" fmla="*/ 236 w 288"/>
                <a:gd name="T17" fmla="*/ 347 h 350"/>
                <a:gd name="T18" fmla="*/ 285 w 288"/>
                <a:gd name="T19" fmla="*/ 337 h 350"/>
                <a:gd name="T20" fmla="*/ 280 w 288"/>
                <a:gd name="T21" fmla="*/ 309 h 350"/>
                <a:gd name="T22" fmla="*/ 275 w 288"/>
                <a:gd name="T23" fmla="*/ 280 h 350"/>
                <a:gd name="T24" fmla="*/ 262 w 288"/>
                <a:gd name="T25" fmla="*/ 172 h 350"/>
                <a:gd name="T26" fmla="*/ 257 w 288"/>
                <a:gd name="T27" fmla="*/ 118 h 350"/>
                <a:gd name="T28" fmla="*/ 224 w 288"/>
                <a:gd name="T29" fmla="*/ 74 h 350"/>
                <a:gd name="T30" fmla="*/ 139 w 288"/>
                <a:gd name="T31" fmla="*/ 7 h 350"/>
                <a:gd name="T32" fmla="*/ 62 w 288"/>
                <a:gd name="T33" fmla="*/ 5 h 350"/>
                <a:gd name="T34" fmla="*/ 0 w 288"/>
                <a:gd name="T35" fmla="*/ 24 h 350"/>
                <a:gd name="T36" fmla="*/ 38 w 288"/>
                <a:gd name="T37" fmla="*/ 44 h 350"/>
                <a:gd name="T38" fmla="*/ 86 w 288"/>
                <a:gd name="T39" fmla="*/ 47 h 350"/>
                <a:gd name="T40" fmla="*/ 129 w 288"/>
                <a:gd name="T41" fmla="*/ 77 h 350"/>
                <a:gd name="T42" fmla="*/ 152 w 288"/>
                <a:gd name="T43" fmla="*/ 125 h 350"/>
                <a:gd name="T44" fmla="*/ 109 w 288"/>
                <a:gd name="T45" fmla="*/ 147 h 350"/>
                <a:gd name="T46" fmla="*/ 69 w 288"/>
                <a:gd name="T47" fmla="*/ 116 h 350"/>
                <a:gd name="T48" fmla="*/ 42 w 288"/>
                <a:gd name="T49" fmla="*/ 79 h 350"/>
                <a:gd name="T50" fmla="*/ 25 w 288"/>
                <a:gd name="T51" fmla="*/ 59 h 350"/>
                <a:gd name="T52" fmla="*/ 6 w 288"/>
                <a:gd name="T53" fmla="*/ 6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350">
                  <a:moveTo>
                    <a:pt x="6" y="64"/>
                  </a:moveTo>
                  <a:cubicBezTo>
                    <a:pt x="9" y="68"/>
                    <a:pt x="10" y="80"/>
                    <a:pt x="13" y="86"/>
                  </a:cubicBezTo>
                  <a:cubicBezTo>
                    <a:pt x="16" y="94"/>
                    <a:pt x="16" y="102"/>
                    <a:pt x="19" y="110"/>
                  </a:cubicBezTo>
                  <a:cubicBezTo>
                    <a:pt x="24" y="126"/>
                    <a:pt x="41" y="164"/>
                    <a:pt x="49" y="179"/>
                  </a:cubicBezTo>
                  <a:cubicBezTo>
                    <a:pt x="57" y="195"/>
                    <a:pt x="65" y="202"/>
                    <a:pt x="77" y="213"/>
                  </a:cubicBezTo>
                  <a:cubicBezTo>
                    <a:pt x="92" y="227"/>
                    <a:pt x="97" y="228"/>
                    <a:pt x="110" y="243"/>
                  </a:cubicBezTo>
                  <a:cubicBezTo>
                    <a:pt x="123" y="258"/>
                    <a:pt x="136" y="276"/>
                    <a:pt x="146" y="293"/>
                  </a:cubicBezTo>
                  <a:cubicBezTo>
                    <a:pt x="158" y="313"/>
                    <a:pt x="161" y="329"/>
                    <a:pt x="164" y="350"/>
                  </a:cubicBezTo>
                  <a:cubicBezTo>
                    <a:pt x="188" y="350"/>
                    <a:pt x="212" y="349"/>
                    <a:pt x="236" y="347"/>
                  </a:cubicBezTo>
                  <a:cubicBezTo>
                    <a:pt x="244" y="346"/>
                    <a:pt x="280" y="346"/>
                    <a:pt x="285" y="337"/>
                  </a:cubicBezTo>
                  <a:cubicBezTo>
                    <a:pt x="288" y="332"/>
                    <a:pt x="281" y="315"/>
                    <a:pt x="280" y="309"/>
                  </a:cubicBezTo>
                  <a:cubicBezTo>
                    <a:pt x="278" y="299"/>
                    <a:pt x="277" y="290"/>
                    <a:pt x="275" y="280"/>
                  </a:cubicBezTo>
                  <a:cubicBezTo>
                    <a:pt x="270" y="244"/>
                    <a:pt x="268" y="209"/>
                    <a:pt x="262" y="172"/>
                  </a:cubicBezTo>
                  <a:cubicBezTo>
                    <a:pt x="259" y="155"/>
                    <a:pt x="261" y="135"/>
                    <a:pt x="257" y="118"/>
                  </a:cubicBezTo>
                  <a:cubicBezTo>
                    <a:pt x="252" y="98"/>
                    <a:pt x="241" y="86"/>
                    <a:pt x="224" y="74"/>
                  </a:cubicBezTo>
                  <a:cubicBezTo>
                    <a:pt x="195" y="52"/>
                    <a:pt x="176" y="18"/>
                    <a:pt x="139" y="7"/>
                  </a:cubicBezTo>
                  <a:cubicBezTo>
                    <a:pt x="115" y="0"/>
                    <a:pt x="87" y="4"/>
                    <a:pt x="62" y="5"/>
                  </a:cubicBezTo>
                  <a:cubicBezTo>
                    <a:pt x="41" y="6"/>
                    <a:pt x="18" y="12"/>
                    <a:pt x="0" y="24"/>
                  </a:cubicBezTo>
                  <a:cubicBezTo>
                    <a:pt x="8" y="40"/>
                    <a:pt x="20" y="45"/>
                    <a:pt x="38" y="44"/>
                  </a:cubicBezTo>
                  <a:cubicBezTo>
                    <a:pt x="56" y="43"/>
                    <a:pt x="68" y="41"/>
                    <a:pt x="86" y="47"/>
                  </a:cubicBezTo>
                  <a:cubicBezTo>
                    <a:pt x="104" y="53"/>
                    <a:pt x="118" y="62"/>
                    <a:pt x="129" y="77"/>
                  </a:cubicBezTo>
                  <a:cubicBezTo>
                    <a:pt x="138" y="88"/>
                    <a:pt x="157" y="110"/>
                    <a:pt x="152" y="125"/>
                  </a:cubicBezTo>
                  <a:cubicBezTo>
                    <a:pt x="146" y="143"/>
                    <a:pt x="125" y="151"/>
                    <a:pt x="109" y="147"/>
                  </a:cubicBezTo>
                  <a:cubicBezTo>
                    <a:pt x="91" y="143"/>
                    <a:pt x="80" y="129"/>
                    <a:pt x="69" y="116"/>
                  </a:cubicBezTo>
                  <a:cubicBezTo>
                    <a:pt x="59" y="105"/>
                    <a:pt x="50" y="93"/>
                    <a:pt x="42" y="79"/>
                  </a:cubicBezTo>
                  <a:cubicBezTo>
                    <a:pt x="38" y="71"/>
                    <a:pt x="33" y="63"/>
                    <a:pt x="25" y="59"/>
                  </a:cubicBezTo>
                  <a:cubicBezTo>
                    <a:pt x="17" y="54"/>
                    <a:pt x="12" y="58"/>
                    <a:pt x="6" y="64"/>
                  </a:cubicBezTo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408"/>
            <p:cNvSpPr/>
            <p:nvPr/>
          </p:nvSpPr>
          <p:spPr bwMode="auto">
            <a:xfrm>
              <a:off x="6869113" y="4121150"/>
              <a:ext cx="206375" cy="111125"/>
            </a:xfrm>
            <a:custGeom>
              <a:avLst/>
              <a:gdLst>
                <a:gd name="T0" fmla="*/ 176 w 200"/>
                <a:gd name="T1" fmla="*/ 0 h 107"/>
                <a:gd name="T2" fmla="*/ 140 w 200"/>
                <a:gd name="T3" fmla="*/ 20 h 107"/>
                <a:gd name="T4" fmla="*/ 91 w 200"/>
                <a:gd name="T5" fmla="*/ 28 h 107"/>
                <a:gd name="T6" fmla="*/ 45 w 200"/>
                <a:gd name="T7" fmla="*/ 31 h 107"/>
                <a:gd name="T8" fmla="*/ 4 w 200"/>
                <a:gd name="T9" fmla="*/ 20 h 107"/>
                <a:gd name="T10" fmla="*/ 6 w 200"/>
                <a:gd name="T11" fmla="*/ 57 h 107"/>
                <a:gd name="T12" fmla="*/ 12 w 200"/>
                <a:gd name="T13" fmla="*/ 103 h 107"/>
                <a:gd name="T14" fmla="*/ 52 w 200"/>
                <a:gd name="T15" fmla="*/ 99 h 107"/>
                <a:gd name="T16" fmla="*/ 106 w 200"/>
                <a:gd name="T17" fmla="*/ 107 h 107"/>
                <a:gd name="T18" fmla="*/ 161 w 200"/>
                <a:gd name="T19" fmla="*/ 101 h 107"/>
                <a:gd name="T20" fmla="*/ 200 w 200"/>
                <a:gd name="T21" fmla="*/ 89 h 107"/>
                <a:gd name="T22" fmla="*/ 190 w 200"/>
                <a:gd name="T23" fmla="*/ 47 h 107"/>
                <a:gd name="T24" fmla="*/ 177 w 200"/>
                <a:gd name="T25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07">
                  <a:moveTo>
                    <a:pt x="176" y="0"/>
                  </a:moveTo>
                  <a:cubicBezTo>
                    <a:pt x="174" y="10"/>
                    <a:pt x="148" y="18"/>
                    <a:pt x="140" y="20"/>
                  </a:cubicBezTo>
                  <a:cubicBezTo>
                    <a:pt x="124" y="23"/>
                    <a:pt x="107" y="26"/>
                    <a:pt x="91" y="28"/>
                  </a:cubicBezTo>
                  <a:cubicBezTo>
                    <a:pt x="76" y="30"/>
                    <a:pt x="60" y="31"/>
                    <a:pt x="45" y="31"/>
                  </a:cubicBezTo>
                  <a:cubicBezTo>
                    <a:pt x="33" y="31"/>
                    <a:pt x="12" y="30"/>
                    <a:pt x="4" y="20"/>
                  </a:cubicBezTo>
                  <a:cubicBezTo>
                    <a:pt x="0" y="27"/>
                    <a:pt x="6" y="48"/>
                    <a:pt x="6" y="57"/>
                  </a:cubicBezTo>
                  <a:cubicBezTo>
                    <a:pt x="6" y="72"/>
                    <a:pt x="6" y="89"/>
                    <a:pt x="12" y="103"/>
                  </a:cubicBezTo>
                  <a:cubicBezTo>
                    <a:pt x="22" y="96"/>
                    <a:pt x="41" y="99"/>
                    <a:pt x="52" y="99"/>
                  </a:cubicBezTo>
                  <a:cubicBezTo>
                    <a:pt x="70" y="101"/>
                    <a:pt x="88" y="106"/>
                    <a:pt x="106" y="107"/>
                  </a:cubicBezTo>
                  <a:cubicBezTo>
                    <a:pt x="124" y="107"/>
                    <a:pt x="143" y="106"/>
                    <a:pt x="161" y="101"/>
                  </a:cubicBezTo>
                  <a:cubicBezTo>
                    <a:pt x="174" y="99"/>
                    <a:pt x="190" y="97"/>
                    <a:pt x="200" y="89"/>
                  </a:cubicBezTo>
                  <a:cubicBezTo>
                    <a:pt x="197" y="75"/>
                    <a:pt x="194" y="61"/>
                    <a:pt x="190" y="47"/>
                  </a:cubicBezTo>
                  <a:cubicBezTo>
                    <a:pt x="186" y="34"/>
                    <a:pt x="185" y="14"/>
                    <a:pt x="177" y="3"/>
                  </a:cubicBezTo>
                </a:path>
              </a:pathLst>
            </a:custGeom>
            <a:solidFill>
              <a:srgbClr val="4C9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409"/>
            <p:cNvSpPr/>
            <p:nvPr/>
          </p:nvSpPr>
          <p:spPr bwMode="auto">
            <a:xfrm>
              <a:off x="6869113" y="4159250"/>
              <a:ext cx="222250" cy="173038"/>
            </a:xfrm>
            <a:custGeom>
              <a:avLst/>
              <a:gdLst>
                <a:gd name="T0" fmla="*/ 191 w 215"/>
                <a:gd name="T1" fmla="*/ 0 h 167"/>
                <a:gd name="T2" fmla="*/ 0 w 215"/>
                <a:gd name="T3" fmla="*/ 25 h 167"/>
                <a:gd name="T4" fmla="*/ 6 w 215"/>
                <a:gd name="T5" fmla="*/ 102 h 167"/>
                <a:gd name="T6" fmla="*/ 215 w 215"/>
                <a:gd name="T7" fmla="*/ 98 h 167"/>
                <a:gd name="T8" fmla="*/ 191 w 215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67">
                  <a:moveTo>
                    <a:pt x="191" y="0"/>
                  </a:moveTo>
                  <a:cubicBezTo>
                    <a:pt x="191" y="0"/>
                    <a:pt x="83" y="70"/>
                    <a:pt x="0" y="25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143" y="167"/>
                    <a:pt x="215" y="9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36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410"/>
            <p:cNvSpPr/>
            <p:nvPr/>
          </p:nvSpPr>
          <p:spPr bwMode="auto">
            <a:xfrm>
              <a:off x="6884988" y="4217988"/>
              <a:ext cx="30163" cy="33338"/>
            </a:xfrm>
            <a:custGeom>
              <a:avLst/>
              <a:gdLst>
                <a:gd name="T0" fmla="*/ 23 w 30"/>
                <a:gd name="T1" fmla="*/ 30 h 33"/>
                <a:gd name="T2" fmla="*/ 4 w 30"/>
                <a:gd name="T3" fmla="*/ 23 h 33"/>
                <a:gd name="T4" fmla="*/ 7 w 30"/>
                <a:gd name="T5" fmla="*/ 3 h 33"/>
                <a:gd name="T6" fmla="*/ 25 w 30"/>
                <a:gd name="T7" fmla="*/ 10 h 33"/>
                <a:gd name="T8" fmla="*/ 23 w 30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3" y="30"/>
                  </a:moveTo>
                  <a:cubicBezTo>
                    <a:pt x="17" y="33"/>
                    <a:pt x="9" y="30"/>
                    <a:pt x="4" y="23"/>
                  </a:cubicBezTo>
                  <a:cubicBezTo>
                    <a:pt x="0" y="15"/>
                    <a:pt x="1" y="7"/>
                    <a:pt x="7" y="3"/>
                  </a:cubicBezTo>
                  <a:cubicBezTo>
                    <a:pt x="13" y="0"/>
                    <a:pt x="21" y="3"/>
                    <a:pt x="25" y="10"/>
                  </a:cubicBezTo>
                  <a:cubicBezTo>
                    <a:pt x="30" y="18"/>
                    <a:pt x="28" y="27"/>
                    <a:pt x="23" y="30"/>
                  </a:cubicBez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411"/>
            <p:cNvSpPr/>
            <p:nvPr/>
          </p:nvSpPr>
          <p:spPr bwMode="auto">
            <a:xfrm>
              <a:off x="6689725" y="3843338"/>
              <a:ext cx="63500" cy="36513"/>
            </a:xfrm>
            <a:custGeom>
              <a:avLst/>
              <a:gdLst>
                <a:gd name="T0" fmla="*/ 19 w 62"/>
                <a:gd name="T1" fmla="*/ 32 h 36"/>
                <a:gd name="T2" fmla="*/ 57 w 62"/>
                <a:gd name="T3" fmla="*/ 36 h 36"/>
                <a:gd name="T4" fmla="*/ 60 w 62"/>
                <a:gd name="T5" fmla="*/ 28 h 36"/>
                <a:gd name="T6" fmla="*/ 62 w 62"/>
                <a:gd name="T7" fmla="*/ 20 h 36"/>
                <a:gd name="T8" fmla="*/ 30 w 62"/>
                <a:gd name="T9" fmla="*/ 0 h 36"/>
                <a:gd name="T10" fmla="*/ 1 w 62"/>
                <a:gd name="T11" fmla="*/ 7 h 36"/>
                <a:gd name="T12" fmla="*/ 0 w 62"/>
                <a:gd name="T13" fmla="*/ 8 h 36"/>
                <a:gd name="T14" fmla="*/ 0 w 62"/>
                <a:gd name="T15" fmla="*/ 9 h 36"/>
                <a:gd name="T16" fmla="*/ 19 w 62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6">
                  <a:moveTo>
                    <a:pt x="19" y="32"/>
                  </a:moveTo>
                  <a:cubicBezTo>
                    <a:pt x="33" y="25"/>
                    <a:pt x="57" y="36"/>
                    <a:pt x="57" y="36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37" y="13"/>
                    <a:pt x="30" y="0"/>
                  </a:cubicBezTo>
                  <a:cubicBezTo>
                    <a:pt x="30" y="0"/>
                    <a:pt x="14" y="12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13"/>
                    <a:pt x="19" y="32"/>
                    <a:pt x="19" y="32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412"/>
            <p:cNvSpPr/>
            <p:nvPr/>
          </p:nvSpPr>
          <p:spPr bwMode="auto">
            <a:xfrm>
              <a:off x="6689725" y="3849688"/>
              <a:ext cx="63500" cy="26988"/>
            </a:xfrm>
            <a:custGeom>
              <a:avLst/>
              <a:gdLst>
                <a:gd name="T0" fmla="*/ 21 w 61"/>
                <a:gd name="T1" fmla="*/ 20 h 27"/>
                <a:gd name="T2" fmla="*/ 58 w 61"/>
                <a:gd name="T3" fmla="*/ 27 h 27"/>
                <a:gd name="T4" fmla="*/ 60 w 61"/>
                <a:gd name="T5" fmla="*/ 22 h 27"/>
                <a:gd name="T6" fmla="*/ 61 w 61"/>
                <a:gd name="T7" fmla="*/ 17 h 27"/>
                <a:gd name="T8" fmla="*/ 28 w 61"/>
                <a:gd name="T9" fmla="*/ 0 h 27"/>
                <a:gd name="T10" fmla="*/ 0 w 61"/>
                <a:gd name="T11" fmla="*/ 1 h 27"/>
                <a:gd name="T12" fmla="*/ 0 w 61"/>
                <a:gd name="T13" fmla="*/ 2 h 27"/>
                <a:gd name="T14" fmla="*/ 0 w 61"/>
                <a:gd name="T15" fmla="*/ 2 h 27"/>
                <a:gd name="T16" fmla="*/ 21 w 61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7">
                  <a:moveTo>
                    <a:pt x="21" y="20"/>
                  </a:moveTo>
                  <a:cubicBezTo>
                    <a:pt x="33" y="17"/>
                    <a:pt x="58" y="27"/>
                    <a:pt x="58" y="27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36" y="10"/>
                    <a:pt x="28" y="0"/>
                  </a:cubicBezTo>
                  <a:cubicBezTo>
                    <a:pt x="28" y="0"/>
                    <a:pt x="14" y="6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7"/>
                    <a:pt x="21" y="20"/>
                    <a:pt x="21" y="2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413"/>
            <p:cNvSpPr/>
            <p:nvPr/>
          </p:nvSpPr>
          <p:spPr bwMode="auto">
            <a:xfrm>
              <a:off x="6689725" y="3851275"/>
              <a:ext cx="61913" cy="22225"/>
            </a:xfrm>
            <a:custGeom>
              <a:avLst/>
              <a:gdLst>
                <a:gd name="T0" fmla="*/ 23 w 60"/>
                <a:gd name="T1" fmla="*/ 13 h 22"/>
                <a:gd name="T2" fmla="*/ 59 w 60"/>
                <a:gd name="T3" fmla="*/ 22 h 22"/>
                <a:gd name="T4" fmla="*/ 60 w 60"/>
                <a:gd name="T5" fmla="*/ 20 h 22"/>
                <a:gd name="T6" fmla="*/ 60 w 60"/>
                <a:gd name="T7" fmla="*/ 17 h 22"/>
                <a:gd name="T8" fmla="*/ 26 w 60"/>
                <a:gd name="T9" fmla="*/ 3 h 22"/>
                <a:gd name="T10" fmla="*/ 0 w 60"/>
                <a:gd name="T11" fmla="*/ 0 h 22"/>
                <a:gd name="T12" fmla="*/ 0 w 60"/>
                <a:gd name="T13" fmla="*/ 0 h 22"/>
                <a:gd name="T14" fmla="*/ 0 w 60"/>
                <a:gd name="T15" fmla="*/ 0 h 22"/>
                <a:gd name="T16" fmla="*/ 23 w 60"/>
                <a:gd name="T1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2">
                  <a:moveTo>
                    <a:pt x="23" y="13"/>
                  </a:moveTo>
                  <a:cubicBezTo>
                    <a:pt x="34" y="13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35" y="9"/>
                    <a:pt x="26" y="3"/>
                  </a:cubicBezTo>
                  <a:cubicBezTo>
                    <a:pt x="26" y="3"/>
                    <a:pt x="14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4"/>
                    <a:pt x="23" y="13"/>
                    <a:pt x="23" y="13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414"/>
            <p:cNvSpPr/>
            <p:nvPr/>
          </p:nvSpPr>
          <p:spPr bwMode="auto">
            <a:xfrm>
              <a:off x="6735763" y="3852863"/>
              <a:ext cx="174625" cy="92075"/>
            </a:xfrm>
            <a:custGeom>
              <a:avLst/>
              <a:gdLst>
                <a:gd name="T0" fmla="*/ 9 w 169"/>
                <a:gd name="T1" fmla="*/ 0 h 89"/>
                <a:gd name="T2" fmla="*/ 5 w 169"/>
                <a:gd name="T3" fmla="*/ 14 h 89"/>
                <a:gd name="T4" fmla="*/ 0 w 169"/>
                <a:gd name="T5" fmla="*/ 28 h 89"/>
                <a:gd name="T6" fmla="*/ 154 w 169"/>
                <a:gd name="T7" fmla="*/ 89 h 89"/>
                <a:gd name="T8" fmla="*/ 161 w 169"/>
                <a:gd name="T9" fmla="*/ 66 h 89"/>
                <a:gd name="T10" fmla="*/ 169 w 169"/>
                <a:gd name="T11" fmla="*/ 42 h 89"/>
                <a:gd name="T12" fmla="*/ 9 w 169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89">
                  <a:moveTo>
                    <a:pt x="9" y="0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4" y="84"/>
                    <a:pt x="154" y="89"/>
                    <a:pt x="154" y="89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69" y="42"/>
                    <a:pt x="142" y="29"/>
                    <a:pt x="9" y="0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415"/>
            <p:cNvSpPr/>
            <p:nvPr/>
          </p:nvSpPr>
          <p:spPr bwMode="auto">
            <a:xfrm>
              <a:off x="6910388" y="3902075"/>
              <a:ext cx="123825" cy="77788"/>
            </a:xfrm>
            <a:custGeom>
              <a:avLst/>
              <a:gdLst>
                <a:gd name="T0" fmla="*/ 29 w 120"/>
                <a:gd name="T1" fmla="*/ 3 h 76"/>
                <a:gd name="T2" fmla="*/ 17 w 120"/>
                <a:gd name="T3" fmla="*/ 0 h 76"/>
                <a:gd name="T4" fmla="*/ 0 w 120"/>
                <a:gd name="T5" fmla="*/ 49 h 76"/>
                <a:gd name="T6" fmla="*/ 13 w 120"/>
                <a:gd name="T7" fmla="*/ 53 h 76"/>
                <a:gd name="T8" fmla="*/ 109 w 120"/>
                <a:gd name="T9" fmla="*/ 76 h 76"/>
                <a:gd name="T10" fmla="*/ 120 w 120"/>
                <a:gd name="T11" fmla="*/ 43 h 76"/>
                <a:gd name="T12" fmla="*/ 29 w 120"/>
                <a:gd name="T13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76">
                  <a:moveTo>
                    <a:pt x="29" y="3"/>
                  </a:moveTo>
                  <a:cubicBezTo>
                    <a:pt x="25" y="2"/>
                    <a:pt x="21" y="1"/>
                    <a:pt x="17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51"/>
                    <a:pt x="8" y="52"/>
                    <a:pt x="13" y="53"/>
                  </a:cubicBezTo>
                  <a:cubicBezTo>
                    <a:pt x="50" y="66"/>
                    <a:pt x="85" y="74"/>
                    <a:pt x="109" y="76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99" y="30"/>
                    <a:pt x="67" y="16"/>
                    <a:pt x="29" y="3"/>
                  </a:cubicBezTo>
                  <a:close/>
                </a:path>
              </a:pathLst>
            </a:custGeom>
            <a:solidFill>
              <a:srgbClr val="894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416"/>
            <p:cNvSpPr/>
            <p:nvPr/>
          </p:nvSpPr>
          <p:spPr bwMode="auto">
            <a:xfrm>
              <a:off x="6892925" y="3895725"/>
              <a:ext cx="34925" cy="57150"/>
            </a:xfrm>
            <a:custGeom>
              <a:avLst/>
              <a:gdLst>
                <a:gd name="T0" fmla="*/ 16 w 34"/>
                <a:gd name="T1" fmla="*/ 0 h 55"/>
                <a:gd name="T2" fmla="*/ 0 w 34"/>
                <a:gd name="T3" fmla="*/ 49 h 55"/>
                <a:gd name="T4" fmla="*/ 17 w 34"/>
                <a:gd name="T5" fmla="*/ 55 h 55"/>
                <a:gd name="T6" fmla="*/ 34 w 34"/>
                <a:gd name="T7" fmla="*/ 6 h 55"/>
                <a:gd name="T8" fmla="*/ 16 w 3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5">
                  <a:moveTo>
                    <a:pt x="16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5" y="51"/>
                    <a:pt x="11" y="53"/>
                    <a:pt x="17" y="5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8" y="4"/>
                    <a:pt x="22" y="2"/>
                    <a:pt x="16" y="0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417"/>
            <p:cNvSpPr/>
            <p:nvPr/>
          </p:nvSpPr>
          <p:spPr bwMode="auto">
            <a:xfrm>
              <a:off x="7023100" y="3946525"/>
              <a:ext cx="39688" cy="36513"/>
            </a:xfrm>
            <a:custGeom>
              <a:avLst/>
              <a:gdLst>
                <a:gd name="T0" fmla="*/ 36 w 38"/>
                <a:gd name="T1" fmla="*/ 27 h 35"/>
                <a:gd name="T2" fmla="*/ 11 w 38"/>
                <a:gd name="T3" fmla="*/ 0 h 35"/>
                <a:gd name="T4" fmla="*/ 0 w 38"/>
                <a:gd name="T5" fmla="*/ 33 h 35"/>
                <a:gd name="T6" fmla="*/ 36 w 38"/>
                <a:gd name="T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5">
                  <a:moveTo>
                    <a:pt x="36" y="27"/>
                  </a:moveTo>
                  <a:cubicBezTo>
                    <a:pt x="38" y="21"/>
                    <a:pt x="29" y="11"/>
                    <a:pt x="11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1" y="35"/>
                    <a:pt x="34" y="33"/>
                    <a:pt x="36" y="27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418"/>
            <p:cNvSpPr/>
            <p:nvPr/>
          </p:nvSpPr>
          <p:spPr bwMode="auto">
            <a:xfrm>
              <a:off x="6737350" y="3857625"/>
              <a:ext cx="171450" cy="80963"/>
            </a:xfrm>
            <a:custGeom>
              <a:avLst/>
              <a:gdLst>
                <a:gd name="T0" fmla="*/ 7 w 166"/>
                <a:gd name="T1" fmla="*/ 0 h 78"/>
                <a:gd name="T2" fmla="*/ 4 w 166"/>
                <a:gd name="T3" fmla="*/ 10 h 78"/>
                <a:gd name="T4" fmla="*/ 0 w 166"/>
                <a:gd name="T5" fmla="*/ 20 h 78"/>
                <a:gd name="T6" fmla="*/ 155 w 166"/>
                <a:gd name="T7" fmla="*/ 78 h 78"/>
                <a:gd name="T8" fmla="*/ 160 w 166"/>
                <a:gd name="T9" fmla="*/ 62 h 78"/>
                <a:gd name="T10" fmla="*/ 166 w 166"/>
                <a:gd name="T11" fmla="*/ 46 h 78"/>
                <a:gd name="T12" fmla="*/ 7 w 16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78">
                  <a:moveTo>
                    <a:pt x="7" y="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26" y="72"/>
                    <a:pt x="155" y="78"/>
                    <a:pt x="155" y="78"/>
                  </a:cubicBezTo>
                  <a:cubicBezTo>
                    <a:pt x="160" y="62"/>
                    <a:pt x="160" y="62"/>
                    <a:pt x="160" y="62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39" y="34"/>
                    <a:pt x="7" y="0"/>
                  </a:cubicBezTo>
                  <a:close/>
                </a:path>
              </a:pathLst>
            </a:custGeom>
            <a:solidFill>
              <a:srgbClr val="AA5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419"/>
            <p:cNvSpPr/>
            <p:nvPr/>
          </p:nvSpPr>
          <p:spPr bwMode="auto">
            <a:xfrm>
              <a:off x="6913563" y="3908425"/>
              <a:ext cx="119063" cy="66675"/>
            </a:xfrm>
            <a:custGeom>
              <a:avLst/>
              <a:gdLst>
                <a:gd name="T0" fmla="*/ 24 w 115"/>
                <a:gd name="T1" fmla="*/ 4 h 64"/>
                <a:gd name="T2" fmla="*/ 11 w 115"/>
                <a:gd name="T3" fmla="*/ 0 h 64"/>
                <a:gd name="T4" fmla="*/ 0 w 115"/>
                <a:gd name="T5" fmla="*/ 35 h 64"/>
                <a:gd name="T6" fmla="*/ 12 w 115"/>
                <a:gd name="T7" fmla="*/ 39 h 64"/>
                <a:gd name="T8" fmla="*/ 108 w 115"/>
                <a:gd name="T9" fmla="*/ 64 h 64"/>
                <a:gd name="T10" fmla="*/ 115 w 115"/>
                <a:gd name="T11" fmla="*/ 41 h 64"/>
                <a:gd name="T12" fmla="*/ 24 w 115"/>
                <a:gd name="T1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64">
                  <a:moveTo>
                    <a:pt x="24" y="4"/>
                  </a:moveTo>
                  <a:cubicBezTo>
                    <a:pt x="20" y="3"/>
                    <a:pt x="15" y="1"/>
                    <a:pt x="11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6"/>
                    <a:pt x="8" y="37"/>
                    <a:pt x="12" y="39"/>
                  </a:cubicBezTo>
                  <a:cubicBezTo>
                    <a:pt x="49" y="51"/>
                    <a:pt x="84" y="60"/>
                    <a:pt x="108" y="64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94" y="30"/>
                    <a:pt x="61" y="17"/>
                    <a:pt x="24" y="4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420"/>
            <p:cNvSpPr/>
            <p:nvPr/>
          </p:nvSpPr>
          <p:spPr bwMode="auto">
            <a:xfrm>
              <a:off x="6894513" y="3903663"/>
              <a:ext cx="30163" cy="41275"/>
            </a:xfrm>
            <a:custGeom>
              <a:avLst/>
              <a:gdLst>
                <a:gd name="T0" fmla="*/ 11 w 29"/>
                <a:gd name="T1" fmla="*/ 0 h 40"/>
                <a:gd name="T2" fmla="*/ 0 w 29"/>
                <a:gd name="T3" fmla="*/ 33 h 40"/>
                <a:gd name="T4" fmla="*/ 18 w 29"/>
                <a:gd name="T5" fmla="*/ 40 h 40"/>
                <a:gd name="T6" fmla="*/ 29 w 29"/>
                <a:gd name="T7" fmla="*/ 5 h 40"/>
                <a:gd name="T8" fmla="*/ 11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11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35"/>
                    <a:pt x="12" y="37"/>
                    <a:pt x="18" y="4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3" y="3"/>
                    <a:pt x="17" y="1"/>
                    <a:pt x="11" y="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421"/>
            <p:cNvSpPr/>
            <p:nvPr/>
          </p:nvSpPr>
          <p:spPr bwMode="auto">
            <a:xfrm>
              <a:off x="7026275" y="3951288"/>
              <a:ext cx="36513" cy="26988"/>
            </a:xfrm>
            <a:custGeom>
              <a:avLst/>
              <a:gdLst>
                <a:gd name="T0" fmla="*/ 34 w 36"/>
                <a:gd name="T1" fmla="*/ 22 h 26"/>
                <a:gd name="T2" fmla="*/ 7 w 36"/>
                <a:gd name="T3" fmla="*/ 0 h 26"/>
                <a:gd name="T4" fmla="*/ 0 w 36"/>
                <a:gd name="T5" fmla="*/ 23 h 26"/>
                <a:gd name="T6" fmla="*/ 34 w 36"/>
                <a:gd name="T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6">
                  <a:moveTo>
                    <a:pt x="34" y="22"/>
                  </a:moveTo>
                  <a:cubicBezTo>
                    <a:pt x="36" y="17"/>
                    <a:pt x="26" y="10"/>
                    <a:pt x="7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0" y="26"/>
                    <a:pt x="33" y="26"/>
                    <a:pt x="34" y="22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422"/>
            <p:cNvSpPr/>
            <p:nvPr/>
          </p:nvSpPr>
          <p:spPr bwMode="auto">
            <a:xfrm>
              <a:off x="6738938" y="3860800"/>
              <a:ext cx="166688" cy="69850"/>
            </a:xfrm>
            <a:custGeom>
              <a:avLst/>
              <a:gdLst>
                <a:gd name="T0" fmla="*/ 3 w 161"/>
                <a:gd name="T1" fmla="*/ 0 h 67"/>
                <a:gd name="T2" fmla="*/ 2 w 161"/>
                <a:gd name="T3" fmla="*/ 6 h 67"/>
                <a:gd name="T4" fmla="*/ 0 w 161"/>
                <a:gd name="T5" fmla="*/ 12 h 67"/>
                <a:gd name="T6" fmla="*/ 155 w 161"/>
                <a:gd name="T7" fmla="*/ 67 h 67"/>
                <a:gd name="T8" fmla="*/ 158 w 161"/>
                <a:gd name="T9" fmla="*/ 58 h 67"/>
                <a:gd name="T10" fmla="*/ 161 w 161"/>
                <a:gd name="T11" fmla="*/ 48 h 67"/>
                <a:gd name="T12" fmla="*/ 3 w 161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7">
                  <a:moveTo>
                    <a:pt x="3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7" y="60"/>
                    <a:pt x="155" y="67"/>
                    <a:pt x="155" y="67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34" y="38"/>
                    <a:pt x="3" y="0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423"/>
            <p:cNvSpPr/>
            <p:nvPr/>
          </p:nvSpPr>
          <p:spPr bwMode="auto">
            <a:xfrm>
              <a:off x="6915150" y="3916363"/>
              <a:ext cx="115888" cy="53975"/>
            </a:xfrm>
            <a:custGeom>
              <a:avLst/>
              <a:gdLst>
                <a:gd name="T0" fmla="*/ 19 w 112"/>
                <a:gd name="T1" fmla="*/ 4 h 52"/>
                <a:gd name="T2" fmla="*/ 7 w 112"/>
                <a:gd name="T3" fmla="*/ 0 h 52"/>
                <a:gd name="T4" fmla="*/ 0 w 112"/>
                <a:gd name="T5" fmla="*/ 20 h 52"/>
                <a:gd name="T6" fmla="*/ 13 w 112"/>
                <a:gd name="T7" fmla="*/ 25 h 52"/>
                <a:gd name="T8" fmla="*/ 107 w 112"/>
                <a:gd name="T9" fmla="*/ 52 h 52"/>
                <a:gd name="T10" fmla="*/ 112 w 112"/>
                <a:gd name="T11" fmla="*/ 39 h 52"/>
                <a:gd name="T12" fmla="*/ 19 w 112"/>
                <a:gd name="T1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52">
                  <a:moveTo>
                    <a:pt x="19" y="4"/>
                  </a:moveTo>
                  <a:cubicBezTo>
                    <a:pt x="15" y="3"/>
                    <a:pt x="11" y="2"/>
                    <a:pt x="7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8" y="23"/>
                    <a:pt x="13" y="25"/>
                  </a:cubicBezTo>
                  <a:cubicBezTo>
                    <a:pt x="50" y="37"/>
                    <a:pt x="84" y="47"/>
                    <a:pt x="107" y="5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90" y="29"/>
                    <a:pt x="57" y="17"/>
                    <a:pt x="19" y="4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424"/>
            <p:cNvSpPr/>
            <p:nvPr/>
          </p:nvSpPr>
          <p:spPr bwMode="auto">
            <a:xfrm>
              <a:off x="6897688" y="3911600"/>
              <a:ext cx="25400" cy="25400"/>
            </a:xfrm>
            <a:custGeom>
              <a:avLst/>
              <a:gdLst>
                <a:gd name="T0" fmla="*/ 7 w 25"/>
                <a:gd name="T1" fmla="*/ 0 h 25"/>
                <a:gd name="T2" fmla="*/ 0 w 25"/>
                <a:gd name="T3" fmla="*/ 19 h 25"/>
                <a:gd name="T4" fmla="*/ 18 w 25"/>
                <a:gd name="T5" fmla="*/ 25 h 25"/>
                <a:gd name="T6" fmla="*/ 25 w 25"/>
                <a:gd name="T7" fmla="*/ 5 h 25"/>
                <a:gd name="T8" fmla="*/ 7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7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6" y="21"/>
                    <a:pt x="12" y="23"/>
                    <a:pt x="18" y="2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9" y="3"/>
                    <a:pt x="13" y="1"/>
                    <a:pt x="7" y="0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425"/>
            <p:cNvSpPr/>
            <p:nvPr/>
          </p:nvSpPr>
          <p:spPr bwMode="auto">
            <a:xfrm>
              <a:off x="7026275" y="3956050"/>
              <a:ext cx="34925" cy="20638"/>
            </a:xfrm>
            <a:custGeom>
              <a:avLst/>
              <a:gdLst>
                <a:gd name="T0" fmla="*/ 33 w 34"/>
                <a:gd name="T1" fmla="*/ 17 h 19"/>
                <a:gd name="T2" fmla="*/ 5 w 34"/>
                <a:gd name="T3" fmla="*/ 0 h 19"/>
                <a:gd name="T4" fmla="*/ 0 w 34"/>
                <a:gd name="T5" fmla="*/ 13 h 19"/>
                <a:gd name="T6" fmla="*/ 33 w 34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9">
                  <a:moveTo>
                    <a:pt x="33" y="17"/>
                  </a:moveTo>
                  <a:cubicBezTo>
                    <a:pt x="34" y="14"/>
                    <a:pt x="23" y="8"/>
                    <a:pt x="5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0" y="18"/>
                    <a:pt x="33" y="19"/>
                    <a:pt x="33" y="17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426"/>
            <p:cNvSpPr/>
            <p:nvPr/>
          </p:nvSpPr>
          <p:spPr bwMode="auto">
            <a:xfrm>
              <a:off x="6932613" y="3927475"/>
              <a:ext cx="98425" cy="39688"/>
            </a:xfrm>
            <a:custGeom>
              <a:avLst/>
              <a:gdLst>
                <a:gd name="T0" fmla="*/ 95 w 95"/>
                <a:gd name="T1" fmla="*/ 30 h 39"/>
                <a:gd name="T2" fmla="*/ 95 w 95"/>
                <a:gd name="T3" fmla="*/ 30 h 39"/>
                <a:gd name="T4" fmla="*/ 8 w 95"/>
                <a:gd name="T5" fmla="*/ 1 h 39"/>
                <a:gd name="T6" fmla="*/ 1 w 95"/>
                <a:gd name="T7" fmla="*/ 4 h 39"/>
                <a:gd name="T8" fmla="*/ 5 w 95"/>
                <a:gd name="T9" fmla="*/ 10 h 39"/>
                <a:gd name="T10" fmla="*/ 92 w 95"/>
                <a:gd name="T11" fmla="*/ 39 h 39"/>
                <a:gd name="T12" fmla="*/ 92 w 95"/>
                <a:gd name="T13" fmla="*/ 39 h 39"/>
                <a:gd name="T14" fmla="*/ 95 w 95"/>
                <a:gd name="T15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9">
                  <a:moveTo>
                    <a:pt x="95" y="30"/>
                  </a:moveTo>
                  <a:cubicBezTo>
                    <a:pt x="95" y="30"/>
                    <a:pt x="95" y="30"/>
                    <a:pt x="95" y="3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2" y="9"/>
                    <a:pt x="5" y="1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lnTo>
                    <a:pt x="95" y="30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427"/>
            <p:cNvSpPr/>
            <p:nvPr/>
          </p:nvSpPr>
          <p:spPr bwMode="auto">
            <a:xfrm>
              <a:off x="6711950" y="3854450"/>
              <a:ext cx="9525" cy="9525"/>
            </a:xfrm>
            <a:custGeom>
              <a:avLst/>
              <a:gdLst>
                <a:gd name="T0" fmla="*/ 3 w 9"/>
                <a:gd name="T1" fmla="*/ 8 h 9"/>
                <a:gd name="T2" fmla="*/ 1 w 9"/>
                <a:gd name="T3" fmla="*/ 3 h 9"/>
                <a:gd name="T4" fmla="*/ 5 w 9"/>
                <a:gd name="T5" fmla="*/ 1 h 9"/>
                <a:gd name="T6" fmla="*/ 8 w 9"/>
                <a:gd name="T7" fmla="*/ 6 h 9"/>
                <a:gd name="T8" fmla="*/ 3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7" y="2"/>
                    <a:pt x="9" y="4"/>
                    <a:pt x="8" y="6"/>
                  </a:cubicBezTo>
                  <a:cubicBezTo>
                    <a:pt x="7" y="8"/>
                    <a:pt x="5" y="9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428"/>
            <p:cNvSpPr/>
            <p:nvPr/>
          </p:nvSpPr>
          <p:spPr bwMode="auto">
            <a:xfrm>
              <a:off x="6753225" y="3827463"/>
              <a:ext cx="100013" cy="42863"/>
            </a:xfrm>
            <a:custGeom>
              <a:avLst/>
              <a:gdLst>
                <a:gd name="T0" fmla="*/ 79 w 97"/>
                <a:gd name="T1" fmla="*/ 42 h 42"/>
                <a:gd name="T2" fmla="*/ 97 w 97"/>
                <a:gd name="T3" fmla="*/ 0 h 42"/>
                <a:gd name="T4" fmla="*/ 62 w 97"/>
                <a:gd name="T5" fmla="*/ 2 h 42"/>
                <a:gd name="T6" fmla="*/ 0 w 97"/>
                <a:gd name="T7" fmla="*/ 21 h 42"/>
                <a:gd name="T8" fmla="*/ 38 w 97"/>
                <a:gd name="T9" fmla="*/ 41 h 42"/>
                <a:gd name="T10" fmla="*/ 79 w 97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2">
                  <a:moveTo>
                    <a:pt x="79" y="42"/>
                  </a:moveTo>
                  <a:cubicBezTo>
                    <a:pt x="85" y="28"/>
                    <a:pt x="91" y="13"/>
                    <a:pt x="97" y="0"/>
                  </a:cubicBezTo>
                  <a:cubicBezTo>
                    <a:pt x="85" y="1"/>
                    <a:pt x="73" y="2"/>
                    <a:pt x="62" y="2"/>
                  </a:cubicBezTo>
                  <a:cubicBezTo>
                    <a:pt x="41" y="3"/>
                    <a:pt x="18" y="9"/>
                    <a:pt x="0" y="21"/>
                  </a:cubicBezTo>
                  <a:cubicBezTo>
                    <a:pt x="8" y="37"/>
                    <a:pt x="20" y="42"/>
                    <a:pt x="38" y="41"/>
                  </a:cubicBezTo>
                  <a:cubicBezTo>
                    <a:pt x="53" y="40"/>
                    <a:pt x="65" y="38"/>
                    <a:pt x="79" y="42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429"/>
            <p:cNvSpPr/>
            <p:nvPr/>
          </p:nvSpPr>
          <p:spPr bwMode="auto">
            <a:xfrm>
              <a:off x="6757988" y="3879850"/>
              <a:ext cx="47625" cy="73025"/>
            </a:xfrm>
            <a:custGeom>
              <a:avLst/>
              <a:gdLst>
                <a:gd name="T0" fmla="*/ 45 w 45"/>
                <a:gd name="T1" fmla="*/ 39 h 71"/>
                <a:gd name="T2" fmla="*/ 36 w 45"/>
                <a:gd name="T3" fmla="*/ 25 h 71"/>
                <a:gd name="T4" fmla="*/ 19 w 45"/>
                <a:gd name="T5" fmla="*/ 5 h 71"/>
                <a:gd name="T6" fmla="*/ 0 w 45"/>
                <a:gd name="T7" fmla="*/ 10 h 71"/>
                <a:gd name="T8" fmla="*/ 7 w 45"/>
                <a:gd name="T9" fmla="*/ 32 h 71"/>
                <a:gd name="T10" fmla="*/ 13 w 45"/>
                <a:gd name="T11" fmla="*/ 56 h 71"/>
                <a:gd name="T12" fmla="*/ 20 w 45"/>
                <a:gd name="T13" fmla="*/ 71 h 71"/>
                <a:gd name="T14" fmla="*/ 45 w 45"/>
                <a:gd name="T15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1">
                  <a:moveTo>
                    <a:pt x="45" y="39"/>
                  </a:moveTo>
                  <a:cubicBezTo>
                    <a:pt x="42" y="34"/>
                    <a:pt x="39" y="30"/>
                    <a:pt x="36" y="25"/>
                  </a:cubicBezTo>
                  <a:cubicBezTo>
                    <a:pt x="32" y="17"/>
                    <a:pt x="27" y="9"/>
                    <a:pt x="19" y="5"/>
                  </a:cubicBezTo>
                  <a:cubicBezTo>
                    <a:pt x="11" y="0"/>
                    <a:pt x="6" y="4"/>
                    <a:pt x="0" y="10"/>
                  </a:cubicBezTo>
                  <a:cubicBezTo>
                    <a:pt x="3" y="14"/>
                    <a:pt x="4" y="26"/>
                    <a:pt x="7" y="32"/>
                  </a:cubicBezTo>
                  <a:cubicBezTo>
                    <a:pt x="10" y="40"/>
                    <a:pt x="10" y="48"/>
                    <a:pt x="13" y="56"/>
                  </a:cubicBezTo>
                  <a:cubicBezTo>
                    <a:pt x="15" y="61"/>
                    <a:pt x="17" y="66"/>
                    <a:pt x="20" y="71"/>
                  </a:cubicBezTo>
                  <a:cubicBezTo>
                    <a:pt x="28" y="60"/>
                    <a:pt x="37" y="50"/>
                    <a:pt x="45" y="39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430"/>
            <p:cNvSpPr/>
            <p:nvPr/>
          </p:nvSpPr>
          <p:spPr bwMode="auto">
            <a:xfrm>
              <a:off x="6761163" y="3889375"/>
              <a:ext cx="7938" cy="22225"/>
            </a:xfrm>
            <a:custGeom>
              <a:avLst/>
              <a:gdLst>
                <a:gd name="T0" fmla="*/ 0 w 7"/>
                <a:gd name="T1" fmla="*/ 3 h 21"/>
                <a:gd name="T2" fmla="*/ 5 w 7"/>
                <a:gd name="T3" fmla="*/ 2 h 21"/>
                <a:gd name="T4" fmla="*/ 6 w 7"/>
                <a:gd name="T5" fmla="*/ 8 h 21"/>
                <a:gd name="T6" fmla="*/ 5 w 7"/>
                <a:gd name="T7" fmla="*/ 18 h 21"/>
                <a:gd name="T8" fmla="*/ 1 w 7"/>
                <a:gd name="T9" fmla="*/ 13 h 21"/>
                <a:gd name="T10" fmla="*/ 0 w 7"/>
                <a:gd name="T1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0" y="3"/>
                  </a:moveTo>
                  <a:cubicBezTo>
                    <a:pt x="2" y="2"/>
                    <a:pt x="2" y="0"/>
                    <a:pt x="5" y="2"/>
                  </a:cubicBezTo>
                  <a:cubicBezTo>
                    <a:pt x="6" y="3"/>
                    <a:pt x="6" y="6"/>
                    <a:pt x="6" y="8"/>
                  </a:cubicBezTo>
                  <a:cubicBezTo>
                    <a:pt x="7" y="10"/>
                    <a:pt x="7" y="16"/>
                    <a:pt x="5" y="18"/>
                  </a:cubicBezTo>
                  <a:cubicBezTo>
                    <a:pt x="3" y="21"/>
                    <a:pt x="2" y="15"/>
                    <a:pt x="1" y="13"/>
                  </a:cubicBezTo>
                  <a:cubicBezTo>
                    <a:pt x="1" y="10"/>
                    <a:pt x="0" y="6"/>
                    <a:pt x="0" y="3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431"/>
            <p:cNvSpPr/>
            <p:nvPr/>
          </p:nvSpPr>
          <p:spPr bwMode="auto">
            <a:xfrm>
              <a:off x="6753225" y="3836988"/>
              <a:ext cx="25400" cy="15875"/>
            </a:xfrm>
            <a:custGeom>
              <a:avLst/>
              <a:gdLst>
                <a:gd name="T0" fmla="*/ 3 w 24"/>
                <a:gd name="T1" fmla="*/ 10 h 16"/>
                <a:gd name="T2" fmla="*/ 14 w 24"/>
                <a:gd name="T3" fmla="*/ 5 h 16"/>
                <a:gd name="T4" fmla="*/ 23 w 24"/>
                <a:gd name="T5" fmla="*/ 5 h 16"/>
                <a:gd name="T6" fmla="*/ 13 w 24"/>
                <a:gd name="T7" fmla="*/ 13 h 16"/>
                <a:gd name="T8" fmla="*/ 3 w 24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3" y="10"/>
                  </a:moveTo>
                  <a:cubicBezTo>
                    <a:pt x="7" y="9"/>
                    <a:pt x="10" y="7"/>
                    <a:pt x="14" y="5"/>
                  </a:cubicBezTo>
                  <a:cubicBezTo>
                    <a:pt x="17" y="3"/>
                    <a:pt x="24" y="0"/>
                    <a:pt x="23" y="5"/>
                  </a:cubicBezTo>
                  <a:cubicBezTo>
                    <a:pt x="22" y="9"/>
                    <a:pt x="17" y="12"/>
                    <a:pt x="13" y="13"/>
                  </a:cubicBezTo>
                  <a:cubicBezTo>
                    <a:pt x="10" y="13"/>
                    <a:pt x="0" y="16"/>
                    <a:pt x="3" y="11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432"/>
            <p:cNvSpPr/>
            <p:nvPr/>
          </p:nvSpPr>
          <p:spPr bwMode="auto">
            <a:xfrm>
              <a:off x="6402388" y="4129088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433"/>
            <p:cNvSpPr/>
            <p:nvPr/>
          </p:nvSpPr>
          <p:spPr bwMode="auto">
            <a:xfrm>
              <a:off x="6305550" y="3889375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Oval 434"/>
            <p:cNvSpPr>
              <a:spLocks noChangeArrowheads="1"/>
            </p:cNvSpPr>
            <p:nvPr/>
          </p:nvSpPr>
          <p:spPr bwMode="auto">
            <a:xfrm>
              <a:off x="6407150" y="3981450"/>
              <a:ext cx="176213" cy="176213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435"/>
            <p:cNvSpPr/>
            <p:nvPr/>
          </p:nvSpPr>
          <p:spPr bwMode="auto">
            <a:xfrm>
              <a:off x="6607175" y="3959225"/>
              <a:ext cx="184150" cy="182563"/>
            </a:xfrm>
            <a:custGeom>
              <a:avLst/>
              <a:gdLst>
                <a:gd name="T0" fmla="*/ 116 w 116"/>
                <a:gd name="T1" fmla="*/ 91 h 115"/>
                <a:gd name="T2" fmla="*/ 24 w 116"/>
                <a:gd name="T3" fmla="*/ 115 h 115"/>
                <a:gd name="T4" fmla="*/ 0 w 116"/>
                <a:gd name="T5" fmla="*/ 23 h 115"/>
                <a:gd name="T6" fmla="*/ 92 w 116"/>
                <a:gd name="T7" fmla="*/ 0 h 115"/>
                <a:gd name="T8" fmla="*/ 116 w 116"/>
                <a:gd name="T9" fmla="*/ 9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5">
                  <a:moveTo>
                    <a:pt x="116" y="91"/>
                  </a:moveTo>
                  <a:lnTo>
                    <a:pt x="24" y="115"/>
                  </a:lnTo>
                  <a:lnTo>
                    <a:pt x="0" y="23"/>
                  </a:lnTo>
                  <a:lnTo>
                    <a:pt x="92" y="0"/>
                  </a:lnTo>
                  <a:lnTo>
                    <a:pt x="116" y="9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436"/>
            <p:cNvSpPr/>
            <p:nvPr/>
          </p:nvSpPr>
          <p:spPr bwMode="auto">
            <a:xfrm>
              <a:off x="6524625" y="3836988"/>
              <a:ext cx="171450" cy="157163"/>
            </a:xfrm>
            <a:custGeom>
              <a:avLst/>
              <a:gdLst>
                <a:gd name="T0" fmla="*/ 108 w 108"/>
                <a:gd name="T1" fmla="*/ 71 h 99"/>
                <a:gd name="T2" fmla="*/ 32 w 108"/>
                <a:gd name="T3" fmla="*/ 0 h 99"/>
                <a:gd name="T4" fmla="*/ 0 w 108"/>
                <a:gd name="T5" fmla="*/ 99 h 99"/>
                <a:gd name="T6" fmla="*/ 108 w 108"/>
                <a:gd name="T7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9">
                  <a:moveTo>
                    <a:pt x="108" y="71"/>
                  </a:moveTo>
                  <a:lnTo>
                    <a:pt x="32" y="0"/>
                  </a:lnTo>
                  <a:lnTo>
                    <a:pt x="0" y="99"/>
                  </a:lnTo>
                  <a:lnTo>
                    <a:pt x="108" y="7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62" name="矩形 461"/>
          <p:cNvSpPr/>
          <p:nvPr/>
        </p:nvSpPr>
        <p:spPr>
          <a:xfrm>
            <a:off x="4304380" y="1387101"/>
            <a:ext cx="516988" cy="52754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63" name="Text Box 3"/>
          <p:cNvSpPr txBox="1">
            <a:spLocks noChangeArrowheads="1"/>
          </p:cNvSpPr>
          <p:nvPr/>
        </p:nvSpPr>
        <p:spPr bwMode="auto">
          <a:xfrm>
            <a:off x="3953735" y="733055"/>
            <a:ext cx="127615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  <a:endParaRPr lang="zh-CN" altLang="en-US" sz="18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64" name="矩形 463"/>
          <p:cNvSpPr/>
          <p:nvPr/>
        </p:nvSpPr>
        <p:spPr>
          <a:xfrm>
            <a:off x="3434865" y="1020504"/>
            <a:ext cx="2360295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sz="1350" b="1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1350" b="1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r>
              <a:rPr lang="zh-CN" altLang="en-US" sz="1350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彩色扁平化图表汇总</a:t>
            </a:r>
            <a:r>
              <a:rPr lang="en-US" altLang="zh-CN" sz="1350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50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104"/>
          <p:cNvSpPr>
            <a:spLocks noEditPoints="1"/>
          </p:cNvSpPr>
          <p:nvPr/>
        </p:nvSpPr>
        <p:spPr bwMode="auto">
          <a:xfrm>
            <a:off x="2611975" y="2685030"/>
            <a:ext cx="382220" cy="382220"/>
          </a:xfrm>
          <a:custGeom>
            <a:avLst/>
            <a:gdLst>
              <a:gd name="T0" fmla="*/ 119 w 151"/>
              <a:gd name="T1" fmla="*/ 95 h 151"/>
              <a:gd name="T2" fmla="*/ 122 w 151"/>
              <a:gd name="T3" fmla="*/ 101 h 151"/>
              <a:gd name="T4" fmla="*/ 121 w 151"/>
              <a:gd name="T5" fmla="*/ 103 h 151"/>
              <a:gd name="T6" fmla="*/ 119 w 151"/>
              <a:gd name="T7" fmla="*/ 104 h 151"/>
              <a:gd name="T8" fmla="*/ 116 w 151"/>
              <a:gd name="T9" fmla="*/ 100 h 151"/>
              <a:gd name="T10" fmla="*/ 114 w 151"/>
              <a:gd name="T11" fmla="*/ 97 h 151"/>
              <a:gd name="T12" fmla="*/ 110 w 151"/>
              <a:gd name="T13" fmla="*/ 106 h 151"/>
              <a:gd name="T14" fmla="*/ 108 w 151"/>
              <a:gd name="T15" fmla="*/ 110 h 151"/>
              <a:gd name="T16" fmla="*/ 115 w 151"/>
              <a:gd name="T17" fmla="*/ 114 h 151"/>
              <a:gd name="T18" fmla="*/ 111 w 151"/>
              <a:gd name="T19" fmla="*/ 118 h 151"/>
              <a:gd name="T20" fmla="*/ 114 w 151"/>
              <a:gd name="T21" fmla="*/ 120 h 151"/>
              <a:gd name="T22" fmla="*/ 110 w 151"/>
              <a:gd name="T23" fmla="*/ 123 h 151"/>
              <a:gd name="T24" fmla="*/ 103 w 151"/>
              <a:gd name="T25" fmla="*/ 124 h 151"/>
              <a:gd name="T26" fmla="*/ 93 w 151"/>
              <a:gd name="T27" fmla="*/ 124 h 151"/>
              <a:gd name="T28" fmla="*/ 82 w 151"/>
              <a:gd name="T29" fmla="*/ 122 h 151"/>
              <a:gd name="T30" fmla="*/ 77 w 151"/>
              <a:gd name="T31" fmla="*/ 120 h 151"/>
              <a:gd name="T32" fmla="*/ 71 w 151"/>
              <a:gd name="T33" fmla="*/ 123 h 151"/>
              <a:gd name="T34" fmla="*/ 63 w 151"/>
              <a:gd name="T35" fmla="*/ 125 h 151"/>
              <a:gd name="T36" fmla="*/ 52 w 151"/>
              <a:gd name="T37" fmla="*/ 125 h 151"/>
              <a:gd name="T38" fmla="*/ 44 w 151"/>
              <a:gd name="T39" fmla="*/ 123 h 151"/>
              <a:gd name="T40" fmla="*/ 40 w 151"/>
              <a:gd name="T41" fmla="*/ 120 h 151"/>
              <a:gd name="T42" fmla="*/ 35 w 151"/>
              <a:gd name="T43" fmla="*/ 118 h 151"/>
              <a:gd name="T44" fmla="*/ 38 w 151"/>
              <a:gd name="T45" fmla="*/ 115 h 151"/>
              <a:gd name="T46" fmla="*/ 41 w 151"/>
              <a:gd name="T47" fmla="*/ 112 h 151"/>
              <a:gd name="T48" fmla="*/ 45 w 151"/>
              <a:gd name="T49" fmla="*/ 111 h 151"/>
              <a:gd name="T50" fmla="*/ 43 w 151"/>
              <a:gd name="T51" fmla="*/ 110 h 151"/>
              <a:gd name="T52" fmla="*/ 42 w 151"/>
              <a:gd name="T53" fmla="*/ 105 h 151"/>
              <a:gd name="T54" fmla="*/ 39 w 151"/>
              <a:gd name="T55" fmla="*/ 100 h 151"/>
              <a:gd name="T56" fmla="*/ 37 w 151"/>
              <a:gd name="T57" fmla="*/ 96 h 151"/>
              <a:gd name="T58" fmla="*/ 36 w 151"/>
              <a:gd name="T59" fmla="*/ 96 h 151"/>
              <a:gd name="T60" fmla="*/ 33 w 151"/>
              <a:gd name="T61" fmla="*/ 101 h 151"/>
              <a:gd name="T62" fmla="*/ 29 w 151"/>
              <a:gd name="T63" fmla="*/ 100 h 151"/>
              <a:gd name="T64" fmla="*/ 28 w 151"/>
              <a:gd name="T65" fmla="*/ 100 h 151"/>
              <a:gd name="T66" fmla="*/ 25 w 151"/>
              <a:gd name="T67" fmla="*/ 93 h 151"/>
              <a:gd name="T68" fmla="*/ 29 w 151"/>
              <a:gd name="T69" fmla="*/ 86 h 151"/>
              <a:gd name="T70" fmla="*/ 33 w 151"/>
              <a:gd name="T71" fmla="*/ 78 h 151"/>
              <a:gd name="T72" fmla="*/ 38 w 151"/>
              <a:gd name="T73" fmla="*/ 73 h 151"/>
              <a:gd name="T74" fmla="*/ 35 w 151"/>
              <a:gd name="T75" fmla="*/ 68 h 151"/>
              <a:gd name="T76" fmla="*/ 38 w 151"/>
              <a:gd name="T77" fmla="*/ 63 h 151"/>
              <a:gd name="T78" fmla="*/ 43 w 151"/>
              <a:gd name="T79" fmla="*/ 58 h 151"/>
              <a:gd name="T80" fmla="*/ 44 w 151"/>
              <a:gd name="T81" fmla="*/ 54 h 151"/>
              <a:gd name="T82" fmla="*/ 47 w 151"/>
              <a:gd name="T83" fmla="*/ 46 h 151"/>
              <a:gd name="T84" fmla="*/ 50 w 151"/>
              <a:gd name="T85" fmla="*/ 40 h 151"/>
              <a:gd name="T86" fmla="*/ 57 w 151"/>
              <a:gd name="T87" fmla="*/ 33 h 151"/>
              <a:gd name="T88" fmla="*/ 65 w 151"/>
              <a:gd name="T89" fmla="*/ 28 h 151"/>
              <a:gd name="T90" fmla="*/ 75 w 151"/>
              <a:gd name="T91" fmla="*/ 27 h 151"/>
              <a:gd name="T92" fmla="*/ 85 w 151"/>
              <a:gd name="T93" fmla="*/ 27 h 151"/>
              <a:gd name="T94" fmla="*/ 95 w 151"/>
              <a:gd name="T95" fmla="*/ 30 h 151"/>
              <a:gd name="T96" fmla="*/ 102 w 151"/>
              <a:gd name="T97" fmla="*/ 34 h 151"/>
              <a:gd name="T98" fmla="*/ 107 w 151"/>
              <a:gd name="T99" fmla="*/ 41 h 151"/>
              <a:gd name="T100" fmla="*/ 111 w 151"/>
              <a:gd name="T101" fmla="*/ 48 h 151"/>
              <a:gd name="T102" fmla="*/ 112 w 151"/>
              <a:gd name="T103" fmla="*/ 58 h 151"/>
              <a:gd name="T104" fmla="*/ 115 w 151"/>
              <a:gd name="T105" fmla="*/ 62 h 151"/>
              <a:gd name="T106" fmla="*/ 111 w 151"/>
              <a:gd name="T107" fmla="*/ 67 h 151"/>
              <a:gd name="T108" fmla="*/ 113 w 151"/>
              <a:gd name="T109" fmla="*/ 71 h 151"/>
              <a:gd name="T110" fmla="*/ 120 w 151"/>
              <a:gd name="T111" fmla="*/ 79 h 151"/>
              <a:gd name="T112" fmla="*/ 123 w 151"/>
              <a:gd name="T113" fmla="*/ 8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1" h="151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6" y="151"/>
                </a:cubicBezTo>
                <a:cubicBezTo>
                  <a:pt x="117" y="151"/>
                  <a:pt x="151" y="117"/>
                  <a:pt x="151" y="76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9" y="94"/>
                </a:moveTo>
                <a:cubicBezTo>
                  <a:pt x="119" y="95"/>
                  <a:pt x="119" y="95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11" y="103"/>
                  <a:pt x="111" y="103"/>
                  <a:pt x="111" y="103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13" y="122"/>
                  <a:pt x="113" y="122"/>
                  <a:pt x="113" y="122"/>
                </a:cubicBezTo>
                <a:cubicBezTo>
                  <a:pt x="112" y="122"/>
                  <a:pt x="112" y="122"/>
                  <a:pt x="112" y="122"/>
                </a:cubicBezTo>
                <a:cubicBezTo>
                  <a:pt x="111" y="123"/>
                  <a:pt x="111" y="123"/>
                  <a:pt x="111" y="123"/>
                </a:cubicBezTo>
                <a:cubicBezTo>
                  <a:pt x="110" y="123"/>
                  <a:pt x="110" y="123"/>
                  <a:pt x="110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7" y="123"/>
                  <a:pt x="87" y="123"/>
                  <a:pt x="87" y="123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9" y="120"/>
                  <a:pt x="79" y="120"/>
                  <a:pt x="79" y="120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62" y="125"/>
                  <a:pt x="62" y="125"/>
                  <a:pt x="62" y="125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4" y="125"/>
                  <a:pt x="54" y="125"/>
                  <a:pt x="54" y="125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49" y="124"/>
                  <a:pt x="49" y="124"/>
                  <a:pt x="49" y="124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5" y="123"/>
                  <a:pt x="45" y="123"/>
                  <a:pt x="45" y="123"/>
                </a:cubicBezTo>
                <a:cubicBezTo>
                  <a:pt x="44" y="123"/>
                  <a:pt x="44" y="123"/>
                  <a:pt x="44" y="123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8" y="99"/>
                  <a:pt x="38" y="99"/>
                  <a:pt x="38" y="99"/>
                </a:cubicBezTo>
                <a:cubicBezTo>
                  <a:pt x="38" y="98"/>
                  <a:pt x="38" y="98"/>
                  <a:pt x="38" y="98"/>
                </a:cubicBezTo>
                <a:cubicBezTo>
                  <a:pt x="37" y="97"/>
                  <a:pt x="37" y="97"/>
                  <a:pt x="37" y="97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9"/>
                  <a:pt x="35" y="99"/>
                  <a:pt x="35" y="9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99"/>
                  <a:pt x="27" y="99"/>
                  <a:pt x="27" y="99"/>
                </a:cubicBezTo>
                <a:cubicBezTo>
                  <a:pt x="25" y="98"/>
                  <a:pt x="25" y="98"/>
                  <a:pt x="25" y="98"/>
                </a:cubicBezTo>
                <a:cubicBezTo>
                  <a:pt x="23" y="97"/>
                  <a:pt x="23" y="97"/>
                  <a:pt x="23" y="97"/>
                </a:cubicBezTo>
                <a:cubicBezTo>
                  <a:pt x="23" y="96"/>
                  <a:pt x="23" y="96"/>
                  <a:pt x="23" y="96"/>
                </a:cubicBezTo>
                <a:cubicBezTo>
                  <a:pt x="23" y="95"/>
                  <a:pt x="23" y="95"/>
                  <a:pt x="23" y="95"/>
                </a:cubicBezTo>
                <a:cubicBezTo>
                  <a:pt x="25" y="93"/>
                  <a:pt x="25" y="93"/>
                  <a:pt x="25" y="93"/>
                </a:cubicBezTo>
                <a:cubicBezTo>
                  <a:pt x="26" y="92"/>
                  <a:pt x="26" y="92"/>
                  <a:pt x="26" y="92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0"/>
                  <a:pt x="27" y="90"/>
                  <a:pt x="27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87"/>
                  <a:pt x="28" y="87"/>
                  <a:pt x="28" y="87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5"/>
                  <a:pt x="29" y="85"/>
                  <a:pt x="29" y="85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2"/>
                  <a:pt x="30" y="82"/>
                  <a:pt x="30" y="82"/>
                </a:cubicBezTo>
                <a:cubicBezTo>
                  <a:pt x="31" y="81"/>
                  <a:pt x="31" y="81"/>
                  <a:pt x="31" y="81"/>
                </a:cubicBezTo>
                <a:cubicBezTo>
                  <a:pt x="32" y="80"/>
                  <a:pt x="32" y="80"/>
                  <a:pt x="32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8"/>
                  <a:pt x="33" y="78"/>
                  <a:pt x="33" y="78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6"/>
                  <a:pt x="35" y="76"/>
                  <a:pt x="35" y="76"/>
                </a:cubicBezTo>
                <a:cubicBezTo>
                  <a:pt x="36" y="75"/>
                  <a:pt x="36" y="75"/>
                  <a:pt x="36" y="75"/>
                </a:cubicBezTo>
                <a:cubicBezTo>
                  <a:pt x="36" y="75"/>
                  <a:pt x="36" y="75"/>
                  <a:pt x="36" y="75"/>
                </a:cubicBezTo>
                <a:cubicBezTo>
                  <a:pt x="37" y="74"/>
                  <a:pt x="37" y="74"/>
                  <a:pt x="37" y="74"/>
                </a:cubicBezTo>
                <a:cubicBezTo>
                  <a:pt x="38" y="73"/>
                  <a:pt x="38" y="73"/>
                  <a:pt x="38" y="73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0"/>
                  <a:pt x="41" y="70"/>
                  <a:pt x="41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5"/>
                  <a:pt x="40" y="65"/>
                  <a:pt x="40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3"/>
                  <a:pt x="38" y="63"/>
                  <a:pt x="38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2"/>
                  <a:pt x="35" y="62"/>
                  <a:pt x="35" y="62"/>
                </a:cubicBezTo>
                <a:cubicBezTo>
                  <a:pt x="39" y="61"/>
                  <a:pt x="39" y="61"/>
                  <a:pt x="39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2" y="60"/>
                  <a:pt x="42" y="60"/>
                  <a:pt x="42" y="60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3"/>
                  <a:pt x="44" y="53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7"/>
                  <a:pt x="46" y="47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5"/>
                  <a:pt x="47" y="45"/>
                  <a:pt x="47" y="45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3"/>
                  <a:pt x="48" y="43"/>
                  <a:pt x="48" y="43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8" y="32"/>
                  <a:pt x="58" y="32"/>
                  <a:pt x="58" y="32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8" y="27"/>
                  <a:pt x="68" y="27"/>
                  <a:pt x="68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3" y="26"/>
                  <a:pt x="73" y="26"/>
                  <a:pt x="73" y="26"/>
                </a:cubicBezTo>
                <a:cubicBezTo>
                  <a:pt x="75" y="27"/>
                  <a:pt x="75" y="27"/>
                  <a:pt x="75" y="27"/>
                </a:cubicBezTo>
                <a:cubicBezTo>
                  <a:pt x="76" y="28"/>
                  <a:pt x="76" y="28"/>
                  <a:pt x="76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81" y="28"/>
                  <a:pt x="81" y="28"/>
                  <a:pt x="81" y="28"/>
                </a:cubicBezTo>
                <a:cubicBezTo>
                  <a:pt x="82" y="27"/>
                  <a:pt x="82" y="27"/>
                  <a:pt x="82" y="27"/>
                </a:cubicBezTo>
                <a:cubicBezTo>
                  <a:pt x="84" y="27"/>
                  <a:pt x="84" y="27"/>
                  <a:pt x="84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89" y="28"/>
                  <a:pt x="89" y="28"/>
                  <a:pt x="89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2" y="29"/>
                  <a:pt x="92" y="29"/>
                  <a:pt x="92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5" y="30"/>
                  <a:pt x="95" y="30"/>
                  <a:pt x="95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5" y="64"/>
                  <a:pt x="115" y="64"/>
                  <a:pt x="115" y="6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77"/>
                  <a:pt x="118" y="77"/>
                  <a:pt x="118" y="77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20" y="79"/>
                  <a:pt x="120" y="79"/>
                  <a:pt x="120" y="79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3" y="88"/>
                  <a:pt x="123" y="88"/>
                  <a:pt x="123" y="88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19" y="93"/>
                  <a:pt x="119" y="93"/>
                  <a:pt x="119" y="93"/>
                </a:cubicBezTo>
                <a:lnTo>
                  <a:pt x="119" y="9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5" name="Freeform 105"/>
          <p:cNvSpPr>
            <a:spLocks noEditPoints="1"/>
          </p:cNvSpPr>
          <p:nvPr/>
        </p:nvSpPr>
        <p:spPr bwMode="auto">
          <a:xfrm>
            <a:off x="1883938" y="2681818"/>
            <a:ext cx="383290" cy="380078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28 w 151"/>
              <a:gd name="T11" fmla="*/ 122 h 150"/>
              <a:gd name="T12" fmla="*/ 26 w 151"/>
              <a:gd name="T13" fmla="*/ 125 h 150"/>
              <a:gd name="T14" fmla="*/ 26 w 151"/>
              <a:gd name="T15" fmla="*/ 125 h 150"/>
              <a:gd name="T16" fmla="*/ 23 w 151"/>
              <a:gd name="T17" fmla="*/ 123 h 150"/>
              <a:gd name="T18" fmla="*/ 34 w 151"/>
              <a:gd name="T19" fmla="*/ 75 h 150"/>
              <a:gd name="T20" fmla="*/ 41 w 151"/>
              <a:gd name="T21" fmla="*/ 67 h 150"/>
              <a:gd name="T22" fmla="*/ 40 w 151"/>
              <a:gd name="T23" fmla="*/ 63 h 150"/>
              <a:gd name="T24" fmla="*/ 50 w 151"/>
              <a:gd name="T25" fmla="*/ 53 h 150"/>
              <a:gd name="T26" fmla="*/ 60 w 151"/>
              <a:gd name="T27" fmla="*/ 63 h 150"/>
              <a:gd name="T28" fmla="*/ 50 w 151"/>
              <a:gd name="T29" fmla="*/ 73 h 150"/>
              <a:gd name="T30" fmla="*/ 45 w 151"/>
              <a:gd name="T31" fmla="*/ 71 h 150"/>
              <a:gd name="T32" fmla="*/ 39 w 151"/>
              <a:gd name="T33" fmla="*/ 79 h 150"/>
              <a:gd name="T34" fmla="*/ 28 w 151"/>
              <a:gd name="T35" fmla="*/ 122 h 150"/>
              <a:gd name="T36" fmla="*/ 50 w 151"/>
              <a:gd name="T37" fmla="*/ 94 h 150"/>
              <a:gd name="T38" fmla="*/ 43 w 151"/>
              <a:gd name="T39" fmla="*/ 93 h 150"/>
              <a:gd name="T40" fmla="*/ 41 w 151"/>
              <a:gd name="T41" fmla="*/ 90 h 150"/>
              <a:gd name="T42" fmla="*/ 44 w 151"/>
              <a:gd name="T43" fmla="*/ 88 h 150"/>
              <a:gd name="T44" fmla="*/ 50 w 151"/>
              <a:gd name="T45" fmla="*/ 88 h 150"/>
              <a:gd name="T46" fmla="*/ 74 w 151"/>
              <a:gd name="T47" fmla="*/ 64 h 150"/>
              <a:gd name="T48" fmla="*/ 50 w 151"/>
              <a:gd name="T49" fmla="*/ 39 h 150"/>
              <a:gd name="T50" fmla="*/ 25 w 151"/>
              <a:gd name="T51" fmla="*/ 64 h 150"/>
              <a:gd name="T52" fmla="*/ 28 w 151"/>
              <a:gd name="T53" fmla="*/ 75 h 150"/>
              <a:gd name="T54" fmla="*/ 27 w 151"/>
              <a:gd name="T55" fmla="*/ 78 h 150"/>
              <a:gd name="T56" fmla="*/ 23 w 151"/>
              <a:gd name="T57" fmla="*/ 77 h 150"/>
              <a:gd name="T58" fmla="*/ 20 w 151"/>
              <a:gd name="T59" fmla="*/ 64 h 150"/>
              <a:gd name="T60" fmla="*/ 50 w 151"/>
              <a:gd name="T61" fmla="*/ 34 h 150"/>
              <a:gd name="T62" fmla="*/ 80 w 151"/>
              <a:gd name="T63" fmla="*/ 64 h 150"/>
              <a:gd name="T64" fmla="*/ 50 w 151"/>
              <a:gd name="T65" fmla="*/ 94 h 150"/>
              <a:gd name="T66" fmla="*/ 105 w 151"/>
              <a:gd name="T67" fmla="*/ 59 h 150"/>
              <a:gd name="T68" fmla="*/ 98 w 151"/>
              <a:gd name="T69" fmla="*/ 57 h 150"/>
              <a:gd name="T70" fmla="*/ 90 w 151"/>
              <a:gd name="T71" fmla="*/ 35 h 150"/>
              <a:gd name="T72" fmla="*/ 112 w 151"/>
              <a:gd name="T73" fmla="*/ 27 h 150"/>
              <a:gd name="T74" fmla="*/ 120 w 151"/>
              <a:gd name="T75" fmla="*/ 49 h 150"/>
              <a:gd name="T76" fmla="*/ 118 w 151"/>
              <a:gd name="T77" fmla="*/ 52 h 150"/>
              <a:gd name="T78" fmla="*/ 116 w 151"/>
              <a:gd name="T79" fmla="*/ 53 h 150"/>
              <a:gd name="T80" fmla="*/ 116 w 151"/>
              <a:gd name="T81" fmla="*/ 51 h 150"/>
              <a:gd name="T82" fmla="*/ 117 w 151"/>
              <a:gd name="T83" fmla="*/ 48 h 150"/>
              <a:gd name="T84" fmla="*/ 111 w 151"/>
              <a:gd name="T85" fmla="*/ 29 h 150"/>
              <a:gd name="T86" fmla="*/ 92 w 151"/>
              <a:gd name="T87" fmla="*/ 36 h 150"/>
              <a:gd name="T88" fmla="*/ 99 w 151"/>
              <a:gd name="T89" fmla="*/ 54 h 150"/>
              <a:gd name="T90" fmla="*/ 105 w 151"/>
              <a:gd name="T91" fmla="*/ 56 h 150"/>
              <a:gd name="T92" fmla="*/ 107 w 151"/>
              <a:gd name="T93" fmla="*/ 57 h 150"/>
              <a:gd name="T94" fmla="*/ 105 w 151"/>
              <a:gd name="T95" fmla="*/ 59 h 150"/>
              <a:gd name="T96" fmla="*/ 129 w 151"/>
              <a:gd name="T97" fmla="*/ 70 h 150"/>
              <a:gd name="T98" fmla="*/ 107 w 151"/>
              <a:gd name="T99" fmla="*/ 53 h 150"/>
              <a:gd name="T100" fmla="*/ 104 w 151"/>
              <a:gd name="T101" fmla="*/ 47 h 150"/>
              <a:gd name="T102" fmla="*/ 102 w 151"/>
              <a:gd name="T103" fmla="*/ 47 h 150"/>
              <a:gd name="T104" fmla="*/ 100 w 151"/>
              <a:gd name="T105" fmla="*/ 39 h 150"/>
              <a:gd name="T106" fmla="*/ 107 w 151"/>
              <a:gd name="T107" fmla="*/ 36 h 150"/>
              <a:gd name="T108" fmla="*/ 110 w 151"/>
              <a:gd name="T109" fmla="*/ 44 h 150"/>
              <a:gd name="T110" fmla="*/ 107 w 151"/>
              <a:gd name="T111" fmla="*/ 46 h 150"/>
              <a:gd name="T112" fmla="*/ 110 w 151"/>
              <a:gd name="T113" fmla="*/ 51 h 150"/>
              <a:gd name="T114" fmla="*/ 130 w 151"/>
              <a:gd name="T115" fmla="*/ 67 h 150"/>
              <a:gd name="T116" fmla="*/ 131 w 151"/>
              <a:gd name="T117" fmla="*/ 69 h 150"/>
              <a:gd name="T118" fmla="*/ 131 w 151"/>
              <a:gd name="T119" fmla="*/ 69 h 150"/>
              <a:gd name="T120" fmla="*/ 129 w 151"/>
              <a:gd name="T121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5" y="0"/>
                </a:cubicBezTo>
                <a:close/>
                <a:moveTo>
                  <a:pt x="28" y="122"/>
                </a:moveTo>
                <a:cubicBezTo>
                  <a:pt x="28" y="124"/>
                  <a:pt x="27" y="125"/>
                  <a:pt x="26" y="125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4" y="125"/>
                  <a:pt x="23" y="124"/>
                  <a:pt x="23" y="123"/>
                </a:cubicBezTo>
                <a:cubicBezTo>
                  <a:pt x="21" y="100"/>
                  <a:pt x="28" y="85"/>
                  <a:pt x="34" y="75"/>
                </a:cubicBezTo>
                <a:cubicBezTo>
                  <a:pt x="37" y="72"/>
                  <a:pt x="39" y="69"/>
                  <a:pt x="41" y="67"/>
                </a:cubicBezTo>
                <a:cubicBezTo>
                  <a:pt x="41" y="66"/>
                  <a:pt x="40" y="64"/>
                  <a:pt x="40" y="63"/>
                </a:cubicBezTo>
                <a:cubicBezTo>
                  <a:pt x="40" y="58"/>
                  <a:pt x="45" y="53"/>
                  <a:pt x="50" y="53"/>
                </a:cubicBezTo>
                <a:cubicBezTo>
                  <a:pt x="56" y="53"/>
                  <a:pt x="60" y="58"/>
                  <a:pt x="60" y="63"/>
                </a:cubicBezTo>
                <a:cubicBezTo>
                  <a:pt x="60" y="69"/>
                  <a:pt x="56" y="73"/>
                  <a:pt x="50" y="73"/>
                </a:cubicBezTo>
                <a:cubicBezTo>
                  <a:pt x="48" y="73"/>
                  <a:pt x="46" y="72"/>
                  <a:pt x="45" y="71"/>
                </a:cubicBezTo>
                <a:cubicBezTo>
                  <a:pt x="43" y="73"/>
                  <a:pt x="41" y="76"/>
                  <a:pt x="39" y="79"/>
                </a:cubicBezTo>
                <a:cubicBezTo>
                  <a:pt x="30" y="91"/>
                  <a:pt x="27" y="106"/>
                  <a:pt x="28" y="122"/>
                </a:cubicBezTo>
                <a:close/>
                <a:moveTo>
                  <a:pt x="50" y="94"/>
                </a:moveTo>
                <a:cubicBezTo>
                  <a:pt x="48" y="94"/>
                  <a:pt x="45" y="93"/>
                  <a:pt x="43" y="93"/>
                </a:cubicBezTo>
                <a:cubicBezTo>
                  <a:pt x="42" y="92"/>
                  <a:pt x="41" y="91"/>
                  <a:pt x="41" y="90"/>
                </a:cubicBezTo>
                <a:cubicBezTo>
                  <a:pt x="41" y="88"/>
                  <a:pt x="43" y="87"/>
                  <a:pt x="44" y="88"/>
                </a:cubicBezTo>
                <a:cubicBezTo>
                  <a:pt x="46" y="88"/>
                  <a:pt x="48" y="88"/>
                  <a:pt x="50" y="88"/>
                </a:cubicBezTo>
                <a:cubicBezTo>
                  <a:pt x="63" y="88"/>
                  <a:pt x="74" y="77"/>
                  <a:pt x="74" y="64"/>
                </a:cubicBezTo>
                <a:cubicBezTo>
                  <a:pt x="74" y="50"/>
                  <a:pt x="63" y="39"/>
                  <a:pt x="50" y="39"/>
                </a:cubicBezTo>
                <a:cubicBezTo>
                  <a:pt x="36" y="39"/>
                  <a:pt x="25" y="50"/>
                  <a:pt x="25" y="64"/>
                </a:cubicBezTo>
                <a:cubicBezTo>
                  <a:pt x="25" y="68"/>
                  <a:pt x="26" y="71"/>
                  <a:pt x="28" y="75"/>
                </a:cubicBezTo>
                <a:cubicBezTo>
                  <a:pt x="29" y="76"/>
                  <a:pt x="28" y="78"/>
                  <a:pt x="27" y="78"/>
                </a:cubicBezTo>
                <a:cubicBezTo>
                  <a:pt x="25" y="79"/>
                  <a:pt x="24" y="79"/>
                  <a:pt x="23" y="77"/>
                </a:cubicBezTo>
                <a:cubicBezTo>
                  <a:pt x="21" y="73"/>
                  <a:pt x="20" y="68"/>
                  <a:pt x="20" y="64"/>
                </a:cubicBezTo>
                <a:cubicBezTo>
                  <a:pt x="20" y="47"/>
                  <a:pt x="33" y="34"/>
                  <a:pt x="50" y="34"/>
                </a:cubicBezTo>
                <a:cubicBezTo>
                  <a:pt x="66" y="34"/>
                  <a:pt x="80" y="47"/>
                  <a:pt x="80" y="64"/>
                </a:cubicBezTo>
                <a:cubicBezTo>
                  <a:pt x="80" y="80"/>
                  <a:pt x="66" y="94"/>
                  <a:pt x="50" y="94"/>
                </a:cubicBezTo>
                <a:close/>
                <a:moveTo>
                  <a:pt x="105" y="59"/>
                </a:moveTo>
                <a:cubicBezTo>
                  <a:pt x="103" y="59"/>
                  <a:pt x="100" y="58"/>
                  <a:pt x="98" y="57"/>
                </a:cubicBezTo>
                <a:cubicBezTo>
                  <a:pt x="89" y="53"/>
                  <a:pt x="85" y="43"/>
                  <a:pt x="90" y="35"/>
                </a:cubicBezTo>
                <a:cubicBezTo>
                  <a:pt x="94" y="26"/>
                  <a:pt x="104" y="23"/>
                  <a:pt x="112" y="27"/>
                </a:cubicBezTo>
                <a:cubicBezTo>
                  <a:pt x="121" y="31"/>
                  <a:pt x="124" y="41"/>
                  <a:pt x="120" y="49"/>
                </a:cubicBezTo>
                <a:cubicBezTo>
                  <a:pt x="119" y="50"/>
                  <a:pt x="119" y="51"/>
                  <a:pt x="118" y="52"/>
                </a:cubicBezTo>
                <a:cubicBezTo>
                  <a:pt x="118" y="53"/>
                  <a:pt x="117" y="53"/>
                  <a:pt x="116" y="53"/>
                </a:cubicBezTo>
                <a:cubicBezTo>
                  <a:pt x="115" y="52"/>
                  <a:pt x="115" y="51"/>
                  <a:pt x="116" y="51"/>
                </a:cubicBezTo>
                <a:cubicBezTo>
                  <a:pt x="116" y="50"/>
                  <a:pt x="117" y="49"/>
                  <a:pt x="117" y="48"/>
                </a:cubicBezTo>
                <a:cubicBezTo>
                  <a:pt x="121" y="41"/>
                  <a:pt x="118" y="33"/>
                  <a:pt x="111" y="29"/>
                </a:cubicBezTo>
                <a:cubicBezTo>
                  <a:pt x="104" y="26"/>
                  <a:pt x="96" y="29"/>
                  <a:pt x="92" y="36"/>
                </a:cubicBezTo>
                <a:cubicBezTo>
                  <a:pt x="89" y="43"/>
                  <a:pt x="92" y="51"/>
                  <a:pt x="99" y="54"/>
                </a:cubicBezTo>
                <a:cubicBezTo>
                  <a:pt x="101" y="55"/>
                  <a:pt x="103" y="56"/>
                  <a:pt x="105" y="56"/>
                </a:cubicBezTo>
                <a:cubicBezTo>
                  <a:pt x="106" y="56"/>
                  <a:pt x="107" y="56"/>
                  <a:pt x="107" y="57"/>
                </a:cubicBezTo>
                <a:cubicBezTo>
                  <a:pt x="107" y="58"/>
                  <a:pt x="106" y="59"/>
                  <a:pt x="105" y="59"/>
                </a:cubicBezTo>
                <a:close/>
                <a:moveTo>
                  <a:pt x="129" y="70"/>
                </a:moveTo>
                <a:cubicBezTo>
                  <a:pt x="117" y="66"/>
                  <a:pt x="110" y="58"/>
                  <a:pt x="107" y="53"/>
                </a:cubicBezTo>
                <a:cubicBezTo>
                  <a:pt x="106" y="51"/>
                  <a:pt x="105" y="49"/>
                  <a:pt x="104" y="47"/>
                </a:cubicBezTo>
                <a:cubicBezTo>
                  <a:pt x="104" y="47"/>
                  <a:pt x="103" y="47"/>
                  <a:pt x="102" y="47"/>
                </a:cubicBezTo>
                <a:cubicBezTo>
                  <a:pt x="99" y="45"/>
                  <a:pt x="98" y="42"/>
                  <a:pt x="100" y="39"/>
                </a:cubicBezTo>
                <a:cubicBezTo>
                  <a:pt x="101" y="36"/>
                  <a:pt x="104" y="35"/>
                  <a:pt x="107" y="36"/>
                </a:cubicBezTo>
                <a:cubicBezTo>
                  <a:pt x="110" y="38"/>
                  <a:pt x="111" y="41"/>
                  <a:pt x="110" y="44"/>
                </a:cubicBezTo>
                <a:cubicBezTo>
                  <a:pt x="109" y="45"/>
                  <a:pt x="108" y="46"/>
                  <a:pt x="107" y="46"/>
                </a:cubicBezTo>
                <a:cubicBezTo>
                  <a:pt x="108" y="48"/>
                  <a:pt x="109" y="49"/>
                  <a:pt x="110" y="51"/>
                </a:cubicBezTo>
                <a:cubicBezTo>
                  <a:pt x="114" y="59"/>
                  <a:pt x="121" y="64"/>
                  <a:pt x="130" y="67"/>
                </a:cubicBezTo>
                <a:cubicBezTo>
                  <a:pt x="131" y="68"/>
                  <a:pt x="131" y="68"/>
                  <a:pt x="131" y="69"/>
                </a:cubicBezTo>
                <a:cubicBezTo>
                  <a:pt x="131" y="69"/>
                  <a:pt x="131" y="69"/>
                  <a:pt x="131" y="69"/>
                </a:cubicBezTo>
                <a:cubicBezTo>
                  <a:pt x="130" y="70"/>
                  <a:pt x="130" y="70"/>
                  <a:pt x="129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6" name="Freeform 106"/>
          <p:cNvSpPr/>
          <p:nvPr/>
        </p:nvSpPr>
        <p:spPr bwMode="auto">
          <a:xfrm>
            <a:off x="1262966" y="2904511"/>
            <a:ext cx="36402" cy="31049"/>
          </a:xfrm>
          <a:custGeom>
            <a:avLst/>
            <a:gdLst>
              <a:gd name="T0" fmla="*/ 7 w 14"/>
              <a:gd name="T1" fmla="*/ 0 h 12"/>
              <a:gd name="T2" fmla="*/ 0 w 14"/>
              <a:gd name="T3" fmla="*/ 7 h 12"/>
              <a:gd name="T4" fmla="*/ 7 w 14"/>
              <a:gd name="T5" fmla="*/ 12 h 12"/>
              <a:gd name="T6" fmla="*/ 14 w 14"/>
              <a:gd name="T7" fmla="*/ 5 h 12"/>
              <a:gd name="T8" fmla="*/ 7 w 1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2">
                <a:moveTo>
                  <a:pt x="7" y="0"/>
                </a:moveTo>
                <a:cubicBezTo>
                  <a:pt x="3" y="1"/>
                  <a:pt x="0" y="4"/>
                  <a:pt x="0" y="7"/>
                </a:cubicBezTo>
                <a:cubicBezTo>
                  <a:pt x="0" y="10"/>
                  <a:pt x="3" y="12"/>
                  <a:pt x="7" y="12"/>
                </a:cubicBezTo>
                <a:cubicBezTo>
                  <a:pt x="11" y="12"/>
                  <a:pt x="14" y="9"/>
                  <a:pt x="14" y="5"/>
                </a:cubicBezTo>
                <a:cubicBezTo>
                  <a:pt x="14" y="2"/>
                  <a:pt x="11" y="0"/>
                  <a:pt x="7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7" name="Freeform 107"/>
          <p:cNvSpPr/>
          <p:nvPr/>
        </p:nvSpPr>
        <p:spPr bwMode="auto">
          <a:xfrm>
            <a:off x="1301509" y="2894876"/>
            <a:ext cx="14989" cy="18201"/>
          </a:xfrm>
          <a:custGeom>
            <a:avLst/>
            <a:gdLst>
              <a:gd name="T0" fmla="*/ 1 w 6"/>
              <a:gd name="T1" fmla="*/ 2 h 7"/>
              <a:gd name="T2" fmla="*/ 1 w 6"/>
              <a:gd name="T3" fmla="*/ 5 h 7"/>
              <a:gd name="T4" fmla="*/ 4 w 6"/>
              <a:gd name="T5" fmla="*/ 6 h 7"/>
              <a:gd name="T6" fmla="*/ 5 w 6"/>
              <a:gd name="T7" fmla="*/ 2 h 7"/>
              <a:gd name="T8" fmla="*/ 1 w 6"/>
              <a:gd name="T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1" y="2"/>
                </a:moveTo>
                <a:cubicBezTo>
                  <a:pt x="0" y="3"/>
                  <a:pt x="0" y="4"/>
                  <a:pt x="1" y="5"/>
                </a:cubicBezTo>
                <a:cubicBezTo>
                  <a:pt x="1" y="7"/>
                  <a:pt x="3" y="7"/>
                  <a:pt x="4" y="6"/>
                </a:cubicBezTo>
                <a:cubicBezTo>
                  <a:pt x="5" y="5"/>
                  <a:pt x="6" y="3"/>
                  <a:pt x="5" y="2"/>
                </a:cubicBezTo>
                <a:cubicBezTo>
                  <a:pt x="4" y="1"/>
                  <a:pt x="3" y="0"/>
                  <a:pt x="1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8" name="Freeform 108"/>
          <p:cNvSpPr>
            <a:spLocks noEditPoints="1"/>
          </p:cNvSpPr>
          <p:nvPr/>
        </p:nvSpPr>
        <p:spPr bwMode="auto">
          <a:xfrm>
            <a:off x="1147336" y="2681818"/>
            <a:ext cx="382220" cy="380078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17 w 151"/>
              <a:gd name="T11" fmla="*/ 94 h 150"/>
              <a:gd name="T12" fmla="*/ 61 w 151"/>
              <a:gd name="T13" fmla="*/ 119 h 150"/>
              <a:gd name="T14" fmla="*/ 14 w 151"/>
              <a:gd name="T15" fmla="*/ 88 h 150"/>
              <a:gd name="T16" fmla="*/ 23 w 151"/>
              <a:gd name="T17" fmla="*/ 63 h 150"/>
              <a:gd name="T18" fmla="*/ 55 w 151"/>
              <a:gd name="T19" fmla="*/ 37 h 150"/>
              <a:gd name="T20" fmla="*/ 74 w 151"/>
              <a:gd name="T21" fmla="*/ 47 h 150"/>
              <a:gd name="T22" fmla="*/ 78 w 151"/>
              <a:gd name="T23" fmla="*/ 53 h 150"/>
              <a:gd name="T24" fmla="*/ 102 w 151"/>
              <a:gd name="T25" fmla="*/ 52 h 150"/>
              <a:gd name="T26" fmla="*/ 103 w 151"/>
              <a:gd name="T27" fmla="*/ 65 h 150"/>
              <a:gd name="T28" fmla="*/ 105 w 151"/>
              <a:gd name="T29" fmla="*/ 69 h 150"/>
              <a:gd name="T30" fmla="*/ 117 w 151"/>
              <a:gd name="T31" fmla="*/ 94 h 150"/>
              <a:gd name="T32" fmla="*/ 100 w 151"/>
              <a:gd name="T33" fmla="*/ 46 h 150"/>
              <a:gd name="T34" fmla="*/ 97 w 151"/>
              <a:gd name="T35" fmla="*/ 42 h 150"/>
              <a:gd name="T36" fmla="*/ 100 w 151"/>
              <a:gd name="T37" fmla="*/ 39 h 150"/>
              <a:gd name="T38" fmla="*/ 118 w 151"/>
              <a:gd name="T39" fmla="*/ 57 h 150"/>
              <a:gd name="T40" fmla="*/ 118 w 151"/>
              <a:gd name="T41" fmla="*/ 58 h 150"/>
              <a:gd name="T42" fmla="*/ 115 w 151"/>
              <a:gd name="T43" fmla="*/ 60 h 150"/>
              <a:gd name="T44" fmla="*/ 112 w 151"/>
              <a:gd name="T45" fmla="*/ 57 h 150"/>
              <a:gd name="T46" fmla="*/ 100 w 151"/>
              <a:gd name="T47" fmla="*/ 46 h 150"/>
              <a:gd name="T48" fmla="*/ 135 w 151"/>
              <a:gd name="T49" fmla="*/ 61 h 150"/>
              <a:gd name="T50" fmla="*/ 130 w 151"/>
              <a:gd name="T51" fmla="*/ 66 h 150"/>
              <a:gd name="T52" fmla="*/ 126 w 151"/>
              <a:gd name="T53" fmla="*/ 62 h 150"/>
              <a:gd name="T54" fmla="*/ 127 w 151"/>
              <a:gd name="T55" fmla="*/ 58 h 150"/>
              <a:gd name="T56" fmla="*/ 125 w 151"/>
              <a:gd name="T57" fmla="*/ 42 h 150"/>
              <a:gd name="T58" fmla="*/ 101 w 151"/>
              <a:gd name="T59" fmla="*/ 30 h 150"/>
              <a:gd name="T60" fmla="*/ 97 w 151"/>
              <a:gd name="T61" fmla="*/ 32 h 150"/>
              <a:gd name="T62" fmla="*/ 92 w 151"/>
              <a:gd name="T63" fmla="*/ 27 h 150"/>
              <a:gd name="T64" fmla="*/ 95 w 151"/>
              <a:gd name="T65" fmla="*/ 22 h 150"/>
              <a:gd name="T66" fmla="*/ 96 w 151"/>
              <a:gd name="T67" fmla="*/ 22 h 150"/>
              <a:gd name="T68" fmla="*/ 96 w 151"/>
              <a:gd name="T69" fmla="*/ 22 h 150"/>
              <a:gd name="T70" fmla="*/ 113 w 151"/>
              <a:gd name="T71" fmla="*/ 20 h 150"/>
              <a:gd name="T72" fmla="*/ 135 w 151"/>
              <a:gd name="T73" fmla="*/ 6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7" y="94"/>
                </a:moveTo>
                <a:cubicBezTo>
                  <a:pt x="108" y="112"/>
                  <a:pt x="81" y="120"/>
                  <a:pt x="61" y="119"/>
                </a:cubicBezTo>
                <a:cubicBezTo>
                  <a:pt x="42" y="117"/>
                  <a:pt x="17" y="111"/>
                  <a:pt x="14" y="88"/>
                </a:cubicBezTo>
                <a:cubicBezTo>
                  <a:pt x="14" y="88"/>
                  <a:pt x="13" y="77"/>
                  <a:pt x="23" y="63"/>
                </a:cubicBezTo>
                <a:cubicBezTo>
                  <a:pt x="23" y="63"/>
                  <a:pt x="38" y="43"/>
                  <a:pt x="55" y="37"/>
                </a:cubicBezTo>
                <a:cubicBezTo>
                  <a:pt x="72" y="31"/>
                  <a:pt x="74" y="41"/>
                  <a:pt x="74" y="47"/>
                </a:cubicBezTo>
                <a:cubicBezTo>
                  <a:pt x="73" y="52"/>
                  <a:pt x="72" y="55"/>
                  <a:pt x="78" y="53"/>
                </a:cubicBezTo>
                <a:cubicBezTo>
                  <a:pt x="78" y="53"/>
                  <a:pt x="95" y="45"/>
                  <a:pt x="102" y="52"/>
                </a:cubicBezTo>
                <a:cubicBezTo>
                  <a:pt x="107" y="57"/>
                  <a:pt x="103" y="65"/>
                  <a:pt x="103" y="65"/>
                </a:cubicBezTo>
                <a:cubicBezTo>
                  <a:pt x="103" y="65"/>
                  <a:pt x="100" y="68"/>
                  <a:pt x="105" y="69"/>
                </a:cubicBezTo>
                <a:cubicBezTo>
                  <a:pt x="110" y="70"/>
                  <a:pt x="125" y="77"/>
                  <a:pt x="117" y="94"/>
                </a:cubicBezTo>
                <a:close/>
                <a:moveTo>
                  <a:pt x="100" y="46"/>
                </a:moveTo>
                <a:cubicBezTo>
                  <a:pt x="98" y="46"/>
                  <a:pt x="97" y="44"/>
                  <a:pt x="97" y="42"/>
                </a:cubicBezTo>
                <a:cubicBezTo>
                  <a:pt x="97" y="40"/>
                  <a:pt x="98" y="39"/>
                  <a:pt x="100" y="39"/>
                </a:cubicBezTo>
                <a:cubicBezTo>
                  <a:pt x="100" y="39"/>
                  <a:pt x="121" y="35"/>
                  <a:pt x="118" y="57"/>
                </a:cubicBezTo>
                <a:cubicBezTo>
                  <a:pt x="118" y="57"/>
                  <a:pt x="118" y="57"/>
                  <a:pt x="118" y="58"/>
                </a:cubicBezTo>
                <a:cubicBezTo>
                  <a:pt x="118" y="59"/>
                  <a:pt x="117" y="60"/>
                  <a:pt x="115" y="60"/>
                </a:cubicBezTo>
                <a:cubicBezTo>
                  <a:pt x="113" y="60"/>
                  <a:pt x="112" y="59"/>
                  <a:pt x="112" y="57"/>
                </a:cubicBezTo>
                <a:cubicBezTo>
                  <a:pt x="112" y="57"/>
                  <a:pt x="115" y="42"/>
                  <a:pt x="100" y="46"/>
                </a:cubicBezTo>
                <a:close/>
                <a:moveTo>
                  <a:pt x="135" y="61"/>
                </a:moveTo>
                <a:cubicBezTo>
                  <a:pt x="134" y="69"/>
                  <a:pt x="133" y="66"/>
                  <a:pt x="130" y="66"/>
                </a:cubicBezTo>
                <a:cubicBezTo>
                  <a:pt x="128" y="66"/>
                  <a:pt x="126" y="65"/>
                  <a:pt x="126" y="62"/>
                </a:cubicBezTo>
                <a:cubicBezTo>
                  <a:pt x="126" y="60"/>
                  <a:pt x="127" y="58"/>
                  <a:pt x="127" y="58"/>
                </a:cubicBezTo>
                <a:cubicBezTo>
                  <a:pt x="127" y="57"/>
                  <a:pt x="129" y="51"/>
                  <a:pt x="125" y="42"/>
                </a:cubicBezTo>
                <a:cubicBezTo>
                  <a:pt x="118" y="30"/>
                  <a:pt x="103" y="30"/>
                  <a:pt x="101" y="30"/>
                </a:cubicBezTo>
                <a:cubicBezTo>
                  <a:pt x="99" y="31"/>
                  <a:pt x="97" y="32"/>
                  <a:pt x="97" y="32"/>
                </a:cubicBezTo>
                <a:cubicBezTo>
                  <a:pt x="94" y="32"/>
                  <a:pt x="92" y="29"/>
                  <a:pt x="92" y="27"/>
                </a:cubicBezTo>
                <a:cubicBezTo>
                  <a:pt x="92" y="25"/>
                  <a:pt x="93" y="23"/>
                  <a:pt x="95" y="22"/>
                </a:cubicBezTo>
                <a:cubicBezTo>
                  <a:pt x="95" y="22"/>
                  <a:pt x="95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8" y="22"/>
                  <a:pt x="105" y="19"/>
                  <a:pt x="113" y="20"/>
                </a:cubicBezTo>
                <a:cubicBezTo>
                  <a:pt x="125" y="23"/>
                  <a:pt x="143" y="37"/>
                  <a:pt x="135" y="6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1212646" y="2844556"/>
            <a:ext cx="185222" cy="124195"/>
          </a:xfrm>
          <a:custGeom>
            <a:avLst/>
            <a:gdLst>
              <a:gd name="T0" fmla="*/ 36 w 73"/>
              <a:gd name="T1" fmla="*/ 0 h 49"/>
              <a:gd name="T2" fmla="*/ 0 w 73"/>
              <a:gd name="T3" fmla="*/ 26 h 49"/>
              <a:gd name="T4" fmla="*/ 36 w 73"/>
              <a:gd name="T5" fmla="*/ 48 h 49"/>
              <a:gd name="T6" fmla="*/ 73 w 73"/>
              <a:gd name="T7" fmla="*/ 21 h 49"/>
              <a:gd name="T8" fmla="*/ 36 w 73"/>
              <a:gd name="T9" fmla="*/ 0 h 49"/>
              <a:gd name="T10" fmla="*/ 50 w 73"/>
              <a:gd name="T11" fmla="*/ 34 h 49"/>
              <a:gd name="T12" fmla="*/ 20 w 73"/>
              <a:gd name="T13" fmla="*/ 40 h 49"/>
              <a:gd name="T14" fmla="*/ 14 w 73"/>
              <a:gd name="T15" fmla="*/ 31 h 49"/>
              <a:gd name="T16" fmla="*/ 32 w 73"/>
              <a:gd name="T17" fmla="*/ 9 h 49"/>
              <a:gd name="T18" fmla="*/ 50 w 73"/>
              <a:gd name="T19" fmla="*/ 3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49">
                <a:moveTo>
                  <a:pt x="36" y="0"/>
                </a:moveTo>
                <a:cubicBezTo>
                  <a:pt x="16" y="1"/>
                  <a:pt x="0" y="12"/>
                  <a:pt x="0" y="26"/>
                </a:cubicBezTo>
                <a:cubicBezTo>
                  <a:pt x="0" y="39"/>
                  <a:pt x="16" y="49"/>
                  <a:pt x="36" y="48"/>
                </a:cubicBezTo>
                <a:cubicBezTo>
                  <a:pt x="56" y="47"/>
                  <a:pt x="73" y="35"/>
                  <a:pt x="73" y="21"/>
                </a:cubicBezTo>
                <a:cubicBezTo>
                  <a:pt x="73" y="8"/>
                  <a:pt x="56" y="0"/>
                  <a:pt x="36" y="0"/>
                </a:cubicBezTo>
                <a:close/>
                <a:moveTo>
                  <a:pt x="50" y="34"/>
                </a:moveTo>
                <a:cubicBezTo>
                  <a:pt x="44" y="42"/>
                  <a:pt x="32" y="46"/>
                  <a:pt x="20" y="40"/>
                </a:cubicBezTo>
                <a:cubicBezTo>
                  <a:pt x="14" y="37"/>
                  <a:pt x="14" y="31"/>
                  <a:pt x="14" y="31"/>
                </a:cubicBezTo>
                <a:cubicBezTo>
                  <a:pt x="14" y="31"/>
                  <a:pt x="12" y="12"/>
                  <a:pt x="32" y="9"/>
                </a:cubicBezTo>
                <a:cubicBezTo>
                  <a:pt x="53" y="7"/>
                  <a:pt x="56" y="26"/>
                  <a:pt x="5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0" name="Oval 110"/>
          <p:cNvSpPr>
            <a:spLocks noChangeArrowheads="1"/>
          </p:cNvSpPr>
          <p:nvPr/>
        </p:nvSpPr>
        <p:spPr bwMode="auto">
          <a:xfrm>
            <a:off x="3544505" y="2874533"/>
            <a:ext cx="24625" cy="20342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1" name="Oval 111"/>
          <p:cNvSpPr>
            <a:spLocks noChangeArrowheads="1"/>
          </p:cNvSpPr>
          <p:nvPr/>
        </p:nvSpPr>
        <p:spPr bwMode="auto">
          <a:xfrm>
            <a:off x="3602319" y="2874533"/>
            <a:ext cx="22484" cy="20342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2" name="Oval 112"/>
          <p:cNvSpPr>
            <a:spLocks noChangeArrowheads="1"/>
          </p:cNvSpPr>
          <p:nvPr/>
        </p:nvSpPr>
        <p:spPr bwMode="auto">
          <a:xfrm>
            <a:off x="3429945" y="2798518"/>
            <a:ext cx="29978" cy="2569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3" name="Oval 113"/>
          <p:cNvSpPr>
            <a:spLocks noChangeArrowheads="1"/>
          </p:cNvSpPr>
          <p:nvPr/>
        </p:nvSpPr>
        <p:spPr bwMode="auto">
          <a:xfrm>
            <a:off x="3505961" y="2798518"/>
            <a:ext cx="27837" cy="2569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3341082" y="2689312"/>
            <a:ext cx="367231" cy="370442"/>
          </a:xfrm>
          <a:custGeom>
            <a:avLst/>
            <a:gdLst>
              <a:gd name="T0" fmla="*/ 72 w 145"/>
              <a:gd name="T1" fmla="*/ 0 h 146"/>
              <a:gd name="T2" fmla="*/ 0 w 145"/>
              <a:gd name="T3" fmla="*/ 73 h 146"/>
              <a:gd name="T4" fmla="*/ 72 w 145"/>
              <a:gd name="T5" fmla="*/ 146 h 146"/>
              <a:gd name="T6" fmla="*/ 145 w 145"/>
              <a:gd name="T7" fmla="*/ 73 h 146"/>
              <a:gd name="T8" fmla="*/ 72 w 145"/>
              <a:gd name="T9" fmla="*/ 0 h 146"/>
              <a:gd name="T10" fmla="*/ 55 w 145"/>
              <a:gd name="T11" fmla="*/ 96 h 146"/>
              <a:gd name="T12" fmla="*/ 41 w 145"/>
              <a:gd name="T13" fmla="*/ 94 h 146"/>
              <a:gd name="T14" fmla="*/ 26 w 145"/>
              <a:gd name="T15" fmla="*/ 101 h 146"/>
              <a:gd name="T16" fmla="*/ 30 w 145"/>
              <a:gd name="T17" fmla="*/ 88 h 146"/>
              <a:gd name="T18" fmla="*/ 14 w 145"/>
              <a:gd name="T19" fmla="*/ 60 h 146"/>
              <a:gd name="T20" fmla="*/ 55 w 145"/>
              <a:gd name="T21" fmla="*/ 25 h 146"/>
              <a:gd name="T22" fmla="*/ 97 w 145"/>
              <a:gd name="T23" fmla="*/ 54 h 146"/>
              <a:gd name="T24" fmla="*/ 93 w 145"/>
              <a:gd name="T25" fmla="*/ 54 h 146"/>
              <a:gd name="T26" fmla="*/ 58 w 145"/>
              <a:gd name="T27" fmla="*/ 87 h 146"/>
              <a:gd name="T28" fmla="*/ 59 w 145"/>
              <a:gd name="T29" fmla="*/ 95 h 146"/>
              <a:gd name="T30" fmla="*/ 55 w 145"/>
              <a:gd name="T31" fmla="*/ 96 h 146"/>
              <a:gd name="T32" fmla="*/ 117 w 145"/>
              <a:gd name="T33" fmla="*/ 110 h 146"/>
              <a:gd name="T34" fmla="*/ 120 w 145"/>
              <a:gd name="T35" fmla="*/ 121 h 146"/>
              <a:gd name="T36" fmla="*/ 108 w 145"/>
              <a:gd name="T37" fmla="*/ 114 h 146"/>
              <a:gd name="T38" fmla="*/ 96 w 145"/>
              <a:gd name="T39" fmla="*/ 116 h 146"/>
              <a:gd name="T40" fmla="*/ 60 w 145"/>
              <a:gd name="T41" fmla="*/ 86 h 146"/>
              <a:gd name="T42" fmla="*/ 96 w 145"/>
              <a:gd name="T43" fmla="*/ 56 h 146"/>
              <a:gd name="T44" fmla="*/ 131 w 145"/>
              <a:gd name="T45" fmla="*/ 86 h 146"/>
              <a:gd name="T46" fmla="*/ 117 w 145"/>
              <a:gd name="T47" fmla="*/ 11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5" h="146">
                <a:moveTo>
                  <a:pt x="72" y="0"/>
                </a:moveTo>
                <a:cubicBezTo>
                  <a:pt x="32" y="0"/>
                  <a:pt x="0" y="33"/>
                  <a:pt x="0" y="73"/>
                </a:cubicBezTo>
                <a:cubicBezTo>
                  <a:pt x="0" y="113"/>
                  <a:pt x="32" y="146"/>
                  <a:pt x="72" y="146"/>
                </a:cubicBezTo>
                <a:cubicBezTo>
                  <a:pt x="113" y="146"/>
                  <a:pt x="145" y="113"/>
                  <a:pt x="145" y="73"/>
                </a:cubicBezTo>
                <a:cubicBezTo>
                  <a:pt x="145" y="33"/>
                  <a:pt x="113" y="0"/>
                  <a:pt x="72" y="0"/>
                </a:cubicBezTo>
                <a:close/>
                <a:moveTo>
                  <a:pt x="55" y="96"/>
                </a:moveTo>
                <a:cubicBezTo>
                  <a:pt x="50" y="96"/>
                  <a:pt x="46" y="95"/>
                  <a:pt x="41" y="94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30" y="88"/>
                  <a:pt x="30" y="88"/>
                  <a:pt x="30" y="88"/>
                </a:cubicBezTo>
                <a:cubicBezTo>
                  <a:pt x="20" y="81"/>
                  <a:pt x="14" y="72"/>
                  <a:pt x="14" y="60"/>
                </a:cubicBezTo>
                <a:cubicBezTo>
                  <a:pt x="14" y="40"/>
                  <a:pt x="32" y="25"/>
                  <a:pt x="55" y="25"/>
                </a:cubicBezTo>
                <a:cubicBezTo>
                  <a:pt x="76" y="25"/>
                  <a:pt x="94" y="37"/>
                  <a:pt x="97" y="54"/>
                </a:cubicBezTo>
                <a:cubicBezTo>
                  <a:pt x="96" y="54"/>
                  <a:pt x="95" y="54"/>
                  <a:pt x="93" y="54"/>
                </a:cubicBezTo>
                <a:cubicBezTo>
                  <a:pt x="73" y="54"/>
                  <a:pt x="58" y="69"/>
                  <a:pt x="58" y="87"/>
                </a:cubicBezTo>
                <a:cubicBezTo>
                  <a:pt x="58" y="90"/>
                  <a:pt x="58" y="93"/>
                  <a:pt x="59" y="95"/>
                </a:cubicBezTo>
                <a:cubicBezTo>
                  <a:pt x="58" y="96"/>
                  <a:pt x="57" y="96"/>
                  <a:pt x="55" y="96"/>
                </a:cubicBezTo>
                <a:close/>
                <a:moveTo>
                  <a:pt x="117" y="110"/>
                </a:moveTo>
                <a:cubicBezTo>
                  <a:pt x="120" y="121"/>
                  <a:pt x="120" y="121"/>
                  <a:pt x="120" y="121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104" y="115"/>
                  <a:pt x="100" y="116"/>
                  <a:pt x="96" y="116"/>
                </a:cubicBezTo>
                <a:cubicBezTo>
                  <a:pt x="76" y="116"/>
                  <a:pt x="60" y="103"/>
                  <a:pt x="60" y="86"/>
                </a:cubicBezTo>
                <a:cubicBezTo>
                  <a:pt x="60" y="70"/>
                  <a:pt x="76" y="56"/>
                  <a:pt x="96" y="56"/>
                </a:cubicBezTo>
                <a:cubicBezTo>
                  <a:pt x="114" y="56"/>
                  <a:pt x="131" y="70"/>
                  <a:pt x="131" y="86"/>
                </a:cubicBezTo>
                <a:cubicBezTo>
                  <a:pt x="131" y="96"/>
                  <a:pt x="125" y="104"/>
                  <a:pt x="117" y="1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/>
          <p:nvPr/>
        </p:nvSpPr>
        <p:spPr bwMode="auto">
          <a:xfrm>
            <a:off x="2675143" y="1711356"/>
            <a:ext cx="255884" cy="263378"/>
          </a:xfrm>
          <a:custGeom>
            <a:avLst/>
            <a:gdLst>
              <a:gd name="T0" fmla="*/ 33 w 239"/>
              <a:gd name="T1" fmla="*/ 104 h 246"/>
              <a:gd name="T2" fmla="*/ 38 w 239"/>
              <a:gd name="T3" fmla="*/ 90 h 246"/>
              <a:gd name="T4" fmla="*/ 40 w 239"/>
              <a:gd name="T5" fmla="*/ 78 h 246"/>
              <a:gd name="T6" fmla="*/ 42 w 239"/>
              <a:gd name="T7" fmla="*/ 64 h 246"/>
              <a:gd name="T8" fmla="*/ 49 w 239"/>
              <a:gd name="T9" fmla="*/ 45 h 246"/>
              <a:gd name="T10" fmla="*/ 61 w 239"/>
              <a:gd name="T11" fmla="*/ 28 h 246"/>
              <a:gd name="T12" fmla="*/ 78 w 239"/>
              <a:gd name="T13" fmla="*/ 14 h 246"/>
              <a:gd name="T14" fmla="*/ 99 w 239"/>
              <a:gd name="T15" fmla="*/ 4 h 246"/>
              <a:gd name="T16" fmla="*/ 125 w 239"/>
              <a:gd name="T17" fmla="*/ 0 h 246"/>
              <a:gd name="T18" fmla="*/ 151 w 239"/>
              <a:gd name="T19" fmla="*/ 4 h 246"/>
              <a:gd name="T20" fmla="*/ 175 w 239"/>
              <a:gd name="T21" fmla="*/ 14 h 246"/>
              <a:gd name="T22" fmla="*/ 189 w 239"/>
              <a:gd name="T23" fmla="*/ 26 h 246"/>
              <a:gd name="T24" fmla="*/ 201 w 239"/>
              <a:gd name="T25" fmla="*/ 42 h 246"/>
              <a:gd name="T26" fmla="*/ 208 w 239"/>
              <a:gd name="T27" fmla="*/ 61 h 246"/>
              <a:gd name="T28" fmla="*/ 213 w 239"/>
              <a:gd name="T29" fmla="*/ 80 h 246"/>
              <a:gd name="T30" fmla="*/ 218 w 239"/>
              <a:gd name="T31" fmla="*/ 94 h 246"/>
              <a:gd name="T32" fmla="*/ 218 w 239"/>
              <a:gd name="T33" fmla="*/ 104 h 246"/>
              <a:gd name="T34" fmla="*/ 220 w 239"/>
              <a:gd name="T35" fmla="*/ 118 h 246"/>
              <a:gd name="T36" fmla="*/ 234 w 239"/>
              <a:gd name="T37" fmla="*/ 139 h 246"/>
              <a:gd name="T38" fmla="*/ 239 w 239"/>
              <a:gd name="T39" fmla="*/ 158 h 246"/>
              <a:gd name="T40" fmla="*/ 239 w 239"/>
              <a:gd name="T41" fmla="*/ 177 h 246"/>
              <a:gd name="T42" fmla="*/ 234 w 239"/>
              <a:gd name="T43" fmla="*/ 189 h 246"/>
              <a:gd name="T44" fmla="*/ 229 w 239"/>
              <a:gd name="T45" fmla="*/ 194 h 246"/>
              <a:gd name="T46" fmla="*/ 225 w 239"/>
              <a:gd name="T47" fmla="*/ 189 h 246"/>
              <a:gd name="T48" fmla="*/ 218 w 239"/>
              <a:gd name="T49" fmla="*/ 175 h 246"/>
              <a:gd name="T50" fmla="*/ 213 w 239"/>
              <a:gd name="T51" fmla="*/ 184 h 246"/>
              <a:gd name="T52" fmla="*/ 201 w 239"/>
              <a:gd name="T53" fmla="*/ 203 h 246"/>
              <a:gd name="T54" fmla="*/ 210 w 239"/>
              <a:gd name="T55" fmla="*/ 215 h 246"/>
              <a:gd name="T56" fmla="*/ 220 w 239"/>
              <a:gd name="T57" fmla="*/ 222 h 246"/>
              <a:gd name="T58" fmla="*/ 220 w 239"/>
              <a:gd name="T59" fmla="*/ 229 h 246"/>
              <a:gd name="T60" fmla="*/ 213 w 239"/>
              <a:gd name="T61" fmla="*/ 236 h 246"/>
              <a:gd name="T62" fmla="*/ 199 w 239"/>
              <a:gd name="T63" fmla="*/ 243 h 246"/>
              <a:gd name="T64" fmla="*/ 177 w 239"/>
              <a:gd name="T65" fmla="*/ 246 h 246"/>
              <a:gd name="T66" fmla="*/ 151 w 239"/>
              <a:gd name="T67" fmla="*/ 241 h 246"/>
              <a:gd name="T68" fmla="*/ 130 w 239"/>
              <a:gd name="T69" fmla="*/ 236 h 246"/>
              <a:gd name="T70" fmla="*/ 118 w 239"/>
              <a:gd name="T71" fmla="*/ 236 h 246"/>
              <a:gd name="T72" fmla="*/ 99 w 239"/>
              <a:gd name="T73" fmla="*/ 246 h 246"/>
              <a:gd name="T74" fmla="*/ 80 w 239"/>
              <a:gd name="T75" fmla="*/ 246 h 246"/>
              <a:gd name="T76" fmla="*/ 52 w 239"/>
              <a:gd name="T77" fmla="*/ 246 h 246"/>
              <a:gd name="T78" fmla="*/ 33 w 239"/>
              <a:gd name="T79" fmla="*/ 239 h 246"/>
              <a:gd name="T80" fmla="*/ 28 w 239"/>
              <a:gd name="T81" fmla="*/ 232 h 246"/>
              <a:gd name="T82" fmla="*/ 28 w 239"/>
              <a:gd name="T83" fmla="*/ 224 h 246"/>
              <a:gd name="T84" fmla="*/ 31 w 239"/>
              <a:gd name="T85" fmla="*/ 217 h 246"/>
              <a:gd name="T86" fmla="*/ 38 w 239"/>
              <a:gd name="T87" fmla="*/ 213 h 246"/>
              <a:gd name="T88" fmla="*/ 47 w 239"/>
              <a:gd name="T89" fmla="*/ 210 h 246"/>
              <a:gd name="T90" fmla="*/ 45 w 239"/>
              <a:gd name="T91" fmla="*/ 206 h 246"/>
              <a:gd name="T92" fmla="*/ 33 w 239"/>
              <a:gd name="T93" fmla="*/ 191 h 246"/>
              <a:gd name="T94" fmla="*/ 26 w 239"/>
              <a:gd name="T95" fmla="*/ 175 h 246"/>
              <a:gd name="T96" fmla="*/ 23 w 239"/>
              <a:gd name="T97" fmla="*/ 172 h 246"/>
              <a:gd name="T98" fmla="*/ 19 w 239"/>
              <a:gd name="T99" fmla="*/ 180 h 246"/>
              <a:gd name="T100" fmla="*/ 9 w 239"/>
              <a:gd name="T101" fmla="*/ 189 h 246"/>
              <a:gd name="T102" fmla="*/ 2 w 239"/>
              <a:gd name="T103" fmla="*/ 189 h 246"/>
              <a:gd name="T104" fmla="*/ 0 w 239"/>
              <a:gd name="T105" fmla="*/ 180 h 246"/>
              <a:gd name="T106" fmla="*/ 0 w 239"/>
              <a:gd name="T107" fmla="*/ 158 h 246"/>
              <a:gd name="T108" fmla="*/ 7 w 239"/>
              <a:gd name="T109" fmla="*/ 139 h 246"/>
              <a:gd name="T110" fmla="*/ 21 w 239"/>
              <a:gd name="T111" fmla="*/ 123 h 246"/>
              <a:gd name="T112" fmla="*/ 33 w 239"/>
              <a:gd name="T113" fmla="*/ 11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9" h="246">
                <a:moveTo>
                  <a:pt x="33" y="111"/>
                </a:moveTo>
                <a:lnTo>
                  <a:pt x="33" y="111"/>
                </a:lnTo>
                <a:lnTo>
                  <a:pt x="33" y="109"/>
                </a:lnTo>
                <a:lnTo>
                  <a:pt x="33" y="106"/>
                </a:lnTo>
                <a:lnTo>
                  <a:pt x="33" y="106"/>
                </a:lnTo>
                <a:lnTo>
                  <a:pt x="33" y="104"/>
                </a:lnTo>
                <a:lnTo>
                  <a:pt x="33" y="104"/>
                </a:lnTo>
                <a:lnTo>
                  <a:pt x="33" y="101"/>
                </a:lnTo>
                <a:lnTo>
                  <a:pt x="33" y="99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38" y="92"/>
                </a:lnTo>
                <a:lnTo>
                  <a:pt x="38" y="90"/>
                </a:lnTo>
                <a:lnTo>
                  <a:pt x="38" y="87"/>
                </a:lnTo>
                <a:lnTo>
                  <a:pt x="38" y="87"/>
                </a:lnTo>
                <a:lnTo>
                  <a:pt x="38" y="85"/>
                </a:lnTo>
                <a:lnTo>
                  <a:pt x="38" y="82"/>
                </a:lnTo>
                <a:lnTo>
                  <a:pt x="40" y="80"/>
                </a:lnTo>
                <a:lnTo>
                  <a:pt x="40" y="80"/>
                </a:lnTo>
                <a:lnTo>
                  <a:pt x="40" y="78"/>
                </a:lnTo>
                <a:lnTo>
                  <a:pt x="40" y="78"/>
                </a:lnTo>
                <a:lnTo>
                  <a:pt x="40" y="75"/>
                </a:lnTo>
                <a:lnTo>
                  <a:pt x="40" y="75"/>
                </a:lnTo>
                <a:lnTo>
                  <a:pt x="40" y="73"/>
                </a:lnTo>
                <a:lnTo>
                  <a:pt x="42" y="71"/>
                </a:lnTo>
                <a:lnTo>
                  <a:pt x="42" y="66"/>
                </a:lnTo>
                <a:lnTo>
                  <a:pt x="42" y="64"/>
                </a:lnTo>
                <a:lnTo>
                  <a:pt x="45" y="59"/>
                </a:lnTo>
                <a:lnTo>
                  <a:pt x="45" y="56"/>
                </a:lnTo>
                <a:lnTo>
                  <a:pt x="45" y="54"/>
                </a:lnTo>
                <a:lnTo>
                  <a:pt x="47" y="52"/>
                </a:lnTo>
                <a:lnTo>
                  <a:pt x="47" y="49"/>
                </a:lnTo>
                <a:lnTo>
                  <a:pt x="49" y="47"/>
                </a:lnTo>
                <a:lnTo>
                  <a:pt x="49" y="45"/>
                </a:lnTo>
                <a:lnTo>
                  <a:pt x="52" y="42"/>
                </a:lnTo>
                <a:lnTo>
                  <a:pt x="52" y="40"/>
                </a:lnTo>
                <a:lnTo>
                  <a:pt x="54" y="38"/>
                </a:lnTo>
                <a:lnTo>
                  <a:pt x="54" y="38"/>
                </a:lnTo>
                <a:lnTo>
                  <a:pt x="57" y="35"/>
                </a:lnTo>
                <a:lnTo>
                  <a:pt x="59" y="33"/>
                </a:lnTo>
                <a:lnTo>
                  <a:pt x="61" y="28"/>
                </a:lnTo>
                <a:lnTo>
                  <a:pt x="64" y="26"/>
                </a:lnTo>
                <a:lnTo>
                  <a:pt x="66" y="23"/>
                </a:lnTo>
                <a:lnTo>
                  <a:pt x="68" y="21"/>
                </a:lnTo>
                <a:lnTo>
                  <a:pt x="71" y="19"/>
                </a:lnTo>
                <a:lnTo>
                  <a:pt x="73" y="16"/>
                </a:lnTo>
                <a:lnTo>
                  <a:pt x="76" y="14"/>
                </a:lnTo>
                <a:lnTo>
                  <a:pt x="78" y="14"/>
                </a:lnTo>
                <a:lnTo>
                  <a:pt x="80" y="12"/>
                </a:lnTo>
                <a:lnTo>
                  <a:pt x="85" y="9"/>
                </a:lnTo>
                <a:lnTo>
                  <a:pt x="87" y="9"/>
                </a:lnTo>
                <a:lnTo>
                  <a:pt x="90" y="7"/>
                </a:lnTo>
                <a:lnTo>
                  <a:pt x="92" y="7"/>
                </a:lnTo>
                <a:lnTo>
                  <a:pt x="97" y="4"/>
                </a:lnTo>
                <a:lnTo>
                  <a:pt x="99" y="4"/>
                </a:lnTo>
                <a:lnTo>
                  <a:pt x="104" y="2"/>
                </a:lnTo>
                <a:lnTo>
                  <a:pt x="106" y="2"/>
                </a:lnTo>
                <a:lnTo>
                  <a:pt x="111" y="2"/>
                </a:lnTo>
                <a:lnTo>
                  <a:pt x="113" y="2"/>
                </a:lnTo>
                <a:lnTo>
                  <a:pt x="118" y="0"/>
                </a:lnTo>
                <a:lnTo>
                  <a:pt x="120" y="0"/>
                </a:lnTo>
                <a:lnTo>
                  <a:pt x="125" y="0"/>
                </a:lnTo>
                <a:lnTo>
                  <a:pt x="128" y="0"/>
                </a:lnTo>
                <a:lnTo>
                  <a:pt x="132" y="0"/>
                </a:lnTo>
                <a:lnTo>
                  <a:pt x="135" y="2"/>
                </a:lnTo>
                <a:lnTo>
                  <a:pt x="139" y="2"/>
                </a:lnTo>
                <a:lnTo>
                  <a:pt x="144" y="2"/>
                </a:lnTo>
                <a:lnTo>
                  <a:pt x="147" y="2"/>
                </a:lnTo>
                <a:lnTo>
                  <a:pt x="151" y="4"/>
                </a:lnTo>
                <a:lnTo>
                  <a:pt x="154" y="4"/>
                </a:lnTo>
                <a:lnTo>
                  <a:pt x="158" y="4"/>
                </a:lnTo>
                <a:lnTo>
                  <a:pt x="161" y="7"/>
                </a:lnTo>
                <a:lnTo>
                  <a:pt x="165" y="9"/>
                </a:lnTo>
                <a:lnTo>
                  <a:pt x="168" y="9"/>
                </a:lnTo>
                <a:lnTo>
                  <a:pt x="173" y="12"/>
                </a:lnTo>
                <a:lnTo>
                  <a:pt x="175" y="14"/>
                </a:lnTo>
                <a:lnTo>
                  <a:pt x="177" y="16"/>
                </a:lnTo>
                <a:lnTo>
                  <a:pt x="180" y="16"/>
                </a:lnTo>
                <a:lnTo>
                  <a:pt x="182" y="19"/>
                </a:lnTo>
                <a:lnTo>
                  <a:pt x="182" y="19"/>
                </a:lnTo>
                <a:lnTo>
                  <a:pt x="187" y="21"/>
                </a:lnTo>
                <a:lnTo>
                  <a:pt x="187" y="23"/>
                </a:lnTo>
                <a:lnTo>
                  <a:pt x="189" y="26"/>
                </a:lnTo>
                <a:lnTo>
                  <a:pt x="191" y="28"/>
                </a:lnTo>
                <a:lnTo>
                  <a:pt x="194" y="30"/>
                </a:lnTo>
                <a:lnTo>
                  <a:pt x="196" y="33"/>
                </a:lnTo>
                <a:lnTo>
                  <a:pt x="196" y="35"/>
                </a:lnTo>
                <a:lnTo>
                  <a:pt x="199" y="38"/>
                </a:lnTo>
                <a:lnTo>
                  <a:pt x="201" y="40"/>
                </a:lnTo>
                <a:lnTo>
                  <a:pt x="201" y="42"/>
                </a:lnTo>
                <a:lnTo>
                  <a:pt x="203" y="47"/>
                </a:lnTo>
                <a:lnTo>
                  <a:pt x="203" y="49"/>
                </a:lnTo>
                <a:lnTo>
                  <a:pt x="206" y="52"/>
                </a:lnTo>
                <a:lnTo>
                  <a:pt x="206" y="54"/>
                </a:lnTo>
                <a:lnTo>
                  <a:pt x="206" y="56"/>
                </a:lnTo>
                <a:lnTo>
                  <a:pt x="208" y="59"/>
                </a:lnTo>
                <a:lnTo>
                  <a:pt x="208" y="61"/>
                </a:lnTo>
                <a:lnTo>
                  <a:pt x="208" y="64"/>
                </a:lnTo>
                <a:lnTo>
                  <a:pt x="210" y="68"/>
                </a:lnTo>
                <a:lnTo>
                  <a:pt x="210" y="73"/>
                </a:lnTo>
                <a:lnTo>
                  <a:pt x="210" y="75"/>
                </a:lnTo>
                <a:lnTo>
                  <a:pt x="210" y="80"/>
                </a:lnTo>
                <a:lnTo>
                  <a:pt x="210" y="80"/>
                </a:lnTo>
                <a:lnTo>
                  <a:pt x="213" y="80"/>
                </a:lnTo>
                <a:lnTo>
                  <a:pt x="213" y="82"/>
                </a:lnTo>
                <a:lnTo>
                  <a:pt x="215" y="85"/>
                </a:lnTo>
                <a:lnTo>
                  <a:pt x="215" y="87"/>
                </a:lnTo>
                <a:lnTo>
                  <a:pt x="215" y="87"/>
                </a:lnTo>
                <a:lnTo>
                  <a:pt x="218" y="90"/>
                </a:lnTo>
                <a:lnTo>
                  <a:pt x="218" y="92"/>
                </a:lnTo>
                <a:lnTo>
                  <a:pt x="218" y="94"/>
                </a:lnTo>
                <a:lnTo>
                  <a:pt x="218" y="97"/>
                </a:lnTo>
                <a:lnTo>
                  <a:pt x="220" y="97"/>
                </a:lnTo>
                <a:lnTo>
                  <a:pt x="220" y="99"/>
                </a:lnTo>
                <a:lnTo>
                  <a:pt x="220" y="101"/>
                </a:lnTo>
                <a:lnTo>
                  <a:pt x="220" y="101"/>
                </a:lnTo>
                <a:lnTo>
                  <a:pt x="220" y="104"/>
                </a:lnTo>
                <a:lnTo>
                  <a:pt x="218" y="104"/>
                </a:lnTo>
                <a:lnTo>
                  <a:pt x="218" y="109"/>
                </a:lnTo>
                <a:lnTo>
                  <a:pt x="218" y="109"/>
                </a:lnTo>
                <a:lnTo>
                  <a:pt x="218" y="111"/>
                </a:lnTo>
                <a:lnTo>
                  <a:pt x="218" y="111"/>
                </a:lnTo>
                <a:lnTo>
                  <a:pt x="218" y="111"/>
                </a:lnTo>
                <a:lnTo>
                  <a:pt x="218" y="113"/>
                </a:lnTo>
                <a:lnTo>
                  <a:pt x="220" y="118"/>
                </a:lnTo>
                <a:lnTo>
                  <a:pt x="222" y="120"/>
                </a:lnTo>
                <a:lnTo>
                  <a:pt x="225" y="123"/>
                </a:lnTo>
                <a:lnTo>
                  <a:pt x="227" y="127"/>
                </a:lnTo>
                <a:lnTo>
                  <a:pt x="227" y="130"/>
                </a:lnTo>
                <a:lnTo>
                  <a:pt x="229" y="132"/>
                </a:lnTo>
                <a:lnTo>
                  <a:pt x="232" y="137"/>
                </a:lnTo>
                <a:lnTo>
                  <a:pt x="234" y="139"/>
                </a:lnTo>
                <a:lnTo>
                  <a:pt x="234" y="142"/>
                </a:lnTo>
                <a:lnTo>
                  <a:pt x="234" y="144"/>
                </a:lnTo>
                <a:lnTo>
                  <a:pt x="236" y="146"/>
                </a:lnTo>
                <a:lnTo>
                  <a:pt x="236" y="149"/>
                </a:lnTo>
                <a:lnTo>
                  <a:pt x="236" y="151"/>
                </a:lnTo>
                <a:lnTo>
                  <a:pt x="239" y="153"/>
                </a:lnTo>
                <a:lnTo>
                  <a:pt x="239" y="158"/>
                </a:lnTo>
                <a:lnTo>
                  <a:pt x="239" y="163"/>
                </a:lnTo>
                <a:lnTo>
                  <a:pt x="239" y="168"/>
                </a:lnTo>
                <a:lnTo>
                  <a:pt x="239" y="170"/>
                </a:lnTo>
                <a:lnTo>
                  <a:pt x="239" y="170"/>
                </a:lnTo>
                <a:lnTo>
                  <a:pt x="239" y="172"/>
                </a:lnTo>
                <a:lnTo>
                  <a:pt x="239" y="175"/>
                </a:lnTo>
                <a:lnTo>
                  <a:pt x="239" y="177"/>
                </a:lnTo>
                <a:lnTo>
                  <a:pt x="239" y="182"/>
                </a:lnTo>
                <a:lnTo>
                  <a:pt x="239" y="184"/>
                </a:lnTo>
                <a:lnTo>
                  <a:pt x="236" y="184"/>
                </a:lnTo>
                <a:lnTo>
                  <a:pt x="236" y="187"/>
                </a:lnTo>
                <a:lnTo>
                  <a:pt x="236" y="187"/>
                </a:lnTo>
                <a:lnTo>
                  <a:pt x="236" y="189"/>
                </a:lnTo>
                <a:lnTo>
                  <a:pt x="234" y="189"/>
                </a:lnTo>
                <a:lnTo>
                  <a:pt x="234" y="189"/>
                </a:lnTo>
                <a:lnTo>
                  <a:pt x="234" y="191"/>
                </a:lnTo>
                <a:lnTo>
                  <a:pt x="232" y="191"/>
                </a:lnTo>
                <a:lnTo>
                  <a:pt x="232" y="191"/>
                </a:lnTo>
                <a:lnTo>
                  <a:pt x="232" y="191"/>
                </a:lnTo>
                <a:lnTo>
                  <a:pt x="229" y="194"/>
                </a:lnTo>
                <a:lnTo>
                  <a:pt x="229" y="194"/>
                </a:lnTo>
                <a:lnTo>
                  <a:pt x="229" y="194"/>
                </a:lnTo>
                <a:lnTo>
                  <a:pt x="229" y="191"/>
                </a:lnTo>
                <a:lnTo>
                  <a:pt x="227" y="191"/>
                </a:lnTo>
                <a:lnTo>
                  <a:pt x="227" y="191"/>
                </a:lnTo>
                <a:lnTo>
                  <a:pt x="227" y="191"/>
                </a:lnTo>
                <a:lnTo>
                  <a:pt x="225" y="191"/>
                </a:lnTo>
                <a:lnTo>
                  <a:pt x="225" y="189"/>
                </a:lnTo>
                <a:lnTo>
                  <a:pt x="225" y="189"/>
                </a:lnTo>
                <a:lnTo>
                  <a:pt x="222" y="187"/>
                </a:lnTo>
                <a:lnTo>
                  <a:pt x="222" y="184"/>
                </a:lnTo>
                <a:lnTo>
                  <a:pt x="220" y="184"/>
                </a:lnTo>
                <a:lnTo>
                  <a:pt x="220" y="182"/>
                </a:lnTo>
                <a:lnTo>
                  <a:pt x="218" y="180"/>
                </a:lnTo>
                <a:lnTo>
                  <a:pt x="218" y="175"/>
                </a:lnTo>
                <a:lnTo>
                  <a:pt x="215" y="175"/>
                </a:lnTo>
                <a:lnTo>
                  <a:pt x="215" y="175"/>
                </a:lnTo>
                <a:lnTo>
                  <a:pt x="215" y="177"/>
                </a:lnTo>
                <a:lnTo>
                  <a:pt x="215" y="177"/>
                </a:lnTo>
                <a:lnTo>
                  <a:pt x="215" y="177"/>
                </a:lnTo>
                <a:lnTo>
                  <a:pt x="213" y="182"/>
                </a:lnTo>
                <a:lnTo>
                  <a:pt x="213" y="184"/>
                </a:lnTo>
                <a:lnTo>
                  <a:pt x="210" y="191"/>
                </a:lnTo>
                <a:lnTo>
                  <a:pt x="208" y="194"/>
                </a:lnTo>
                <a:lnTo>
                  <a:pt x="206" y="196"/>
                </a:lnTo>
                <a:lnTo>
                  <a:pt x="203" y="198"/>
                </a:lnTo>
                <a:lnTo>
                  <a:pt x="203" y="201"/>
                </a:lnTo>
                <a:lnTo>
                  <a:pt x="201" y="203"/>
                </a:lnTo>
                <a:lnTo>
                  <a:pt x="201" y="203"/>
                </a:lnTo>
                <a:lnTo>
                  <a:pt x="196" y="208"/>
                </a:lnTo>
                <a:lnTo>
                  <a:pt x="199" y="208"/>
                </a:lnTo>
                <a:lnTo>
                  <a:pt x="199" y="208"/>
                </a:lnTo>
                <a:lnTo>
                  <a:pt x="199" y="208"/>
                </a:lnTo>
                <a:lnTo>
                  <a:pt x="206" y="210"/>
                </a:lnTo>
                <a:lnTo>
                  <a:pt x="208" y="213"/>
                </a:lnTo>
                <a:lnTo>
                  <a:pt x="210" y="215"/>
                </a:lnTo>
                <a:lnTo>
                  <a:pt x="213" y="215"/>
                </a:lnTo>
                <a:lnTo>
                  <a:pt x="215" y="217"/>
                </a:lnTo>
                <a:lnTo>
                  <a:pt x="218" y="220"/>
                </a:lnTo>
                <a:lnTo>
                  <a:pt x="218" y="220"/>
                </a:lnTo>
                <a:lnTo>
                  <a:pt x="218" y="222"/>
                </a:lnTo>
                <a:lnTo>
                  <a:pt x="220" y="222"/>
                </a:lnTo>
                <a:lnTo>
                  <a:pt x="220" y="222"/>
                </a:lnTo>
                <a:lnTo>
                  <a:pt x="220" y="224"/>
                </a:lnTo>
                <a:lnTo>
                  <a:pt x="220" y="224"/>
                </a:lnTo>
                <a:lnTo>
                  <a:pt x="220" y="227"/>
                </a:lnTo>
                <a:lnTo>
                  <a:pt x="220" y="227"/>
                </a:lnTo>
                <a:lnTo>
                  <a:pt x="220" y="229"/>
                </a:lnTo>
                <a:lnTo>
                  <a:pt x="220" y="229"/>
                </a:lnTo>
                <a:lnTo>
                  <a:pt x="220" y="229"/>
                </a:lnTo>
                <a:lnTo>
                  <a:pt x="220" y="232"/>
                </a:lnTo>
                <a:lnTo>
                  <a:pt x="218" y="232"/>
                </a:lnTo>
                <a:lnTo>
                  <a:pt x="218" y="234"/>
                </a:lnTo>
                <a:lnTo>
                  <a:pt x="218" y="234"/>
                </a:lnTo>
                <a:lnTo>
                  <a:pt x="215" y="236"/>
                </a:lnTo>
                <a:lnTo>
                  <a:pt x="215" y="236"/>
                </a:lnTo>
                <a:lnTo>
                  <a:pt x="213" y="236"/>
                </a:lnTo>
                <a:lnTo>
                  <a:pt x="210" y="239"/>
                </a:lnTo>
                <a:lnTo>
                  <a:pt x="210" y="239"/>
                </a:lnTo>
                <a:lnTo>
                  <a:pt x="208" y="241"/>
                </a:lnTo>
                <a:lnTo>
                  <a:pt x="206" y="241"/>
                </a:lnTo>
                <a:lnTo>
                  <a:pt x="203" y="241"/>
                </a:lnTo>
                <a:lnTo>
                  <a:pt x="203" y="241"/>
                </a:lnTo>
                <a:lnTo>
                  <a:pt x="199" y="243"/>
                </a:lnTo>
                <a:lnTo>
                  <a:pt x="196" y="243"/>
                </a:lnTo>
                <a:lnTo>
                  <a:pt x="194" y="243"/>
                </a:lnTo>
                <a:lnTo>
                  <a:pt x="191" y="243"/>
                </a:lnTo>
                <a:lnTo>
                  <a:pt x="187" y="243"/>
                </a:lnTo>
                <a:lnTo>
                  <a:pt x="184" y="246"/>
                </a:lnTo>
                <a:lnTo>
                  <a:pt x="180" y="246"/>
                </a:lnTo>
                <a:lnTo>
                  <a:pt x="177" y="246"/>
                </a:lnTo>
                <a:lnTo>
                  <a:pt x="173" y="246"/>
                </a:lnTo>
                <a:lnTo>
                  <a:pt x="170" y="246"/>
                </a:lnTo>
                <a:lnTo>
                  <a:pt x="165" y="243"/>
                </a:lnTo>
                <a:lnTo>
                  <a:pt x="163" y="243"/>
                </a:lnTo>
                <a:lnTo>
                  <a:pt x="158" y="243"/>
                </a:lnTo>
                <a:lnTo>
                  <a:pt x="154" y="243"/>
                </a:lnTo>
                <a:lnTo>
                  <a:pt x="151" y="241"/>
                </a:lnTo>
                <a:lnTo>
                  <a:pt x="147" y="241"/>
                </a:lnTo>
                <a:lnTo>
                  <a:pt x="144" y="241"/>
                </a:lnTo>
                <a:lnTo>
                  <a:pt x="139" y="239"/>
                </a:lnTo>
                <a:lnTo>
                  <a:pt x="135" y="239"/>
                </a:lnTo>
                <a:lnTo>
                  <a:pt x="135" y="236"/>
                </a:lnTo>
                <a:lnTo>
                  <a:pt x="132" y="236"/>
                </a:lnTo>
                <a:lnTo>
                  <a:pt x="130" y="236"/>
                </a:lnTo>
                <a:lnTo>
                  <a:pt x="130" y="236"/>
                </a:lnTo>
                <a:lnTo>
                  <a:pt x="128" y="236"/>
                </a:lnTo>
                <a:lnTo>
                  <a:pt x="128" y="236"/>
                </a:lnTo>
                <a:lnTo>
                  <a:pt x="123" y="236"/>
                </a:lnTo>
                <a:lnTo>
                  <a:pt x="120" y="236"/>
                </a:lnTo>
                <a:lnTo>
                  <a:pt x="118" y="234"/>
                </a:lnTo>
                <a:lnTo>
                  <a:pt x="118" y="236"/>
                </a:lnTo>
                <a:lnTo>
                  <a:pt x="116" y="239"/>
                </a:lnTo>
                <a:lnTo>
                  <a:pt x="113" y="239"/>
                </a:lnTo>
                <a:lnTo>
                  <a:pt x="109" y="241"/>
                </a:lnTo>
                <a:lnTo>
                  <a:pt x="109" y="241"/>
                </a:lnTo>
                <a:lnTo>
                  <a:pt x="106" y="243"/>
                </a:lnTo>
                <a:lnTo>
                  <a:pt x="102" y="243"/>
                </a:lnTo>
                <a:lnTo>
                  <a:pt x="99" y="246"/>
                </a:lnTo>
                <a:lnTo>
                  <a:pt x="97" y="246"/>
                </a:lnTo>
                <a:lnTo>
                  <a:pt x="94" y="246"/>
                </a:lnTo>
                <a:lnTo>
                  <a:pt x="92" y="246"/>
                </a:lnTo>
                <a:lnTo>
                  <a:pt x="90" y="246"/>
                </a:lnTo>
                <a:lnTo>
                  <a:pt x="87" y="246"/>
                </a:lnTo>
                <a:lnTo>
                  <a:pt x="85" y="246"/>
                </a:lnTo>
                <a:lnTo>
                  <a:pt x="80" y="246"/>
                </a:lnTo>
                <a:lnTo>
                  <a:pt x="78" y="246"/>
                </a:lnTo>
                <a:lnTo>
                  <a:pt x="73" y="246"/>
                </a:lnTo>
                <a:lnTo>
                  <a:pt x="66" y="246"/>
                </a:lnTo>
                <a:lnTo>
                  <a:pt x="61" y="246"/>
                </a:lnTo>
                <a:lnTo>
                  <a:pt x="57" y="246"/>
                </a:lnTo>
                <a:lnTo>
                  <a:pt x="54" y="246"/>
                </a:lnTo>
                <a:lnTo>
                  <a:pt x="52" y="246"/>
                </a:lnTo>
                <a:lnTo>
                  <a:pt x="47" y="243"/>
                </a:lnTo>
                <a:lnTo>
                  <a:pt x="45" y="243"/>
                </a:lnTo>
                <a:lnTo>
                  <a:pt x="42" y="243"/>
                </a:lnTo>
                <a:lnTo>
                  <a:pt x="40" y="241"/>
                </a:lnTo>
                <a:lnTo>
                  <a:pt x="38" y="241"/>
                </a:lnTo>
                <a:lnTo>
                  <a:pt x="35" y="239"/>
                </a:lnTo>
                <a:lnTo>
                  <a:pt x="33" y="239"/>
                </a:lnTo>
                <a:lnTo>
                  <a:pt x="33" y="236"/>
                </a:lnTo>
                <a:lnTo>
                  <a:pt x="31" y="236"/>
                </a:lnTo>
                <a:lnTo>
                  <a:pt x="31" y="236"/>
                </a:lnTo>
                <a:lnTo>
                  <a:pt x="31" y="234"/>
                </a:lnTo>
                <a:lnTo>
                  <a:pt x="31" y="234"/>
                </a:lnTo>
                <a:lnTo>
                  <a:pt x="28" y="234"/>
                </a:lnTo>
                <a:lnTo>
                  <a:pt x="28" y="232"/>
                </a:lnTo>
                <a:lnTo>
                  <a:pt x="28" y="232"/>
                </a:lnTo>
                <a:lnTo>
                  <a:pt x="28" y="229"/>
                </a:lnTo>
                <a:lnTo>
                  <a:pt x="28" y="229"/>
                </a:lnTo>
                <a:lnTo>
                  <a:pt x="28" y="229"/>
                </a:lnTo>
                <a:lnTo>
                  <a:pt x="28" y="227"/>
                </a:lnTo>
                <a:lnTo>
                  <a:pt x="28" y="227"/>
                </a:lnTo>
                <a:lnTo>
                  <a:pt x="28" y="224"/>
                </a:lnTo>
                <a:lnTo>
                  <a:pt x="28" y="224"/>
                </a:lnTo>
                <a:lnTo>
                  <a:pt x="28" y="222"/>
                </a:lnTo>
                <a:lnTo>
                  <a:pt x="28" y="222"/>
                </a:lnTo>
                <a:lnTo>
                  <a:pt x="28" y="220"/>
                </a:lnTo>
                <a:lnTo>
                  <a:pt x="28" y="220"/>
                </a:lnTo>
                <a:lnTo>
                  <a:pt x="31" y="217"/>
                </a:lnTo>
                <a:lnTo>
                  <a:pt x="31" y="217"/>
                </a:lnTo>
                <a:lnTo>
                  <a:pt x="31" y="217"/>
                </a:lnTo>
                <a:lnTo>
                  <a:pt x="33" y="215"/>
                </a:lnTo>
                <a:lnTo>
                  <a:pt x="33" y="215"/>
                </a:lnTo>
                <a:lnTo>
                  <a:pt x="33" y="215"/>
                </a:lnTo>
                <a:lnTo>
                  <a:pt x="35" y="213"/>
                </a:lnTo>
                <a:lnTo>
                  <a:pt x="35" y="213"/>
                </a:lnTo>
                <a:lnTo>
                  <a:pt x="38" y="213"/>
                </a:lnTo>
                <a:lnTo>
                  <a:pt x="38" y="213"/>
                </a:lnTo>
                <a:lnTo>
                  <a:pt x="40" y="210"/>
                </a:lnTo>
                <a:lnTo>
                  <a:pt x="40" y="210"/>
                </a:lnTo>
                <a:lnTo>
                  <a:pt x="42" y="210"/>
                </a:lnTo>
                <a:lnTo>
                  <a:pt x="45" y="210"/>
                </a:lnTo>
                <a:lnTo>
                  <a:pt x="47" y="210"/>
                </a:lnTo>
                <a:lnTo>
                  <a:pt x="47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08"/>
                </a:lnTo>
                <a:lnTo>
                  <a:pt x="49" y="208"/>
                </a:lnTo>
                <a:lnTo>
                  <a:pt x="47" y="208"/>
                </a:lnTo>
                <a:lnTo>
                  <a:pt x="45" y="206"/>
                </a:lnTo>
                <a:lnTo>
                  <a:pt x="42" y="203"/>
                </a:lnTo>
                <a:lnTo>
                  <a:pt x="40" y="203"/>
                </a:lnTo>
                <a:lnTo>
                  <a:pt x="40" y="201"/>
                </a:lnTo>
                <a:lnTo>
                  <a:pt x="38" y="198"/>
                </a:lnTo>
                <a:lnTo>
                  <a:pt x="33" y="194"/>
                </a:lnTo>
                <a:lnTo>
                  <a:pt x="33" y="194"/>
                </a:lnTo>
                <a:lnTo>
                  <a:pt x="33" y="191"/>
                </a:lnTo>
                <a:lnTo>
                  <a:pt x="31" y="189"/>
                </a:lnTo>
                <a:lnTo>
                  <a:pt x="31" y="187"/>
                </a:lnTo>
                <a:lnTo>
                  <a:pt x="28" y="184"/>
                </a:lnTo>
                <a:lnTo>
                  <a:pt x="28" y="182"/>
                </a:lnTo>
                <a:lnTo>
                  <a:pt x="26" y="180"/>
                </a:lnTo>
                <a:lnTo>
                  <a:pt x="26" y="177"/>
                </a:lnTo>
                <a:lnTo>
                  <a:pt x="26" y="175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1" y="175"/>
                </a:lnTo>
                <a:lnTo>
                  <a:pt x="21" y="175"/>
                </a:lnTo>
                <a:lnTo>
                  <a:pt x="21" y="175"/>
                </a:lnTo>
                <a:lnTo>
                  <a:pt x="21" y="177"/>
                </a:lnTo>
                <a:lnTo>
                  <a:pt x="19" y="180"/>
                </a:lnTo>
                <a:lnTo>
                  <a:pt x="19" y="180"/>
                </a:lnTo>
                <a:lnTo>
                  <a:pt x="19" y="182"/>
                </a:lnTo>
                <a:lnTo>
                  <a:pt x="16" y="182"/>
                </a:lnTo>
                <a:lnTo>
                  <a:pt x="14" y="184"/>
                </a:lnTo>
                <a:lnTo>
                  <a:pt x="14" y="187"/>
                </a:lnTo>
                <a:lnTo>
                  <a:pt x="12" y="187"/>
                </a:lnTo>
                <a:lnTo>
                  <a:pt x="12" y="189"/>
                </a:lnTo>
                <a:lnTo>
                  <a:pt x="9" y="189"/>
                </a:lnTo>
                <a:lnTo>
                  <a:pt x="7" y="189"/>
                </a:lnTo>
                <a:lnTo>
                  <a:pt x="5" y="189"/>
                </a:lnTo>
                <a:lnTo>
                  <a:pt x="5" y="191"/>
                </a:lnTo>
                <a:lnTo>
                  <a:pt x="5" y="191"/>
                </a:lnTo>
                <a:lnTo>
                  <a:pt x="2" y="191"/>
                </a:lnTo>
                <a:lnTo>
                  <a:pt x="2" y="189"/>
                </a:lnTo>
                <a:lnTo>
                  <a:pt x="2" y="189"/>
                </a:lnTo>
                <a:lnTo>
                  <a:pt x="2" y="189"/>
                </a:lnTo>
                <a:lnTo>
                  <a:pt x="2" y="187"/>
                </a:lnTo>
                <a:lnTo>
                  <a:pt x="0" y="187"/>
                </a:lnTo>
                <a:lnTo>
                  <a:pt x="0" y="184"/>
                </a:lnTo>
                <a:lnTo>
                  <a:pt x="0" y="184"/>
                </a:lnTo>
                <a:lnTo>
                  <a:pt x="0" y="182"/>
                </a:lnTo>
                <a:lnTo>
                  <a:pt x="0" y="180"/>
                </a:lnTo>
                <a:lnTo>
                  <a:pt x="0" y="177"/>
                </a:lnTo>
                <a:lnTo>
                  <a:pt x="0" y="175"/>
                </a:lnTo>
                <a:lnTo>
                  <a:pt x="0" y="170"/>
                </a:lnTo>
                <a:lnTo>
                  <a:pt x="0" y="165"/>
                </a:lnTo>
                <a:lnTo>
                  <a:pt x="0" y="163"/>
                </a:lnTo>
                <a:lnTo>
                  <a:pt x="0" y="161"/>
                </a:lnTo>
                <a:lnTo>
                  <a:pt x="0" y="158"/>
                </a:lnTo>
                <a:lnTo>
                  <a:pt x="0" y="156"/>
                </a:lnTo>
                <a:lnTo>
                  <a:pt x="2" y="153"/>
                </a:lnTo>
                <a:lnTo>
                  <a:pt x="2" y="151"/>
                </a:lnTo>
                <a:lnTo>
                  <a:pt x="5" y="149"/>
                </a:lnTo>
                <a:lnTo>
                  <a:pt x="5" y="146"/>
                </a:lnTo>
                <a:lnTo>
                  <a:pt x="7" y="144"/>
                </a:lnTo>
                <a:lnTo>
                  <a:pt x="7" y="139"/>
                </a:lnTo>
                <a:lnTo>
                  <a:pt x="9" y="137"/>
                </a:lnTo>
                <a:lnTo>
                  <a:pt x="12" y="135"/>
                </a:lnTo>
                <a:lnTo>
                  <a:pt x="12" y="132"/>
                </a:lnTo>
                <a:lnTo>
                  <a:pt x="14" y="130"/>
                </a:lnTo>
                <a:lnTo>
                  <a:pt x="16" y="127"/>
                </a:lnTo>
                <a:lnTo>
                  <a:pt x="19" y="125"/>
                </a:lnTo>
                <a:lnTo>
                  <a:pt x="21" y="123"/>
                </a:lnTo>
                <a:lnTo>
                  <a:pt x="21" y="120"/>
                </a:lnTo>
                <a:lnTo>
                  <a:pt x="23" y="120"/>
                </a:lnTo>
                <a:lnTo>
                  <a:pt x="26" y="118"/>
                </a:lnTo>
                <a:lnTo>
                  <a:pt x="28" y="116"/>
                </a:lnTo>
                <a:lnTo>
                  <a:pt x="31" y="113"/>
                </a:lnTo>
                <a:lnTo>
                  <a:pt x="33" y="111"/>
                </a:lnTo>
                <a:lnTo>
                  <a:pt x="33" y="11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2595915" y="3460636"/>
            <a:ext cx="385431" cy="384361"/>
          </a:xfrm>
          <a:custGeom>
            <a:avLst/>
            <a:gdLst>
              <a:gd name="T0" fmla="*/ 129 w 152"/>
              <a:gd name="T1" fmla="*/ 152 h 152"/>
              <a:gd name="T2" fmla="*/ 125 w 152"/>
              <a:gd name="T3" fmla="*/ 99 h 152"/>
              <a:gd name="T4" fmla="*/ 124 w 152"/>
              <a:gd name="T5" fmla="*/ 104 h 152"/>
              <a:gd name="T6" fmla="*/ 122 w 152"/>
              <a:gd name="T7" fmla="*/ 104 h 152"/>
              <a:gd name="T8" fmla="*/ 120 w 152"/>
              <a:gd name="T9" fmla="*/ 104 h 152"/>
              <a:gd name="T10" fmla="*/ 116 w 152"/>
              <a:gd name="T11" fmla="*/ 99 h 152"/>
              <a:gd name="T12" fmla="*/ 114 w 152"/>
              <a:gd name="T13" fmla="*/ 102 h 152"/>
              <a:gd name="T14" fmla="*/ 109 w 152"/>
              <a:gd name="T15" fmla="*/ 110 h 152"/>
              <a:gd name="T16" fmla="*/ 114 w 152"/>
              <a:gd name="T17" fmla="*/ 114 h 152"/>
              <a:gd name="T18" fmla="*/ 117 w 152"/>
              <a:gd name="T19" fmla="*/ 118 h 152"/>
              <a:gd name="T20" fmla="*/ 117 w 152"/>
              <a:gd name="T21" fmla="*/ 121 h 152"/>
              <a:gd name="T22" fmla="*/ 115 w 152"/>
              <a:gd name="T23" fmla="*/ 124 h 152"/>
              <a:gd name="T24" fmla="*/ 109 w 152"/>
              <a:gd name="T25" fmla="*/ 126 h 152"/>
              <a:gd name="T26" fmla="*/ 99 w 152"/>
              <a:gd name="T27" fmla="*/ 128 h 152"/>
              <a:gd name="T28" fmla="*/ 88 w 152"/>
              <a:gd name="T29" fmla="*/ 126 h 152"/>
              <a:gd name="T30" fmla="*/ 80 w 152"/>
              <a:gd name="T31" fmla="*/ 124 h 152"/>
              <a:gd name="T32" fmla="*/ 74 w 152"/>
              <a:gd name="T33" fmla="*/ 124 h 152"/>
              <a:gd name="T34" fmla="*/ 66 w 152"/>
              <a:gd name="T35" fmla="*/ 127 h 152"/>
              <a:gd name="T36" fmla="*/ 59 w 152"/>
              <a:gd name="T37" fmla="*/ 128 h 152"/>
              <a:gd name="T38" fmla="*/ 46 w 152"/>
              <a:gd name="T39" fmla="*/ 127 h 152"/>
              <a:gd name="T40" fmla="*/ 39 w 152"/>
              <a:gd name="T41" fmla="*/ 125 h 152"/>
              <a:gd name="T42" fmla="*/ 37 w 152"/>
              <a:gd name="T43" fmla="*/ 122 h 152"/>
              <a:gd name="T44" fmla="*/ 36 w 152"/>
              <a:gd name="T45" fmla="*/ 119 h 152"/>
              <a:gd name="T46" fmla="*/ 37 w 152"/>
              <a:gd name="T47" fmla="*/ 116 h 152"/>
              <a:gd name="T48" fmla="*/ 40 w 152"/>
              <a:gd name="T49" fmla="*/ 113 h 152"/>
              <a:gd name="T50" fmla="*/ 45 w 152"/>
              <a:gd name="T51" fmla="*/ 112 h 152"/>
              <a:gd name="T52" fmla="*/ 43 w 152"/>
              <a:gd name="T53" fmla="*/ 111 h 152"/>
              <a:gd name="T54" fmla="*/ 38 w 152"/>
              <a:gd name="T55" fmla="*/ 105 h 152"/>
              <a:gd name="T56" fmla="*/ 35 w 152"/>
              <a:gd name="T57" fmla="*/ 98 h 152"/>
              <a:gd name="T58" fmla="*/ 34 w 152"/>
              <a:gd name="T59" fmla="*/ 97 h 152"/>
              <a:gd name="T60" fmla="*/ 32 w 152"/>
              <a:gd name="T61" fmla="*/ 100 h 152"/>
              <a:gd name="T62" fmla="*/ 28 w 152"/>
              <a:gd name="T63" fmla="*/ 104 h 152"/>
              <a:gd name="T64" fmla="*/ 26 w 152"/>
              <a:gd name="T65" fmla="*/ 104 h 152"/>
              <a:gd name="T66" fmla="*/ 24 w 152"/>
              <a:gd name="T67" fmla="*/ 99 h 152"/>
              <a:gd name="T68" fmla="*/ 25 w 152"/>
              <a:gd name="T69" fmla="*/ 91 h 152"/>
              <a:gd name="T70" fmla="*/ 28 w 152"/>
              <a:gd name="T71" fmla="*/ 83 h 152"/>
              <a:gd name="T72" fmla="*/ 33 w 152"/>
              <a:gd name="T73" fmla="*/ 75 h 152"/>
              <a:gd name="T74" fmla="*/ 39 w 152"/>
              <a:gd name="T75" fmla="*/ 71 h 152"/>
              <a:gd name="T76" fmla="*/ 37 w 152"/>
              <a:gd name="T77" fmla="*/ 66 h 152"/>
              <a:gd name="T78" fmla="*/ 40 w 152"/>
              <a:gd name="T79" fmla="*/ 61 h 152"/>
              <a:gd name="T80" fmla="*/ 40 w 152"/>
              <a:gd name="T81" fmla="*/ 57 h 152"/>
              <a:gd name="T82" fmla="*/ 43 w 152"/>
              <a:gd name="T83" fmla="*/ 49 h 152"/>
              <a:gd name="T84" fmla="*/ 46 w 152"/>
              <a:gd name="T85" fmla="*/ 42 h 152"/>
              <a:gd name="T86" fmla="*/ 51 w 152"/>
              <a:gd name="T87" fmla="*/ 35 h 152"/>
              <a:gd name="T88" fmla="*/ 59 w 152"/>
              <a:gd name="T89" fmla="*/ 28 h 152"/>
              <a:gd name="T90" fmla="*/ 68 w 152"/>
              <a:gd name="T91" fmla="*/ 25 h 152"/>
              <a:gd name="T92" fmla="*/ 79 w 152"/>
              <a:gd name="T93" fmla="*/ 24 h 152"/>
              <a:gd name="T94" fmla="*/ 90 w 152"/>
              <a:gd name="T95" fmla="*/ 26 h 152"/>
              <a:gd name="T96" fmla="*/ 100 w 152"/>
              <a:gd name="T97" fmla="*/ 30 h 152"/>
              <a:gd name="T98" fmla="*/ 106 w 152"/>
              <a:gd name="T99" fmla="*/ 35 h 152"/>
              <a:gd name="T100" fmla="*/ 110 w 152"/>
              <a:gd name="T101" fmla="*/ 43 h 152"/>
              <a:gd name="T102" fmla="*/ 113 w 152"/>
              <a:gd name="T103" fmla="*/ 51 h 152"/>
              <a:gd name="T104" fmla="*/ 115 w 152"/>
              <a:gd name="T105" fmla="*/ 59 h 152"/>
              <a:gd name="T106" fmla="*/ 117 w 152"/>
              <a:gd name="T107" fmla="*/ 65 h 152"/>
              <a:gd name="T108" fmla="*/ 116 w 152"/>
              <a:gd name="T109" fmla="*/ 69 h 152"/>
              <a:gd name="T110" fmla="*/ 119 w 152"/>
              <a:gd name="T111" fmla="*/ 75 h 152"/>
              <a:gd name="T112" fmla="*/ 123 w 152"/>
              <a:gd name="T113" fmla="*/ 84 h 152"/>
              <a:gd name="T114" fmla="*/ 125 w 152"/>
              <a:gd name="T115" fmla="*/ 9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4" y="95"/>
                </a:moveTo>
                <a:cubicBezTo>
                  <a:pt x="124" y="96"/>
                  <a:pt x="124" y="96"/>
                  <a:pt x="124" y="96"/>
                </a:cubicBezTo>
                <a:cubicBezTo>
                  <a:pt x="124" y="97"/>
                  <a:pt x="124" y="97"/>
                  <a:pt x="124" y="97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2" y="105"/>
                  <a:pt x="112" y="105"/>
                  <a:pt x="112" y="105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9" y="112"/>
                  <a:pt x="109" y="112"/>
                  <a:pt x="109" y="112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2"/>
                  <a:pt x="117" y="122"/>
                  <a:pt x="117" y="122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112" y="125"/>
                  <a:pt x="112" y="125"/>
                  <a:pt x="112" y="125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2" y="128"/>
                  <a:pt x="102" y="128"/>
                  <a:pt x="102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7" y="124"/>
                  <a:pt x="77" y="124"/>
                  <a:pt x="77" y="124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5" y="123"/>
                  <a:pt x="75" y="123"/>
                  <a:pt x="75" y="123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1" y="125"/>
                  <a:pt x="71" y="125"/>
                  <a:pt x="71" y="125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67" y="127"/>
                  <a:pt x="67" y="127"/>
                  <a:pt x="67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3" y="128"/>
                  <a:pt x="63" y="128"/>
                  <a:pt x="63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0" y="128"/>
                  <a:pt x="50" y="128"/>
                  <a:pt x="50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47" y="127"/>
                  <a:pt x="47" y="127"/>
                  <a:pt x="47" y="127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4"/>
                  <a:pt x="38" y="114"/>
                  <a:pt x="38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2" y="113"/>
                  <a:pt x="42" y="113"/>
                  <a:pt x="42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5" y="99"/>
                  <a:pt x="35" y="99"/>
                  <a:pt x="35" y="99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9"/>
                  <a:pt x="33" y="99"/>
                  <a:pt x="33" y="99"/>
                </a:cubicBezTo>
                <a:cubicBezTo>
                  <a:pt x="33" y="99"/>
                  <a:pt x="33" y="99"/>
                  <a:pt x="33" y="99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9" y="103"/>
                  <a:pt x="29" y="103"/>
                  <a:pt x="29" y="103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4"/>
                  <a:pt x="24" y="94"/>
                  <a:pt x="24" y="94"/>
                </a:cubicBezTo>
                <a:cubicBezTo>
                  <a:pt x="24" y="93"/>
                  <a:pt x="24" y="93"/>
                  <a:pt x="24" y="93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89"/>
                  <a:pt x="25" y="89"/>
                  <a:pt x="25" y="89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5"/>
                  <a:pt x="26" y="85"/>
                  <a:pt x="26" y="85"/>
                </a:cubicBezTo>
                <a:cubicBezTo>
                  <a:pt x="27" y="84"/>
                  <a:pt x="27" y="84"/>
                  <a:pt x="27" y="84"/>
                </a:cubicBezTo>
                <a:cubicBezTo>
                  <a:pt x="28" y="83"/>
                  <a:pt x="28" y="83"/>
                  <a:pt x="28" y="83"/>
                </a:cubicBezTo>
                <a:cubicBezTo>
                  <a:pt x="28" y="82"/>
                  <a:pt x="28" y="82"/>
                  <a:pt x="28" y="82"/>
                </a:cubicBezTo>
                <a:cubicBezTo>
                  <a:pt x="29" y="81"/>
                  <a:pt x="29" y="81"/>
                  <a:pt x="29" y="81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1" y="78"/>
                  <a:pt x="31" y="78"/>
                </a:cubicBezTo>
                <a:cubicBezTo>
                  <a:pt x="32" y="77"/>
                  <a:pt x="32" y="77"/>
                  <a:pt x="32" y="77"/>
                </a:cubicBezTo>
                <a:cubicBezTo>
                  <a:pt x="32" y="76"/>
                  <a:pt x="32" y="76"/>
                  <a:pt x="32" y="76"/>
                </a:cubicBezTo>
                <a:cubicBezTo>
                  <a:pt x="33" y="75"/>
                  <a:pt x="33" y="75"/>
                  <a:pt x="33" y="75"/>
                </a:cubicBezTo>
                <a:cubicBezTo>
                  <a:pt x="34" y="75"/>
                  <a:pt x="34" y="75"/>
                  <a:pt x="34" y="75"/>
                </a:cubicBezTo>
                <a:cubicBezTo>
                  <a:pt x="34" y="74"/>
                  <a:pt x="34" y="74"/>
                  <a:pt x="34" y="74"/>
                </a:cubicBezTo>
                <a:cubicBezTo>
                  <a:pt x="35" y="74"/>
                  <a:pt x="35" y="74"/>
                  <a:pt x="35" y="74"/>
                </a:cubicBezTo>
                <a:cubicBezTo>
                  <a:pt x="36" y="73"/>
                  <a:pt x="36" y="73"/>
                  <a:pt x="36" y="73"/>
                </a:cubicBezTo>
                <a:cubicBezTo>
                  <a:pt x="37" y="72"/>
                  <a:pt x="37" y="72"/>
                  <a:pt x="37" y="72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0"/>
                  <a:pt x="38" y="70"/>
                  <a:pt x="38" y="70"/>
                </a:cubicBezTo>
                <a:cubicBezTo>
                  <a:pt x="37" y="69"/>
                  <a:pt x="37" y="69"/>
                  <a:pt x="37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7"/>
                  <a:pt x="36" y="67"/>
                  <a:pt x="36" y="67"/>
                </a:cubicBezTo>
                <a:cubicBezTo>
                  <a:pt x="37" y="66"/>
                  <a:pt x="37" y="66"/>
                  <a:pt x="37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4"/>
                  <a:pt x="39" y="64"/>
                  <a:pt x="39" y="64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0"/>
                  <a:pt x="40" y="60"/>
                  <a:pt x="40" y="60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4"/>
                  <a:pt x="40" y="54"/>
                  <a:pt x="40" y="54"/>
                </a:cubicBezTo>
                <a:cubicBezTo>
                  <a:pt x="41" y="53"/>
                  <a:pt x="41" y="53"/>
                  <a:pt x="41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0"/>
                  <a:pt x="42" y="50"/>
                  <a:pt x="42" y="50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8"/>
                  <a:pt x="43" y="48"/>
                  <a:pt x="43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6"/>
                  <a:pt x="44" y="46"/>
                  <a:pt x="44" y="46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7"/>
                  <a:pt x="49" y="37"/>
                  <a:pt x="49" y="37"/>
                </a:cubicBezTo>
                <a:cubicBezTo>
                  <a:pt x="50" y="36"/>
                  <a:pt x="50" y="36"/>
                  <a:pt x="50" y="36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4"/>
                  <a:pt x="52" y="34"/>
                  <a:pt x="52" y="34"/>
                </a:cubicBezTo>
                <a:cubicBezTo>
                  <a:pt x="53" y="33"/>
                  <a:pt x="53" y="33"/>
                  <a:pt x="53" y="33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8"/>
                  <a:pt x="59" y="28"/>
                  <a:pt x="59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1" y="27"/>
                  <a:pt x="61" y="27"/>
                  <a:pt x="61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7" y="25"/>
                  <a:pt x="67" y="25"/>
                  <a:pt x="67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4"/>
                  <a:pt x="71" y="24"/>
                  <a:pt x="71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5" y="25"/>
                  <a:pt x="85" y="25"/>
                  <a:pt x="85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90" y="26"/>
                  <a:pt x="90" y="26"/>
                  <a:pt x="90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3" y="27"/>
                  <a:pt x="93" y="27"/>
                  <a:pt x="93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9"/>
                  <a:pt x="9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60"/>
                  <a:pt x="115" y="60"/>
                  <a:pt x="115" y="60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6" y="70"/>
                  <a:pt x="116" y="70"/>
                  <a:pt x="116" y="70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3" y="83"/>
                  <a:pt x="123" y="83"/>
                  <a:pt x="123" y="83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25" y="93"/>
                  <a:pt x="125" y="93"/>
                  <a:pt x="125" y="93"/>
                </a:cubicBezTo>
                <a:cubicBezTo>
                  <a:pt x="124" y="94"/>
                  <a:pt x="124" y="94"/>
                  <a:pt x="124" y="94"/>
                </a:cubicBezTo>
                <a:lnTo>
                  <a:pt x="124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/>
          <p:nvPr/>
        </p:nvSpPr>
        <p:spPr bwMode="auto">
          <a:xfrm>
            <a:off x="1932117" y="1735981"/>
            <a:ext cx="155243" cy="155243"/>
          </a:xfrm>
          <a:custGeom>
            <a:avLst/>
            <a:gdLst>
              <a:gd name="T0" fmla="*/ 30 w 61"/>
              <a:gd name="T1" fmla="*/ 0 h 61"/>
              <a:gd name="T2" fmla="*/ 0 w 61"/>
              <a:gd name="T3" fmla="*/ 31 h 61"/>
              <a:gd name="T4" fmla="*/ 3 w 61"/>
              <a:gd name="T5" fmla="*/ 44 h 61"/>
              <a:gd name="T6" fmla="*/ 7 w 61"/>
              <a:gd name="T7" fmla="*/ 46 h 61"/>
              <a:gd name="T8" fmla="*/ 8 w 61"/>
              <a:gd name="T9" fmla="*/ 42 h 61"/>
              <a:gd name="T10" fmla="*/ 5 w 61"/>
              <a:gd name="T11" fmla="*/ 31 h 61"/>
              <a:gd name="T12" fmla="*/ 30 w 61"/>
              <a:gd name="T13" fmla="*/ 6 h 61"/>
              <a:gd name="T14" fmla="*/ 55 w 61"/>
              <a:gd name="T15" fmla="*/ 31 h 61"/>
              <a:gd name="T16" fmla="*/ 30 w 61"/>
              <a:gd name="T17" fmla="*/ 55 h 61"/>
              <a:gd name="T18" fmla="*/ 25 w 61"/>
              <a:gd name="T19" fmla="*/ 55 h 61"/>
              <a:gd name="T20" fmla="*/ 22 w 61"/>
              <a:gd name="T21" fmla="*/ 57 h 61"/>
              <a:gd name="T22" fmla="*/ 24 w 61"/>
              <a:gd name="T23" fmla="*/ 60 h 61"/>
              <a:gd name="T24" fmla="*/ 30 w 61"/>
              <a:gd name="T25" fmla="*/ 61 h 61"/>
              <a:gd name="T26" fmla="*/ 61 w 61"/>
              <a:gd name="T27" fmla="*/ 31 h 61"/>
              <a:gd name="T28" fmla="*/ 30 w 61"/>
              <a:gd name="T2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61">
                <a:moveTo>
                  <a:pt x="30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35"/>
                  <a:pt x="1" y="40"/>
                  <a:pt x="3" y="44"/>
                </a:cubicBezTo>
                <a:cubicBezTo>
                  <a:pt x="4" y="46"/>
                  <a:pt x="6" y="46"/>
                  <a:pt x="7" y="46"/>
                </a:cubicBezTo>
                <a:cubicBezTo>
                  <a:pt x="8" y="45"/>
                  <a:pt x="9" y="43"/>
                  <a:pt x="8" y="42"/>
                </a:cubicBezTo>
                <a:cubicBezTo>
                  <a:pt x="6" y="38"/>
                  <a:pt x="5" y="35"/>
                  <a:pt x="5" y="31"/>
                </a:cubicBezTo>
                <a:cubicBezTo>
                  <a:pt x="5" y="17"/>
                  <a:pt x="17" y="6"/>
                  <a:pt x="30" y="6"/>
                </a:cubicBezTo>
                <a:cubicBezTo>
                  <a:pt x="44" y="6"/>
                  <a:pt x="55" y="17"/>
                  <a:pt x="55" y="31"/>
                </a:cubicBezTo>
                <a:cubicBezTo>
                  <a:pt x="55" y="44"/>
                  <a:pt x="44" y="55"/>
                  <a:pt x="30" y="55"/>
                </a:cubicBezTo>
                <a:cubicBezTo>
                  <a:pt x="28" y="55"/>
                  <a:pt x="27" y="55"/>
                  <a:pt x="25" y="55"/>
                </a:cubicBezTo>
                <a:cubicBezTo>
                  <a:pt x="23" y="54"/>
                  <a:pt x="22" y="55"/>
                  <a:pt x="22" y="57"/>
                </a:cubicBezTo>
                <a:cubicBezTo>
                  <a:pt x="21" y="58"/>
                  <a:pt x="22" y="60"/>
                  <a:pt x="24" y="60"/>
                </a:cubicBezTo>
                <a:cubicBezTo>
                  <a:pt x="26" y="61"/>
                  <a:pt x="28" y="61"/>
                  <a:pt x="30" y="61"/>
                </a:cubicBezTo>
                <a:cubicBezTo>
                  <a:pt x="47" y="61"/>
                  <a:pt x="61" y="47"/>
                  <a:pt x="61" y="31"/>
                </a:cubicBezTo>
                <a:cubicBezTo>
                  <a:pt x="61" y="14"/>
                  <a:pt x="47" y="0"/>
                  <a:pt x="3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/>
          <p:nvPr/>
        </p:nvSpPr>
        <p:spPr bwMode="auto">
          <a:xfrm>
            <a:off x="1935329" y="1787371"/>
            <a:ext cx="100640" cy="189504"/>
          </a:xfrm>
          <a:custGeom>
            <a:avLst/>
            <a:gdLst>
              <a:gd name="T0" fmla="*/ 24 w 40"/>
              <a:gd name="T1" fmla="*/ 18 h 75"/>
              <a:gd name="T2" fmla="*/ 30 w 40"/>
              <a:gd name="T3" fmla="*/ 20 h 75"/>
              <a:gd name="T4" fmla="*/ 40 w 40"/>
              <a:gd name="T5" fmla="*/ 10 h 75"/>
              <a:gd name="T6" fmla="*/ 30 w 40"/>
              <a:gd name="T7" fmla="*/ 0 h 75"/>
              <a:gd name="T8" fmla="*/ 20 w 40"/>
              <a:gd name="T9" fmla="*/ 10 h 75"/>
              <a:gd name="T10" fmla="*/ 21 w 40"/>
              <a:gd name="T11" fmla="*/ 14 h 75"/>
              <a:gd name="T12" fmla="*/ 14 w 40"/>
              <a:gd name="T13" fmla="*/ 23 h 75"/>
              <a:gd name="T14" fmla="*/ 2 w 40"/>
              <a:gd name="T15" fmla="*/ 72 h 75"/>
              <a:gd name="T16" fmla="*/ 5 w 40"/>
              <a:gd name="T17" fmla="*/ 75 h 75"/>
              <a:gd name="T18" fmla="*/ 5 w 40"/>
              <a:gd name="T19" fmla="*/ 75 h 75"/>
              <a:gd name="T20" fmla="*/ 8 w 40"/>
              <a:gd name="T21" fmla="*/ 71 h 75"/>
              <a:gd name="T22" fmla="*/ 18 w 40"/>
              <a:gd name="T23" fmla="*/ 26 h 75"/>
              <a:gd name="T24" fmla="*/ 24 w 40"/>
              <a:gd name="T25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75">
                <a:moveTo>
                  <a:pt x="24" y="18"/>
                </a:moveTo>
                <a:cubicBezTo>
                  <a:pt x="26" y="19"/>
                  <a:pt x="28" y="20"/>
                  <a:pt x="30" y="20"/>
                </a:cubicBezTo>
                <a:cubicBezTo>
                  <a:pt x="35" y="20"/>
                  <a:pt x="40" y="16"/>
                  <a:pt x="40" y="10"/>
                </a:cubicBezTo>
                <a:cubicBezTo>
                  <a:pt x="40" y="4"/>
                  <a:pt x="35" y="0"/>
                  <a:pt x="30" y="0"/>
                </a:cubicBezTo>
                <a:cubicBezTo>
                  <a:pt x="24" y="0"/>
                  <a:pt x="20" y="4"/>
                  <a:pt x="20" y="10"/>
                </a:cubicBezTo>
                <a:cubicBezTo>
                  <a:pt x="20" y="11"/>
                  <a:pt x="20" y="13"/>
                  <a:pt x="21" y="14"/>
                </a:cubicBezTo>
                <a:cubicBezTo>
                  <a:pt x="18" y="16"/>
                  <a:pt x="16" y="19"/>
                  <a:pt x="14" y="23"/>
                </a:cubicBezTo>
                <a:cubicBezTo>
                  <a:pt x="7" y="32"/>
                  <a:pt x="0" y="49"/>
                  <a:pt x="2" y="72"/>
                </a:cubicBezTo>
                <a:cubicBezTo>
                  <a:pt x="2" y="73"/>
                  <a:pt x="4" y="75"/>
                  <a:pt x="5" y="75"/>
                </a:cubicBezTo>
                <a:cubicBezTo>
                  <a:pt x="5" y="75"/>
                  <a:pt x="5" y="75"/>
                  <a:pt x="5" y="75"/>
                </a:cubicBezTo>
                <a:cubicBezTo>
                  <a:pt x="7" y="75"/>
                  <a:pt x="8" y="73"/>
                  <a:pt x="8" y="71"/>
                </a:cubicBezTo>
                <a:cubicBezTo>
                  <a:pt x="6" y="54"/>
                  <a:pt x="10" y="39"/>
                  <a:pt x="18" y="26"/>
                </a:cubicBezTo>
                <a:cubicBezTo>
                  <a:pt x="20" y="23"/>
                  <a:pt x="22" y="20"/>
                  <a:pt x="24" y="1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/>
          <p:nvPr/>
        </p:nvSpPr>
        <p:spPr bwMode="auto">
          <a:xfrm>
            <a:off x="2102349" y="1708144"/>
            <a:ext cx="98499" cy="94217"/>
          </a:xfrm>
          <a:custGeom>
            <a:avLst/>
            <a:gdLst>
              <a:gd name="T0" fmla="*/ 20 w 39"/>
              <a:gd name="T1" fmla="*/ 34 h 37"/>
              <a:gd name="T2" fmla="*/ 13 w 39"/>
              <a:gd name="T3" fmla="*/ 32 h 37"/>
              <a:gd name="T4" fmla="*/ 6 w 39"/>
              <a:gd name="T5" fmla="*/ 13 h 37"/>
              <a:gd name="T6" fmla="*/ 25 w 39"/>
              <a:gd name="T7" fmla="*/ 7 h 37"/>
              <a:gd name="T8" fmla="*/ 32 w 39"/>
              <a:gd name="T9" fmla="*/ 25 h 37"/>
              <a:gd name="T10" fmla="*/ 30 w 39"/>
              <a:gd name="T11" fmla="*/ 28 h 37"/>
              <a:gd name="T12" fmla="*/ 31 w 39"/>
              <a:gd name="T13" fmla="*/ 30 h 37"/>
              <a:gd name="T14" fmla="*/ 33 w 39"/>
              <a:gd name="T15" fmla="*/ 30 h 37"/>
              <a:gd name="T16" fmla="*/ 35 w 39"/>
              <a:gd name="T17" fmla="*/ 27 h 37"/>
              <a:gd name="T18" fmla="*/ 27 w 39"/>
              <a:gd name="T19" fmla="*/ 4 h 37"/>
              <a:gd name="T20" fmla="*/ 4 w 39"/>
              <a:gd name="T21" fmla="*/ 12 h 37"/>
              <a:gd name="T22" fmla="*/ 12 w 39"/>
              <a:gd name="T23" fmla="*/ 35 h 37"/>
              <a:gd name="T24" fmla="*/ 20 w 39"/>
              <a:gd name="T25" fmla="*/ 37 h 37"/>
              <a:gd name="T26" fmla="*/ 21 w 39"/>
              <a:gd name="T27" fmla="*/ 35 h 37"/>
              <a:gd name="T28" fmla="*/ 20 w 39"/>
              <a:gd name="T29" fmla="*/ 3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37">
                <a:moveTo>
                  <a:pt x="20" y="34"/>
                </a:moveTo>
                <a:cubicBezTo>
                  <a:pt x="17" y="34"/>
                  <a:pt x="15" y="33"/>
                  <a:pt x="13" y="32"/>
                </a:cubicBezTo>
                <a:cubicBezTo>
                  <a:pt x="6" y="29"/>
                  <a:pt x="3" y="20"/>
                  <a:pt x="6" y="13"/>
                </a:cubicBezTo>
                <a:cubicBezTo>
                  <a:pt x="10" y="6"/>
                  <a:pt x="18" y="3"/>
                  <a:pt x="25" y="7"/>
                </a:cubicBezTo>
                <a:cubicBezTo>
                  <a:pt x="32" y="10"/>
                  <a:pt x="35" y="18"/>
                  <a:pt x="32" y="25"/>
                </a:cubicBezTo>
                <a:cubicBezTo>
                  <a:pt x="32" y="26"/>
                  <a:pt x="31" y="27"/>
                  <a:pt x="30" y="28"/>
                </a:cubicBezTo>
                <a:cubicBezTo>
                  <a:pt x="30" y="29"/>
                  <a:pt x="30" y="30"/>
                  <a:pt x="31" y="30"/>
                </a:cubicBezTo>
                <a:cubicBezTo>
                  <a:pt x="31" y="31"/>
                  <a:pt x="32" y="31"/>
                  <a:pt x="33" y="30"/>
                </a:cubicBezTo>
                <a:cubicBezTo>
                  <a:pt x="33" y="29"/>
                  <a:pt x="34" y="28"/>
                  <a:pt x="35" y="27"/>
                </a:cubicBezTo>
                <a:cubicBezTo>
                  <a:pt x="39" y="18"/>
                  <a:pt x="35" y="8"/>
                  <a:pt x="27" y="4"/>
                </a:cubicBezTo>
                <a:cubicBezTo>
                  <a:pt x="18" y="0"/>
                  <a:pt x="8" y="3"/>
                  <a:pt x="4" y="12"/>
                </a:cubicBezTo>
                <a:cubicBezTo>
                  <a:pt x="0" y="21"/>
                  <a:pt x="3" y="31"/>
                  <a:pt x="12" y="35"/>
                </a:cubicBezTo>
                <a:cubicBezTo>
                  <a:pt x="14" y="36"/>
                  <a:pt x="17" y="37"/>
                  <a:pt x="20" y="37"/>
                </a:cubicBezTo>
                <a:cubicBezTo>
                  <a:pt x="21" y="37"/>
                  <a:pt x="21" y="36"/>
                  <a:pt x="21" y="35"/>
                </a:cubicBezTo>
                <a:cubicBezTo>
                  <a:pt x="21" y="34"/>
                  <a:pt x="20" y="33"/>
                  <a:pt x="2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0" name="Freeform 120"/>
          <p:cNvSpPr/>
          <p:nvPr/>
        </p:nvSpPr>
        <p:spPr bwMode="auto">
          <a:xfrm>
            <a:off x="2135539" y="1741334"/>
            <a:ext cx="83510" cy="88864"/>
          </a:xfrm>
          <a:custGeom>
            <a:avLst/>
            <a:gdLst>
              <a:gd name="T0" fmla="*/ 32 w 33"/>
              <a:gd name="T1" fmla="*/ 32 h 35"/>
              <a:gd name="T2" fmla="*/ 11 w 33"/>
              <a:gd name="T3" fmla="*/ 16 h 35"/>
              <a:gd name="T4" fmla="*/ 9 w 33"/>
              <a:gd name="T5" fmla="*/ 11 h 35"/>
              <a:gd name="T6" fmla="*/ 11 w 33"/>
              <a:gd name="T7" fmla="*/ 8 h 35"/>
              <a:gd name="T8" fmla="*/ 8 w 33"/>
              <a:gd name="T9" fmla="*/ 1 h 35"/>
              <a:gd name="T10" fmla="*/ 1 w 33"/>
              <a:gd name="T11" fmla="*/ 4 h 35"/>
              <a:gd name="T12" fmla="*/ 4 w 33"/>
              <a:gd name="T13" fmla="*/ 11 h 35"/>
              <a:gd name="T14" fmla="*/ 6 w 33"/>
              <a:gd name="T15" fmla="*/ 12 h 35"/>
              <a:gd name="T16" fmla="*/ 9 w 33"/>
              <a:gd name="T17" fmla="*/ 17 h 35"/>
              <a:gd name="T18" fmla="*/ 31 w 33"/>
              <a:gd name="T19" fmla="*/ 35 h 35"/>
              <a:gd name="T20" fmla="*/ 32 w 33"/>
              <a:gd name="T21" fmla="*/ 34 h 35"/>
              <a:gd name="T22" fmla="*/ 32 w 33"/>
              <a:gd name="T23" fmla="*/ 34 h 35"/>
              <a:gd name="T24" fmla="*/ 32 w 33"/>
              <a:gd name="T25" fmla="*/ 3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5">
                <a:moveTo>
                  <a:pt x="32" y="32"/>
                </a:moveTo>
                <a:cubicBezTo>
                  <a:pt x="23" y="29"/>
                  <a:pt x="16" y="23"/>
                  <a:pt x="11" y="16"/>
                </a:cubicBezTo>
                <a:cubicBezTo>
                  <a:pt x="10" y="14"/>
                  <a:pt x="9" y="12"/>
                  <a:pt x="9" y="11"/>
                </a:cubicBezTo>
                <a:cubicBezTo>
                  <a:pt x="10" y="10"/>
                  <a:pt x="11" y="10"/>
                  <a:pt x="11" y="8"/>
                </a:cubicBezTo>
                <a:cubicBezTo>
                  <a:pt x="12" y="6"/>
                  <a:pt x="11" y="2"/>
                  <a:pt x="8" y="1"/>
                </a:cubicBezTo>
                <a:cubicBezTo>
                  <a:pt x="6" y="0"/>
                  <a:pt x="2" y="1"/>
                  <a:pt x="1" y="4"/>
                </a:cubicBezTo>
                <a:cubicBezTo>
                  <a:pt x="0" y="6"/>
                  <a:pt x="1" y="10"/>
                  <a:pt x="4" y="11"/>
                </a:cubicBezTo>
                <a:cubicBezTo>
                  <a:pt x="4" y="12"/>
                  <a:pt x="5" y="12"/>
                  <a:pt x="6" y="12"/>
                </a:cubicBezTo>
                <a:cubicBezTo>
                  <a:pt x="6" y="13"/>
                  <a:pt x="7" y="15"/>
                  <a:pt x="9" y="17"/>
                </a:cubicBezTo>
                <a:cubicBezTo>
                  <a:pt x="12" y="23"/>
                  <a:pt x="18" y="31"/>
                  <a:pt x="31" y="35"/>
                </a:cubicBezTo>
                <a:cubicBezTo>
                  <a:pt x="31" y="35"/>
                  <a:pt x="32" y="35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3" y="33"/>
                  <a:pt x="32" y="32"/>
                  <a:pt x="32" y="3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1" name="Freeform 121"/>
          <p:cNvSpPr>
            <a:spLocks noEditPoints="1"/>
          </p:cNvSpPr>
          <p:nvPr/>
        </p:nvSpPr>
        <p:spPr bwMode="auto">
          <a:xfrm>
            <a:off x="3364637" y="1711356"/>
            <a:ext cx="228047" cy="209846"/>
          </a:xfrm>
          <a:custGeom>
            <a:avLst/>
            <a:gdLst>
              <a:gd name="T0" fmla="*/ 86 w 90"/>
              <a:gd name="T1" fmla="*/ 32 h 83"/>
              <a:gd name="T2" fmla="*/ 90 w 90"/>
              <a:gd name="T3" fmla="*/ 32 h 83"/>
              <a:gd name="T4" fmla="*/ 45 w 90"/>
              <a:gd name="T5" fmla="*/ 0 h 83"/>
              <a:gd name="T6" fmla="*/ 0 w 90"/>
              <a:gd name="T7" fmla="*/ 39 h 83"/>
              <a:gd name="T8" fmla="*/ 18 w 90"/>
              <a:gd name="T9" fmla="*/ 69 h 83"/>
              <a:gd name="T10" fmla="*/ 13 w 90"/>
              <a:gd name="T11" fmla="*/ 83 h 83"/>
              <a:gd name="T12" fmla="*/ 29 w 90"/>
              <a:gd name="T13" fmla="*/ 75 h 83"/>
              <a:gd name="T14" fmla="*/ 45 w 90"/>
              <a:gd name="T15" fmla="*/ 77 h 83"/>
              <a:gd name="T16" fmla="*/ 49 w 90"/>
              <a:gd name="T17" fmla="*/ 77 h 83"/>
              <a:gd name="T18" fmla="*/ 48 w 90"/>
              <a:gd name="T19" fmla="*/ 67 h 83"/>
              <a:gd name="T20" fmla="*/ 86 w 90"/>
              <a:gd name="T21" fmla="*/ 32 h 83"/>
              <a:gd name="T22" fmla="*/ 62 w 90"/>
              <a:gd name="T23" fmla="*/ 19 h 83"/>
              <a:gd name="T24" fmla="*/ 67 w 90"/>
              <a:gd name="T25" fmla="*/ 25 h 83"/>
              <a:gd name="T26" fmla="*/ 62 w 90"/>
              <a:gd name="T27" fmla="*/ 31 h 83"/>
              <a:gd name="T28" fmla="*/ 55 w 90"/>
              <a:gd name="T29" fmla="*/ 25 h 83"/>
              <a:gd name="T30" fmla="*/ 62 w 90"/>
              <a:gd name="T31" fmla="*/ 19 h 83"/>
              <a:gd name="T32" fmla="*/ 30 w 90"/>
              <a:gd name="T33" fmla="*/ 31 h 83"/>
              <a:gd name="T34" fmla="*/ 23 w 90"/>
              <a:gd name="T35" fmla="*/ 25 h 83"/>
              <a:gd name="T36" fmla="*/ 30 w 90"/>
              <a:gd name="T37" fmla="*/ 19 h 83"/>
              <a:gd name="T38" fmla="*/ 36 w 90"/>
              <a:gd name="T39" fmla="*/ 25 h 83"/>
              <a:gd name="T40" fmla="*/ 30 w 90"/>
              <a:gd name="T41" fmla="*/ 3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83">
                <a:moveTo>
                  <a:pt x="86" y="32"/>
                </a:moveTo>
                <a:cubicBezTo>
                  <a:pt x="87" y="32"/>
                  <a:pt x="89" y="32"/>
                  <a:pt x="90" y="32"/>
                </a:cubicBezTo>
                <a:cubicBezTo>
                  <a:pt x="86" y="14"/>
                  <a:pt x="67" y="0"/>
                  <a:pt x="45" y="0"/>
                </a:cubicBezTo>
                <a:cubicBezTo>
                  <a:pt x="20" y="0"/>
                  <a:pt x="0" y="17"/>
                  <a:pt x="0" y="39"/>
                </a:cubicBezTo>
                <a:cubicBezTo>
                  <a:pt x="0" y="51"/>
                  <a:pt x="6" y="61"/>
                  <a:pt x="18" y="69"/>
                </a:cubicBezTo>
                <a:cubicBezTo>
                  <a:pt x="13" y="83"/>
                  <a:pt x="13" y="83"/>
                  <a:pt x="13" y="83"/>
                </a:cubicBezTo>
                <a:cubicBezTo>
                  <a:pt x="29" y="75"/>
                  <a:pt x="29" y="75"/>
                  <a:pt x="29" y="75"/>
                </a:cubicBezTo>
                <a:cubicBezTo>
                  <a:pt x="35" y="76"/>
                  <a:pt x="39" y="77"/>
                  <a:pt x="45" y="77"/>
                </a:cubicBezTo>
                <a:cubicBezTo>
                  <a:pt x="46" y="77"/>
                  <a:pt x="48" y="77"/>
                  <a:pt x="49" y="77"/>
                </a:cubicBezTo>
                <a:cubicBezTo>
                  <a:pt x="48" y="74"/>
                  <a:pt x="48" y="71"/>
                  <a:pt x="48" y="67"/>
                </a:cubicBezTo>
                <a:cubicBezTo>
                  <a:pt x="48" y="48"/>
                  <a:pt x="65" y="32"/>
                  <a:pt x="86" y="32"/>
                </a:cubicBezTo>
                <a:close/>
                <a:moveTo>
                  <a:pt x="62" y="19"/>
                </a:moveTo>
                <a:cubicBezTo>
                  <a:pt x="65" y="19"/>
                  <a:pt x="67" y="22"/>
                  <a:pt x="67" y="25"/>
                </a:cubicBezTo>
                <a:cubicBezTo>
                  <a:pt x="67" y="29"/>
                  <a:pt x="65" y="31"/>
                  <a:pt x="62" y="31"/>
                </a:cubicBezTo>
                <a:cubicBezTo>
                  <a:pt x="58" y="31"/>
                  <a:pt x="55" y="29"/>
                  <a:pt x="55" y="25"/>
                </a:cubicBezTo>
                <a:cubicBezTo>
                  <a:pt x="55" y="22"/>
                  <a:pt x="58" y="19"/>
                  <a:pt x="62" y="19"/>
                </a:cubicBezTo>
                <a:close/>
                <a:moveTo>
                  <a:pt x="30" y="31"/>
                </a:moveTo>
                <a:cubicBezTo>
                  <a:pt x="27" y="31"/>
                  <a:pt x="23" y="29"/>
                  <a:pt x="23" y="25"/>
                </a:cubicBezTo>
                <a:cubicBezTo>
                  <a:pt x="23" y="22"/>
                  <a:pt x="27" y="19"/>
                  <a:pt x="30" y="19"/>
                </a:cubicBezTo>
                <a:cubicBezTo>
                  <a:pt x="33" y="19"/>
                  <a:pt x="36" y="22"/>
                  <a:pt x="36" y="25"/>
                </a:cubicBezTo>
                <a:cubicBezTo>
                  <a:pt x="36" y="29"/>
                  <a:pt x="33" y="31"/>
                  <a:pt x="30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2" name="Freeform 122"/>
          <p:cNvSpPr>
            <a:spLocks noEditPoints="1"/>
          </p:cNvSpPr>
          <p:nvPr/>
        </p:nvSpPr>
        <p:spPr bwMode="auto">
          <a:xfrm>
            <a:off x="3490973" y="1797007"/>
            <a:ext cx="194857" cy="177727"/>
          </a:xfrm>
          <a:custGeom>
            <a:avLst/>
            <a:gdLst>
              <a:gd name="T0" fmla="*/ 77 w 77"/>
              <a:gd name="T1" fmla="*/ 33 h 70"/>
              <a:gd name="T2" fmla="*/ 39 w 77"/>
              <a:gd name="T3" fmla="*/ 0 h 70"/>
              <a:gd name="T4" fmla="*/ 0 w 77"/>
              <a:gd name="T5" fmla="*/ 33 h 70"/>
              <a:gd name="T6" fmla="*/ 39 w 77"/>
              <a:gd name="T7" fmla="*/ 66 h 70"/>
              <a:gd name="T8" fmla="*/ 52 w 77"/>
              <a:gd name="T9" fmla="*/ 63 h 70"/>
              <a:gd name="T10" fmla="*/ 65 w 77"/>
              <a:gd name="T11" fmla="*/ 70 h 70"/>
              <a:gd name="T12" fmla="*/ 61 w 77"/>
              <a:gd name="T13" fmla="*/ 59 h 70"/>
              <a:gd name="T14" fmla="*/ 77 w 77"/>
              <a:gd name="T15" fmla="*/ 33 h 70"/>
              <a:gd name="T16" fmla="*/ 26 w 77"/>
              <a:gd name="T17" fmla="*/ 27 h 70"/>
              <a:gd name="T18" fmla="*/ 22 w 77"/>
              <a:gd name="T19" fmla="*/ 23 h 70"/>
              <a:gd name="T20" fmla="*/ 26 w 77"/>
              <a:gd name="T21" fmla="*/ 18 h 70"/>
              <a:gd name="T22" fmla="*/ 32 w 77"/>
              <a:gd name="T23" fmla="*/ 23 h 70"/>
              <a:gd name="T24" fmla="*/ 26 w 77"/>
              <a:gd name="T25" fmla="*/ 27 h 70"/>
              <a:gd name="T26" fmla="*/ 51 w 77"/>
              <a:gd name="T27" fmla="*/ 27 h 70"/>
              <a:gd name="T28" fmla="*/ 47 w 77"/>
              <a:gd name="T29" fmla="*/ 23 h 70"/>
              <a:gd name="T30" fmla="*/ 51 w 77"/>
              <a:gd name="T31" fmla="*/ 18 h 70"/>
              <a:gd name="T32" fmla="*/ 57 w 77"/>
              <a:gd name="T33" fmla="*/ 23 h 70"/>
              <a:gd name="T34" fmla="*/ 51 w 77"/>
              <a:gd name="T35" fmla="*/ 2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7" h="70">
                <a:moveTo>
                  <a:pt x="77" y="33"/>
                </a:moveTo>
                <a:cubicBezTo>
                  <a:pt x="77" y="15"/>
                  <a:pt x="59" y="0"/>
                  <a:pt x="39" y="0"/>
                </a:cubicBezTo>
                <a:cubicBezTo>
                  <a:pt x="17" y="0"/>
                  <a:pt x="0" y="15"/>
                  <a:pt x="0" y="33"/>
                </a:cubicBezTo>
                <a:cubicBezTo>
                  <a:pt x="0" y="51"/>
                  <a:pt x="17" y="66"/>
                  <a:pt x="39" y="66"/>
                </a:cubicBezTo>
                <a:cubicBezTo>
                  <a:pt x="43" y="66"/>
                  <a:pt x="48" y="65"/>
                  <a:pt x="52" y="63"/>
                </a:cubicBezTo>
                <a:cubicBezTo>
                  <a:pt x="65" y="70"/>
                  <a:pt x="65" y="70"/>
                  <a:pt x="65" y="70"/>
                </a:cubicBezTo>
                <a:cubicBezTo>
                  <a:pt x="61" y="59"/>
                  <a:pt x="61" y="59"/>
                  <a:pt x="61" y="59"/>
                </a:cubicBezTo>
                <a:cubicBezTo>
                  <a:pt x="70" y="52"/>
                  <a:pt x="77" y="43"/>
                  <a:pt x="77" y="33"/>
                </a:cubicBezTo>
                <a:close/>
                <a:moveTo>
                  <a:pt x="26" y="27"/>
                </a:moveTo>
                <a:cubicBezTo>
                  <a:pt x="24" y="27"/>
                  <a:pt x="22" y="25"/>
                  <a:pt x="22" y="23"/>
                </a:cubicBezTo>
                <a:cubicBezTo>
                  <a:pt x="22" y="21"/>
                  <a:pt x="24" y="18"/>
                  <a:pt x="26" y="18"/>
                </a:cubicBezTo>
                <a:cubicBezTo>
                  <a:pt x="30" y="18"/>
                  <a:pt x="32" y="21"/>
                  <a:pt x="32" y="23"/>
                </a:cubicBezTo>
                <a:cubicBezTo>
                  <a:pt x="32" y="25"/>
                  <a:pt x="30" y="27"/>
                  <a:pt x="26" y="27"/>
                </a:cubicBezTo>
                <a:close/>
                <a:moveTo>
                  <a:pt x="51" y="27"/>
                </a:moveTo>
                <a:cubicBezTo>
                  <a:pt x="49" y="27"/>
                  <a:pt x="47" y="25"/>
                  <a:pt x="47" y="23"/>
                </a:cubicBezTo>
                <a:cubicBezTo>
                  <a:pt x="47" y="21"/>
                  <a:pt x="49" y="18"/>
                  <a:pt x="51" y="18"/>
                </a:cubicBezTo>
                <a:cubicBezTo>
                  <a:pt x="55" y="18"/>
                  <a:pt x="57" y="21"/>
                  <a:pt x="57" y="23"/>
                </a:cubicBezTo>
                <a:cubicBezTo>
                  <a:pt x="57" y="25"/>
                  <a:pt x="55" y="27"/>
                  <a:pt x="51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3" name="Freeform 123"/>
          <p:cNvSpPr>
            <a:spLocks noEditPoints="1"/>
          </p:cNvSpPr>
          <p:nvPr/>
        </p:nvSpPr>
        <p:spPr bwMode="auto">
          <a:xfrm>
            <a:off x="1169820" y="1739193"/>
            <a:ext cx="301921" cy="240895"/>
          </a:xfrm>
          <a:custGeom>
            <a:avLst/>
            <a:gdLst>
              <a:gd name="T0" fmla="*/ 98 w 119"/>
              <a:gd name="T1" fmla="*/ 40 h 95"/>
              <a:gd name="T2" fmla="*/ 95 w 119"/>
              <a:gd name="T3" fmla="*/ 36 h 95"/>
              <a:gd name="T4" fmla="*/ 94 w 119"/>
              <a:gd name="T5" fmla="*/ 22 h 95"/>
              <a:gd name="T6" fmla="*/ 69 w 119"/>
              <a:gd name="T7" fmla="*/ 23 h 95"/>
              <a:gd name="T8" fmla="*/ 65 w 119"/>
              <a:gd name="T9" fmla="*/ 16 h 95"/>
              <a:gd name="T10" fmla="*/ 45 w 119"/>
              <a:gd name="T11" fmla="*/ 6 h 95"/>
              <a:gd name="T12" fmla="*/ 11 w 119"/>
              <a:gd name="T13" fmla="*/ 34 h 95"/>
              <a:gd name="T14" fmla="*/ 1 w 119"/>
              <a:gd name="T15" fmla="*/ 60 h 95"/>
              <a:gd name="T16" fmla="*/ 51 w 119"/>
              <a:gd name="T17" fmla="*/ 93 h 95"/>
              <a:gd name="T18" fmla="*/ 110 w 119"/>
              <a:gd name="T19" fmla="*/ 67 h 95"/>
              <a:gd name="T20" fmla="*/ 98 w 119"/>
              <a:gd name="T21" fmla="*/ 40 h 95"/>
              <a:gd name="T22" fmla="*/ 52 w 119"/>
              <a:gd name="T23" fmla="*/ 86 h 95"/>
              <a:gd name="T24" fmla="*/ 14 w 119"/>
              <a:gd name="T25" fmla="*/ 62 h 95"/>
              <a:gd name="T26" fmla="*/ 52 w 119"/>
              <a:gd name="T27" fmla="*/ 35 h 95"/>
              <a:gd name="T28" fmla="*/ 91 w 119"/>
              <a:gd name="T29" fmla="*/ 57 h 95"/>
              <a:gd name="T30" fmla="*/ 52 w 119"/>
              <a:gd name="T31" fmla="*/ 8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9" h="95">
                <a:moveTo>
                  <a:pt x="98" y="40"/>
                </a:moveTo>
                <a:cubicBezTo>
                  <a:pt x="93" y="39"/>
                  <a:pt x="95" y="36"/>
                  <a:pt x="95" y="36"/>
                </a:cubicBezTo>
                <a:cubicBezTo>
                  <a:pt x="95" y="36"/>
                  <a:pt x="100" y="28"/>
                  <a:pt x="94" y="22"/>
                </a:cubicBezTo>
                <a:cubicBezTo>
                  <a:pt x="87" y="14"/>
                  <a:pt x="69" y="23"/>
                  <a:pt x="69" y="23"/>
                </a:cubicBezTo>
                <a:cubicBezTo>
                  <a:pt x="62" y="25"/>
                  <a:pt x="64" y="22"/>
                  <a:pt x="65" y="16"/>
                </a:cubicBezTo>
                <a:cubicBezTo>
                  <a:pt x="65" y="10"/>
                  <a:pt x="63" y="0"/>
                  <a:pt x="45" y="6"/>
                </a:cubicBezTo>
                <a:cubicBezTo>
                  <a:pt x="26" y="12"/>
                  <a:pt x="11" y="34"/>
                  <a:pt x="11" y="34"/>
                </a:cubicBezTo>
                <a:cubicBezTo>
                  <a:pt x="0" y="49"/>
                  <a:pt x="1" y="60"/>
                  <a:pt x="1" y="60"/>
                </a:cubicBezTo>
                <a:cubicBezTo>
                  <a:pt x="4" y="85"/>
                  <a:pt x="30" y="91"/>
                  <a:pt x="51" y="93"/>
                </a:cubicBezTo>
                <a:cubicBezTo>
                  <a:pt x="72" y="95"/>
                  <a:pt x="102" y="86"/>
                  <a:pt x="110" y="67"/>
                </a:cubicBezTo>
                <a:cubicBezTo>
                  <a:pt x="119" y="48"/>
                  <a:pt x="103" y="41"/>
                  <a:pt x="98" y="40"/>
                </a:cubicBezTo>
                <a:close/>
                <a:moveTo>
                  <a:pt x="52" y="86"/>
                </a:moveTo>
                <a:cubicBezTo>
                  <a:pt x="31" y="87"/>
                  <a:pt x="14" y="76"/>
                  <a:pt x="14" y="62"/>
                </a:cubicBezTo>
                <a:cubicBezTo>
                  <a:pt x="14" y="48"/>
                  <a:pt x="31" y="36"/>
                  <a:pt x="52" y="35"/>
                </a:cubicBezTo>
                <a:cubicBezTo>
                  <a:pt x="74" y="34"/>
                  <a:pt x="91" y="43"/>
                  <a:pt x="91" y="57"/>
                </a:cubicBezTo>
                <a:cubicBezTo>
                  <a:pt x="91" y="72"/>
                  <a:pt x="74" y="85"/>
                  <a:pt x="52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4" name="Freeform 124"/>
          <p:cNvSpPr>
            <a:spLocks noEditPoints="1"/>
          </p:cNvSpPr>
          <p:nvPr/>
        </p:nvSpPr>
        <p:spPr bwMode="auto">
          <a:xfrm>
            <a:off x="1238341" y="1845186"/>
            <a:ext cx="118842" cy="105994"/>
          </a:xfrm>
          <a:custGeom>
            <a:avLst/>
            <a:gdLst>
              <a:gd name="T0" fmla="*/ 21 w 47"/>
              <a:gd name="T1" fmla="*/ 3 h 42"/>
              <a:gd name="T2" fmla="*/ 2 w 47"/>
              <a:gd name="T3" fmla="*/ 25 h 42"/>
              <a:gd name="T4" fmla="*/ 8 w 47"/>
              <a:gd name="T5" fmla="*/ 35 h 42"/>
              <a:gd name="T6" fmla="*/ 40 w 47"/>
              <a:gd name="T7" fmla="*/ 29 h 42"/>
              <a:gd name="T8" fmla="*/ 21 w 47"/>
              <a:gd name="T9" fmla="*/ 3 h 42"/>
              <a:gd name="T10" fmla="*/ 16 w 47"/>
              <a:gd name="T11" fmla="*/ 31 h 42"/>
              <a:gd name="T12" fmla="*/ 8 w 47"/>
              <a:gd name="T13" fmla="*/ 26 h 42"/>
              <a:gd name="T14" fmla="*/ 15 w 47"/>
              <a:gd name="T15" fmla="*/ 19 h 42"/>
              <a:gd name="T16" fmla="*/ 23 w 47"/>
              <a:gd name="T17" fmla="*/ 24 h 42"/>
              <a:gd name="T18" fmla="*/ 16 w 47"/>
              <a:gd name="T19" fmla="*/ 31 h 42"/>
              <a:gd name="T20" fmla="*/ 28 w 47"/>
              <a:gd name="T21" fmla="*/ 20 h 42"/>
              <a:gd name="T22" fmla="*/ 25 w 47"/>
              <a:gd name="T23" fmla="*/ 20 h 42"/>
              <a:gd name="T24" fmla="*/ 26 w 47"/>
              <a:gd name="T25" fmla="*/ 16 h 42"/>
              <a:gd name="T26" fmla="*/ 30 w 47"/>
              <a:gd name="T27" fmla="*/ 16 h 42"/>
              <a:gd name="T28" fmla="*/ 28 w 47"/>
              <a:gd name="T29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" h="42">
                <a:moveTo>
                  <a:pt x="21" y="3"/>
                </a:moveTo>
                <a:cubicBezTo>
                  <a:pt x="0" y="5"/>
                  <a:pt x="2" y="25"/>
                  <a:pt x="2" y="25"/>
                </a:cubicBezTo>
                <a:cubicBezTo>
                  <a:pt x="2" y="25"/>
                  <a:pt x="2" y="32"/>
                  <a:pt x="8" y="35"/>
                </a:cubicBezTo>
                <a:cubicBezTo>
                  <a:pt x="21" y="42"/>
                  <a:pt x="33" y="38"/>
                  <a:pt x="40" y="29"/>
                </a:cubicBezTo>
                <a:cubicBezTo>
                  <a:pt x="47" y="21"/>
                  <a:pt x="43" y="0"/>
                  <a:pt x="21" y="3"/>
                </a:cubicBezTo>
                <a:close/>
                <a:moveTo>
                  <a:pt x="16" y="31"/>
                </a:moveTo>
                <a:cubicBezTo>
                  <a:pt x="12" y="31"/>
                  <a:pt x="8" y="29"/>
                  <a:pt x="8" y="26"/>
                </a:cubicBezTo>
                <a:cubicBezTo>
                  <a:pt x="8" y="22"/>
                  <a:pt x="11" y="19"/>
                  <a:pt x="15" y="19"/>
                </a:cubicBezTo>
                <a:cubicBezTo>
                  <a:pt x="20" y="18"/>
                  <a:pt x="23" y="21"/>
                  <a:pt x="23" y="24"/>
                </a:cubicBezTo>
                <a:cubicBezTo>
                  <a:pt x="23" y="27"/>
                  <a:pt x="20" y="31"/>
                  <a:pt x="16" y="31"/>
                </a:cubicBezTo>
                <a:close/>
                <a:moveTo>
                  <a:pt x="28" y="20"/>
                </a:moveTo>
                <a:cubicBezTo>
                  <a:pt x="27" y="21"/>
                  <a:pt x="25" y="21"/>
                  <a:pt x="25" y="20"/>
                </a:cubicBezTo>
                <a:cubicBezTo>
                  <a:pt x="24" y="19"/>
                  <a:pt x="24" y="17"/>
                  <a:pt x="26" y="16"/>
                </a:cubicBezTo>
                <a:cubicBezTo>
                  <a:pt x="27" y="15"/>
                  <a:pt x="29" y="15"/>
                  <a:pt x="30" y="16"/>
                </a:cubicBezTo>
                <a:cubicBezTo>
                  <a:pt x="30" y="17"/>
                  <a:pt x="30" y="19"/>
                  <a:pt x="28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/>
          <p:nvPr/>
        </p:nvSpPr>
        <p:spPr bwMode="auto">
          <a:xfrm>
            <a:off x="1395725" y="1748828"/>
            <a:ext cx="65309" cy="68521"/>
          </a:xfrm>
          <a:custGeom>
            <a:avLst/>
            <a:gdLst>
              <a:gd name="T0" fmla="*/ 20 w 26"/>
              <a:gd name="T1" fmla="*/ 27 h 27"/>
              <a:gd name="T2" fmla="*/ 23 w 26"/>
              <a:gd name="T3" fmla="*/ 24 h 27"/>
              <a:gd name="T4" fmla="*/ 23 w 26"/>
              <a:gd name="T5" fmla="*/ 24 h 27"/>
              <a:gd name="T6" fmla="*/ 4 w 26"/>
              <a:gd name="T7" fmla="*/ 4 h 27"/>
              <a:gd name="T8" fmla="*/ 0 w 26"/>
              <a:gd name="T9" fmla="*/ 8 h 27"/>
              <a:gd name="T10" fmla="*/ 4 w 26"/>
              <a:gd name="T11" fmla="*/ 11 h 27"/>
              <a:gd name="T12" fmla="*/ 16 w 26"/>
              <a:gd name="T13" fmla="*/ 23 h 27"/>
              <a:gd name="T14" fmla="*/ 20 w 26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7">
                <a:moveTo>
                  <a:pt x="20" y="27"/>
                </a:moveTo>
                <a:cubicBezTo>
                  <a:pt x="21" y="27"/>
                  <a:pt x="23" y="26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6" y="0"/>
                  <a:pt x="4" y="4"/>
                  <a:pt x="4" y="4"/>
                </a:cubicBezTo>
                <a:cubicBezTo>
                  <a:pt x="2" y="4"/>
                  <a:pt x="0" y="6"/>
                  <a:pt x="0" y="8"/>
                </a:cubicBezTo>
                <a:cubicBezTo>
                  <a:pt x="0" y="10"/>
                  <a:pt x="2" y="11"/>
                  <a:pt x="4" y="11"/>
                </a:cubicBezTo>
                <a:cubicBezTo>
                  <a:pt x="19" y="8"/>
                  <a:pt x="16" y="23"/>
                  <a:pt x="16" y="23"/>
                </a:cubicBezTo>
                <a:cubicBezTo>
                  <a:pt x="16" y="25"/>
                  <a:pt x="18" y="27"/>
                  <a:pt x="2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6" name="Freeform 126"/>
          <p:cNvSpPr/>
          <p:nvPr/>
        </p:nvSpPr>
        <p:spPr bwMode="auto">
          <a:xfrm>
            <a:off x="1382877" y="1708144"/>
            <a:ext cx="137042" cy="127407"/>
          </a:xfrm>
          <a:custGeom>
            <a:avLst/>
            <a:gdLst>
              <a:gd name="T0" fmla="*/ 22 w 54"/>
              <a:gd name="T1" fmla="*/ 2 h 50"/>
              <a:gd name="T2" fmla="*/ 4 w 54"/>
              <a:gd name="T3" fmla="*/ 2 h 50"/>
              <a:gd name="T4" fmla="*/ 4 w 54"/>
              <a:gd name="T5" fmla="*/ 2 h 50"/>
              <a:gd name="T6" fmla="*/ 4 w 54"/>
              <a:gd name="T7" fmla="*/ 2 h 50"/>
              <a:gd name="T8" fmla="*/ 0 w 54"/>
              <a:gd name="T9" fmla="*/ 7 h 50"/>
              <a:gd name="T10" fmla="*/ 5 w 54"/>
              <a:gd name="T11" fmla="*/ 12 h 50"/>
              <a:gd name="T12" fmla="*/ 10 w 54"/>
              <a:gd name="T13" fmla="*/ 11 h 50"/>
              <a:gd name="T14" fmla="*/ 35 w 54"/>
              <a:gd name="T15" fmla="*/ 24 h 50"/>
              <a:gd name="T16" fmla="*/ 37 w 54"/>
              <a:gd name="T17" fmla="*/ 41 h 50"/>
              <a:gd name="T18" fmla="*/ 36 w 54"/>
              <a:gd name="T19" fmla="*/ 46 h 50"/>
              <a:gd name="T20" fmla="*/ 41 w 54"/>
              <a:gd name="T21" fmla="*/ 50 h 50"/>
              <a:gd name="T22" fmla="*/ 46 w 54"/>
              <a:gd name="T23" fmla="*/ 46 h 50"/>
              <a:gd name="T24" fmla="*/ 46 w 54"/>
              <a:gd name="T25" fmla="*/ 46 h 50"/>
              <a:gd name="T26" fmla="*/ 22 w 54"/>
              <a:gd name="T27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" h="50">
                <a:moveTo>
                  <a:pt x="22" y="2"/>
                </a:moveTo>
                <a:cubicBezTo>
                  <a:pt x="14" y="0"/>
                  <a:pt x="7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0" y="5"/>
                  <a:pt x="0" y="7"/>
                </a:cubicBezTo>
                <a:cubicBezTo>
                  <a:pt x="0" y="10"/>
                  <a:pt x="2" y="12"/>
                  <a:pt x="5" y="12"/>
                </a:cubicBezTo>
                <a:cubicBezTo>
                  <a:pt x="5" y="12"/>
                  <a:pt x="8" y="12"/>
                  <a:pt x="10" y="11"/>
                </a:cubicBezTo>
                <a:cubicBezTo>
                  <a:pt x="12" y="10"/>
                  <a:pt x="27" y="11"/>
                  <a:pt x="35" y="24"/>
                </a:cubicBezTo>
                <a:cubicBezTo>
                  <a:pt x="39" y="33"/>
                  <a:pt x="37" y="40"/>
                  <a:pt x="37" y="41"/>
                </a:cubicBezTo>
                <a:cubicBezTo>
                  <a:pt x="37" y="41"/>
                  <a:pt x="36" y="43"/>
                  <a:pt x="36" y="46"/>
                </a:cubicBezTo>
                <a:cubicBezTo>
                  <a:pt x="36" y="49"/>
                  <a:pt x="38" y="50"/>
                  <a:pt x="41" y="50"/>
                </a:cubicBezTo>
                <a:cubicBezTo>
                  <a:pt x="43" y="50"/>
                  <a:pt x="45" y="50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54" y="18"/>
                  <a:pt x="36" y="5"/>
                  <a:pt x="22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7" name="Oval 127"/>
          <p:cNvSpPr>
            <a:spLocks noChangeArrowheads="1"/>
          </p:cNvSpPr>
          <p:nvPr/>
        </p:nvSpPr>
        <p:spPr bwMode="auto">
          <a:xfrm>
            <a:off x="470690" y="1715638"/>
            <a:ext cx="63168" cy="5567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/>
          <p:nvPr/>
        </p:nvSpPr>
        <p:spPr bwMode="auto">
          <a:xfrm>
            <a:off x="442853" y="1784160"/>
            <a:ext cx="96358" cy="185222"/>
          </a:xfrm>
          <a:custGeom>
            <a:avLst/>
            <a:gdLst>
              <a:gd name="T0" fmla="*/ 13 w 38"/>
              <a:gd name="T1" fmla="*/ 0 h 73"/>
              <a:gd name="T2" fmla="*/ 6 w 38"/>
              <a:gd name="T3" fmla="*/ 11 h 73"/>
              <a:gd name="T4" fmla="*/ 20 w 38"/>
              <a:gd name="T5" fmla="*/ 20 h 73"/>
              <a:gd name="T6" fmla="*/ 25 w 38"/>
              <a:gd name="T7" fmla="*/ 34 h 73"/>
              <a:gd name="T8" fmla="*/ 0 w 38"/>
              <a:gd name="T9" fmla="*/ 61 h 73"/>
              <a:gd name="T10" fmla="*/ 18 w 38"/>
              <a:gd name="T11" fmla="*/ 73 h 73"/>
              <a:gd name="T12" fmla="*/ 34 w 38"/>
              <a:gd name="T13" fmla="*/ 39 h 73"/>
              <a:gd name="T14" fmla="*/ 32 w 38"/>
              <a:gd name="T15" fmla="*/ 15 h 73"/>
              <a:gd name="T16" fmla="*/ 13 w 3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73">
                <a:moveTo>
                  <a:pt x="13" y="0"/>
                </a:moveTo>
                <a:cubicBezTo>
                  <a:pt x="6" y="11"/>
                  <a:pt x="6" y="11"/>
                  <a:pt x="6" y="11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9" y="25"/>
                  <a:pt x="25" y="34"/>
                </a:cubicBezTo>
                <a:cubicBezTo>
                  <a:pt x="21" y="43"/>
                  <a:pt x="0" y="61"/>
                  <a:pt x="0" y="61"/>
                </a:cubicBezTo>
                <a:cubicBezTo>
                  <a:pt x="18" y="73"/>
                  <a:pt x="18" y="73"/>
                  <a:pt x="18" y="73"/>
                </a:cubicBezTo>
                <a:cubicBezTo>
                  <a:pt x="31" y="45"/>
                  <a:pt x="30" y="49"/>
                  <a:pt x="34" y="39"/>
                </a:cubicBezTo>
                <a:cubicBezTo>
                  <a:pt x="37" y="29"/>
                  <a:pt x="38" y="21"/>
                  <a:pt x="32" y="15"/>
                </a:cubicBezTo>
                <a:cubicBezTo>
                  <a:pt x="25" y="8"/>
                  <a:pt x="24" y="7"/>
                  <a:pt x="1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/>
          <p:nvPr/>
        </p:nvSpPr>
        <p:spPr bwMode="auto">
          <a:xfrm>
            <a:off x="515657" y="1695296"/>
            <a:ext cx="276226" cy="307274"/>
          </a:xfrm>
          <a:custGeom>
            <a:avLst/>
            <a:gdLst>
              <a:gd name="T0" fmla="*/ 104 w 109"/>
              <a:gd name="T1" fmla="*/ 31 h 121"/>
              <a:gd name="T2" fmla="*/ 32 w 109"/>
              <a:gd name="T3" fmla="*/ 20 h 121"/>
              <a:gd name="T4" fmla="*/ 36 w 109"/>
              <a:gd name="T5" fmla="*/ 11 h 121"/>
              <a:gd name="T6" fmla="*/ 19 w 109"/>
              <a:gd name="T7" fmla="*/ 6 h 121"/>
              <a:gd name="T8" fmla="*/ 0 w 109"/>
              <a:gd name="T9" fmla="*/ 39 h 121"/>
              <a:gd name="T10" fmla="*/ 12 w 109"/>
              <a:gd name="T11" fmla="*/ 46 h 121"/>
              <a:gd name="T12" fmla="*/ 21 w 109"/>
              <a:gd name="T13" fmla="*/ 36 h 121"/>
              <a:gd name="T14" fmla="*/ 29 w 109"/>
              <a:gd name="T15" fmla="*/ 32 h 121"/>
              <a:gd name="T16" fmla="*/ 15 w 109"/>
              <a:gd name="T17" fmla="*/ 52 h 121"/>
              <a:gd name="T18" fmla="*/ 23 w 109"/>
              <a:gd name="T19" fmla="*/ 58 h 121"/>
              <a:gd name="T20" fmla="*/ 33 w 109"/>
              <a:gd name="T21" fmla="*/ 48 h 121"/>
              <a:gd name="T22" fmla="*/ 39 w 109"/>
              <a:gd name="T23" fmla="*/ 48 h 121"/>
              <a:gd name="T24" fmla="*/ 39 w 109"/>
              <a:gd name="T25" fmla="*/ 58 h 121"/>
              <a:gd name="T26" fmla="*/ 15 w 109"/>
              <a:gd name="T27" fmla="*/ 58 h 121"/>
              <a:gd name="T28" fmla="*/ 15 w 109"/>
              <a:gd name="T29" fmla="*/ 67 h 121"/>
              <a:gd name="T30" fmla="*/ 39 w 109"/>
              <a:gd name="T31" fmla="*/ 67 h 121"/>
              <a:gd name="T32" fmla="*/ 39 w 109"/>
              <a:gd name="T33" fmla="*/ 87 h 121"/>
              <a:gd name="T34" fmla="*/ 38 w 109"/>
              <a:gd name="T35" fmla="*/ 87 h 121"/>
              <a:gd name="T36" fmla="*/ 30 w 109"/>
              <a:gd name="T37" fmla="*/ 84 h 121"/>
              <a:gd name="T38" fmla="*/ 29 w 109"/>
              <a:gd name="T39" fmla="*/ 71 h 121"/>
              <a:gd name="T40" fmla="*/ 13 w 109"/>
              <a:gd name="T41" fmla="*/ 71 h 121"/>
              <a:gd name="T42" fmla="*/ 12 w 109"/>
              <a:gd name="T43" fmla="*/ 72 h 121"/>
              <a:gd name="T44" fmla="*/ 30 w 109"/>
              <a:gd name="T45" fmla="*/ 98 h 121"/>
              <a:gd name="T46" fmla="*/ 70 w 109"/>
              <a:gd name="T47" fmla="*/ 87 h 121"/>
              <a:gd name="T48" fmla="*/ 72 w 109"/>
              <a:gd name="T49" fmla="*/ 96 h 121"/>
              <a:gd name="T50" fmla="*/ 86 w 109"/>
              <a:gd name="T51" fmla="*/ 91 h 121"/>
              <a:gd name="T52" fmla="*/ 77 w 109"/>
              <a:gd name="T53" fmla="*/ 68 h 121"/>
              <a:gd name="T54" fmla="*/ 66 w 109"/>
              <a:gd name="T55" fmla="*/ 72 h 121"/>
              <a:gd name="T56" fmla="*/ 68 w 109"/>
              <a:gd name="T57" fmla="*/ 79 h 121"/>
              <a:gd name="T58" fmla="*/ 58 w 109"/>
              <a:gd name="T59" fmla="*/ 84 h 121"/>
              <a:gd name="T60" fmla="*/ 58 w 109"/>
              <a:gd name="T61" fmla="*/ 67 h 121"/>
              <a:gd name="T62" fmla="*/ 82 w 109"/>
              <a:gd name="T63" fmla="*/ 67 h 121"/>
              <a:gd name="T64" fmla="*/ 82 w 109"/>
              <a:gd name="T65" fmla="*/ 58 h 121"/>
              <a:gd name="T66" fmla="*/ 58 w 109"/>
              <a:gd name="T67" fmla="*/ 58 h 121"/>
              <a:gd name="T68" fmla="*/ 58 w 109"/>
              <a:gd name="T69" fmla="*/ 48 h 121"/>
              <a:gd name="T70" fmla="*/ 82 w 109"/>
              <a:gd name="T71" fmla="*/ 48 h 121"/>
              <a:gd name="T72" fmla="*/ 82 w 109"/>
              <a:gd name="T73" fmla="*/ 39 h 121"/>
              <a:gd name="T74" fmla="*/ 40 w 109"/>
              <a:gd name="T75" fmla="*/ 39 h 121"/>
              <a:gd name="T76" fmla="*/ 46 w 109"/>
              <a:gd name="T77" fmla="*/ 30 h 121"/>
              <a:gd name="T78" fmla="*/ 39 w 109"/>
              <a:gd name="T79" fmla="*/ 28 h 121"/>
              <a:gd name="T80" fmla="*/ 87 w 109"/>
              <a:gd name="T81" fmla="*/ 37 h 121"/>
              <a:gd name="T82" fmla="*/ 87 w 109"/>
              <a:gd name="T83" fmla="*/ 85 h 121"/>
              <a:gd name="T84" fmla="*/ 70 w 109"/>
              <a:gd name="T85" fmla="*/ 101 h 121"/>
              <a:gd name="T86" fmla="*/ 60 w 109"/>
              <a:gd name="T87" fmla="*/ 98 h 121"/>
              <a:gd name="T88" fmla="*/ 57 w 109"/>
              <a:gd name="T89" fmla="*/ 108 h 121"/>
              <a:gd name="T90" fmla="*/ 105 w 109"/>
              <a:gd name="T91" fmla="*/ 87 h 121"/>
              <a:gd name="T92" fmla="*/ 104 w 109"/>
              <a:gd name="T93" fmla="*/ 3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21">
                <a:moveTo>
                  <a:pt x="104" y="31"/>
                </a:moveTo>
                <a:cubicBezTo>
                  <a:pt x="104" y="31"/>
                  <a:pt x="100" y="0"/>
                  <a:pt x="32" y="20"/>
                </a:cubicBezTo>
                <a:cubicBezTo>
                  <a:pt x="35" y="14"/>
                  <a:pt x="36" y="11"/>
                  <a:pt x="36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2" y="29"/>
                  <a:pt x="0" y="39"/>
                </a:cubicBezTo>
                <a:cubicBezTo>
                  <a:pt x="0" y="39"/>
                  <a:pt x="12" y="46"/>
                  <a:pt x="12" y="46"/>
                </a:cubicBezTo>
                <a:cubicBezTo>
                  <a:pt x="15" y="43"/>
                  <a:pt x="18" y="39"/>
                  <a:pt x="21" y="36"/>
                </a:cubicBezTo>
                <a:cubicBezTo>
                  <a:pt x="24" y="35"/>
                  <a:pt x="26" y="33"/>
                  <a:pt x="29" y="32"/>
                </a:cubicBezTo>
                <a:cubicBezTo>
                  <a:pt x="26" y="38"/>
                  <a:pt x="20" y="47"/>
                  <a:pt x="15" y="52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8"/>
                  <a:pt x="27" y="54"/>
                  <a:pt x="33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58"/>
                  <a:pt x="39" y="58"/>
                  <a:pt x="39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7"/>
                  <a:pt x="15" y="67"/>
                  <a:pt x="15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87"/>
                  <a:pt x="39" y="87"/>
                  <a:pt x="39" y="87"/>
                </a:cubicBezTo>
                <a:cubicBezTo>
                  <a:pt x="39" y="87"/>
                  <a:pt x="38" y="87"/>
                  <a:pt x="38" y="87"/>
                </a:cubicBezTo>
                <a:cubicBezTo>
                  <a:pt x="35" y="87"/>
                  <a:pt x="31" y="86"/>
                  <a:pt x="30" y="84"/>
                </a:cubicBezTo>
                <a:cubicBezTo>
                  <a:pt x="28" y="81"/>
                  <a:pt x="29" y="75"/>
                  <a:pt x="29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6" y="99"/>
                  <a:pt x="30" y="98"/>
                </a:cubicBezTo>
                <a:cubicBezTo>
                  <a:pt x="51" y="99"/>
                  <a:pt x="64" y="92"/>
                  <a:pt x="70" y="87"/>
                </a:cubicBezTo>
                <a:cubicBezTo>
                  <a:pt x="72" y="96"/>
                  <a:pt x="72" y="96"/>
                  <a:pt x="72" y="96"/>
                </a:cubicBezTo>
                <a:cubicBezTo>
                  <a:pt x="86" y="91"/>
                  <a:pt x="86" y="91"/>
                  <a:pt x="86" y="91"/>
                </a:cubicBezTo>
                <a:cubicBezTo>
                  <a:pt x="77" y="68"/>
                  <a:pt x="77" y="68"/>
                  <a:pt x="77" y="68"/>
                </a:cubicBezTo>
                <a:cubicBezTo>
                  <a:pt x="66" y="72"/>
                  <a:pt x="66" y="72"/>
                  <a:pt x="66" y="72"/>
                </a:cubicBezTo>
                <a:cubicBezTo>
                  <a:pt x="68" y="79"/>
                  <a:pt x="68" y="79"/>
                  <a:pt x="68" y="79"/>
                </a:cubicBezTo>
                <a:cubicBezTo>
                  <a:pt x="65" y="82"/>
                  <a:pt x="62" y="83"/>
                  <a:pt x="58" y="84"/>
                </a:cubicBezTo>
                <a:cubicBezTo>
                  <a:pt x="58" y="67"/>
                  <a:pt x="58" y="67"/>
                  <a:pt x="58" y="67"/>
                </a:cubicBezTo>
                <a:cubicBezTo>
                  <a:pt x="82" y="67"/>
                  <a:pt x="82" y="67"/>
                  <a:pt x="82" y="67"/>
                </a:cubicBezTo>
                <a:cubicBezTo>
                  <a:pt x="82" y="58"/>
                  <a:pt x="82" y="58"/>
                  <a:pt x="82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48"/>
                  <a:pt x="58" y="48"/>
                  <a:pt x="58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39"/>
                  <a:pt x="82" y="39"/>
                  <a:pt x="82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3" y="36"/>
                  <a:pt x="46" y="33"/>
                  <a:pt x="46" y="30"/>
                </a:cubicBezTo>
                <a:cubicBezTo>
                  <a:pt x="39" y="28"/>
                  <a:pt x="39" y="28"/>
                  <a:pt x="39" y="28"/>
                </a:cubicBezTo>
                <a:cubicBezTo>
                  <a:pt x="70" y="17"/>
                  <a:pt x="87" y="19"/>
                  <a:pt x="87" y="37"/>
                </a:cubicBezTo>
                <a:cubicBezTo>
                  <a:pt x="87" y="85"/>
                  <a:pt x="87" y="85"/>
                  <a:pt x="87" y="85"/>
                </a:cubicBezTo>
                <a:cubicBezTo>
                  <a:pt x="87" y="85"/>
                  <a:pt x="89" y="102"/>
                  <a:pt x="70" y="101"/>
                </a:cubicBezTo>
                <a:cubicBezTo>
                  <a:pt x="60" y="98"/>
                  <a:pt x="60" y="98"/>
                  <a:pt x="60" y="9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08"/>
                  <a:pt x="101" y="121"/>
                  <a:pt x="105" y="87"/>
                </a:cubicBezTo>
                <a:cubicBezTo>
                  <a:pt x="109" y="53"/>
                  <a:pt x="104" y="31"/>
                  <a:pt x="104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426794" y="2687171"/>
            <a:ext cx="380078" cy="382220"/>
          </a:xfrm>
          <a:custGeom>
            <a:avLst/>
            <a:gdLst>
              <a:gd name="T0" fmla="*/ 0 w 150"/>
              <a:gd name="T1" fmla="*/ 76 h 151"/>
              <a:gd name="T2" fmla="*/ 150 w 150"/>
              <a:gd name="T3" fmla="*/ 76 h 151"/>
              <a:gd name="T4" fmla="*/ 41 w 150"/>
              <a:gd name="T5" fmla="*/ 37 h 151"/>
              <a:gd name="T6" fmla="*/ 41 w 150"/>
              <a:gd name="T7" fmla="*/ 53 h 151"/>
              <a:gd name="T8" fmla="*/ 41 w 150"/>
              <a:gd name="T9" fmla="*/ 37 h 151"/>
              <a:gd name="T10" fmla="*/ 37 w 150"/>
              <a:gd name="T11" fmla="*/ 113 h 151"/>
              <a:gd name="T12" fmla="*/ 42 w 150"/>
              <a:gd name="T13" fmla="*/ 83 h 151"/>
              <a:gd name="T14" fmla="*/ 27 w 150"/>
              <a:gd name="T15" fmla="*/ 66 h 151"/>
              <a:gd name="T16" fmla="*/ 47 w 150"/>
              <a:gd name="T17" fmla="*/ 69 h 151"/>
              <a:gd name="T18" fmla="*/ 126 w 150"/>
              <a:gd name="T19" fmla="*/ 97 h 151"/>
              <a:gd name="T20" fmla="*/ 91 w 150"/>
              <a:gd name="T21" fmla="*/ 106 h 151"/>
              <a:gd name="T22" fmla="*/ 109 w 150"/>
              <a:gd name="T23" fmla="*/ 96 h 151"/>
              <a:gd name="T24" fmla="*/ 74 w 150"/>
              <a:gd name="T25" fmla="*/ 52 h 151"/>
              <a:gd name="T26" fmla="*/ 76 w 150"/>
              <a:gd name="T27" fmla="*/ 59 h 151"/>
              <a:gd name="T28" fmla="*/ 105 w 150"/>
              <a:gd name="T29" fmla="*/ 67 h 151"/>
              <a:gd name="T30" fmla="*/ 89 w 150"/>
              <a:gd name="T31" fmla="*/ 75 h 151"/>
              <a:gd name="T32" fmla="*/ 105 w 150"/>
              <a:gd name="T33" fmla="*/ 79 h 151"/>
              <a:gd name="T34" fmla="*/ 89 w 150"/>
              <a:gd name="T35" fmla="*/ 95 h 151"/>
              <a:gd name="T36" fmla="*/ 96 w 150"/>
              <a:gd name="T37" fmla="*/ 85 h 151"/>
              <a:gd name="T38" fmla="*/ 111 w 150"/>
              <a:gd name="T39" fmla="*/ 100 h 151"/>
              <a:gd name="T40" fmla="*/ 99 w 150"/>
              <a:gd name="T41" fmla="*/ 97 h 151"/>
              <a:gd name="T42" fmla="*/ 54 w 150"/>
              <a:gd name="T43" fmla="*/ 84 h 151"/>
              <a:gd name="T44" fmla="*/ 67 w 150"/>
              <a:gd name="T45" fmla="*/ 83 h 151"/>
              <a:gd name="T46" fmla="*/ 73 w 150"/>
              <a:gd name="T47" fmla="*/ 96 h 151"/>
              <a:gd name="T48" fmla="*/ 73 w 150"/>
              <a:gd name="T49" fmla="*/ 79 h 151"/>
              <a:gd name="T50" fmla="*/ 53 w 150"/>
              <a:gd name="T51" fmla="*/ 75 h 151"/>
              <a:gd name="T52" fmla="*/ 73 w 150"/>
              <a:gd name="T53" fmla="*/ 67 h 151"/>
              <a:gd name="T54" fmla="*/ 62 w 150"/>
              <a:gd name="T55" fmla="*/ 75 h 151"/>
              <a:gd name="T56" fmla="*/ 67 w 150"/>
              <a:gd name="T57" fmla="*/ 55 h 151"/>
              <a:gd name="T58" fmla="*/ 54 w 150"/>
              <a:gd name="T59" fmla="*/ 66 h 151"/>
              <a:gd name="T60" fmla="*/ 60 w 150"/>
              <a:gd name="T61" fmla="*/ 35 h 151"/>
              <a:gd name="T62" fmla="*/ 69 w 150"/>
              <a:gd name="T63" fmla="*/ 45 h 151"/>
              <a:gd name="T64" fmla="*/ 126 w 150"/>
              <a:gd name="T65" fmla="*/ 9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5" y="151"/>
                </a:cubicBezTo>
                <a:cubicBezTo>
                  <a:pt x="117" y="151"/>
                  <a:pt x="150" y="117"/>
                  <a:pt x="150" y="76"/>
                </a:cubicBezTo>
                <a:cubicBezTo>
                  <a:pt x="150" y="34"/>
                  <a:pt x="117" y="0"/>
                  <a:pt x="75" y="0"/>
                </a:cubicBezTo>
                <a:close/>
                <a:moveTo>
                  <a:pt x="41" y="37"/>
                </a:moveTo>
                <a:cubicBezTo>
                  <a:pt x="46" y="37"/>
                  <a:pt x="50" y="40"/>
                  <a:pt x="50" y="45"/>
                </a:cubicBezTo>
                <a:cubicBezTo>
                  <a:pt x="50" y="50"/>
                  <a:pt x="46" y="53"/>
                  <a:pt x="41" y="53"/>
                </a:cubicBezTo>
                <a:cubicBezTo>
                  <a:pt x="35" y="53"/>
                  <a:pt x="31" y="50"/>
                  <a:pt x="31" y="45"/>
                </a:cubicBezTo>
                <a:cubicBezTo>
                  <a:pt x="31" y="40"/>
                  <a:pt x="35" y="37"/>
                  <a:pt x="41" y="37"/>
                </a:cubicBezTo>
                <a:close/>
                <a:moveTo>
                  <a:pt x="48" y="87"/>
                </a:moveTo>
                <a:cubicBezTo>
                  <a:pt x="46" y="95"/>
                  <a:pt x="47" y="92"/>
                  <a:pt x="37" y="11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38" y="90"/>
                  <a:pt x="42" y="83"/>
                </a:cubicBezTo>
                <a:cubicBezTo>
                  <a:pt x="45" y="76"/>
                  <a:pt x="38" y="73"/>
                  <a:pt x="38" y="73"/>
                </a:cubicBezTo>
                <a:cubicBezTo>
                  <a:pt x="27" y="66"/>
                  <a:pt x="27" y="66"/>
                  <a:pt x="27" y="66"/>
                </a:cubicBezTo>
                <a:cubicBezTo>
                  <a:pt x="33" y="57"/>
                  <a:pt x="33" y="57"/>
                  <a:pt x="33" y="57"/>
                </a:cubicBezTo>
                <a:cubicBezTo>
                  <a:pt x="41" y="63"/>
                  <a:pt x="42" y="63"/>
                  <a:pt x="47" y="69"/>
                </a:cubicBezTo>
                <a:cubicBezTo>
                  <a:pt x="52" y="73"/>
                  <a:pt x="51" y="79"/>
                  <a:pt x="48" y="87"/>
                </a:cubicBezTo>
                <a:close/>
                <a:moveTo>
                  <a:pt x="126" y="97"/>
                </a:moveTo>
                <a:cubicBezTo>
                  <a:pt x="123" y="123"/>
                  <a:pt x="89" y="113"/>
                  <a:pt x="89" y="113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112" y="109"/>
                  <a:pt x="109" y="96"/>
                  <a:pt x="109" y="96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45"/>
                  <a:pt x="98" y="44"/>
                  <a:pt x="74" y="52"/>
                </a:cubicBezTo>
                <a:cubicBezTo>
                  <a:pt x="80" y="53"/>
                  <a:pt x="80" y="53"/>
                  <a:pt x="80" y="53"/>
                </a:cubicBezTo>
                <a:cubicBezTo>
                  <a:pt x="79" y="54"/>
                  <a:pt x="78" y="59"/>
                  <a:pt x="76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75"/>
                  <a:pt x="89" y="75"/>
                  <a:pt x="89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4"/>
                  <a:pt x="95" y="93"/>
                  <a:pt x="97" y="91"/>
                </a:cubicBezTo>
                <a:cubicBezTo>
                  <a:pt x="96" y="85"/>
                  <a:pt x="96" y="85"/>
                  <a:pt x="96" y="85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99" y="97"/>
                  <a:pt x="99" y="97"/>
                  <a:pt x="99" y="97"/>
                </a:cubicBezTo>
                <a:cubicBezTo>
                  <a:pt x="94" y="101"/>
                  <a:pt x="85" y="106"/>
                  <a:pt x="68" y="106"/>
                </a:cubicBezTo>
                <a:cubicBezTo>
                  <a:pt x="50" y="106"/>
                  <a:pt x="54" y="84"/>
                  <a:pt x="54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7" y="87"/>
                  <a:pt x="66" y="91"/>
                  <a:pt x="68" y="93"/>
                </a:cubicBezTo>
                <a:cubicBezTo>
                  <a:pt x="69" y="95"/>
                  <a:pt x="71" y="96"/>
                  <a:pt x="73" y="96"/>
                </a:cubicBezTo>
                <a:cubicBezTo>
                  <a:pt x="74" y="96"/>
                  <a:pt x="73" y="97"/>
                  <a:pt x="73" y="97"/>
                </a:cubicBezTo>
                <a:cubicBezTo>
                  <a:pt x="73" y="79"/>
                  <a:pt x="73" y="79"/>
                  <a:pt x="7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5"/>
                  <a:pt x="53" y="75"/>
                  <a:pt x="5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67"/>
                  <a:pt x="73" y="67"/>
                  <a:pt x="73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66" y="71"/>
                  <a:pt x="62" y="75"/>
                  <a:pt x="62" y="75"/>
                </a:cubicBezTo>
                <a:cubicBezTo>
                  <a:pt x="57" y="70"/>
                  <a:pt x="57" y="70"/>
                  <a:pt x="57" y="70"/>
                </a:cubicBezTo>
                <a:cubicBezTo>
                  <a:pt x="61" y="66"/>
                  <a:pt x="65" y="60"/>
                  <a:pt x="67" y="55"/>
                </a:cubicBezTo>
                <a:cubicBezTo>
                  <a:pt x="65" y="56"/>
                  <a:pt x="63" y="57"/>
                  <a:pt x="61" y="58"/>
                </a:cubicBezTo>
                <a:cubicBezTo>
                  <a:pt x="59" y="60"/>
                  <a:pt x="57" y="63"/>
                  <a:pt x="54" y="66"/>
                </a:cubicBezTo>
                <a:cubicBezTo>
                  <a:pt x="54" y="66"/>
                  <a:pt x="45" y="60"/>
                  <a:pt x="45" y="60"/>
                </a:cubicBezTo>
                <a:cubicBezTo>
                  <a:pt x="54" y="52"/>
                  <a:pt x="60" y="35"/>
                  <a:pt x="60" y="35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9"/>
                  <a:pt x="72" y="41"/>
                  <a:pt x="69" y="45"/>
                </a:cubicBezTo>
                <a:cubicBezTo>
                  <a:pt x="122" y="30"/>
                  <a:pt x="125" y="54"/>
                  <a:pt x="125" y="54"/>
                </a:cubicBezTo>
                <a:cubicBezTo>
                  <a:pt x="125" y="54"/>
                  <a:pt x="129" y="71"/>
                  <a:pt x="126" y="9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1" name="Rectangle 131"/>
          <p:cNvSpPr>
            <a:spLocks noChangeArrowheads="1"/>
          </p:cNvSpPr>
          <p:nvPr/>
        </p:nvSpPr>
        <p:spPr bwMode="auto">
          <a:xfrm>
            <a:off x="5616350" y="1724204"/>
            <a:ext cx="255884" cy="31049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2" name="Freeform 132"/>
          <p:cNvSpPr>
            <a:spLocks noEditPoints="1"/>
          </p:cNvSpPr>
          <p:nvPr/>
        </p:nvSpPr>
        <p:spPr bwMode="auto">
          <a:xfrm>
            <a:off x="5638834" y="1783090"/>
            <a:ext cx="210917" cy="113488"/>
          </a:xfrm>
          <a:custGeom>
            <a:avLst/>
            <a:gdLst>
              <a:gd name="T0" fmla="*/ 197 w 197"/>
              <a:gd name="T1" fmla="*/ 106 h 106"/>
              <a:gd name="T2" fmla="*/ 197 w 197"/>
              <a:gd name="T3" fmla="*/ 0 h 106"/>
              <a:gd name="T4" fmla="*/ 0 w 197"/>
              <a:gd name="T5" fmla="*/ 0 h 106"/>
              <a:gd name="T6" fmla="*/ 0 w 197"/>
              <a:gd name="T7" fmla="*/ 106 h 106"/>
              <a:gd name="T8" fmla="*/ 197 w 197"/>
              <a:gd name="T9" fmla="*/ 106 h 106"/>
              <a:gd name="T10" fmla="*/ 28 w 197"/>
              <a:gd name="T11" fmla="*/ 28 h 106"/>
              <a:gd name="T12" fmla="*/ 168 w 197"/>
              <a:gd name="T13" fmla="*/ 28 h 106"/>
              <a:gd name="T14" fmla="*/ 168 w 197"/>
              <a:gd name="T15" fmla="*/ 78 h 106"/>
              <a:gd name="T16" fmla="*/ 28 w 197"/>
              <a:gd name="T17" fmla="*/ 78 h 106"/>
              <a:gd name="T18" fmla="*/ 28 w 197"/>
              <a:gd name="T19" fmla="*/ 2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" h="106">
                <a:moveTo>
                  <a:pt x="197" y="106"/>
                </a:moveTo>
                <a:lnTo>
                  <a:pt x="197" y="0"/>
                </a:lnTo>
                <a:lnTo>
                  <a:pt x="0" y="0"/>
                </a:lnTo>
                <a:lnTo>
                  <a:pt x="0" y="106"/>
                </a:lnTo>
                <a:lnTo>
                  <a:pt x="197" y="106"/>
                </a:lnTo>
                <a:close/>
                <a:moveTo>
                  <a:pt x="28" y="28"/>
                </a:moveTo>
                <a:lnTo>
                  <a:pt x="168" y="28"/>
                </a:lnTo>
                <a:lnTo>
                  <a:pt x="168" y="78"/>
                </a:lnTo>
                <a:lnTo>
                  <a:pt x="28" y="78"/>
                </a:lnTo>
                <a:lnTo>
                  <a:pt x="28" y="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/>
          <p:nvPr/>
        </p:nvSpPr>
        <p:spPr bwMode="auto">
          <a:xfrm>
            <a:off x="5610997" y="1901930"/>
            <a:ext cx="268732" cy="85652"/>
          </a:xfrm>
          <a:custGeom>
            <a:avLst/>
            <a:gdLst>
              <a:gd name="T0" fmla="*/ 76 w 106"/>
              <a:gd name="T1" fmla="*/ 23 h 34"/>
              <a:gd name="T2" fmla="*/ 86 w 106"/>
              <a:gd name="T3" fmla="*/ 4 h 34"/>
              <a:gd name="T4" fmla="*/ 74 w 106"/>
              <a:gd name="T5" fmla="*/ 0 h 34"/>
              <a:gd name="T6" fmla="*/ 63 w 106"/>
              <a:gd name="T7" fmla="*/ 23 h 34"/>
              <a:gd name="T8" fmla="*/ 42 w 106"/>
              <a:gd name="T9" fmla="*/ 23 h 34"/>
              <a:gd name="T10" fmla="*/ 30 w 106"/>
              <a:gd name="T11" fmla="*/ 0 h 34"/>
              <a:gd name="T12" fmla="*/ 19 w 106"/>
              <a:gd name="T13" fmla="*/ 4 h 34"/>
              <a:gd name="T14" fmla="*/ 30 w 106"/>
              <a:gd name="T15" fmla="*/ 23 h 34"/>
              <a:gd name="T16" fmla="*/ 0 w 106"/>
              <a:gd name="T17" fmla="*/ 23 h 34"/>
              <a:gd name="T18" fmla="*/ 0 w 106"/>
              <a:gd name="T19" fmla="*/ 34 h 34"/>
              <a:gd name="T20" fmla="*/ 106 w 106"/>
              <a:gd name="T21" fmla="*/ 34 h 34"/>
              <a:gd name="T22" fmla="*/ 106 w 106"/>
              <a:gd name="T23" fmla="*/ 23 h 34"/>
              <a:gd name="T24" fmla="*/ 76 w 106"/>
              <a:gd name="T25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34">
                <a:moveTo>
                  <a:pt x="76" y="23"/>
                </a:moveTo>
                <a:cubicBezTo>
                  <a:pt x="80" y="18"/>
                  <a:pt x="83" y="11"/>
                  <a:pt x="86" y="4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8"/>
                  <a:pt x="67" y="16"/>
                  <a:pt x="63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39" y="14"/>
                  <a:pt x="35" y="6"/>
                  <a:pt x="30" y="0"/>
                </a:cubicBezTo>
                <a:cubicBezTo>
                  <a:pt x="19" y="4"/>
                  <a:pt x="19" y="4"/>
                  <a:pt x="19" y="4"/>
                </a:cubicBezTo>
                <a:cubicBezTo>
                  <a:pt x="24" y="11"/>
                  <a:pt x="28" y="17"/>
                  <a:pt x="3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4"/>
                  <a:pt x="0" y="34"/>
                  <a:pt x="0" y="34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23"/>
                  <a:pt x="106" y="23"/>
                  <a:pt x="106" y="23"/>
                </a:cubicBezTo>
                <a:lnTo>
                  <a:pt x="76" y="2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/>
          <p:nvPr/>
        </p:nvSpPr>
        <p:spPr bwMode="auto">
          <a:xfrm>
            <a:off x="6386142" y="1722063"/>
            <a:ext cx="183080" cy="194857"/>
          </a:xfrm>
          <a:custGeom>
            <a:avLst/>
            <a:gdLst>
              <a:gd name="T0" fmla="*/ 0 w 72"/>
              <a:gd name="T1" fmla="*/ 19 h 77"/>
              <a:gd name="T2" fmla="*/ 0 w 72"/>
              <a:gd name="T3" fmla="*/ 21 h 77"/>
              <a:gd name="T4" fmla="*/ 34 w 72"/>
              <a:gd name="T5" fmla="*/ 74 h 77"/>
              <a:gd name="T6" fmla="*/ 28 w 72"/>
              <a:gd name="T7" fmla="*/ 51 h 77"/>
              <a:gd name="T8" fmla="*/ 37 w 72"/>
              <a:gd name="T9" fmla="*/ 23 h 77"/>
              <a:gd name="T10" fmla="*/ 45 w 72"/>
              <a:gd name="T11" fmla="*/ 51 h 77"/>
              <a:gd name="T12" fmla="*/ 38 w 72"/>
              <a:gd name="T13" fmla="*/ 77 h 77"/>
              <a:gd name="T14" fmla="*/ 39 w 72"/>
              <a:gd name="T15" fmla="*/ 77 h 77"/>
              <a:gd name="T16" fmla="*/ 72 w 72"/>
              <a:gd name="T17" fmla="*/ 21 h 77"/>
              <a:gd name="T18" fmla="*/ 72 w 72"/>
              <a:gd name="T19" fmla="*/ 0 h 77"/>
              <a:gd name="T20" fmla="*/ 36 w 72"/>
              <a:gd name="T21" fmla="*/ 23 h 77"/>
              <a:gd name="T22" fmla="*/ 1 w 72"/>
              <a:gd name="T23" fmla="*/ 0 h 77"/>
              <a:gd name="T24" fmla="*/ 0 w 72"/>
              <a:gd name="T25" fmla="*/ 1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77">
                <a:moveTo>
                  <a:pt x="0" y="19"/>
                </a:moveTo>
                <a:cubicBezTo>
                  <a:pt x="0" y="21"/>
                  <a:pt x="0" y="21"/>
                  <a:pt x="0" y="21"/>
                </a:cubicBezTo>
                <a:cubicBezTo>
                  <a:pt x="4" y="46"/>
                  <a:pt x="14" y="64"/>
                  <a:pt x="34" y="74"/>
                </a:cubicBezTo>
                <a:cubicBezTo>
                  <a:pt x="30" y="67"/>
                  <a:pt x="28" y="60"/>
                  <a:pt x="28" y="51"/>
                </a:cubicBezTo>
                <a:cubicBezTo>
                  <a:pt x="28" y="41"/>
                  <a:pt x="31" y="31"/>
                  <a:pt x="37" y="23"/>
                </a:cubicBezTo>
                <a:cubicBezTo>
                  <a:pt x="42" y="31"/>
                  <a:pt x="45" y="41"/>
                  <a:pt x="45" y="51"/>
                </a:cubicBezTo>
                <a:cubicBezTo>
                  <a:pt x="45" y="61"/>
                  <a:pt x="43" y="69"/>
                  <a:pt x="38" y="77"/>
                </a:cubicBezTo>
                <a:cubicBezTo>
                  <a:pt x="39" y="77"/>
                  <a:pt x="38" y="77"/>
                  <a:pt x="39" y="77"/>
                </a:cubicBezTo>
                <a:cubicBezTo>
                  <a:pt x="60" y="64"/>
                  <a:pt x="68" y="46"/>
                  <a:pt x="72" y="21"/>
                </a:cubicBezTo>
                <a:cubicBezTo>
                  <a:pt x="72" y="0"/>
                  <a:pt x="72" y="0"/>
                  <a:pt x="72" y="0"/>
                </a:cubicBezTo>
                <a:cubicBezTo>
                  <a:pt x="56" y="1"/>
                  <a:pt x="44" y="10"/>
                  <a:pt x="36" y="23"/>
                </a:cubicBezTo>
                <a:cubicBezTo>
                  <a:pt x="28" y="11"/>
                  <a:pt x="16" y="2"/>
                  <a:pt x="1" y="0"/>
                </a:cubicBezTo>
                <a:cubicBezTo>
                  <a:pt x="1" y="3"/>
                  <a:pt x="0" y="18"/>
                  <a:pt x="0" y="19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/>
          <p:nvPr/>
        </p:nvSpPr>
        <p:spPr bwMode="auto">
          <a:xfrm>
            <a:off x="6619542" y="1722063"/>
            <a:ext cx="103853" cy="189504"/>
          </a:xfrm>
          <a:custGeom>
            <a:avLst/>
            <a:gdLst>
              <a:gd name="T0" fmla="*/ 0 w 41"/>
              <a:gd name="T1" fmla="*/ 18 h 75"/>
              <a:gd name="T2" fmla="*/ 0 w 41"/>
              <a:gd name="T3" fmla="*/ 21 h 75"/>
              <a:gd name="T4" fmla="*/ 34 w 41"/>
              <a:gd name="T5" fmla="*/ 75 h 75"/>
              <a:gd name="T6" fmla="*/ 41 w 41"/>
              <a:gd name="T7" fmla="*/ 51 h 75"/>
              <a:gd name="T8" fmla="*/ 0 w 41"/>
              <a:gd name="T9" fmla="*/ 0 h 75"/>
              <a:gd name="T10" fmla="*/ 0 w 41"/>
              <a:gd name="T11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75">
                <a:moveTo>
                  <a:pt x="0" y="18"/>
                </a:moveTo>
                <a:cubicBezTo>
                  <a:pt x="0" y="21"/>
                  <a:pt x="0" y="21"/>
                  <a:pt x="0" y="21"/>
                </a:cubicBezTo>
                <a:cubicBezTo>
                  <a:pt x="0" y="47"/>
                  <a:pt x="13" y="65"/>
                  <a:pt x="34" y="75"/>
                </a:cubicBezTo>
                <a:cubicBezTo>
                  <a:pt x="38" y="68"/>
                  <a:pt x="41" y="60"/>
                  <a:pt x="41" y="51"/>
                </a:cubicBezTo>
                <a:cubicBezTo>
                  <a:pt x="41" y="26"/>
                  <a:pt x="20" y="5"/>
                  <a:pt x="0" y="0"/>
                </a:cubicBezTo>
                <a:cubicBezTo>
                  <a:pt x="0" y="5"/>
                  <a:pt x="0" y="11"/>
                  <a:pt x="0" y="18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6" name="Freeform 136"/>
          <p:cNvSpPr/>
          <p:nvPr/>
        </p:nvSpPr>
        <p:spPr bwMode="auto">
          <a:xfrm>
            <a:off x="6241606" y="1722063"/>
            <a:ext cx="103853" cy="196998"/>
          </a:xfrm>
          <a:custGeom>
            <a:avLst/>
            <a:gdLst>
              <a:gd name="T0" fmla="*/ 41 w 41"/>
              <a:gd name="T1" fmla="*/ 22 h 78"/>
              <a:gd name="T2" fmla="*/ 41 w 41"/>
              <a:gd name="T3" fmla="*/ 0 h 78"/>
              <a:gd name="T4" fmla="*/ 0 w 41"/>
              <a:gd name="T5" fmla="*/ 51 h 78"/>
              <a:gd name="T6" fmla="*/ 7 w 41"/>
              <a:gd name="T7" fmla="*/ 78 h 78"/>
              <a:gd name="T8" fmla="*/ 41 w 41"/>
              <a:gd name="T9" fmla="*/ 2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78">
                <a:moveTo>
                  <a:pt x="41" y="22"/>
                </a:moveTo>
                <a:cubicBezTo>
                  <a:pt x="41" y="0"/>
                  <a:pt x="41" y="0"/>
                  <a:pt x="41" y="0"/>
                </a:cubicBezTo>
                <a:cubicBezTo>
                  <a:pt x="17" y="5"/>
                  <a:pt x="0" y="26"/>
                  <a:pt x="0" y="51"/>
                </a:cubicBezTo>
                <a:cubicBezTo>
                  <a:pt x="0" y="61"/>
                  <a:pt x="2" y="70"/>
                  <a:pt x="7" y="78"/>
                </a:cubicBezTo>
                <a:cubicBezTo>
                  <a:pt x="30" y="66"/>
                  <a:pt x="41" y="47"/>
                  <a:pt x="41" y="22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7" name="Freeform 137"/>
          <p:cNvSpPr/>
          <p:nvPr/>
        </p:nvSpPr>
        <p:spPr bwMode="auto">
          <a:xfrm>
            <a:off x="6285502" y="1848398"/>
            <a:ext cx="172374" cy="137042"/>
          </a:xfrm>
          <a:custGeom>
            <a:avLst/>
            <a:gdLst>
              <a:gd name="T0" fmla="*/ 34 w 68"/>
              <a:gd name="T1" fmla="*/ 0 h 54"/>
              <a:gd name="T2" fmla="*/ 0 w 68"/>
              <a:gd name="T3" fmla="*/ 40 h 54"/>
              <a:gd name="T4" fmla="*/ 34 w 68"/>
              <a:gd name="T5" fmla="*/ 54 h 54"/>
              <a:gd name="T6" fmla="*/ 68 w 68"/>
              <a:gd name="T7" fmla="*/ 40 h 54"/>
              <a:gd name="T8" fmla="*/ 34 w 68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4">
                <a:moveTo>
                  <a:pt x="34" y="0"/>
                </a:moveTo>
                <a:cubicBezTo>
                  <a:pt x="28" y="17"/>
                  <a:pt x="16" y="30"/>
                  <a:pt x="0" y="40"/>
                </a:cubicBezTo>
                <a:cubicBezTo>
                  <a:pt x="9" y="48"/>
                  <a:pt x="21" y="54"/>
                  <a:pt x="34" y="54"/>
                </a:cubicBezTo>
                <a:cubicBezTo>
                  <a:pt x="47" y="54"/>
                  <a:pt x="59" y="49"/>
                  <a:pt x="68" y="40"/>
                </a:cubicBezTo>
                <a:cubicBezTo>
                  <a:pt x="52" y="31"/>
                  <a:pt x="42" y="18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8" name="Freeform 138"/>
          <p:cNvSpPr/>
          <p:nvPr/>
        </p:nvSpPr>
        <p:spPr bwMode="auto">
          <a:xfrm>
            <a:off x="6500701" y="1846257"/>
            <a:ext cx="174515" cy="139184"/>
          </a:xfrm>
          <a:custGeom>
            <a:avLst/>
            <a:gdLst>
              <a:gd name="T0" fmla="*/ 36 w 69"/>
              <a:gd name="T1" fmla="*/ 0 h 55"/>
              <a:gd name="T2" fmla="*/ 0 w 69"/>
              <a:gd name="T3" fmla="*/ 41 h 55"/>
              <a:gd name="T4" fmla="*/ 34 w 69"/>
              <a:gd name="T5" fmla="*/ 55 h 55"/>
              <a:gd name="T6" fmla="*/ 69 w 69"/>
              <a:gd name="T7" fmla="*/ 40 h 55"/>
              <a:gd name="T8" fmla="*/ 36 w 69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55">
                <a:moveTo>
                  <a:pt x="36" y="0"/>
                </a:moveTo>
                <a:cubicBezTo>
                  <a:pt x="29" y="17"/>
                  <a:pt x="17" y="31"/>
                  <a:pt x="0" y="41"/>
                </a:cubicBezTo>
                <a:cubicBezTo>
                  <a:pt x="9" y="50"/>
                  <a:pt x="21" y="55"/>
                  <a:pt x="34" y="55"/>
                </a:cubicBezTo>
                <a:cubicBezTo>
                  <a:pt x="47" y="55"/>
                  <a:pt x="60" y="49"/>
                  <a:pt x="69" y="40"/>
                </a:cubicBezTo>
                <a:cubicBezTo>
                  <a:pt x="54" y="31"/>
                  <a:pt x="43" y="17"/>
                  <a:pt x="36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9" name="Freeform 139"/>
          <p:cNvSpPr/>
          <p:nvPr/>
        </p:nvSpPr>
        <p:spPr bwMode="auto">
          <a:xfrm>
            <a:off x="6387520" y="2753551"/>
            <a:ext cx="161667" cy="179868"/>
          </a:xfrm>
          <a:custGeom>
            <a:avLst/>
            <a:gdLst>
              <a:gd name="T0" fmla="*/ 0 w 64"/>
              <a:gd name="T1" fmla="*/ 17 h 71"/>
              <a:gd name="T2" fmla="*/ 0 w 64"/>
              <a:gd name="T3" fmla="*/ 20 h 71"/>
              <a:gd name="T4" fmla="*/ 30 w 64"/>
              <a:gd name="T5" fmla="*/ 68 h 71"/>
              <a:gd name="T6" fmla="*/ 25 w 64"/>
              <a:gd name="T7" fmla="*/ 47 h 71"/>
              <a:gd name="T8" fmla="*/ 33 w 64"/>
              <a:gd name="T9" fmla="*/ 21 h 71"/>
              <a:gd name="T10" fmla="*/ 40 w 64"/>
              <a:gd name="T11" fmla="*/ 47 h 71"/>
              <a:gd name="T12" fmla="*/ 34 w 64"/>
              <a:gd name="T13" fmla="*/ 71 h 71"/>
              <a:gd name="T14" fmla="*/ 34 w 64"/>
              <a:gd name="T15" fmla="*/ 71 h 71"/>
              <a:gd name="T16" fmla="*/ 64 w 64"/>
              <a:gd name="T17" fmla="*/ 20 h 71"/>
              <a:gd name="T18" fmla="*/ 64 w 64"/>
              <a:gd name="T19" fmla="*/ 0 h 71"/>
              <a:gd name="T20" fmla="*/ 31 w 64"/>
              <a:gd name="T21" fmla="*/ 21 h 71"/>
              <a:gd name="T22" fmla="*/ 0 w 64"/>
              <a:gd name="T23" fmla="*/ 0 h 71"/>
              <a:gd name="T24" fmla="*/ 0 w 64"/>
              <a:gd name="T25" fmla="*/ 1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71">
                <a:moveTo>
                  <a:pt x="0" y="17"/>
                </a:moveTo>
                <a:cubicBezTo>
                  <a:pt x="0" y="20"/>
                  <a:pt x="0" y="20"/>
                  <a:pt x="0" y="20"/>
                </a:cubicBezTo>
                <a:cubicBezTo>
                  <a:pt x="4" y="43"/>
                  <a:pt x="13" y="59"/>
                  <a:pt x="30" y="68"/>
                </a:cubicBezTo>
                <a:cubicBezTo>
                  <a:pt x="27" y="62"/>
                  <a:pt x="25" y="55"/>
                  <a:pt x="25" y="47"/>
                </a:cubicBezTo>
                <a:cubicBezTo>
                  <a:pt x="25" y="38"/>
                  <a:pt x="28" y="29"/>
                  <a:pt x="33" y="21"/>
                </a:cubicBezTo>
                <a:cubicBezTo>
                  <a:pt x="38" y="29"/>
                  <a:pt x="40" y="38"/>
                  <a:pt x="40" y="47"/>
                </a:cubicBezTo>
                <a:cubicBezTo>
                  <a:pt x="40" y="56"/>
                  <a:pt x="38" y="64"/>
                  <a:pt x="34" y="71"/>
                </a:cubicBezTo>
                <a:cubicBezTo>
                  <a:pt x="35" y="71"/>
                  <a:pt x="34" y="71"/>
                  <a:pt x="34" y="71"/>
                </a:cubicBezTo>
                <a:cubicBezTo>
                  <a:pt x="54" y="59"/>
                  <a:pt x="60" y="42"/>
                  <a:pt x="64" y="20"/>
                </a:cubicBezTo>
                <a:cubicBezTo>
                  <a:pt x="64" y="0"/>
                  <a:pt x="64" y="0"/>
                  <a:pt x="64" y="0"/>
                </a:cubicBezTo>
                <a:cubicBezTo>
                  <a:pt x="52" y="1"/>
                  <a:pt x="39" y="9"/>
                  <a:pt x="31" y="21"/>
                </a:cubicBezTo>
                <a:cubicBezTo>
                  <a:pt x="24" y="10"/>
                  <a:pt x="14" y="2"/>
                  <a:pt x="0" y="0"/>
                </a:cubicBezTo>
                <a:cubicBezTo>
                  <a:pt x="0" y="3"/>
                  <a:pt x="0" y="16"/>
                  <a:pt x="0" y="17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0" name="Freeform 140"/>
          <p:cNvSpPr/>
          <p:nvPr/>
        </p:nvSpPr>
        <p:spPr bwMode="auto">
          <a:xfrm>
            <a:off x="6600578" y="2753551"/>
            <a:ext cx="93146" cy="174515"/>
          </a:xfrm>
          <a:custGeom>
            <a:avLst/>
            <a:gdLst>
              <a:gd name="T0" fmla="*/ 0 w 37"/>
              <a:gd name="T1" fmla="*/ 16 h 69"/>
              <a:gd name="T2" fmla="*/ 0 w 37"/>
              <a:gd name="T3" fmla="*/ 19 h 69"/>
              <a:gd name="T4" fmla="*/ 31 w 37"/>
              <a:gd name="T5" fmla="*/ 69 h 69"/>
              <a:gd name="T6" fmla="*/ 37 w 37"/>
              <a:gd name="T7" fmla="*/ 47 h 69"/>
              <a:gd name="T8" fmla="*/ 0 w 37"/>
              <a:gd name="T9" fmla="*/ 0 h 69"/>
              <a:gd name="T10" fmla="*/ 0 w 37"/>
              <a:gd name="T11" fmla="*/ 1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69">
                <a:moveTo>
                  <a:pt x="0" y="16"/>
                </a:moveTo>
                <a:cubicBezTo>
                  <a:pt x="0" y="19"/>
                  <a:pt x="0" y="19"/>
                  <a:pt x="0" y="19"/>
                </a:cubicBezTo>
                <a:cubicBezTo>
                  <a:pt x="0" y="43"/>
                  <a:pt x="11" y="60"/>
                  <a:pt x="31" y="69"/>
                </a:cubicBezTo>
                <a:cubicBezTo>
                  <a:pt x="35" y="63"/>
                  <a:pt x="37" y="55"/>
                  <a:pt x="37" y="47"/>
                </a:cubicBezTo>
                <a:cubicBezTo>
                  <a:pt x="37" y="24"/>
                  <a:pt x="20" y="5"/>
                  <a:pt x="0" y="0"/>
                </a:cubicBezTo>
                <a:cubicBezTo>
                  <a:pt x="0" y="4"/>
                  <a:pt x="0" y="10"/>
                  <a:pt x="0" y="16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1" name="Freeform 141"/>
          <p:cNvSpPr/>
          <p:nvPr/>
        </p:nvSpPr>
        <p:spPr bwMode="auto">
          <a:xfrm>
            <a:off x="6250478" y="2753551"/>
            <a:ext cx="96358" cy="182009"/>
          </a:xfrm>
          <a:custGeom>
            <a:avLst/>
            <a:gdLst>
              <a:gd name="T0" fmla="*/ 38 w 38"/>
              <a:gd name="T1" fmla="*/ 20 h 72"/>
              <a:gd name="T2" fmla="*/ 38 w 38"/>
              <a:gd name="T3" fmla="*/ 0 h 72"/>
              <a:gd name="T4" fmla="*/ 0 w 38"/>
              <a:gd name="T5" fmla="*/ 47 h 72"/>
              <a:gd name="T6" fmla="*/ 7 w 38"/>
              <a:gd name="T7" fmla="*/ 72 h 72"/>
              <a:gd name="T8" fmla="*/ 38 w 38"/>
              <a:gd name="T9" fmla="*/ 2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72">
                <a:moveTo>
                  <a:pt x="38" y="20"/>
                </a:moveTo>
                <a:cubicBezTo>
                  <a:pt x="38" y="0"/>
                  <a:pt x="38" y="0"/>
                  <a:pt x="38" y="0"/>
                </a:cubicBezTo>
                <a:cubicBezTo>
                  <a:pt x="14" y="4"/>
                  <a:pt x="0" y="24"/>
                  <a:pt x="0" y="47"/>
                </a:cubicBezTo>
                <a:cubicBezTo>
                  <a:pt x="0" y="56"/>
                  <a:pt x="2" y="65"/>
                  <a:pt x="7" y="72"/>
                </a:cubicBezTo>
                <a:cubicBezTo>
                  <a:pt x="28" y="61"/>
                  <a:pt x="38" y="43"/>
                  <a:pt x="38" y="2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2" name="Freeform 142"/>
          <p:cNvSpPr/>
          <p:nvPr/>
        </p:nvSpPr>
        <p:spPr bwMode="auto">
          <a:xfrm>
            <a:off x="6291162" y="2870251"/>
            <a:ext cx="157385" cy="126336"/>
          </a:xfrm>
          <a:custGeom>
            <a:avLst/>
            <a:gdLst>
              <a:gd name="T0" fmla="*/ 32 w 62"/>
              <a:gd name="T1" fmla="*/ 0 h 50"/>
              <a:gd name="T2" fmla="*/ 0 w 62"/>
              <a:gd name="T3" fmla="*/ 37 h 50"/>
              <a:gd name="T4" fmla="*/ 31 w 62"/>
              <a:gd name="T5" fmla="*/ 50 h 50"/>
              <a:gd name="T6" fmla="*/ 62 w 62"/>
              <a:gd name="T7" fmla="*/ 38 h 50"/>
              <a:gd name="T8" fmla="*/ 32 w 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50">
                <a:moveTo>
                  <a:pt x="32" y="0"/>
                </a:moveTo>
                <a:cubicBezTo>
                  <a:pt x="26" y="16"/>
                  <a:pt x="14" y="28"/>
                  <a:pt x="0" y="37"/>
                </a:cubicBezTo>
                <a:cubicBezTo>
                  <a:pt x="8" y="45"/>
                  <a:pt x="19" y="50"/>
                  <a:pt x="31" y="50"/>
                </a:cubicBezTo>
                <a:cubicBezTo>
                  <a:pt x="43" y="50"/>
                  <a:pt x="54" y="45"/>
                  <a:pt x="62" y="38"/>
                </a:cubicBezTo>
                <a:cubicBezTo>
                  <a:pt x="48" y="29"/>
                  <a:pt x="39" y="16"/>
                  <a:pt x="32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/>
          <p:nvPr/>
        </p:nvSpPr>
        <p:spPr bwMode="auto">
          <a:xfrm>
            <a:off x="6488160" y="2867039"/>
            <a:ext cx="162737" cy="129548"/>
          </a:xfrm>
          <a:custGeom>
            <a:avLst/>
            <a:gdLst>
              <a:gd name="T0" fmla="*/ 34 w 64"/>
              <a:gd name="T1" fmla="*/ 0 h 51"/>
              <a:gd name="T2" fmla="*/ 0 w 64"/>
              <a:gd name="T3" fmla="*/ 38 h 51"/>
              <a:gd name="T4" fmla="*/ 32 w 64"/>
              <a:gd name="T5" fmla="*/ 51 h 51"/>
              <a:gd name="T6" fmla="*/ 64 w 64"/>
              <a:gd name="T7" fmla="*/ 37 h 51"/>
              <a:gd name="T8" fmla="*/ 34 w 64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51">
                <a:moveTo>
                  <a:pt x="34" y="0"/>
                </a:moveTo>
                <a:cubicBezTo>
                  <a:pt x="27" y="16"/>
                  <a:pt x="16" y="29"/>
                  <a:pt x="0" y="38"/>
                </a:cubicBezTo>
                <a:cubicBezTo>
                  <a:pt x="9" y="46"/>
                  <a:pt x="20" y="51"/>
                  <a:pt x="32" y="51"/>
                </a:cubicBezTo>
                <a:cubicBezTo>
                  <a:pt x="44" y="51"/>
                  <a:pt x="55" y="46"/>
                  <a:pt x="64" y="37"/>
                </a:cubicBezTo>
                <a:cubicBezTo>
                  <a:pt x="50" y="29"/>
                  <a:pt x="40" y="16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>
            <a:spLocks noEditPoints="1"/>
          </p:cNvSpPr>
          <p:nvPr/>
        </p:nvSpPr>
        <p:spPr bwMode="auto">
          <a:xfrm>
            <a:off x="7066000" y="1729558"/>
            <a:ext cx="291215" cy="258025"/>
          </a:xfrm>
          <a:custGeom>
            <a:avLst/>
            <a:gdLst>
              <a:gd name="T0" fmla="*/ 115 w 115"/>
              <a:gd name="T1" fmla="*/ 37 h 102"/>
              <a:gd name="T2" fmla="*/ 114 w 115"/>
              <a:gd name="T3" fmla="*/ 36 h 102"/>
              <a:gd name="T4" fmla="*/ 101 w 115"/>
              <a:gd name="T5" fmla="*/ 36 h 102"/>
              <a:gd name="T6" fmla="*/ 80 w 115"/>
              <a:gd name="T7" fmla="*/ 36 h 102"/>
              <a:gd name="T8" fmla="*/ 75 w 115"/>
              <a:gd name="T9" fmla="*/ 27 h 102"/>
              <a:gd name="T10" fmla="*/ 61 w 115"/>
              <a:gd name="T11" fmla="*/ 0 h 102"/>
              <a:gd name="T12" fmla="*/ 58 w 115"/>
              <a:gd name="T13" fmla="*/ 0 h 102"/>
              <a:gd name="T14" fmla="*/ 45 w 115"/>
              <a:gd name="T15" fmla="*/ 27 h 102"/>
              <a:gd name="T16" fmla="*/ 40 w 115"/>
              <a:gd name="T17" fmla="*/ 36 h 102"/>
              <a:gd name="T18" fmla="*/ 19 w 115"/>
              <a:gd name="T19" fmla="*/ 36 h 102"/>
              <a:gd name="T20" fmla="*/ 0 w 115"/>
              <a:gd name="T21" fmla="*/ 36 h 102"/>
              <a:gd name="T22" fmla="*/ 0 w 115"/>
              <a:gd name="T23" fmla="*/ 37 h 102"/>
              <a:gd name="T24" fmla="*/ 8 w 115"/>
              <a:gd name="T25" fmla="*/ 42 h 102"/>
              <a:gd name="T26" fmla="*/ 28 w 115"/>
              <a:gd name="T27" fmla="*/ 60 h 102"/>
              <a:gd name="T28" fmla="*/ 23 w 115"/>
              <a:gd name="T29" fmla="*/ 100 h 102"/>
              <a:gd name="T30" fmla="*/ 26 w 115"/>
              <a:gd name="T31" fmla="*/ 102 h 102"/>
              <a:gd name="T32" fmla="*/ 59 w 115"/>
              <a:gd name="T33" fmla="*/ 81 h 102"/>
              <a:gd name="T34" fmla="*/ 92 w 115"/>
              <a:gd name="T35" fmla="*/ 102 h 102"/>
              <a:gd name="T36" fmla="*/ 95 w 115"/>
              <a:gd name="T37" fmla="*/ 100 h 102"/>
              <a:gd name="T38" fmla="*/ 89 w 115"/>
              <a:gd name="T39" fmla="*/ 60 h 102"/>
              <a:gd name="T40" fmla="*/ 108 w 115"/>
              <a:gd name="T41" fmla="*/ 43 h 102"/>
              <a:gd name="T42" fmla="*/ 115 w 115"/>
              <a:gd name="T43" fmla="*/ 37 h 102"/>
              <a:gd name="T44" fmla="*/ 31 w 115"/>
              <a:gd name="T45" fmla="*/ 76 h 102"/>
              <a:gd name="T46" fmla="*/ 68 w 115"/>
              <a:gd name="T47" fmla="*/ 46 h 102"/>
              <a:gd name="T48" fmla="*/ 34 w 115"/>
              <a:gd name="T49" fmla="*/ 40 h 102"/>
              <a:gd name="T50" fmla="*/ 86 w 115"/>
              <a:gd name="T51" fmla="*/ 40 h 102"/>
              <a:gd name="T52" fmla="*/ 54 w 115"/>
              <a:gd name="T53" fmla="*/ 69 h 102"/>
              <a:gd name="T54" fmla="*/ 87 w 115"/>
              <a:gd name="T55" fmla="*/ 76 h 102"/>
              <a:gd name="T56" fmla="*/ 31 w 115"/>
              <a:gd name="T57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" h="102">
                <a:moveTo>
                  <a:pt x="115" y="37"/>
                </a:moveTo>
                <a:cubicBezTo>
                  <a:pt x="115" y="36"/>
                  <a:pt x="115" y="36"/>
                  <a:pt x="114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80" y="36"/>
                  <a:pt x="80" y="36"/>
                  <a:pt x="80" y="36"/>
                </a:cubicBezTo>
                <a:cubicBezTo>
                  <a:pt x="75" y="27"/>
                  <a:pt x="75" y="27"/>
                  <a:pt x="75" y="27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45" y="27"/>
                  <a:pt x="45" y="27"/>
                  <a:pt x="45" y="27"/>
                </a:cubicBezTo>
                <a:cubicBezTo>
                  <a:pt x="40" y="36"/>
                  <a:pt x="40" y="36"/>
                  <a:pt x="40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8" y="42"/>
                  <a:pt x="8" y="42"/>
                  <a:pt x="8" y="42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6" y="102"/>
                </a:cubicBezTo>
                <a:cubicBezTo>
                  <a:pt x="59" y="81"/>
                  <a:pt x="59" y="81"/>
                  <a:pt x="59" y="8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4" y="102"/>
                  <a:pt x="94" y="102"/>
                  <a:pt x="95" y="100"/>
                </a:cubicBezTo>
                <a:cubicBezTo>
                  <a:pt x="89" y="60"/>
                  <a:pt x="89" y="60"/>
                  <a:pt x="89" y="60"/>
                </a:cubicBezTo>
                <a:cubicBezTo>
                  <a:pt x="108" y="43"/>
                  <a:pt x="108" y="43"/>
                  <a:pt x="108" y="43"/>
                </a:cubicBezTo>
                <a:lnTo>
                  <a:pt x="115" y="37"/>
                </a:lnTo>
                <a:close/>
                <a:moveTo>
                  <a:pt x="31" y="76"/>
                </a:moveTo>
                <a:cubicBezTo>
                  <a:pt x="68" y="46"/>
                  <a:pt x="68" y="46"/>
                  <a:pt x="68" y="46"/>
                </a:cubicBezTo>
                <a:cubicBezTo>
                  <a:pt x="34" y="40"/>
                  <a:pt x="34" y="40"/>
                  <a:pt x="34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54" y="69"/>
                  <a:pt x="54" y="69"/>
                  <a:pt x="54" y="69"/>
                </a:cubicBezTo>
                <a:cubicBezTo>
                  <a:pt x="87" y="76"/>
                  <a:pt x="87" y="76"/>
                  <a:pt x="87" y="76"/>
                </a:cubicBezTo>
                <a:lnTo>
                  <a:pt x="31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/>
          <p:nvPr/>
        </p:nvSpPr>
        <p:spPr bwMode="auto">
          <a:xfrm>
            <a:off x="7129475" y="2831707"/>
            <a:ext cx="142396" cy="91005"/>
          </a:xfrm>
          <a:custGeom>
            <a:avLst/>
            <a:gdLst>
              <a:gd name="T0" fmla="*/ 130 w 133"/>
              <a:gd name="T1" fmla="*/ 0 h 85"/>
              <a:gd name="T2" fmla="*/ 7 w 133"/>
              <a:gd name="T3" fmla="*/ 0 h 85"/>
              <a:gd name="T4" fmla="*/ 88 w 133"/>
              <a:gd name="T5" fmla="*/ 14 h 85"/>
              <a:gd name="T6" fmla="*/ 0 w 133"/>
              <a:gd name="T7" fmla="*/ 85 h 85"/>
              <a:gd name="T8" fmla="*/ 133 w 133"/>
              <a:gd name="T9" fmla="*/ 85 h 85"/>
              <a:gd name="T10" fmla="*/ 55 w 133"/>
              <a:gd name="T11" fmla="*/ 69 h 85"/>
              <a:gd name="T12" fmla="*/ 130 w 133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85">
                <a:moveTo>
                  <a:pt x="130" y="0"/>
                </a:moveTo>
                <a:lnTo>
                  <a:pt x="7" y="0"/>
                </a:lnTo>
                <a:lnTo>
                  <a:pt x="88" y="14"/>
                </a:lnTo>
                <a:lnTo>
                  <a:pt x="0" y="85"/>
                </a:lnTo>
                <a:lnTo>
                  <a:pt x="133" y="85"/>
                </a:lnTo>
                <a:lnTo>
                  <a:pt x="55" y="69"/>
                </a:lnTo>
                <a:lnTo>
                  <a:pt x="130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7008492" y="2681818"/>
            <a:ext cx="382220" cy="380078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24 w 151"/>
              <a:gd name="T11" fmla="*/ 62 h 150"/>
              <a:gd name="T12" fmla="*/ 105 w 151"/>
              <a:gd name="T13" fmla="*/ 78 h 150"/>
              <a:gd name="T14" fmla="*/ 112 w 151"/>
              <a:gd name="T15" fmla="*/ 119 h 150"/>
              <a:gd name="T16" fmla="*/ 109 w 151"/>
              <a:gd name="T17" fmla="*/ 120 h 150"/>
              <a:gd name="T18" fmla="*/ 76 w 151"/>
              <a:gd name="T19" fmla="*/ 99 h 150"/>
              <a:gd name="T20" fmla="*/ 43 w 151"/>
              <a:gd name="T21" fmla="*/ 120 h 150"/>
              <a:gd name="T22" fmla="*/ 40 w 151"/>
              <a:gd name="T23" fmla="*/ 119 h 150"/>
              <a:gd name="T24" fmla="*/ 44 w 151"/>
              <a:gd name="T25" fmla="*/ 78 h 150"/>
              <a:gd name="T26" fmla="*/ 24 w 151"/>
              <a:gd name="T27" fmla="*/ 60 h 150"/>
              <a:gd name="T28" fmla="*/ 17 w 151"/>
              <a:gd name="T29" fmla="*/ 55 h 150"/>
              <a:gd name="T30" fmla="*/ 15 w 151"/>
              <a:gd name="T31" fmla="*/ 55 h 150"/>
              <a:gd name="T32" fmla="*/ 15 w 151"/>
              <a:gd name="T33" fmla="*/ 55 h 150"/>
              <a:gd name="T34" fmla="*/ 17 w 151"/>
              <a:gd name="T35" fmla="*/ 55 h 150"/>
              <a:gd name="T36" fmla="*/ 35 w 151"/>
              <a:gd name="T37" fmla="*/ 55 h 150"/>
              <a:gd name="T38" fmla="*/ 57 w 151"/>
              <a:gd name="T39" fmla="*/ 55 h 150"/>
              <a:gd name="T40" fmla="*/ 62 w 151"/>
              <a:gd name="T41" fmla="*/ 46 h 150"/>
              <a:gd name="T42" fmla="*/ 75 w 151"/>
              <a:gd name="T43" fmla="*/ 19 h 150"/>
              <a:gd name="T44" fmla="*/ 77 w 151"/>
              <a:gd name="T45" fmla="*/ 19 h 150"/>
              <a:gd name="T46" fmla="*/ 91 w 151"/>
              <a:gd name="T47" fmla="*/ 46 h 150"/>
              <a:gd name="T48" fmla="*/ 96 w 151"/>
              <a:gd name="T49" fmla="*/ 55 h 150"/>
              <a:gd name="T50" fmla="*/ 118 w 151"/>
              <a:gd name="T51" fmla="*/ 55 h 150"/>
              <a:gd name="T52" fmla="*/ 131 w 151"/>
              <a:gd name="T53" fmla="*/ 55 h 150"/>
              <a:gd name="T54" fmla="*/ 132 w 151"/>
              <a:gd name="T55" fmla="*/ 56 h 150"/>
              <a:gd name="T56" fmla="*/ 124 w 151"/>
              <a:gd name="T57" fmla="*/ 6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124" y="62"/>
                </a:moveTo>
                <a:cubicBezTo>
                  <a:pt x="105" y="78"/>
                  <a:pt x="105" y="78"/>
                  <a:pt x="105" y="78"/>
                </a:cubicBezTo>
                <a:cubicBezTo>
                  <a:pt x="112" y="119"/>
                  <a:pt x="112" y="119"/>
                  <a:pt x="112" y="119"/>
                </a:cubicBezTo>
                <a:cubicBezTo>
                  <a:pt x="110" y="120"/>
                  <a:pt x="110" y="120"/>
                  <a:pt x="109" y="120"/>
                </a:cubicBezTo>
                <a:cubicBezTo>
                  <a:pt x="76" y="99"/>
                  <a:pt x="76" y="99"/>
                  <a:pt x="76" y="99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0" y="120"/>
                  <a:pt x="40" y="120"/>
                  <a:pt x="40" y="119"/>
                </a:cubicBezTo>
                <a:cubicBezTo>
                  <a:pt x="44" y="78"/>
                  <a:pt x="44" y="78"/>
                  <a:pt x="44" y="78"/>
                </a:cubicBezTo>
                <a:cubicBezTo>
                  <a:pt x="24" y="60"/>
                  <a:pt x="24" y="60"/>
                  <a:pt x="24" y="60"/>
                </a:cubicBezTo>
                <a:cubicBezTo>
                  <a:pt x="17" y="55"/>
                  <a:pt x="17" y="55"/>
                  <a:pt x="17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2" y="46"/>
                  <a:pt x="62" y="46"/>
                  <a:pt x="62" y="46"/>
                </a:cubicBezTo>
                <a:cubicBezTo>
                  <a:pt x="75" y="19"/>
                  <a:pt x="75" y="19"/>
                  <a:pt x="75" y="19"/>
                </a:cubicBezTo>
                <a:cubicBezTo>
                  <a:pt x="76" y="19"/>
                  <a:pt x="76" y="19"/>
                  <a:pt x="77" y="19"/>
                </a:cubicBezTo>
                <a:cubicBezTo>
                  <a:pt x="91" y="46"/>
                  <a:pt x="91" y="46"/>
                  <a:pt x="91" y="46"/>
                </a:cubicBezTo>
                <a:cubicBezTo>
                  <a:pt x="96" y="55"/>
                  <a:pt x="96" y="55"/>
                  <a:pt x="96" y="55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2" y="55"/>
                  <a:pt x="132" y="54"/>
                  <a:pt x="132" y="56"/>
                </a:cubicBezTo>
                <a:lnTo>
                  <a:pt x="124" y="6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/>
          <p:nvPr/>
        </p:nvSpPr>
        <p:spPr bwMode="auto">
          <a:xfrm>
            <a:off x="7896818" y="1803431"/>
            <a:ext cx="22484" cy="32120"/>
          </a:xfrm>
          <a:custGeom>
            <a:avLst/>
            <a:gdLst>
              <a:gd name="T0" fmla="*/ 1 w 9"/>
              <a:gd name="T1" fmla="*/ 5 h 13"/>
              <a:gd name="T2" fmla="*/ 3 w 9"/>
              <a:gd name="T3" fmla="*/ 13 h 13"/>
              <a:gd name="T4" fmla="*/ 8 w 9"/>
              <a:gd name="T5" fmla="*/ 8 h 13"/>
              <a:gd name="T6" fmla="*/ 7 w 9"/>
              <a:gd name="T7" fmla="*/ 0 h 13"/>
              <a:gd name="T8" fmla="*/ 1 w 9"/>
              <a:gd name="T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3">
                <a:moveTo>
                  <a:pt x="1" y="5"/>
                </a:moveTo>
                <a:cubicBezTo>
                  <a:pt x="0" y="9"/>
                  <a:pt x="0" y="12"/>
                  <a:pt x="3" y="13"/>
                </a:cubicBezTo>
                <a:cubicBezTo>
                  <a:pt x="4" y="13"/>
                  <a:pt x="7" y="10"/>
                  <a:pt x="8" y="8"/>
                </a:cubicBezTo>
                <a:cubicBezTo>
                  <a:pt x="9" y="4"/>
                  <a:pt x="8" y="1"/>
                  <a:pt x="7" y="0"/>
                </a:cubicBezTo>
                <a:cubicBezTo>
                  <a:pt x="4" y="0"/>
                  <a:pt x="3" y="2"/>
                  <a:pt x="1" y="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/>
          <p:nvPr/>
        </p:nvSpPr>
        <p:spPr bwMode="auto">
          <a:xfrm>
            <a:off x="7934291" y="1818421"/>
            <a:ext cx="18201" cy="27837"/>
          </a:xfrm>
          <a:custGeom>
            <a:avLst/>
            <a:gdLst>
              <a:gd name="T0" fmla="*/ 5 w 7"/>
              <a:gd name="T1" fmla="*/ 0 h 11"/>
              <a:gd name="T2" fmla="*/ 1 w 7"/>
              <a:gd name="T3" fmla="*/ 4 h 11"/>
              <a:gd name="T4" fmla="*/ 2 w 7"/>
              <a:gd name="T5" fmla="*/ 11 h 11"/>
              <a:gd name="T6" fmla="*/ 6 w 7"/>
              <a:gd name="T7" fmla="*/ 7 h 11"/>
              <a:gd name="T8" fmla="*/ 5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5" y="0"/>
                </a:moveTo>
                <a:cubicBezTo>
                  <a:pt x="3" y="0"/>
                  <a:pt x="2" y="2"/>
                  <a:pt x="1" y="4"/>
                </a:cubicBezTo>
                <a:cubicBezTo>
                  <a:pt x="0" y="7"/>
                  <a:pt x="1" y="9"/>
                  <a:pt x="2" y="11"/>
                </a:cubicBezTo>
                <a:cubicBezTo>
                  <a:pt x="3" y="11"/>
                  <a:pt x="5" y="9"/>
                  <a:pt x="6" y="7"/>
                </a:cubicBezTo>
                <a:cubicBezTo>
                  <a:pt x="7" y="4"/>
                  <a:pt x="7" y="0"/>
                  <a:pt x="5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9" name="Freeform 149"/>
          <p:cNvSpPr>
            <a:spLocks noEditPoints="1"/>
          </p:cNvSpPr>
          <p:nvPr/>
        </p:nvSpPr>
        <p:spPr bwMode="auto">
          <a:xfrm>
            <a:off x="7795107" y="1716709"/>
            <a:ext cx="294427" cy="291215"/>
          </a:xfrm>
          <a:custGeom>
            <a:avLst/>
            <a:gdLst>
              <a:gd name="T0" fmla="*/ 92 w 116"/>
              <a:gd name="T1" fmla="*/ 43 h 115"/>
              <a:gd name="T2" fmla="*/ 74 w 116"/>
              <a:gd name="T3" fmla="*/ 34 h 115"/>
              <a:gd name="T4" fmla="*/ 72 w 116"/>
              <a:gd name="T5" fmla="*/ 17 h 115"/>
              <a:gd name="T6" fmla="*/ 57 w 116"/>
              <a:gd name="T7" fmla="*/ 4 h 115"/>
              <a:gd name="T8" fmla="*/ 35 w 116"/>
              <a:gd name="T9" fmla="*/ 21 h 115"/>
              <a:gd name="T10" fmla="*/ 22 w 116"/>
              <a:gd name="T11" fmla="*/ 21 h 115"/>
              <a:gd name="T12" fmla="*/ 1 w 116"/>
              <a:gd name="T13" fmla="*/ 23 h 115"/>
              <a:gd name="T14" fmla="*/ 14 w 116"/>
              <a:gd name="T15" fmla="*/ 59 h 115"/>
              <a:gd name="T16" fmla="*/ 10 w 116"/>
              <a:gd name="T17" fmla="*/ 91 h 115"/>
              <a:gd name="T18" fmla="*/ 28 w 116"/>
              <a:gd name="T19" fmla="*/ 100 h 115"/>
              <a:gd name="T20" fmla="*/ 43 w 116"/>
              <a:gd name="T21" fmla="*/ 90 h 115"/>
              <a:gd name="T22" fmla="*/ 57 w 116"/>
              <a:gd name="T23" fmla="*/ 103 h 115"/>
              <a:gd name="T24" fmla="*/ 76 w 116"/>
              <a:gd name="T25" fmla="*/ 99 h 115"/>
              <a:gd name="T26" fmla="*/ 76 w 116"/>
              <a:gd name="T27" fmla="*/ 74 h 115"/>
              <a:gd name="T28" fmla="*/ 99 w 116"/>
              <a:gd name="T29" fmla="*/ 61 h 115"/>
              <a:gd name="T30" fmla="*/ 92 w 116"/>
              <a:gd name="T31" fmla="*/ 43 h 115"/>
              <a:gd name="T32" fmla="*/ 21 w 116"/>
              <a:gd name="T33" fmla="*/ 53 h 115"/>
              <a:gd name="T34" fmla="*/ 17 w 116"/>
              <a:gd name="T35" fmla="*/ 48 h 115"/>
              <a:gd name="T36" fmla="*/ 21 w 116"/>
              <a:gd name="T37" fmla="*/ 44 h 115"/>
              <a:gd name="T38" fmla="*/ 25 w 116"/>
              <a:gd name="T39" fmla="*/ 48 h 115"/>
              <a:gd name="T40" fmla="*/ 21 w 116"/>
              <a:gd name="T41" fmla="*/ 53 h 115"/>
              <a:gd name="T42" fmla="*/ 26 w 116"/>
              <a:gd name="T43" fmla="*/ 52 h 115"/>
              <a:gd name="T44" fmla="*/ 62 w 116"/>
              <a:gd name="T45" fmla="*/ 66 h 115"/>
              <a:gd name="T46" fmla="*/ 26 w 116"/>
              <a:gd name="T47" fmla="*/ 52 h 115"/>
              <a:gd name="T48" fmla="*/ 65 w 116"/>
              <a:gd name="T49" fmla="*/ 44 h 115"/>
              <a:gd name="T50" fmla="*/ 57 w 116"/>
              <a:gd name="T51" fmla="*/ 63 h 115"/>
              <a:gd name="T52" fmla="*/ 45 w 116"/>
              <a:gd name="T53" fmla="*/ 55 h 115"/>
              <a:gd name="T54" fmla="*/ 32 w 116"/>
              <a:gd name="T55" fmla="*/ 43 h 115"/>
              <a:gd name="T56" fmla="*/ 41 w 116"/>
              <a:gd name="T57" fmla="*/ 30 h 115"/>
              <a:gd name="T58" fmla="*/ 52 w 116"/>
              <a:gd name="T59" fmla="*/ 36 h 115"/>
              <a:gd name="T60" fmla="*/ 65 w 116"/>
              <a:gd name="T61" fmla="*/ 44 h 115"/>
              <a:gd name="T62" fmla="*/ 72 w 116"/>
              <a:gd name="T63" fmla="*/ 70 h 115"/>
              <a:gd name="T64" fmla="*/ 66 w 116"/>
              <a:gd name="T65" fmla="*/ 65 h 115"/>
              <a:gd name="T66" fmla="*/ 72 w 116"/>
              <a:gd name="T67" fmla="*/ 60 h 115"/>
              <a:gd name="T68" fmla="*/ 75 w 116"/>
              <a:gd name="T69" fmla="*/ 65 h 115"/>
              <a:gd name="T70" fmla="*/ 72 w 116"/>
              <a:gd name="T71" fmla="*/ 7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6" h="115">
                <a:moveTo>
                  <a:pt x="92" y="43"/>
                </a:moveTo>
                <a:cubicBezTo>
                  <a:pt x="72" y="43"/>
                  <a:pt x="74" y="34"/>
                  <a:pt x="74" y="34"/>
                </a:cubicBezTo>
                <a:cubicBezTo>
                  <a:pt x="72" y="17"/>
                  <a:pt x="72" y="17"/>
                  <a:pt x="72" y="17"/>
                </a:cubicBezTo>
                <a:cubicBezTo>
                  <a:pt x="69" y="0"/>
                  <a:pt x="57" y="4"/>
                  <a:pt x="57" y="4"/>
                </a:cubicBezTo>
                <a:cubicBezTo>
                  <a:pt x="49" y="5"/>
                  <a:pt x="38" y="17"/>
                  <a:pt x="35" y="21"/>
                </a:cubicBezTo>
                <a:cubicBezTo>
                  <a:pt x="31" y="25"/>
                  <a:pt x="30" y="25"/>
                  <a:pt x="22" y="21"/>
                </a:cubicBezTo>
                <a:cubicBezTo>
                  <a:pt x="0" y="8"/>
                  <a:pt x="1" y="23"/>
                  <a:pt x="1" y="23"/>
                </a:cubicBezTo>
                <a:cubicBezTo>
                  <a:pt x="1" y="42"/>
                  <a:pt x="10" y="53"/>
                  <a:pt x="14" y="59"/>
                </a:cubicBezTo>
                <a:cubicBezTo>
                  <a:pt x="10" y="60"/>
                  <a:pt x="10" y="91"/>
                  <a:pt x="10" y="91"/>
                </a:cubicBezTo>
                <a:cubicBezTo>
                  <a:pt x="14" y="111"/>
                  <a:pt x="28" y="100"/>
                  <a:pt x="28" y="100"/>
                </a:cubicBezTo>
                <a:cubicBezTo>
                  <a:pt x="43" y="90"/>
                  <a:pt x="43" y="90"/>
                  <a:pt x="43" y="90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80" y="115"/>
                  <a:pt x="76" y="99"/>
                  <a:pt x="76" y="99"/>
                </a:cubicBezTo>
                <a:cubicBezTo>
                  <a:pt x="76" y="90"/>
                  <a:pt x="76" y="74"/>
                  <a:pt x="76" y="74"/>
                </a:cubicBezTo>
                <a:cubicBezTo>
                  <a:pt x="88" y="72"/>
                  <a:pt x="99" y="61"/>
                  <a:pt x="99" y="61"/>
                </a:cubicBezTo>
                <a:cubicBezTo>
                  <a:pt x="116" y="43"/>
                  <a:pt x="92" y="43"/>
                  <a:pt x="92" y="43"/>
                </a:cubicBezTo>
                <a:close/>
                <a:moveTo>
                  <a:pt x="21" y="53"/>
                </a:moveTo>
                <a:cubicBezTo>
                  <a:pt x="19" y="53"/>
                  <a:pt x="17" y="51"/>
                  <a:pt x="17" y="48"/>
                </a:cubicBezTo>
                <a:cubicBezTo>
                  <a:pt x="17" y="46"/>
                  <a:pt x="19" y="44"/>
                  <a:pt x="21" y="44"/>
                </a:cubicBezTo>
                <a:cubicBezTo>
                  <a:pt x="23" y="44"/>
                  <a:pt x="25" y="46"/>
                  <a:pt x="25" y="48"/>
                </a:cubicBezTo>
                <a:cubicBezTo>
                  <a:pt x="25" y="51"/>
                  <a:pt x="23" y="53"/>
                  <a:pt x="21" y="53"/>
                </a:cubicBezTo>
                <a:close/>
                <a:moveTo>
                  <a:pt x="26" y="52"/>
                </a:moveTo>
                <a:cubicBezTo>
                  <a:pt x="26" y="52"/>
                  <a:pt x="26" y="87"/>
                  <a:pt x="62" y="66"/>
                </a:cubicBezTo>
                <a:cubicBezTo>
                  <a:pt x="23" y="96"/>
                  <a:pt x="26" y="56"/>
                  <a:pt x="26" y="52"/>
                </a:cubicBezTo>
                <a:close/>
                <a:moveTo>
                  <a:pt x="65" y="44"/>
                </a:moveTo>
                <a:cubicBezTo>
                  <a:pt x="65" y="44"/>
                  <a:pt x="64" y="57"/>
                  <a:pt x="57" y="63"/>
                </a:cubicBezTo>
                <a:cubicBezTo>
                  <a:pt x="47" y="69"/>
                  <a:pt x="45" y="55"/>
                  <a:pt x="45" y="55"/>
                </a:cubicBezTo>
                <a:cubicBezTo>
                  <a:pt x="45" y="55"/>
                  <a:pt x="28" y="64"/>
                  <a:pt x="32" y="43"/>
                </a:cubicBezTo>
                <a:cubicBezTo>
                  <a:pt x="32" y="43"/>
                  <a:pt x="35" y="31"/>
                  <a:pt x="41" y="30"/>
                </a:cubicBezTo>
                <a:cubicBezTo>
                  <a:pt x="48" y="27"/>
                  <a:pt x="52" y="32"/>
                  <a:pt x="52" y="36"/>
                </a:cubicBezTo>
                <a:cubicBezTo>
                  <a:pt x="52" y="36"/>
                  <a:pt x="66" y="27"/>
                  <a:pt x="65" y="44"/>
                </a:cubicBezTo>
                <a:close/>
                <a:moveTo>
                  <a:pt x="72" y="70"/>
                </a:moveTo>
                <a:cubicBezTo>
                  <a:pt x="69" y="70"/>
                  <a:pt x="66" y="68"/>
                  <a:pt x="66" y="65"/>
                </a:cubicBezTo>
                <a:cubicBezTo>
                  <a:pt x="66" y="63"/>
                  <a:pt x="69" y="60"/>
                  <a:pt x="72" y="60"/>
                </a:cubicBezTo>
                <a:cubicBezTo>
                  <a:pt x="73" y="60"/>
                  <a:pt x="75" y="63"/>
                  <a:pt x="75" y="65"/>
                </a:cubicBezTo>
                <a:cubicBezTo>
                  <a:pt x="75" y="68"/>
                  <a:pt x="73" y="70"/>
                  <a:pt x="72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0" name="Freeform 150"/>
          <p:cNvSpPr/>
          <p:nvPr/>
        </p:nvSpPr>
        <p:spPr bwMode="auto">
          <a:xfrm>
            <a:off x="4876537" y="1731699"/>
            <a:ext cx="152031" cy="122054"/>
          </a:xfrm>
          <a:custGeom>
            <a:avLst/>
            <a:gdLst>
              <a:gd name="T0" fmla="*/ 28 w 60"/>
              <a:gd name="T1" fmla="*/ 47 h 48"/>
              <a:gd name="T2" fmla="*/ 33 w 60"/>
              <a:gd name="T3" fmla="*/ 46 h 48"/>
              <a:gd name="T4" fmla="*/ 56 w 60"/>
              <a:gd name="T5" fmla="*/ 44 h 48"/>
              <a:gd name="T6" fmla="*/ 60 w 60"/>
              <a:gd name="T7" fmla="*/ 45 h 48"/>
              <a:gd name="T8" fmla="*/ 60 w 60"/>
              <a:gd name="T9" fmla="*/ 44 h 48"/>
              <a:gd name="T10" fmla="*/ 56 w 60"/>
              <a:gd name="T11" fmla="*/ 20 h 48"/>
              <a:gd name="T12" fmla="*/ 51 w 60"/>
              <a:gd name="T13" fmla="*/ 7 h 48"/>
              <a:gd name="T14" fmla="*/ 42 w 60"/>
              <a:gd name="T15" fmla="*/ 2 h 48"/>
              <a:gd name="T16" fmla="*/ 26 w 60"/>
              <a:gd name="T17" fmla="*/ 6 h 48"/>
              <a:gd name="T18" fmla="*/ 19 w 60"/>
              <a:gd name="T19" fmla="*/ 23 h 48"/>
              <a:gd name="T20" fmla="*/ 18 w 60"/>
              <a:gd name="T21" fmla="*/ 23 h 48"/>
              <a:gd name="T22" fmla="*/ 5 w 60"/>
              <a:gd name="T23" fmla="*/ 39 h 48"/>
              <a:gd name="T24" fmla="*/ 14 w 60"/>
              <a:gd name="T25" fmla="*/ 47 h 48"/>
              <a:gd name="T26" fmla="*/ 28 w 60"/>
              <a:gd name="T27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48">
                <a:moveTo>
                  <a:pt x="28" y="47"/>
                </a:moveTo>
                <a:cubicBezTo>
                  <a:pt x="30" y="46"/>
                  <a:pt x="33" y="46"/>
                  <a:pt x="33" y="46"/>
                </a:cubicBezTo>
                <a:cubicBezTo>
                  <a:pt x="43" y="44"/>
                  <a:pt x="52" y="44"/>
                  <a:pt x="56" y="44"/>
                </a:cubicBezTo>
                <a:cubicBezTo>
                  <a:pt x="57" y="44"/>
                  <a:pt x="60" y="44"/>
                  <a:pt x="60" y="45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38"/>
                  <a:pt x="58" y="28"/>
                  <a:pt x="56" y="20"/>
                </a:cubicBezTo>
                <a:cubicBezTo>
                  <a:pt x="54" y="13"/>
                  <a:pt x="51" y="8"/>
                  <a:pt x="51" y="7"/>
                </a:cubicBezTo>
                <a:cubicBezTo>
                  <a:pt x="48" y="3"/>
                  <a:pt x="42" y="2"/>
                  <a:pt x="42" y="2"/>
                </a:cubicBezTo>
                <a:cubicBezTo>
                  <a:pt x="33" y="0"/>
                  <a:pt x="26" y="6"/>
                  <a:pt x="26" y="6"/>
                </a:cubicBezTo>
                <a:cubicBezTo>
                  <a:pt x="16" y="12"/>
                  <a:pt x="19" y="23"/>
                  <a:pt x="19" y="23"/>
                </a:cubicBezTo>
                <a:cubicBezTo>
                  <a:pt x="19" y="23"/>
                  <a:pt x="19" y="23"/>
                  <a:pt x="18" y="23"/>
                </a:cubicBezTo>
                <a:cubicBezTo>
                  <a:pt x="0" y="23"/>
                  <a:pt x="5" y="39"/>
                  <a:pt x="5" y="39"/>
                </a:cubicBezTo>
                <a:cubicBezTo>
                  <a:pt x="7" y="44"/>
                  <a:pt x="12" y="47"/>
                  <a:pt x="14" y="47"/>
                </a:cubicBezTo>
                <a:cubicBezTo>
                  <a:pt x="19" y="48"/>
                  <a:pt x="24" y="47"/>
                  <a:pt x="28" y="4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/>
          <p:nvPr/>
        </p:nvSpPr>
        <p:spPr bwMode="auto">
          <a:xfrm>
            <a:off x="5025356" y="1722063"/>
            <a:ext cx="119912" cy="124195"/>
          </a:xfrm>
          <a:custGeom>
            <a:avLst/>
            <a:gdLst>
              <a:gd name="T0" fmla="*/ 1 w 47"/>
              <a:gd name="T1" fmla="*/ 48 h 49"/>
              <a:gd name="T2" fmla="*/ 1 w 47"/>
              <a:gd name="T3" fmla="*/ 49 h 49"/>
              <a:gd name="T4" fmla="*/ 25 w 47"/>
              <a:gd name="T5" fmla="*/ 44 h 49"/>
              <a:gd name="T6" fmla="*/ 38 w 47"/>
              <a:gd name="T7" fmla="*/ 40 h 49"/>
              <a:gd name="T8" fmla="*/ 44 w 47"/>
              <a:gd name="T9" fmla="*/ 34 h 49"/>
              <a:gd name="T10" fmla="*/ 43 w 47"/>
              <a:gd name="T11" fmla="*/ 17 h 49"/>
              <a:gd name="T12" fmla="*/ 28 w 47"/>
              <a:gd name="T13" fmla="*/ 12 h 49"/>
              <a:gd name="T14" fmla="*/ 26 w 47"/>
              <a:gd name="T15" fmla="*/ 14 h 49"/>
              <a:gd name="T16" fmla="*/ 25 w 47"/>
              <a:gd name="T17" fmla="*/ 9 h 49"/>
              <a:gd name="T18" fmla="*/ 11 w 47"/>
              <a:gd name="T19" fmla="*/ 2 h 49"/>
              <a:gd name="T20" fmla="*/ 2 w 47"/>
              <a:gd name="T21" fmla="*/ 8 h 49"/>
              <a:gd name="T22" fmla="*/ 0 w 47"/>
              <a:gd name="T23" fmla="*/ 18 h 49"/>
              <a:gd name="T24" fmla="*/ 1 w 47"/>
              <a:gd name="T25" fmla="*/ 46 h 49"/>
              <a:gd name="T26" fmla="*/ 1 w 47"/>
              <a:gd name="T2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49">
                <a:moveTo>
                  <a:pt x="1" y="48"/>
                </a:moveTo>
                <a:cubicBezTo>
                  <a:pt x="1" y="49"/>
                  <a:pt x="1" y="49"/>
                  <a:pt x="1" y="49"/>
                </a:cubicBezTo>
                <a:cubicBezTo>
                  <a:pt x="9" y="46"/>
                  <a:pt x="13" y="45"/>
                  <a:pt x="25" y="44"/>
                </a:cubicBezTo>
                <a:cubicBezTo>
                  <a:pt x="33" y="43"/>
                  <a:pt x="37" y="41"/>
                  <a:pt x="38" y="40"/>
                </a:cubicBezTo>
                <a:cubicBezTo>
                  <a:pt x="42" y="37"/>
                  <a:pt x="44" y="34"/>
                  <a:pt x="44" y="34"/>
                </a:cubicBezTo>
                <a:cubicBezTo>
                  <a:pt x="47" y="25"/>
                  <a:pt x="43" y="18"/>
                  <a:pt x="43" y="17"/>
                </a:cubicBezTo>
                <a:cubicBezTo>
                  <a:pt x="36" y="8"/>
                  <a:pt x="29" y="12"/>
                  <a:pt x="28" y="12"/>
                </a:cubicBezTo>
                <a:cubicBezTo>
                  <a:pt x="28" y="13"/>
                  <a:pt x="26" y="13"/>
                  <a:pt x="26" y="14"/>
                </a:cubicBezTo>
                <a:cubicBezTo>
                  <a:pt x="26" y="13"/>
                  <a:pt x="26" y="10"/>
                  <a:pt x="25" y="9"/>
                </a:cubicBezTo>
                <a:cubicBezTo>
                  <a:pt x="23" y="0"/>
                  <a:pt x="13" y="1"/>
                  <a:pt x="11" y="2"/>
                </a:cubicBezTo>
                <a:cubicBezTo>
                  <a:pt x="6" y="3"/>
                  <a:pt x="3" y="6"/>
                  <a:pt x="2" y="8"/>
                </a:cubicBezTo>
                <a:cubicBezTo>
                  <a:pt x="1" y="12"/>
                  <a:pt x="1" y="14"/>
                  <a:pt x="0" y="18"/>
                </a:cubicBezTo>
                <a:cubicBezTo>
                  <a:pt x="0" y="27"/>
                  <a:pt x="0" y="36"/>
                  <a:pt x="1" y="46"/>
                </a:cubicBezTo>
                <a:cubicBezTo>
                  <a:pt x="1" y="47"/>
                  <a:pt x="1" y="48"/>
                  <a:pt x="1" y="4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/>
          <p:nvPr/>
        </p:nvSpPr>
        <p:spPr bwMode="auto">
          <a:xfrm>
            <a:off x="4908656" y="1848398"/>
            <a:ext cx="131690" cy="144537"/>
          </a:xfrm>
          <a:custGeom>
            <a:avLst/>
            <a:gdLst>
              <a:gd name="T0" fmla="*/ 46 w 52"/>
              <a:gd name="T1" fmla="*/ 0 h 57"/>
              <a:gd name="T2" fmla="*/ 41 w 52"/>
              <a:gd name="T3" fmla="*/ 0 h 57"/>
              <a:gd name="T4" fmla="*/ 14 w 52"/>
              <a:gd name="T5" fmla="*/ 7 h 57"/>
              <a:gd name="T6" fmla="*/ 6 w 52"/>
              <a:gd name="T7" fmla="*/ 14 h 57"/>
              <a:gd name="T8" fmla="*/ 2 w 52"/>
              <a:gd name="T9" fmla="*/ 25 h 57"/>
              <a:gd name="T10" fmla="*/ 15 w 52"/>
              <a:gd name="T11" fmla="*/ 41 h 57"/>
              <a:gd name="T12" fmla="*/ 19 w 52"/>
              <a:gd name="T13" fmla="*/ 41 h 57"/>
              <a:gd name="T14" fmla="*/ 19 w 52"/>
              <a:gd name="T15" fmla="*/ 43 h 57"/>
              <a:gd name="T16" fmla="*/ 28 w 52"/>
              <a:gd name="T17" fmla="*/ 54 h 57"/>
              <a:gd name="T18" fmla="*/ 48 w 52"/>
              <a:gd name="T19" fmla="*/ 48 h 57"/>
              <a:gd name="T20" fmla="*/ 52 w 52"/>
              <a:gd name="T21" fmla="*/ 39 h 57"/>
              <a:gd name="T22" fmla="*/ 50 w 52"/>
              <a:gd name="T23" fmla="*/ 24 h 57"/>
              <a:gd name="T24" fmla="*/ 46 w 52"/>
              <a:gd name="T2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" h="57">
                <a:moveTo>
                  <a:pt x="46" y="0"/>
                </a:moveTo>
                <a:cubicBezTo>
                  <a:pt x="45" y="0"/>
                  <a:pt x="42" y="0"/>
                  <a:pt x="41" y="0"/>
                </a:cubicBezTo>
                <a:cubicBezTo>
                  <a:pt x="30" y="1"/>
                  <a:pt x="21" y="4"/>
                  <a:pt x="14" y="7"/>
                </a:cubicBezTo>
                <a:cubicBezTo>
                  <a:pt x="11" y="9"/>
                  <a:pt x="8" y="11"/>
                  <a:pt x="6" y="14"/>
                </a:cubicBezTo>
                <a:cubicBezTo>
                  <a:pt x="4" y="16"/>
                  <a:pt x="1" y="19"/>
                  <a:pt x="2" y="25"/>
                </a:cubicBezTo>
                <a:cubicBezTo>
                  <a:pt x="1" y="27"/>
                  <a:pt x="0" y="40"/>
                  <a:pt x="15" y="41"/>
                </a:cubicBezTo>
                <a:cubicBezTo>
                  <a:pt x="16" y="41"/>
                  <a:pt x="19" y="41"/>
                  <a:pt x="19" y="41"/>
                </a:cubicBezTo>
                <a:cubicBezTo>
                  <a:pt x="19" y="41"/>
                  <a:pt x="19" y="42"/>
                  <a:pt x="19" y="43"/>
                </a:cubicBezTo>
                <a:cubicBezTo>
                  <a:pt x="19" y="43"/>
                  <a:pt x="21" y="51"/>
                  <a:pt x="28" y="54"/>
                </a:cubicBezTo>
                <a:cubicBezTo>
                  <a:pt x="31" y="56"/>
                  <a:pt x="43" y="57"/>
                  <a:pt x="48" y="48"/>
                </a:cubicBezTo>
                <a:cubicBezTo>
                  <a:pt x="49" y="48"/>
                  <a:pt x="51" y="43"/>
                  <a:pt x="52" y="39"/>
                </a:cubicBezTo>
                <a:cubicBezTo>
                  <a:pt x="52" y="38"/>
                  <a:pt x="52" y="32"/>
                  <a:pt x="50" y="24"/>
                </a:cubicBezTo>
                <a:cubicBezTo>
                  <a:pt x="48" y="14"/>
                  <a:pt x="46" y="8"/>
                  <a:pt x="4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/>
          <p:nvPr/>
        </p:nvSpPr>
        <p:spPr bwMode="auto">
          <a:xfrm>
            <a:off x="5030709" y="1840904"/>
            <a:ext cx="131690" cy="114559"/>
          </a:xfrm>
          <a:custGeom>
            <a:avLst/>
            <a:gdLst>
              <a:gd name="T0" fmla="*/ 44 w 52"/>
              <a:gd name="T1" fmla="*/ 4 h 45"/>
              <a:gd name="T2" fmla="*/ 38 w 52"/>
              <a:gd name="T3" fmla="*/ 1 h 45"/>
              <a:gd name="T4" fmla="*/ 24 w 52"/>
              <a:gd name="T5" fmla="*/ 0 h 45"/>
              <a:gd name="T6" fmla="*/ 0 w 52"/>
              <a:gd name="T7" fmla="*/ 3 h 45"/>
              <a:gd name="T8" fmla="*/ 1 w 52"/>
              <a:gd name="T9" fmla="*/ 6 h 45"/>
              <a:gd name="T10" fmla="*/ 9 w 52"/>
              <a:gd name="T11" fmla="*/ 33 h 45"/>
              <a:gd name="T12" fmla="*/ 13 w 52"/>
              <a:gd name="T13" fmla="*/ 41 h 45"/>
              <a:gd name="T14" fmla="*/ 24 w 52"/>
              <a:gd name="T15" fmla="*/ 45 h 45"/>
              <a:gd name="T16" fmla="*/ 37 w 52"/>
              <a:gd name="T17" fmla="*/ 34 h 45"/>
              <a:gd name="T18" fmla="*/ 35 w 52"/>
              <a:gd name="T19" fmla="*/ 28 h 45"/>
              <a:gd name="T20" fmla="*/ 35 w 52"/>
              <a:gd name="T21" fmla="*/ 28 h 45"/>
              <a:gd name="T22" fmla="*/ 38 w 52"/>
              <a:gd name="T23" fmla="*/ 28 h 45"/>
              <a:gd name="T24" fmla="*/ 51 w 52"/>
              <a:gd name="T25" fmla="*/ 20 h 45"/>
              <a:gd name="T26" fmla="*/ 44 w 52"/>
              <a:gd name="T27" fmla="*/ 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" h="45">
                <a:moveTo>
                  <a:pt x="44" y="4"/>
                </a:moveTo>
                <a:cubicBezTo>
                  <a:pt x="44" y="4"/>
                  <a:pt x="42" y="3"/>
                  <a:pt x="38" y="1"/>
                </a:cubicBezTo>
                <a:cubicBezTo>
                  <a:pt x="36" y="1"/>
                  <a:pt x="31" y="0"/>
                  <a:pt x="24" y="0"/>
                </a:cubicBezTo>
                <a:cubicBezTo>
                  <a:pt x="13" y="1"/>
                  <a:pt x="7" y="3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3" y="15"/>
                  <a:pt x="6" y="25"/>
                  <a:pt x="9" y="33"/>
                </a:cubicBezTo>
                <a:cubicBezTo>
                  <a:pt x="11" y="36"/>
                  <a:pt x="11" y="38"/>
                  <a:pt x="13" y="41"/>
                </a:cubicBezTo>
                <a:cubicBezTo>
                  <a:pt x="15" y="43"/>
                  <a:pt x="18" y="45"/>
                  <a:pt x="24" y="45"/>
                </a:cubicBezTo>
                <a:cubicBezTo>
                  <a:pt x="26" y="45"/>
                  <a:pt x="38" y="43"/>
                  <a:pt x="37" y="34"/>
                </a:cubicBezTo>
                <a:cubicBezTo>
                  <a:pt x="37" y="33"/>
                  <a:pt x="35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6" y="28"/>
                  <a:pt x="38" y="28"/>
                  <a:pt x="38" y="28"/>
                </a:cubicBezTo>
                <a:cubicBezTo>
                  <a:pt x="39" y="28"/>
                  <a:pt x="48" y="29"/>
                  <a:pt x="51" y="20"/>
                </a:cubicBezTo>
                <a:cubicBezTo>
                  <a:pt x="52" y="18"/>
                  <a:pt x="51" y="8"/>
                  <a:pt x="44" y="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4823312" y="2681818"/>
            <a:ext cx="380078" cy="380078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21 w 150"/>
              <a:gd name="T11" fmla="*/ 68 h 150"/>
              <a:gd name="T12" fmla="*/ 34 w 150"/>
              <a:gd name="T13" fmla="*/ 51 h 150"/>
              <a:gd name="T14" fmla="*/ 35 w 150"/>
              <a:gd name="T15" fmla="*/ 51 h 150"/>
              <a:gd name="T16" fmla="*/ 41 w 150"/>
              <a:gd name="T17" fmla="*/ 35 h 150"/>
              <a:gd name="T18" fmla="*/ 58 w 150"/>
              <a:gd name="T19" fmla="*/ 32 h 150"/>
              <a:gd name="T20" fmla="*/ 66 w 150"/>
              <a:gd name="T21" fmla="*/ 37 h 150"/>
              <a:gd name="T22" fmla="*/ 71 w 150"/>
              <a:gd name="T23" fmla="*/ 50 h 150"/>
              <a:gd name="T24" fmla="*/ 75 w 150"/>
              <a:gd name="T25" fmla="*/ 74 h 150"/>
              <a:gd name="T26" fmla="*/ 75 w 150"/>
              <a:gd name="T27" fmla="*/ 71 h 150"/>
              <a:gd name="T28" fmla="*/ 75 w 150"/>
              <a:gd name="T29" fmla="*/ 44 h 150"/>
              <a:gd name="T30" fmla="*/ 77 w 150"/>
              <a:gd name="T31" fmla="*/ 34 h 150"/>
              <a:gd name="T32" fmla="*/ 86 w 150"/>
              <a:gd name="T33" fmla="*/ 28 h 150"/>
              <a:gd name="T34" fmla="*/ 100 w 150"/>
              <a:gd name="T35" fmla="*/ 35 h 150"/>
              <a:gd name="T36" fmla="*/ 100 w 150"/>
              <a:gd name="T37" fmla="*/ 40 h 150"/>
              <a:gd name="T38" fmla="*/ 103 w 150"/>
              <a:gd name="T39" fmla="*/ 38 h 150"/>
              <a:gd name="T40" fmla="*/ 117 w 150"/>
              <a:gd name="T41" fmla="*/ 43 h 150"/>
              <a:gd name="T42" fmla="*/ 118 w 150"/>
              <a:gd name="T43" fmla="*/ 60 h 150"/>
              <a:gd name="T44" fmla="*/ 113 w 150"/>
              <a:gd name="T45" fmla="*/ 66 h 150"/>
              <a:gd name="T46" fmla="*/ 99 w 150"/>
              <a:gd name="T47" fmla="*/ 70 h 150"/>
              <a:gd name="T48" fmla="*/ 75 w 150"/>
              <a:gd name="T49" fmla="*/ 75 h 150"/>
              <a:gd name="T50" fmla="*/ 72 w 150"/>
              <a:gd name="T51" fmla="*/ 74 h 150"/>
              <a:gd name="T52" fmla="*/ 49 w 150"/>
              <a:gd name="T53" fmla="*/ 76 h 150"/>
              <a:gd name="T54" fmla="*/ 43 w 150"/>
              <a:gd name="T55" fmla="*/ 77 h 150"/>
              <a:gd name="T56" fmla="*/ 30 w 150"/>
              <a:gd name="T57" fmla="*/ 77 h 150"/>
              <a:gd name="T58" fmla="*/ 21 w 150"/>
              <a:gd name="T59" fmla="*/ 68 h 150"/>
              <a:gd name="T60" fmla="*/ 80 w 150"/>
              <a:gd name="T61" fmla="*/ 115 h 150"/>
              <a:gd name="T62" fmla="*/ 77 w 150"/>
              <a:gd name="T63" fmla="*/ 124 h 150"/>
              <a:gd name="T64" fmla="*/ 57 w 150"/>
              <a:gd name="T65" fmla="*/ 130 h 150"/>
              <a:gd name="T66" fmla="*/ 48 w 150"/>
              <a:gd name="T67" fmla="*/ 119 h 150"/>
              <a:gd name="T68" fmla="*/ 48 w 150"/>
              <a:gd name="T69" fmla="*/ 117 h 150"/>
              <a:gd name="T70" fmla="*/ 43 w 150"/>
              <a:gd name="T71" fmla="*/ 117 h 150"/>
              <a:gd name="T72" fmla="*/ 30 w 150"/>
              <a:gd name="T73" fmla="*/ 101 h 150"/>
              <a:gd name="T74" fmla="*/ 35 w 150"/>
              <a:gd name="T75" fmla="*/ 90 h 150"/>
              <a:gd name="T76" fmla="*/ 43 w 150"/>
              <a:gd name="T77" fmla="*/ 83 h 150"/>
              <a:gd name="T78" fmla="*/ 70 w 150"/>
              <a:gd name="T79" fmla="*/ 76 h 150"/>
              <a:gd name="T80" fmla="*/ 75 w 150"/>
              <a:gd name="T81" fmla="*/ 76 h 150"/>
              <a:gd name="T82" fmla="*/ 79 w 150"/>
              <a:gd name="T83" fmla="*/ 100 h 150"/>
              <a:gd name="T84" fmla="*/ 80 w 150"/>
              <a:gd name="T85" fmla="*/ 115 h 150"/>
              <a:gd name="T86" fmla="*/ 127 w 150"/>
              <a:gd name="T87" fmla="*/ 93 h 150"/>
              <a:gd name="T88" fmla="*/ 115 w 150"/>
              <a:gd name="T89" fmla="*/ 100 h 150"/>
              <a:gd name="T90" fmla="*/ 112 w 150"/>
              <a:gd name="T91" fmla="*/ 99 h 150"/>
              <a:gd name="T92" fmla="*/ 112 w 150"/>
              <a:gd name="T93" fmla="*/ 99 h 150"/>
              <a:gd name="T94" fmla="*/ 114 w 150"/>
              <a:gd name="T95" fmla="*/ 105 h 150"/>
              <a:gd name="T96" fmla="*/ 100 w 150"/>
              <a:gd name="T97" fmla="*/ 118 h 150"/>
              <a:gd name="T98" fmla="*/ 90 w 150"/>
              <a:gd name="T99" fmla="*/ 114 h 150"/>
              <a:gd name="T100" fmla="*/ 86 w 150"/>
              <a:gd name="T101" fmla="*/ 106 h 150"/>
              <a:gd name="T102" fmla="*/ 77 w 150"/>
              <a:gd name="T103" fmla="*/ 79 h 150"/>
              <a:gd name="T104" fmla="*/ 77 w 150"/>
              <a:gd name="T105" fmla="*/ 76 h 150"/>
              <a:gd name="T106" fmla="*/ 100 w 150"/>
              <a:gd name="T107" fmla="*/ 73 h 150"/>
              <a:gd name="T108" fmla="*/ 114 w 150"/>
              <a:gd name="T109" fmla="*/ 74 h 150"/>
              <a:gd name="T110" fmla="*/ 121 w 150"/>
              <a:gd name="T111" fmla="*/ 77 h 150"/>
              <a:gd name="T112" fmla="*/ 127 w 150"/>
              <a:gd name="T113" fmla="*/ 9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0" y="117"/>
                  <a:pt x="150" y="75"/>
                </a:cubicBezTo>
                <a:cubicBezTo>
                  <a:pt x="150" y="33"/>
                  <a:pt x="117" y="0"/>
                  <a:pt x="75" y="0"/>
                </a:cubicBezTo>
                <a:close/>
                <a:moveTo>
                  <a:pt x="21" y="68"/>
                </a:moveTo>
                <a:cubicBezTo>
                  <a:pt x="21" y="68"/>
                  <a:pt x="16" y="51"/>
                  <a:pt x="34" y="51"/>
                </a:cubicBezTo>
                <a:cubicBezTo>
                  <a:pt x="34" y="51"/>
                  <a:pt x="35" y="51"/>
                  <a:pt x="35" y="51"/>
                </a:cubicBezTo>
                <a:cubicBezTo>
                  <a:pt x="35" y="51"/>
                  <a:pt x="32" y="41"/>
                  <a:pt x="41" y="35"/>
                </a:cubicBezTo>
                <a:cubicBezTo>
                  <a:pt x="41" y="35"/>
                  <a:pt x="49" y="30"/>
                  <a:pt x="58" y="32"/>
                </a:cubicBezTo>
                <a:cubicBezTo>
                  <a:pt x="58" y="32"/>
                  <a:pt x="63" y="33"/>
                  <a:pt x="66" y="37"/>
                </a:cubicBezTo>
                <a:cubicBezTo>
                  <a:pt x="67" y="38"/>
                  <a:pt x="69" y="43"/>
                  <a:pt x="71" y="50"/>
                </a:cubicBezTo>
                <a:cubicBezTo>
                  <a:pt x="73" y="58"/>
                  <a:pt x="75" y="68"/>
                  <a:pt x="75" y="74"/>
                </a:cubicBezTo>
                <a:cubicBezTo>
                  <a:pt x="75" y="74"/>
                  <a:pt x="75" y="72"/>
                  <a:pt x="75" y="71"/>
                </a:cubicBezTo>
                <a:cubicBezTo>
                  <a:pt x="74" y="62"/>
                  <a:pt x="75" y="53"/>
                  <a:pt x="75" y="44"/>
                </a:cubicBezTo>
                <a:cubicBezTo>
                  <a:pt x="76" y="40"/>
                  <a:pt x="76" y="38"/>
                  <a:pt x="77" y="34"/>
                </a:cubicBezTo>
                <a:cubicBezTo>
                  <a:pt x="78" y="32"/>
                  <a:pt x="81" y="29"/>
                  <a:pt x="86" y="28"/>
                </a:cubicBezTo>
                <a:cubicBezTo>
                  <a:pt x="88" y="27"/>
                  <a:pt x="98" y="26"/>
                  <a:pt x="100" y="35"/>
                </a:cubicBezTo>
                <a:cubicBezTo>
                  <a:pt x="100" y="36"/>
                  <a:pt x="100" y="39"/>
                  <a:pt x="100" y="40"/>
                </a:cubicBezTo>
                <a:cubicBezTo>
                  <a:pt x="101" y="39"/>
                  <a:pt x="103" y="38"/>
                  <a:pt x="103" y="38"/>
                </a:cubicBezTo>
                <a:cubicBezTo>
                  <a:pt x="104" y="38"/>
                  <a:pt x="111" y="34"/>
                  <a:pt x="117" y="43"/>
                </a:cubicBezTo>
                <a:cubicBezTo>
                  <a:pt x="118" y="44"/>
                  <a:pt x="122" y="51"/>
                  <a:pt x="118" y="60"/>
                </a:cubicBezTo>
                <a:cubicBezTo>
                  <a:pt x="118" y="60"/>
                  <a:pt x="116" y="63"/>
                  <a:pt x="113" y="66"/>
                </a:cubicBezTo>
                <a:cubicBezTo>
                  <a:pt x="111" y="67"/>
                  <a:pt x="107" y="69"/>
                  <a:pt x="99" y="70"/>
                </a:cubicBezTo>
                <a:cubicBezTo>
                  <a:pt x="87" y="71"/>
                  <a:pt x="83" y="72"/>
                  <a:pt x="75" y="75"/>
                </a:cubicBezTo>
                <a:cubicBezTo>
                  <a:pt x="75" y="74"/>
                  <a:pt x="72" y="74"/>
                  <a:pt x="72" y="74"/>
                </a:cubicBezTo>
                <a:cubicBezTo>
                  <a:pt x="67" y="74"/>
                  <a:pt x="59" y="74"/>
                  <a:pt x="49" y="76"/>
                </a:cubicBezTo>
                <a:cubicBezTo>
                  <a:pt x="49" y="76"/>
                  <a:pt x="46" y="76"/>
                  <a:pt x="43" y="77"/>
                </a:cubicBezTo>
                <a:cubicBezTo>
                  <a:pt x="40" y="77"/>
                  <a:pt x="34" y="78"/>
                  <a:pt x="30" y="77"/>
                </a:cubicBezTo>
                <a:cubicBezTo>
                  <a:pt x="28" y="76"/>
                  <a:pt x="23" y="73"/>
                  <a:pt x="21" y="68"/>
                </a:cubicBezTo>
                <a:close/>
                <a:moveTo>
                  <a:pt x="80" y="115"/>
                </a:moveTo>
                <a:cubicBezTo>
                  <a:pt x="80" y="119"/>
                  <a:pt x="78" y="124"/>
                  <a:pt x="77" y="124"/>
                </a:cubicBezTo>
                <a:cubicBezTo>
                  <a:pt x="72" y="132"/>
                  <a:pt x="60" y="132"/>
                  <a:pt x="57" y="130"/>
                </a:cubicBezTo>
                <a:cubicBezTo>
                  <a:pt x="50" y="126"/>
                  <a:pt x="48" y="119"/>
                  <a:pt x="48" y="119"/>
                </a:cubicBezTo>
                <a:cubicBezTo>
                  <a:pt x="48" y="118"/>
                  <a:pt x="48" y="117"/>
                  <a:pt x="48" y="117"/>
                </a:cubicBezTo>
                <a:cubicBezTo>
                  <a:pt x="48" y="117"/>
                  <a:pt x="44" y="117"/>
                  <a:pt x="43" y="117"/>
                </a:cubicBezTo>
                <a:cubicBezTo>
                  <a:pt x="29" y="116"/>
                  <a:pt x="30" y="103"/>
                  <a:pt x="30" y="101"/>
                </a:cubicBezTo>
                <a:cubicBezTo>
                  <a:pt x="30" y="95"/>
                  <a:pt x="33" y="92"/>
                  <a:pt x="35" y="90"/>
                </a:cubicBezTo>
                <a:cubicBezTo>
                  <a:pt x="37" y="87"/>
                  <a:pt x="40" y="85"/>
                  <a:pt x="43" y="83"/>
                </a:cubicBezTo>
                <a:cubicBezTo>
                  <a:pt x="50" y="80"/>
                  <a:pt x="59" y="77"/>
                  <a:pt x="70" y="76"/>
                </a:cubicBezTo>
                <a:cubicBezTo>
                  <a:pt x="71" y="76"/>
                  <a:pt x="74" y="76"/>
                  <a:pt x="75" y="76"/>
                </a:cubicBezTo>
                <a:cubicBezTo>
                  <a:pt x="74" y="84"/>
                  <a:pt x="77" y="90"/>
                  <a:pt x="79" y="100"/>
                </a:cubicBezTo>
                <a:cubicBezTo>
                  <a:pt x="81" y="108"/>
                  <a:pt x="81" y="114"/>
                  <a:pt x="80" y="115"/>
                </a:cubicBezTo>
                <a:close/>
                <a:moveTo>
                  <a:pt x="127" y="93"/>
                </a:moveTo>
                <a:cubicBezTo>
                  <a:pt x="125" y="102"/>
                  <a:pt x="116" y="100"/>
                  <a:pt x="115" y="100"/>
                </a:cubicBezTo>
                <a:cubicBezTo>
                  <a:pt x="115" y="100"/>
                  <a:pt x="113" y="99"/>
                  <a:pt x="112" y="99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2" y="99"/>
                  <a:pt x="113" y="105"/>
                  <a:pt x="114" y="105"/>
                </a:cubicBezTo>
                <a:cubicBezTo>
                  <a:pt x="114" y="115"/>
                  <a:pt x="103" y="118"/>
                  <a:pt x="100" y="118"/>
                </a:cubicBezTo>
                <a:cubicBezTo>
                  <a:pt x="95" y="118"/>
                  <a:pt x="92" y="116"/>
                  <a:pt x="90" y="114"/>
                </a:cubicBezTo>
                <a:cubicBezTo>
                  <a:pt x="88" y="111"/>
                  <a:pt x="87" y="109"/>
                  <a:pt x="86" y="106"/>
                </a:cubicBezTo>
                <a:cubicBezTo>
                  <a:pt x="83" y="98"/>
                  <a:pt x="80" y="88"/>
                  <a:pt x="77" y="79"/>
                </a:cubicBezTo>
                <a:cubicBezTo>
                  <a:pt x="77" y="78"/>
                  <a:pt x="77" y="77"/>
                  <a:pt x="77" y="76"/>
                </a:cubicBezTo>
                <a:cubicBezTo>
                  <a:pt x="84" y="75"/>
                  <a:pt x="90" y="74"/>
                  <a:pt x="100" y="73"/>
                </a:cubicBezTo>
                <a:cubicBezTo>
                  <a:pt x="108" y="73"/>
                  <a:pt x="113" y="74"/>
                  <a:pt x="114" y="74"/>
                </a:cubicBezTo>
                <a:cubicBezTo>
                  <a:pt x="119" y="75"/>
                  <a:pt x="121" y="77"/>
                  <a:pt x="121" y="77"/>
                </a:cubicBezTo>
                <a:cubicBezTo>
                  <a:pt x="128" y="81"/>
                  <a:pt x="129" y="90"/>
                  <a:pt x="127" y="9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4139782" y="1711356"/>
            <a:ext cx="248389" cy="278367"/>
          </a:xfrm>
          <a:custGeom>
            <a:avLst/>
            <a:gdLst>
              <a:gd name="T0" fmla="*/ 16 w 98"/>
              <a:gd name="T1" fmla="*/ 55 h 110"/>
              <a:gd name="T2" fmla="*/ 25 w 98"/>
              <a:gd name="T3" fmla="*/ 36 h 110"/>
              <a:gd name="T4" fmla="*/ 12 w 98"/>
              <a:gd name="T5" fmla="*/ 24 h 110"/>
              <a:gd name="T6" fmla="*/ 1 w 98"/>
              <a:gd name="T7" fmla="*/ 38 h 110"/>
              <a:gd name="T8" fmla="*/ 16 w 98"/>
              <a:gd name="T9" fmla="*/ 55 h 110"/>
              <a:gd name="T10" fmla="*/ 28 w 98"/>
              <a:gd name="T11" fmla="*/ 79 h 110"/>
              <a:gd name="T12" fmla="*/ 27 w 98"/>
              <a:gd name="T13" fmla="*/ 84 h 110"/>
              <a:gd name="T14" fmla="*/ 33 w 98"/>
              <a:gd name="T15" fmla="*/ 89 h 110"/>
              <a:gd name="T16" fmla="*/ 39 w 98"/>
              <a:gd name="T17" fmla="*/ 89 h 110"/>
              <a:gd name="T18" fmla="*/ 39 w 98"/>
              <a:gd name="T19" fmla="*/ 75 h 110"/>
              <a:gd name="T20" fmla="*/ 32 w 98"/>
              <a:gd name="T21" fmla="*/ 75 h 110"/>
              <a:gd name="T22" fmla="*/ 28 w 98"/>
              <a:gd name="T23" fmla="*/ 79 h 110"/>
              <a:gd name="T24" fmla="*/ 37 w 98"/>
              <a:gd name="T25" fmla="*/ 33 h 110"/>
              <a:gd name="T26" fmla="*/ 48 w 98"/>
              <a:gd name="T27" fmla="*/ 16 h 110"/>
              <a:gd name="T28" fmla="*/ 37 w 98"/>
              <a:gd name="T29" fmla="*/ 0 h 110"/>
              <a:gd name="T30" fmla="*/ 25 w 98"/>
              <a:gd name="T31" fmla="*/ 16 h 110"/>
              <a:gd name="T32" fmla="*/ 37 w 98"/>
              <a:gd name="T33" fmla="*/ 33 h 110"/>
              <a:gd name="T34" fmla="*/ 64 w 98"/>
              <a:gd name="T35" fmla="*/ 34 h 110"/>
              <a:gd name="T36" fmla="*/ 78 w 98"/>
              <a:gd name="T37" fmla="*/ 19 h 110"/>
              <a:gd name="T38" fmla="*/ 68 w 98"/>
              <a:gd name="T39" fmla="*/ 3 h 110"/>
              <a:gd name="T40" fmla="*/ 54 w 98"/>
              <a:gd name="T41" fmla="*/ 17 h 110"/>
              <a:gd name="T42" fmla="*/ 64 w 98"/>
              <a:gd name="T43" fmla="*/ 34 h 110"/>
              <a:gd name="T44" fmla="*/ 84 w 98"/>
              <a:gd name="T45" fmla="*/ 73 h 110"/>
              <a:gd name="T46" fmla="*/ 64 w 98"/>
              <a:gd name="T47" fmla="*/ 52 h 110"/>
              <a:gd name="T48" fmla="*/ 34 w 98"/>
              <a:gd name="T49" fmla="*/ 51 h 110"/>
              <a:gd name="T50" fmla="*/ 20 w 98"/>
              <a:gd name="T51" fmla="*/ 66 h 110"/>
              <a:gd name="T52" fmla="*/ 8 w 98"/>
              <a:gd name="T53" fmla="*/ 89 h 110"/>
              <a:gd name="T54" fmla="*/ 23 w 98"/>
              <a:gd name="T55" fmla="*/ 103 h 110"/>
              <a:gd name="T56" fmla="*/ 41 w 98"/>
              <a:gd name="T57" fmla="*/ 102 h 110"/>
              <a:gd name="T58" fmla="*/ 59 w 98"/>
              <a:gd name="T59" fmla="*/ 102 h 110"/>
              <a:gd name="T60" fmla="*/ 87 w 98"/>
              <a:gd name="T61" fmla="*/ 95 h 110"/>
              <a:gd name="T62" fmla="*/ 84 w 98"/>
              <a:gd name="T63" fmla="*/ 73 h 110"/>
              <a:gd name="T64" fmla="*/ 45 w 98"/>
              <a:gd name="T65" fmla="*/ 95 h 110"/>
              <a:gd name="T66" fmla="*/ 31 w 98"/>
              <a:gd name="T67" fmla="*/ 95 h 110"/>
              <a:gd name="T68" fmla="*/ 21 w 98"/>
              <a:gd name="T69" fmla="*/ 89 h 110"/>
              <a:gd name="T70" fmla="*/ 20 w 98"/>
              <a:gd name="T71" fmla="*/ 78 h 110"/>
              <a:gd name="T72" fmla="*/ 31 w 98"/>
              <a:gd name="T73" fmla="*/ 69 h 110"/>
              <a:gd name="T74" fmla="*/ 39 w 98"/>
              <a:gd name="T75" fmla="*/ 69 h 110"/>
              <a:gd name="T76" fmla="*/ 39 w 98"/>
              <a:gd name="T77" fmla="*/ 59 h 110"/>
              <a:gd name="T78" fmla="*/ 45 w 98"/>
              <a:gd name="T79" fmla="*/ 59 h 110"/>
              <a:gd name="T80" fmla="*/ 45 w 98"/>
              <a:gd name="T81" fmla="*/ 95 h 110"/>
              <a:gd name="T82" fmla="*/ 73 w 98"/>
              <a:gd name="T83" fmla="*/ 95 h 110"/>
              <a:gd name="T84" fmla="*/ 56 w 98"/>
              <a:gd name="T85" fmla="*/ 95 h 110"/>
              <a:gd name="T86" fmla="*/ 49 w 98"/>
              <a:gd name="T87" fmla="*/ 89 h 110"/>
              <a:gd name="T88" fmla="*/ 49 w 98"/>
              <a:gd name="T89" fmla="*/ 70 h 110"/>
              <a:gd name="T90" fmla="*/ 56 w 98"/>
              <a:gd name="T91" fmla="*/ 70 h 110"/>
              <a:gd name="T92" fmla="*/ 56 w 98"/>
              <a:gd name="T93" fmla="*/ 86 h 110"/>
              <a:gd name="T94" fmla="*/ 58 w 98"/>
              <a:gd name="T95" fmla="*/ 89 h 110"/>
              <a:gd name="T96" fmla="*/ 65 w 98"/>
              <a:gd name="T97" fmla="*/ 89 h 110"/>
              <a:gd name="T98" fmla="*/ 65 w 98"/>
              <a:gd name="T99" fmla="*/ 70 h 110"/>
              <a:gd name="T100" fmla="*/ 73 w 98"/>
              <a:gd name="T101" fmla="*/ 70 h 110"/>
              <a:gd name="T102" fmla="*/ 73 w 98"/>
              <a:gd name="T103" fmla="*/ 95 h 110"/>
              <a:gd name="T104" fmla="*/ 97 w 98"/>
              <a:gd name="T105" fmla="*/ 45 h 110"/>
              <a:gd name="T106" fmla="*/ 84 w 98"/>
              <a:gd name="T107" fmla="*/ 32 h 110"/>
              <a:gd name="T108" fmla="*/ 73 w 98"/>
              <a:gd name="T109" fmla="*/ 48 h 110"/>
              <a:gd name="T110" fmla="*/ 86 w 98"/>
              <a:gd name="T111" fmla="*/ 62 h 110"/>
              <a:gd name="T112" fmla="*/ 97 w 98"/>
              <a:gd name="T113" fmla="*/ 4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110">
                <a:moveTo>
                  <a:pt x="16" y="55"/>
                </a:moveTo>
                <a:cubicBezTo>
                  <a:pt x="27" y="53"/>
                  <a:pt x="25" y="39"/>
                  <a:pt x="25" y="36"/>
                </a:cubicBezTo>
                <a:cubicBezTo>
                  <a:pt x="25" y="32"/>
                  <a:pt x="19" y="24"/>
                  <a:pt x="12" y="24"/>
                </a:cubicBezTo>
                <a:cubicBezTo>
                  <a:pt x="3" y="25"/>
                  <a:pt x="1" y="38"/>
                  <a:pt x="1" y="38"/>
                </a:cubicBezTo>
                <a:cubicBezTo>
                  <a:pt x="0" y="45"/>
                  <a:pt x="4" y="58"/>
                  <a:pt x="16" y="55"/>
                </a:cubicBezTo>
                <a:close/>
                <a:moveTo>
                  <a:pt x="28" y="79"/>
                </a:moveTo>
                <a:cubicBezTo>
                  <a:pt x="27" y="80"/>
                  <a:pt x="27" y="82"/>
                  <a:pt x="27" y="84"/>
                </a:cubicBezTo>
                <a:cubicBezTo>
                  <a:pt x="28" y="89"/>
                  <a:pt x="33" y="89"/>
                  <a:pt x="33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75"/>
                  <a:pt x="39" y="75"/>
                  <a:pt x="39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29" y="76"/>
                  <a:pt x="28" y="78"/>
                  <a:pt x="28" y="79"/>
                </a:cubicBezTo>
                <a:close/>
                <a:moveTo>
                  <a:pt x="37" y="33"/>
                </a:moveTo>
                <a:cubicBezTo>
                  <a:pt x="43" y="33"/>
                  <a:pt x="48" y="25"/>
                  <a:pt x="48" y="16"/>
                </a:cubicBezTo>
                <a:cubicBezTo>
                  <a:pt x="48" y="8"/>
                  <a:pt x="43" y="0"/>
                  <a:pt x="37" y="0"/>
                </a:cubicBezTo>
                <a:cubicBezTo>
                  <a:pt x="30" y="0"/>
                  <a:pt x="25" y="8"/>
                  <a:pt x="25" y="16"/>
                </a:cubicBezTo>
                <a:cubicBezTo>
                  <a:pt x="25" y="25"/>
                  <a:pt x="30" y="33"/>
                  <a:pt x="37" y="33"/>
                </a:cubicBezTo>
                <a:close/>
                <a:moveTo>
                  <a:pt x="64" y="34"/>
                </a:moveTo>
                <a:cubicBezTo>
                  <a:pt x="72" y="35"/>
                  <a:pt x="77" y="26"/>
                  <a:pt x="78" y="19"/>
                </a:cubicBezTo>
                <a:cubicBezTo>
                  <a:pt x="79" y="12"/>
                  <a:pt x="74" y="4"/>
                  <a:pt x="68" y="3"/>
                </a:cubicBezTo>
                <a:cubicBezTo>
                  <a:pt x="62" y="2"/>
                  <a:pt x="55" y="11"/>
                  <a:pt x="54" y="17"/>
                </a:cubicBezTo>
                <a:cubicBezTo>
                  <a:pt x="53" y="25"/>
                  <a:pt x="55" y="32"/>
                  <a:pt x="64" y="34"/>
                </a:cubicBezTo>
                <a:close/>
                <a:moveTo>
                  <a:pt x="84" y="73"/>
                </a:moveTo>
                <a:cubicBezTo>
                  <a:pt x="84" y="73"/>
                  <a:pt x="71" y="63"/>
                  <a:pt x="64" y="52"/>
                </a:cubicBezTo>
                <a:cubicBezTo>
                  <a:pt x="53" y="37"/>
                  <a:pt x="39" y="43"/>
                  <a:pt x="34" y="51"/>
                </a:cubicBezTo>
                <a:cubicBezTo>
                  <a:pt x="29" y="59"/>
                  <a:pt x="22" y="64"/>
                  <a:pt x="20" y="66"/>
                </a:cubicBezTo>
                <a:cubicBezTo>
                  <a:pt x="19" y="67"/>
                  <a:pt x="5" y="75"/>
                  <a:pt x="8" y="89"/>
                </a:cubicBezTo>
                <a:cubicBezTo>
                  <a:pt x="11" y="103"/>
                  <a:pt x="23" y="103"/>
                  <a:pt x="23" y="103"/>
                </a:cubicBezTo>
                <a:cubicBezTo>
                  <a:pt x="23" y="103"/>
                  <a:pt x="31" y="104"/>
                  <a:pt x="41" y="102"/>
                </a:cubicBezTo>
                <a:cubicBezTo>
                  <a:pt x="50" y="100"/>
                  <a:pt x="59" y="102"/>
                  <a:pt x="59" y="102"/>
                </a:cubicBezTo>
                <a:cubicBezTo>
                  <a:pt x="59" y="102"/>
                  <a:pt x="81" y="110"/>
                  <a:pt x="87" y="95"/>
                </a:cubicBezTo>
                <a:cubicBezTo>
                  <a:pt x="94" y="81"/>
                  <a:pt x="84" y="73"/>
                  <a:pt x="84" y="73"/>
                </a:cubicBezTo>
                <a:close/>
                <a:moveTo>
                  <a:pt x="45" y="95"/>
                </a:moveTo>
                <a:cubicBezTo>
                  <a:pt x="31" y="95"/>
                  <a:pt x="31" y="95"/>
                  <a:pt x="31" y="95"/>
                </a:cubicBezTo>
                <a:cubicBezTo>
                  <a:pt x="24" y="94"/>
                  <a:pt x="22" y="89"/>
                  <a:pt x="21" y="89"/>
                </a:cubicBezTo>
                <a:cubicBezTo>
                  <a:pt x="21" y="88"/>
                  <a:pt x="19" y="84"/>
                  <a:pt x="20" y="78"/>
                </a:cubicBezTo>
                <a:cubicBezTo>
                  <a:pt x="23" y="70"/>
                  <a:pt x="31" y="69"/>
                  <a:pt x="31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59"/>
                  <a:pt x="39" y="59"/>
                  <a:pt x="39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95"/>
                </a:lnTo>
                <a:close/>
                <a:moveTo>
                  <a:pt x="73" y="95"/>
                </a:moveTo>
                <a:cubicBezTo>
                  <a:pt x="56" y="95"/>
                  <a:pt x="56" y="95"/>
                  <a:pt x="56" y="95"/>
                </a:cubicBezTo>
                <a:cubicBezTo>
                  <a:pt x="49" y="93"/>
                  <a:pt x="49" y="89"/>
                  <a:pt x="49" y="89"/>
                </a:cubicBezTo>
                <a:cubicBezTo>
                  <a:pt x="49" y="70"/>
                  <a:pt x="49" y="70"/>
                  <a:pt x="49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8"/>
                  <a:pt x="58" y="89"/>
                  <a:pt x="58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70"/>
                  <a:pt x="65" y="70"/>
                  <a:pt x="65" y="70"/>
                </a:cubicBezTo>
                <a:cubicBezTo>
                  <a:pt x="73" y="70"/>
                  <a:pt x="73" y="70"/>
                  <a:pt x="73" y="70"/>
                </a:cubicBezTo>
                <a:lnTo>
                  <a:pt x="73" y="95"/>
                </a:lnTo>
                <a:close/>
                <a:moveTo>
                  <a:pt x="97" y="45"/>
                </a:moveTo>
                <a:cubicBezTo>
                  <a:pt x="97" y="42"/>
                  <a:pt x="94" y="32"/>
                  <a:pt x="84" y="32"/>
                </a:cubicBezTo>
                <a:cubicBezTo>
                  <a:pt x="74" y="32"/>
                  <a:pt x="73" y="41"/>
                  <a:pt x="73" y="48"/>
                </a:cubicBezTo>
                <a:cubicBezTo>
                  <a:pt x="73" y="54"/>
                  <a:pt x="73" y="62"/>
                  <a:pt x="86" y="62"/>
                </a:cubicBezTo>
                <a:cubicBezTo>
                  <a:pt x="98" y="62"/>
                  <a:pt x="97" y="48"/>
                  <a:pt x="9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6" name="Freeform 156"/>
          <p:cNvSpPr/>
          <p:nvPr/>
        </p:nvSpPr>
        <p:spPr bwMode="auto">
          <a:xfrm>
            <a:off x="4260764" y="2904511"/>
            <a:ext cx="51391" cy="53532"/>
          </a:xfrm>
          <a:custGeom>
            <a:avLst/>
            <a:gdLst>
              <a:gd name="T0" fmla="*/ 16 w 20"/>
              <a:gd name="T1" fmla="*/ 17 h 21"/>
              <a:gd name="T2" fmla="*/ 9 w 20"/>
              <a:gd name="T3" fmla="*/ 17 h 21"/>
              <a:gd name="T4" fmla="*/ 8 w 20"/>
              <a:gd name="T5" fmla="*/ 15 h 21"/>
              <a:gd name="T6" fmla="*/ 8 w 20"/>
              <a:gd name="T7" fmla="*/ 0 h 21"/>
              <a:gd name="T8" fmla="*/ 0 w 20"/>
              <a:gd name="T9" fmla="*/ 0 h 21"/>
              <a:gd name="T10" fmla="*/ 0 w 20"/>
              <a:gd name="T11" fmla="*/ 17 h 21"/>
              <a:gd name="T12" fmla="*/ 7 w 20"/>
              <a:gd name="T13" fmla="*/ 21 h 21"/>
              <a:gd name="T14" fmla="*/ 20 w 20"/>
              <a:gd name="T15" fmla="*/ 21 h 21"/>
              <a:gd name="T16" fmla="*/ 20 w 20"/>
              <a:gd name="T17" fmla="*/ 1 h 21"/>
              <a:gd name="T18" fmla="*/ 16 w 20"/>
              <a:gd name="T19" fmla="*/ 1 h 21"/>
              <a:gd name="T20" fmla="*/ 16 w 20"/>
              <a:gd name="T21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1">
                <a:moveTo>
                  <a:pt x="16" y="17"/>
                </a:move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6"/>
                  <a:pt x="8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1" y="21"/>
                  <a:pt x="7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16" y="1"/>
                  <a:pt x="16" y="1"/>
                  <a:pt x="16" y="1"/>
                </a:cubicBezTo>
                <a:lnTo>
                  <a:pt x="16" y="1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7" name="Freeform 157"/>
          <p:cNvSpPr>
            <a:spLocks noEditPoints="1"/>
          </p:cNvSpPr>
          <p:nvPr/>
        </p:nvSpPr>
        <p:spPr bwMode="auto">
          <a:xfrm>
            <a:off x="4197596" y="2882028"/>
            <a:ext cx="53532" cy="76016"/>
          </a:xfrm>
          <a:custGeom>
            <a:avLst/>
            <a:gdLst>
              <a:gd name="T0" fmla="*/ 17 w 21"/>
              <a:gd name="T1" fmla="*/ 10 h 30"/>
              <a:gd name="T2" fmla="*/ 10 w 21"/>
              <a:gd name="T3" fmla="*/ 10 h 30"/>
              <a:gd name="T4" fmla="*/ 1 w 21"/>
              <a:gd name="T5" fmla="*/ 18 h 30"/>
              <a:gd name="T6" fmla="*/ 2 w 21"/>
              <a:gd name="T7" fmla="*/ 25 h 30"/>
              <a:gd name="T8" fmla="*/ 10 w 21"/>
              <a:gd name="T9" fmla="*/ 30 h 30"/>
              <a:gd name="T10" fmla="*/ 21 w 21"/>
              <a:gd name="T11" fmla="*/ 30 h 30"/>
              <a:gd name="T12" fmla="*/ 21 w 21"/>
              <a:gd name="T13" fmla="*/ 0 h 30"/>
              <a:gd name="T14" fmla="*/ 17 w 21"/>
              <a:gd name="T15" fmla="*/ 0 h 30"/>
              <a:gd name="T16" fmla="*/ 17 w 21"/>
              <a:gd name="T17" fmla="*/ 10 h 30"/>
              <a:gd name="T18" fmla="*/ 17 w 21"/>
              <a:gd name="T19" fmla="*/ 26 h 30"/>
              <a:gd name="T20" fmla="*/ 11 w 21"/>
              <a:gd name="T21" fmla="*/ 26 h 30"/>
              <a:gd name="T22" fmla="*/ 7 w 21"/>
              <a:gd name="T23" fmla="*/ 22 h 30"/>
              <a:gd name="T24" fmla="*/ 7 w 21"/>
              <a:gd name="T25" fmla="*/ 17 h 30"/>
              <a:gd name="T26" fmla="*/ 11 w 21"/>
              <a:gd name="T27" fmla="*/ 14 h 30"/>
              <a:gd name="T28" fmla="*/ 17 w 21"/>
              <a:gd name="T29" fmla="*/ 14 h 30"/>
              <a:gd name="T30" fmla="*/ 17 w 21"/>
              <a:gd name="T31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0">
                <a:moveTo>
                  <a:pt x="17" y="10"/>
                </a:move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3" y="10"/>
                  <a:pt x="1" y="18"/>
                </a:cubicBezTo>
                <a:cubicBezTo>
                  <a:pt x="0" y="23"/>
                  <a:pt x="1" y="25"/>
                  <a:pt x="2" y="25"/>
                </a:cubicBezTo>
                <a:cubicBezTo>
                  <a:pt x="2" y="26"/>
                  <a:pt x="4" y="30"/>
                  <a:pt x="10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0"/>
                  <a:pt x="21" y="0"/>
                  <a:pt x="21" y="0"/>
                </a:cubicBezTo>
                <a:cubicBezTo>
                  <a:pt x="17" y="0"/>
                  <a:pt x="17" y="0"/>
                  <a:pt x="17" y="0"/>
                </a:cubicBezTo>
                <a:lnTo>
                  <a:pt x="17" y="10"/>
                </a:lnTo>
                <a:close/>
                <a:moveTo>
                  <a:pt x="17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8" y="26"/>
                  <a:pt x="7" y="22"/>
                </a:cubicBezTo>
                <a:cubicBezTo>
                  <a:pt x="6" y="20"/>
                  <a:pt x="7" y="18"/>
                  <a:pt x="7" y="17"/>
                </a:cubicBezTo>
                <a:cubicBezTo>
                  <a:pt x="7" y="16"/>
                  <a:pt x="9" y="14"/>
                  <a:pt x="11" y="14"/>
                </a:cubicBezTo>
                <a:cubicBezTo>
                  <a:pt x="17" y="14"/>
                  <a:pt x="17" y="14"/>
                  <a:pt x="17" y="14"/>
                </a:cubicBezTo>
                <a:lnTo>
                  <a:pt x="17" y="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8" name="Freeform 158"/>
          <p:cNvSpPr>
            <a:spLocks noEditPoints="1"/>
          </p:cNvSpPr>
          <p:nvPr/>
        </p:nvSpPr>
        <p:spPr bwMode="auto">
          <a:xfrm>
            <a:off x="4073402" y="2687171"/>
            <a:ext cx="380078" cy="380078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80 w 150"/>
              <a:gd name="T11" fmla="*/ 40 h 150"/>
              <a:gd name="T12" fmla="*/ 92 w 150"/>
              <a:gd name="T13" fmla="*/ 27 h 150"/>
              <a:gd name="T14" fmla="*/ 101 w 150"/>
              <a:gd name="T15" fmla="*/ 41 h 150"/>
              <a:gd name="T16" fmla="*/ 88 w 150"/>
              <a:gd name="T17" fmla="*/ 54 h 150"/>
              <a:gd name="T18" fmla="*/ 80 w 150"/>
              <a:gd name="T19" fmla="*/ 40 h 150"/>
              <a:gd name="T20" fmla="*/ 64 w 150"/>
              <a:gd name="T21" fmla="*/ 25 h 150"/>
              <a:gd name="T22" fmla="*/ 74 w 150"/>
              <a:gd name="T23" fmla="*/ 39 h 150"/>
              <a:gd name="T24" fmla="*/ 64 w 150"/>
              <a:gd name="T25" fmla="*/ 53 h 150"/>
              <a:gd name="T26" fmla="*/ 54 w 150"/>
              <a:gd name="T27" fmla="*/ 39 h 150"/>
              <a:gd name="T28" fmla="*/ 64 w 150"/>
              <a:gd name="T29" fmla="*/ 25 h 150"/>
              <a:gd name="T30" fmla="*/ 33 w 150"/>
              <a:gd name="T31" fmla="*/ 58 h 150"/>
              <a:gd name="T32" fmla="*/ 42 w 150"/>
              <a:gd name="T33" fmla="*/ 46 h 150"/>
              <a:gd name="T34" fmla="*/ 54 w 150"/>
              <a:gd name="T35" fmla="*/ 56 h 150"/>
              <a:gd name="T36" fmla="*/ 45 w 150"/>
              <a:gd name="T37" fmla="*/ 73 h 150"/>
              <a:gd name="T38" fmla="*/ 33 w 150"/>
              <a:gd name="T39" fmla="*/ 58 h 150"/>
              <a:gd name="T40" fmla="*/ 109 w 150"/>
              <a:gd name="T41" fmla="*/ 109 h 150"/>
              <a:gd name="T42" fmla="*/ 84 w 150"/>
              <a:gd name="T43" fmla="*/ 115 h 150"/>
              <a:gd name="T44" fmla="*/ 68 w 150"/>
              <a:gd name="T45" fmla="*/ 114 h 150"/>
              <a:gd name="T46" fmla="*/ 52 w 150"/>
              <a:gd name="T47" fmla="*/ 116 h 150"/>
              <a:gd name="T48" fmla="*/ 39 w 150"/>
              <a:gd name="T49" fmla="*/ 103 h 150"/>
              <a:gd name="T50" fmla="*/ 50 w 150"/>
              <a:gd name="T51" fmla="*/ 82 h 150"/>
              <a:gd name="T52" fmla="*/ 62 w 150"/>
              <a:gd name="T53" fmla="*/ 70 h 150"/>
              <a:gd name="T54" fmla="*/ 88 w 150"/>
              <a:gd name="T55" fmla="*/ 71 h 150"/>
              <a:gd name="T56" fmla="*/ 106 w 150"/>
              <a:gd name="T57" fmla="*/ 89 h 150"/>
              <a:gd name="T58" fmla="*/ 109 w 150"/>
              <a:gd name="T59" fmla="*/ 109 h 150"/>
              <a:gd name="T60" fmla="*/ 107 w 150"/>
              <a:gd name="T61" fmla="*/ 79 h 150"/>
              <a:gd name="T62" fmla="*/ 96 w 150"/>
              <a:gd name="T63" fmla="*/ 66 h 150"/>
              <a:gd name="T64" fmla="*/ 106 w 150"/>
              <a:gd name="T65" fmla="*/ 53 h 150"/>
              <a:gd name="T66" fmla="*/ 117 w 150"/>
              <a:gd name="T67" fmla="*/ 64 h 150"/>
              <a:gd name="T68" fmla="*/ 107 w 150"/>
              <a:gd name="T69" fmla="*/ 7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7"/>
                  <a:pt x="33" y="150"/>
                  <a:pt x="75" y="150"/>
                </a:cubicBezTo>
                <a:cubicBezTo>
                  <a:pt x="116" y="150"/>
                  <a:pt x="150" y="117"/>
                  <a:pt x="150" y="75"/>
                </a:cubicBezTo>
                <a:cubicBezTo>
                  <a:pt x="150" y="33"/>
                  <a:pt x="116" y="0"/>
                  <a:pt x="75" y="0"/>
                </a:cubicBezTo>
                <a:close/>
                <a:moveTo>
                  <a:pt x="80" y="40"/>
                </a:moveTo>
                <a:cubicBezTo>
                  <a:pt x="80" y="34"/>
                  <a:pt x="87" y="26"/>
                  <a:pt x="92" y="27"/>
                </a:cubicBezTo>
                <a:cubicBezTo>
                  <a:pt x="97" y="28"/>
                  <a:pt x="102" y="35"/>
                  <a:pt x="101" y="41"/>
                </a:cubicBezTo>
                <a:cubicBezTo>
                  <a:pt x="100" y="47"/>
                  <a:pt x="95" y="55"/>
                  <a:pt x="88" y="54"/>
                </a:cubicBezTo>
                <a:cubicBezTo>
                  <a:pt x="80" y="53"/>
                  <a:pt x="79" y="46"/>
                  <a:pt x="80" y="40"/>
                </a:cubicBezTo>
                <a:close/>
                <a:moveTo>
                  <a:pt x="64" y="25"/>
                </a:moveTo>
                <a:cubicBezTo>
                  <a:pt x="70" y="25"/>
                  <a:pt x="74" y="31"/>
                  <a:pt x="74" y="39"/>
                </a:cubicBezTo>
                <a:cubicBezTo>
                  <a:pt x="74" y="47"/>
                  <a:pt x="70" y="53"/>
                  <a:pt x="64" y="53"/>
                </a:cubicBezTo>
                <a:cubicBezTo>
                  <a:pt x="59" y="53"/>
                  <a:pt x="54" y="47"/>
                  <a:pt x="54" y="39"/>
                </a:cubicBezTo>
                <a:cubicBezTo>
                  <a:pt x="54" y="31"/>
                  <a:pt x="59" y="25"/>
                  <a:pt x="64" y="25"/>
                </a:cubicBezTo>
                <a:close/>
                <a:moveTo>
                  <a:pt x="33" y="58"/>
                </a:moveTo>
                <a:cubicBezTo>
                  <a:pt x="33" y="58"/>
                  <a:pt x="34" y="47"/>
                  <a:pt x="42" y="46"/>
                </a:cubicBezTo>
                <a:cubicBezTo>
                  <a:pt x="49" y="45"/>
                  <a:pt x="53" y="52"/>
                  <a:pt x="54" y="56"/>
                </a:cubicBezTo>
                <a:cubicBezTo>
                  <a:pt x="54" y="59"/>
                  <a:pt x="55" y="71"/>
                  <a:pt x="45" y="73"/>
                </a:cubicBezTo>
                <a:cubicBezTo>
                  <a:pt x="35" y="75"/>
                  <a:pt x="32" y="64"/>
                  <a:pt x="33" y="58"/>
                </a:cubicBezTo>
                <a:close/>
                <a:moveTo>
                  <a:pt x="109" y="109"/>
                </a:moveTo>
                <a:cubicBezTo>
                  <a:pt x="104" y="122"/>
                  <a:pt x="84" y="115"/>
                  <a:pt x="84" y="115"/>
                </a:cubicBezTo>
                <a:cubicBezTo>
                  <a:pt x="84" y="115"/>
                  <a:pt x="76" y="113"/>
                  <a:pt x="68" y="114"/>
                </a:cubicBezTo>
                <a:cubicBezTo>
                  <a:pt x="59" y="116"/>
                  <a:pt x="52" y="116"/>
                  <a:pt x="52" y="116"/>
                </a:cubicBezTo>
                <a:cubicBezTo>
                  <a:pt x="52" y="116"/>
                  <a:pt x="42" y="116"/>
                  <a:pt x="39" y="103"/>
                </a:cubicBezTo>
                <a:cubicBezTo>
                  <a:pt x="36" y="91"/>
                  <a:pt x="49" y="84"/>
                  <a:pt x="50" y="82"/>
                </a:cubicBezTo>
                <a:cubicBezTo>
                  <a:pt x="51" y="81"/>
                  <a:pt x="57" y="77"/>
                  <a:pt x="62" y="70"/>
                </a:cubicBezTo>
                <a:cubicBezTo>
                  <a:pt x="66" y="62"/>
                  <a:pt x="79" y="57"/>
                  <a:pt x="88" y="71"/>
                </a:cubicBezTo>
                <a:cubicBezTo>
                  <a:pt x="95" y="80"/>
                  <a:pt x="106" y="89"/>
                  <a:pt x="106" y="89"/>
                </a:cubicBezTo>
                <a:cubicBezTo>
                  <a:pt x="106" y="89"/>
                  <a:pt x="114" y="96"/>
                  <a:pt x="109" y="109"/>
                </a:cubicBezTo>
                <a:close/>
                <a:moveTo>
                  <a:pt x="107" y="79"/>
                </a:moveTo>
                <a:cubicBezTo>
                  <a:pt x="96" y="80"/>
                  <a:pt x="96" y="72"/>
                  <a:pt x="96" y="66"/>
                </a:cubicBezTo>
                <a:cubicBezTo>
                  <a:pt x="96" y="61"/>
                  <a:pt x="97" y="53"/>
                  <a:pt x="106" y="53"/>
                </a:cubicBezTo>
                <a:cubicBezTo>
                  <a:pt x="115" y="53"/>
                  <a:pt x="117" y="61"/>
                  <a:pt x="117" y="64"/>
                </a:cubicBezTo>
                <a:cubicBezTo>
                  <a:pt x="117" y="67"/>
                  <a:pt x="118" y="79"/>
                  <a:pt x="107" y="7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9" name="Rectangle 159"/>
          <p:cNvSpPr>
            <a:spLocks noChangeArrowheads="1"/>
          </p:cNvSpPr>
          <p:nvPr/>
        </p:nvSpPr>
        <p:spPr bwMode="auto">
          <a:xfrm>
            <a:off x="5668049" y="2822072"/>
            <a:ext cx="120983" cy="50321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0" name="Freeform 160"/>
          <p:cNvSpPr>
            <a:spLocks noEditPoints="1"/>
          </p:cNvSpPr>
          <p:nvPr/>
        </p:nvSpPr>
        <p:spPr bwMode="auto">
          <a:xfrm>
            <a:off x="5543854" y="2681818"/>
            <a:ext cx="382220" cy="380078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33 w 151"/>
              <a:gd name="T11" fmla="*/ 27 h 150"/>
              <a:gd name="T12" fmla="*/ 117 w 151"/>
              <a:gd name="T13" fmla="*/ 27 h 150"/>
              <a:gd name="T14" fmla="*/ 117 w 151"/>
              <a:gd name="T15" fmla="*/ 35 h 150"/>
              <a:gd name="T16" fmla="*/ 33 w 151"/>
              <a:gd name="T17" fmla="*/ 35 h 150"/>
              <a:gd name="T18" fmla="*/ 33 w 151"/>
              <a:gd name="T19" fmla="*/ 27 h 150"/>
              <a:gd name="T20" fmla="*/ 109 w 151"/>
              <a:gd name="T21" fmla="*/ 47 h 150"/>
              <a:gd name="T22" fmla="*/ 109 w 151"/>
              <a:gd name="T23" fmla="*/ 83 h 150"/>
              <a:gd name="T24" fmla="*/ 37 w 151"/>
              <a:gd name="T25" fmla="*/ 83 h 150"/>
              <a:gd name="T26" fmla="*/ 37 w 151"/>
              <a:gd name="T27" fmla="*/ 47 h 150"/>
              <a:gd name="T28" fmla="*/ 109 w 151"/>
              <a:gd name="T29" fmla="*/ 47 h 150"/>
              <a:gd name="T30" fmla="*/ 117 w 151"/>
              <a:gd name="T31" fmla="*/ 115 h 150"/>
              <a:gd name="T32" fmla="*/ 29 w 151"/>
              <a:gd name="T33" fmla="*/ 115 h 150"/>
              <a:gd name="T34" fmla="*/ 29 w 151"/>
              <a:gd name="T35" fmla="*/ 107 h 150"/>
              <a:gd name="T36" fmla="*/ 57 w 151"/>
              <a:gd name="T37" fmla="*/ 107 h 150"/>
              <a:gd name="T38" fmla="*/ 47 w 151"/>
              <a:gd name="T39" fmla="*/ 90 h 150"/>
              <a:gd name="T40" fmla="*/ 57 w 151"/>
              <a:gd name="T41" fmla="*/ 87 h 150"/>
              <a:gd name="T42" fmla="*/ 67 w 151"/>
              <a:gd name="T43" fmla="*/ 107 h 150"/>
              <a:gd name="T44" fmla="*/ 85 w 151"/>
              <a:gd name="T45" fmla="*/ 107 h 150"/>
              <a:gd name="T46" fmla="*/ 94 w 151"/>
              <a:gd name="T47" fmla="*/ 86 h 150"/>
              <a:gd name="T48" fmla="*/ 104 w 151"/>
              <a:gd name="T49" fmla="*/ 90 h 150"/>
              <a:gd name="T50" fmla="*/ 95 w 151"/>
              <a:gd name="T51" fmla="*/ 107 h 150"/>
              <a:gd name="T52" fmla="*/ 117 w 151"/>
              <a:gd name="T53" fmla="*/ 107 h 150"/>
              <a:gd name="T54" fmla="*/ 117 w 151"/>
              <a:gd name="T55" fmla="*/ 11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33" y="27"/>
                </a:moveTo>
                <a:cubicBezTo>
                  <a:pt x="117" y="27"/>
                  <a:pt x="117" y="27"/>
                  <a:pt x="117" y="2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33" y="35"/>
                  <a:pt x="33" y="35"/>
                  <a:pt x="33" y="35"/>
                </a:cubicBezTo>
                <a:lnTo>
                  <a:pt x="33" y="27"/>
                </a:lnTo>
                <a:close/>
                <a:moveTo>
                  <a:pt x="109" y="47"/>
                </a:moveTo>
                <a:cubicBezTo>
                  <a:pt x="109" y="83"/>
                  <a:pt x="109" y="83"/>
                  <a:pt x="109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7" y="47"/>
                  <a:pt x="37" y="47"/>
                  <a:pt x="37" y="47"/>
                </a:cubicBezTo>
                <a:lnTo>
                  <a:pt x="109" y="47"/>
                </a:lnTo>
                <a:close/>
                <a:moveTo>
                  <a:pt x="117" y="115"/>
                </a:moveTo>
                <a:cubicBezTo>
                  <a:pt x="29" y="115"/>
                  <a:pt x="29" y="115"/>
                  <a:pt x="29" y="115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4" y="99"/>
                  <a:pt x="51" y="96"/>
                  <a:pt x="47" y="90"/>
                </a:cubicBezTo>
                <a:cubicBezTo>
                  <a:pt x="57" y="87"/>
                  <a:pt x="57" y="87"/>
                  <a:pt x="57" y="87"/>
                </a:cubicBezTo>
                <a:cubicBezTo>
                  <a:pt x="61" y="92"/>
                  <a:pt x="64" y="99"/>
                  <a:pt x="67" y="107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88" y="99"/>
                  <a:pt x="91" y="94"/>
                  <a:pt x="94" y="86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1" y="97"/>
                  <a:pt x="99" y="99"/>
                  <a:pt x="95" y="107"/>
                </a:cubicBezTo>
                <a:cubicBezTo>
                  <a:pt x="117" y="107"/>
                  <a:pt x="117" y="107"/>
                  <a:pt x="117" y="107"/>
                </a:cubicBezTo>
                <a:lnTo>
                  <a:pt x="117" y="11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1" name="Oval 161"/>
          <p:cNvSpPr>
            <a:spLocks noChangeArrowheads="1"/>
          </p:cNvSpPr>
          <p:nvPr/>
        </p:nvSpPr>
        <p:spPr bwMode="auto">
          <a:xfrm>
            <a:off x="7963505" y="2890594"/>
            <a:ext cx="22484" cy="2462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2" name="Freeform 162"/>
          <p:cNvSpPr/>
          <p:nvPr/>
        </p:nvSpPr>
        <p:spPr bwMode="auto">
          <a:xfrm>
            <a:off x="7854300" y="2870251"/>
            <a:ext cx="98499" cy="111347"/>
          </a:xfrm>
          <a:custGeom>
            <a:avLst/>
            <a:gdLst>
              <a:gd name="T0" fmla="*/ 3 w 39"/>
              <a:gd name="T1" fmla="*/ 0 h 44"/>
              <a:gd name="T2" fmla="*/ 39 w 39"/>
              <a:gd name="T3" fmla="*/ 14 h 44"/>
              <a:gd name="T4" fmla="*/ 3 w 39"/>
              <a:gd name="T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44">
                <a:moveTo>
                  <a:pt x="3" y="0"/>
                </a:moveTo>
                <a:cubicBezTo>
                  <a:pt x="3" y="4"/>
                  <a:pt x="0" y="44"/>
                  <a:pt x="39" y="14"/>
                </a:cubicBezTo>
                <a:cubicBezTo>
                  <a:pt x="3" y="35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3" name="Freeform 163"/>
          <p:cNvSpPr>
            <a:spLocks noEditPoints="1"/>
          </p:cNvSpPr>
          <p:nvPr/>
        </p:nvSpPr>
        <p:spPr bwMode="auto">
          <a:xfrm>
            <a:off x="7867148" y="2806012"/>
            <a:ext cx="96358" cy="107064"/>
          </a:xfrm>
          <a:custGeom>
            <a:avLst/>
            <a:gdLst>
              <a:gd name="T0" fmla="*/ 24 w 38"/>
              <a:gd name="T1" fmla="*/ 9 h 42"/>
              <a:gd name="T2" fmla="*/ 13 w 38"/>
              <a:gd name="T3" fmla="*/ 3 h 42"/>
              <a:gd name="T4" fmla="*/ 4 w 38"/>
              <a:gd name="T5" fmla="*/ 16 h 42"/>
              <a:gd name="T6" fmla="*/ 17 w 38"/>
              <a:gd name="T7" fmla="*/ 28 h 42"/>
              <a:gd name="T8" fmla="*/ 29 w 38"/>
              <a:gd name="T9" fmla="*/ 36 h 42"/>
              <a:gd name="T10" fmla="*/ 37 w 38"/>
              <a:gd name="T11" fmla="*/ 17 h 42"/>
              <a:gd name="T12" fmla="*/ 24 w 38"/>
              <a:gd name="T13" fmla="*/ 9 h 42"/>
              <a:gd name="T14" fmla="*/ 20 w 38"/>
              <a:gd name="T15" fmla="*/ 15 h 42"/>
              <a:gd name="T16" fmla="*/ 14 w 38"/>
              <a:gd name="T17" fmla="*/ 20 h 42"/>
              <a:gd name="T18" fmla="*/ 13 w 38"/>
              <a:gd name="T19" fmla="*/ 12 h 42"/>
              <a:gd name="T20" fmla="*/ 18 w 38"/>
              <a:gd name="T21" fmla="*/ 7 h 42"/>
              <a:gd name="T22" fmla="*/ 20 w 38"/>
              <a:gd name="T23" fmla="*/ 15 h 42"/>
              <a:gd name="T24" fmla="*/ 33 w 38"/>
              <a:gd name="T25" fmla="*/ 20 h 42"/>
              <a:gd name="T26" fmla="*/ 29 w 38"/>
              <a:gd name="T27" fmla="*/ 24 h 42"/>
              <a:gd name="T28" fmla="*/ 28 w 38"/>
              <a:gd name="T29" fmla="*/ 17 h 42"/>
              <a:gd name="T30" fmla="*/ 31 w 38"/>
              <a:gd name="T31" fmla="*/ 13 h 42"/>
              <a:gd name="T32" fmla="*/ 33 w 38"/>
              <a:gd name="T33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" h="42">
                <a:moveTo>
                  <a:pt x="24" y="9"/>
                </a:moveTo>
                <a:cubicBezTo>
                  <a:pt x="24" y="5"/>
                  <a:pt x="20" y="0"/>
                  <a:pt x="13" y="3"/>
                </a:cubicBezTo>
                <a:cubicBezTo>
                  <a:pt x="7" y="4"/>
                  <a:pt x="4" y="16"/>
                  <a:pt x="4" y="16"/>
                </a:cubicBezTo>
                <a:cubicBezTo>
                  <a:pt x="0" y="37"/>
                  <a:pt x="17" y="28"/>
                  <a:pt x="17" y="28"/>
                </a:cubicBezTo>
                <a:cubicBezTo>
                  <a:pt x="17" y="28"/>
                  <a:pt x="18" y="42"/>
                  <a:pt x="29" y="36"/>
                </a:cubicBezTo>
                <a:cubicBezTo>
                  <a:pt x="35" y="30"/>
                  <a:pt x="37" y="17"/>
                  <a:pt x="37" y="17"/>
                </a:cubicBezTo>
                <a:cubicBezTo>
                  <a:pt x="38" y="0"/>
                  <a:pt x="24" y="9"/>
                  <a:pt x="24" y="9"/>
                </a:cubicBezTo>
                <a:close/>
                <a:moveTo>
                  <a:pt x="20" y="15"/>
                </a:moveTo>
                <a:cubicBezTo>
                  <a:pt x="18" y="17"/>
                  <a:pt x="16" y="20"/>
                  <a:pt x="14" y="20"/>
                </a:cubicBezTo>
                <a:cubicBezTo>
                  <a:pt x="12" y="19"/>
                  <a:pt x="12" y="16"/>
                  <a:pt x="13" y="12"/>
                </a:cubicBezTo>
                <a:cubicBezTo>
                  <a:pt x="14" y="9"/>
                  <a:pt x="16" y="7"/>
                  <a:pt x="18" y="7"/>
                </a:cubicBezTo>
                <a:cubicBezTo>
                  <a:pt x="20" y="8"/>
                  <a:pt x="21" y="11"/>
                  <a:pt x="20" y="15"/>
                </a:cubicBezTo>
                <a:close/>
                <a:moveTo>
                  <a:pt x="33" y="20"/>
                </a:moveTo>
                <a:cubicBezTo>
                  <a:pt x="31" y="22"/>
                  <a:pt x="30" y="24"/>
                  <a:pt x="29" y="24"/>
                </a:cubicBezTo>
                <a:cubicBezTo>
                  <a:pt x="28" y="22"/>
                  <a:pt x="26" y="20"/>
                  <a:pt x="28" y="17"/>
                </a:cubicBezTo>
                <a:cubicBezTo>
                  <a:pt x="29" y="15"/>
                  <a:pt x="30" y="13"/>
                  <a:pt x="31" y="13"/>
                </a:cubicBezTo>
                <a:cubicBezTo>
                  <a:pt x="34" y="13"/>
                  <a:pt x="34" y="17"/>
                  <a:pt x="33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4" name="Freeform 164"/>
          <p:cNvSpPr/>
          <p:nvPr/>
        </p:nvSpPr>
        <p:spPr bwMode="auto">
          <a:xfrm>
            <a:off x="7837169" y="2849909"/>
            <a:ext cx="19271" cy="22484"/>
          </a:xfrm>
          <a:custGeom>
            <a:avLst/>
            <a:gdLst>
              <a:gd name="T0" fmla="*/ 4 w 8"/>
              <a:gd name="T1" fmla="*/ 0 h 9"/>
              <a:gd name="T2" fmla="*/ 0 w 8"/>
              <a:gd name="T3" fmla="*/ 4 h 9"/>
              <a:gd name="T4" fmla="*/ 4 w 8"/>
              <a:gd name="T5" fmla="*/ 9 h 9"/>
              <a:gd name="T6" fmla="*/ 8 w 8"/>
              <a:gd name="T7" fmla="*/ 4 h 9"/>
              <a:gd name="T8" fmla="*/ 4 w 8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4" y="0"/>
                </a:moveTo>
                <a:cubicBezTo>
                  <a:pt x="3" y="0"/>
                  <a:pt x="0" y="2"/>
                  <a:pt x="0" y="4"/>
                </a:cubicBezTo>
                <a:cubicBezTo>
                  <a:pt x="0" y="7"/>
                  <a:pt x="3" y="9"/>
                  <a:pt x="4" y="9"/>
                </a:cubicBezTo>
                <a:cubicBezTo>
                  <a:pt x="7" y="9"/>
                  <a:pt x="8" y="7"/>
                  <a:pt x="8" y="4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5" name="Freeform 165"/>
          <p:cNvSpPr>
            <a:spLocks noEditPoints="1"/>
          </p:cNvSpPr>
          <p:nvPr/>
        </p:nvSpPr>
        <p:spPr bwMode="auto">
          <a:xfrm>
            <a:off x="7730105" y="2681818"/>
            <a:ext cx="383290" cy="380078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125 w 151"/>
              <a:gd name="T11" fmla="*/ 83 h 150"/>
              <a:gd name="T12" fmla="*/ 102 w 151"/>
              <a:gd name="T13" fmla="*/ 96 h 150"/>
              <a:gd name="T14" fmla="*/ 102 w 151"/>
              <a:gd name="T15" fmla="*/ 121 h 150"/>
              <a:gd name="T16" fmla="*/ 83 w 151"/>
              <a:gd name="T17" fmla="*/ 125 h 150"/>
              <a:gd name="T18" fmla="*/ 68 w 151"/>
              <a:gd name="T19" fmla="*/ 112 h 150"/>
              <a:gd name="T20" fmla="*/ 54 w 151"/>
              <a:gd name="T21" fmla="*/ 122 h 150"/>
              <a:gd name="T22" fmla="*/ 36 w 151"/>
              <a:gd name="T23" fmla="*/ 113 h 150"/>
              <a:gd name="T24" fmla="*/ 40 w 151"/>
              <a:gd name="T25" fmla="*/ 81 h 150"/>
              <a:gd name="T26" fmla="*/ 27 w 151"/>
              <a:gd name="T27" fmla="*/ 45 h 150"/>
              <a:gd name="T28" fmla="*/ 48 w 151"/>
              <a:gd name="T29" fmla="*/ 43 h 150"/>
              <a:gd name="T30" fmla="*/ 61 w 151"/>
              <a:gd name="T31" fmla="*/ 43 h 150"/>
              <a:gd name="T32" fmla="*/ 83 w 151"/>
              <a:gd name="T33" fmla="*/ 26 h 150"/>
              <a:gd name="T34" fmla="*/ 97 w 151"/>
              <a:gd name="T35" fmla="*/ 39 h 150"/>
              <a:gd name="T36" fmla="*/ 100 w 151"/>
              <a:gd name="T37" fmla="*/ 56 h 150"/>
              <a:gd name="T38" fmla="*/ 118 w 151"/>
              <a:gd name="T39" fmla="*/ 65 h 150"/>
              <a:gd name="T40" fmla="*/ 125 w 151"/>
              <a:gd name="T41" fmla="*/ 8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5" y="0"/>
                </a:cubicBezTo>
                <a:close/>
                <a:moveTo>
                  <a:pt x="125" y="83"/>
                </a:moveTo>
                <a:cubicBezTo>
                  <a:pt x="125" y="83"/>
                  <a:pt x="114" y="94"/>
                  <a:pt x="102" y="96"/>
                </a:cubicBezTo>
                <a:cubicBezTo>
                  <a:pt x="102" y="96"/>
                  <a:pt x="102" y="112"/>
                  <a:pt x="102" y="121"/>
                </a:cubicBezTo>
                <a:cubicBezTo>
                  <a:pt x="102" y="121"/>
                  <a:pt x="106" y="137"/>
                  <a:pt x="83" y="125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54" y="122"/>
                  <a:pt x="40" y="133"/>
                  <a:pt x="36" y="113"/>
                </a:cubicBezTo>
                <a:cubicBezTo>
                  <a:pt x="36" y="113"/>
                  <a:pt x="36" y="82"/>
                  <a:pt x="40" y="81"/>
                </a:cubicBezTo>
                <a:cubicBezTo>
                  <a:pt x="36" y="75"/>
                  <a:pt x="27" y="64"/>
                  <a:pt x="27" y="45"/>
                </a:cubicBezTo>
                <a:cubicBezTo>
                  <a:pt x="27" y="45"/>
                  <a:pt x="25" y="30"/>
                  <a:pt x="48" y="43"/>
                </a:cubicBezTo>
                <a:cubicBezTo>
                  <a:pt x="55" y="47"/>
                  <a:pt x="57" y="47"/>
                  <a:pt x="61" y="43"/>
                </a:cubicBezTo>
                <a:cubicBezTo>
                  <a:pt x="63" y="39"/>
                  <a:pt x="75" y="27"/>
                  <a:pt x="83" y="26"/>
                </a:cubicBezTo>
                <a:cubicBezTo>
                  <a:pt x="83" y="26"/>
                  <a:pt x="95" y="22"/>
                  <a:pt x="97" y="39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0" y="56"/>
                  <a:pt x="97" y="65"/>
                  <a:pt x="118" y="65"/>
                </a:cubicBezTo>
                <a:cubicBezTo>
                  <a:pt x="118" y="65"/>
                  <a:pt x="142" y="65"/>
                  <a:pt x="125" y="8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6" name="Freeform 166"/>
          <p:cNvSpPr/>
          <p:nvPr/>
        </p:nvSpPr>
        <p:spPr bwMode="auto">
          <a:xfrm>
            <a:off x="7860951" y="3643865"/>
            <a:ext cx="107064" cy="122054"/>
          </a:xfrm>
          <a:custGeom>
            <a:avLst/>
            <a:gdLst>
              <a:gd name="T0" fmla="*/ 3 w 42"/>
              <a:gd name="T1" fmla="*/ 0 h 48"/>
              <a:gd name="T2" fmla="*/ 42 w 42"/>
              <a:gd name="T3" fmla="*/ 15 h 48"/>
              <a:gd name="T4" fmla="*/ 3 w 42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8">
                <a:moveTo>
                  <a:pt x="3" y="0"/>
                </a:moveTo>
                <a:cubicBezTo>
                  <a:pt x="3" y="4"/>
                  <a:pt x="0" y="48"/>
                  <a:pt x="42" y="15"/>
                </a:cubicBezTo>
                <a:cubicBezTo>
                  <a:pt x="3" y="38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7" name="Freeform 167"/>
          <p:cNvSpPr>
            <a:spLocks noEditPoints="1"/>
          </p:cNvSpPr>
          <p:nvPr/>
        </p:nvSpPr>
        <p:spPr bwMode="auto">
          <a:xfrm>
            <a:off x="7729262" y="3454361"/>
            <a:ext cx="385431" cy="38436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33 w 152"/>
              <a:gd name="T19" fmla="*/ 85 h 152"/>
              <a:gd name="T20" fmla="*/ 108 w 152"/>
              <a:gd name="T21" fmla="*/ 99 h 152"/>
              <a:gd name="T22" fmla="*/ 108 w 152"/>
              <a:gd name="T23" fmla="*/ 125 h 152"/>
              <a:gd name="T24" fmla="*/ 88 w 152"/>
              <a:gd name="T25" fmla="*/ 130 h 152"/>
              <a:gd name="T26" fmla="*/ 73 w 152"/>
              <a:gd name="T27" fmla="*/ 116 h 152"/>
              <a:gd name="T28" fmla="*/ 57 w 152"/>
              <a:gd name="T29" fmla="*/ 127 h 152"/>
              <a:gd name="T30" fmla="*/ 38 w 152"/>
              <a:gd name="T31" fmla="*/ 117 h 152"/>
              <a:gd name="T32" fmla="*/ 42 w 152"/>
              <a:gd name="T33" fmla="*/ 82 h 152"/>
              <a:gd name="T34" fmla="*/ 28 w 152"/>
              <a:gd name="T35" fmla="*/ 44 h 152"/>
              <a:gd name="T36" fmla="*/ 51 w 152"/>
              <a:gd name="T37" fmla="*/ 41 h 152"/>
              <a:gd name="T38" fmla="*/ 65 w 152"/>
              <a:gd name="T39" fmla="*/ 41 h 152"/>
              <a:gd name="T40" fmla="*/ 89 w 152"/>
              <a:gd name="T41" fmla="*/ 23 h 152"/>
              <a:gd name="T42" fmla="*/ 104 w 152"/>
              <a:gd name="T43" fmla="*/ 37 h 152"/>
              <a:gd name="T44" fmla="*/ 107 w 152"/>
              <a:gd name="T45" fmla="*/ 55 h 152"/>
              <a:gd name="T46" fmla="*/ 126 w 152"/>
              <a:gd name="T47" fmla="*/ 65 h 152"/>
              <a:gd name="T48" fmla="*/ 133 w 152"/>
              <a:gd name="T49" fmla="*/ 8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33" y="85"/>
                </a:moveTo>
                <a:cubicBezTo>
                  <a:pt x="133" y="85"/>
                  <a:pt x="120" y="96"/>
                  <a:pt x="108" y="99"/>
                </a:cubicBezTo>
                <a:cubicBezTo>
                  <a:pt x="108" y="99"/>
                  <a:pt x="108" y="116"/>
                  <a:pt x="108" y="125"/>
                </a:cubicBezTo>
                <a:cubicBezTo>
                  <a:pt x="108" y="125"/>
                  <a:pt x="113" y="142"/>
                  <a:pt x="88" y="130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57" y="127"/>
                  <a:pt x="57" y="127"/>
                  <a:pt x="57" y="127"/>
                </a:cubicBezTo>
                <a:cubicBezTo>
                  <a:pt x="57" y="127"/>
                  <a:pt x="42" y="138"/>
                  <a:pt x="38" y="117"/>
                </a:cubicBezTo>
                <a:cubicBezTo>
                  <a:pt x="38" y="117"/>
                  <a:pt x="38" y="83"/>
                  <a:pt x="42" y="82"/>
                </a:cubicBezTo>
                <a:cubicBezTo>
                  <a:pt x="38" y="76"/>
                  <a:pt x="28" y="64"/>
                  <a:pt x="28" y="44"/>
                </a:cubicBezTo>
                <a:cubicBezTo>
                  <a:pt x="28" y="44"/>
                  <a:pt x="27" y="27"/>
                  <a:pt x="51" y="41"/>
                </a:cubicBezTo>
                <a:cubicBezTo>
                  <a:pt x="59" y="45"/>
                  <a:pt x="60" y="45"/>
                  <a:pt x="65" y="41"/>
                </a:cubicBezTo>
                <a:cubicBezTo>
                  <a:pt x="67" y="37"/>
                  <a:pt x="80" y="24"/>
                  <a:pt x="89" y="23"/>
                </a:cubicBezTo>
                <a:cubicBezTo>
                  <a:pt x="89" y="23"/>
                  <a:pt x="101" y="19"/>
                  <a:pt x="104" y="37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5"/>
                  <a:pt x="104" y="65"/>
                  <a:pt x="126" y="65"/>
                </a:cubicBezTo>
                <a:cubicBezTo>
                  <a:pt x="126" y="65"/>
                  <a:pt x="151" y="65"/>
                  <a:pt x="133" y="8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8" name="Freeform 168"/>
          <p:cNvSpPr/>
          <p:nvPr/>
        </p:nvSpPr>
        <p:spPr bwMode="auto">
          <a:xfrm>
            <a:off x="7843820" y="3621382"/>
            <a:ext cx="20342" cy="25696"/>
          </a:xfrm>
          <a:custGeom>
            <a:avLst/>
            <a:gdLst>
              <a:gd name="T0" fmla="*/ 4 w 8"/>
              <a:gd name="T1" fmla="*/ 0 h 10"/>
              <a:gd name="T2" fmla="*/ 0 w 8"/>
              <a:gd name="T3" fmla="*/ 5 h 10"/>
              <a:gd name="T4" fmla="*/ 4 w 8"/>
              <a:gd name="T5" fmla="*/ 10 h 10"/>
              <a:gd name="T6" fmla="*/ 8 w 8"/>
              <a:gd name="T7" fmla="*/ 5 h 10"/>
              <a:gd name="T8" fmla="*/ 4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4" y="0"/>
                </a:moveTo>
                <a:cubicBezTo>
                  <a:pt x="3" y="0"/>
                  <a:pt x="0" y="2"/>
                  <a:pt x="0" y="5"/>
                </a:cubicBezTo>
                <a:cubicBezTo>
                  <a:pt x="0" y="7"/>
                  <a:pt x="3" y="10"/>
                  <a:pt x="4" y="10"/>
                </a:cubicBezTo>
                <a:cubicBezTo>
                  <a:pt x="7" y="10"/>
                  <a:pt x="8" y="7"/>
                  <a:pt x="8" y="5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69" name="Freeform 169"/>
          <p:cNvSpPr>
            <a:spLocks noEditPoints="1"/>
          </p:cNvSpPr>
          <p:nvPr/>
        </p:nvSpPr>
        <p:spPr bwMode="auto">
          <a:xfrm>
            <a:off x="7877011" y="3575344"/>
            <a:ext cx="100640" cy="114559"/>
          </a:xfrm>
          <a:custGeom>
            <a:avLst/>
            <a:gdLst>
              <a:gd name="T0" fmla="*/ 25 w 40"/>
              <a:gd name="T1" fmla="*/ 10 h 45"/>
              <a:gd name="T2" fmla="*/ 14 w 40"/>
              <a:gd name="T3" fmla="*/ 3 h 45"/>
              <a:gd name="T4" fmla="*/ 4 w 40"/>
              <a:gd name="T5" fmla="*/ 17 h 45"/>
              <a:gd name="T6" fmla="*/ 18 w 40"/>
              <a:gd name="T7" fmla="*/ 30 h 45"/>
              <a:gd name="T8" fmla="*/ 31 w 40"/>
              <a:gd name="T9" fmla="*/ 38 h 45"/>
              <a:gd name="T10" fmla="*/ 39 w 40"/>
              <a:gd name="T11" fmla="*/ 18 h 45"/>
              <a:gd name="T12" fmla="*/ 25 w 40"/>
              <a:gd name="T13" fmla="*/ 10 h 45"/>
              <a:gd name="T14" fmla="*/ 21 w 40"/>
              <a:gd name="T15" fmla="*/ 16 h 45"/>
              <a:gd name="T16" fmla="*/ 15 w 40"/>
              <a:gd name="T17" fmla="*/ 21 h 45"/>
              <a:gd name="T18" fmla="*/ 14 w 40"/>
              <a:gd name="T19" fmla="*/ 13 h 45"/>
              <a:gd name="T20" fmla="*/ 19 w 40"/>
              <a:gd name="T21" fmla="*/ 7 h 45"/>
              <a:gd name="T22" fmla="*/ 21 w 40"/>
              <a:gd name="T23" fmla="*/ 16 h 45"/>
              <a:gd name="T24" fmla="*/ 35 w 40"/>
              <a:gd name="T25" fmla="*/ 21 h 45"/>
              <a:gd name="T26" fmla="*/ 31 w 40"/>
              <a:gd name="T27" fmla="*/ 25 h 45"/>
              <a:gd name="T28" fmla="*/ 29 w 40"/>
              <a:gd name="T29" fmla="*/ 18 h 45"/>
              <a:gd name="T30" fmla="*/ 33 w 40"/>
              <a:gd name="T31" fmla="*/ 14 h 45"/>
              <a:gd name="T32" fmla="*/ 35 w 40"/>
              <a:gd name="T33" fmla="*/ 2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45">
                <a:moveTo>
                  <a:pt x="25" y="10"/>
                </a:moveTo>
                <a:cubicBezTo>
                  <a:pt x="25" y="6"/>
                  <a:pt x="21" y="0"/>
                  <a:pt x="14" y="3"/>
                </a:cubicBezTo>
                <a:cubicBezTo>
                  <a:pt x="7" y="4"/>
                  <a:pt x="4" y="17"/>
                  <a:pt x="4" y="17"/>
                </a:cubicBezTo>
                <a:cubicBezTo>
                  <a:pt x="0" y="39"/>
                  <a:pt x="18" y="30"/>
                  <a:pt x="18" y="30"/>
                </a:cubicBezTo>
                <a:cubicBezTo>
                  <a:pt x="18" y="30"/>
                  <a:pt x="19" y="45"/>
                  <a:pt x="31" y="38"/>
                </a:cubicBezTo>
                <a:cubicBezTo>
                  <a:pt x="38" y="32"/>
                  <a:pt x="39" y="18"/>
                  <a:pt x="39" y="18"/>
                </a:cubicBezTo>
                <a:cubicBezTo>
                  <a:pt x="40" y="0"/>
                  <a:pt x="25" y="10"/>
                  <a:pt x="25" y="10"/>
                </a:cubicBezTo>
                <a:close/>
                <a:moveTo>
                  <a:pt x="21" y="16"/>
                </a:moveTo>
                <a:cubicBezTo>
                  <a:pt x="19" y="18"/>
                  <a:pt x="16" y="21"/>
                  <a:pt x="15" y="21"/>
                </a:cubicBezTo>
                <a:cubicBezTo>
                  <a:pt x="12" y="20"/>
                  <a:pt x="12" y="17"/>
                  <a:pt x="14" y="13"/>
                </a:cubicBezTo>
                <a:cubicBezTo>
                  <a:pt x="15" y="10"/>
                  <a:pt x="16" y="7"/>
                  <a:pt x="19" y="7"/>
                </a:cubicBezTo>
                <a:cubicBezTo>
                  <a:pt x="21" y="9"/>
                  <a:pt x="22" y="11"/>
                  <a:pt x="21" y="16"/>
                </a:cubicBezTo>
                <a:close/>
                <a:moveTo>
                  <a:pt x="35" y="21"/>
                </a:moveTo>
                <a:cubicBezTo>
                  <a:pt x="33" y="24"/>
                  <a:pt x="32" y="25"/>
                  <a:pt x="31" y="25"/>
                </a:cubicBezTo>
                <a:cubicBezTo>
                  <a:pt x="29" y="24"/>
                  <a:pt x="28" y="21"/>
                  <a:pt x="29" y="18"/>
                </a:cubicBezTo>
                <a:cubicBezTo>
                  <a:pt x="31" y="16"/>
                  <a:pt x="32" y="14"/>
                  <a:pt x="33" y="14"/>
                </a:cubicBezTo>
                <a:cubicBezTo>
                  <a:pt x="36" y="14"/>
                  <a:pt x="36" y="18"/>
                  <a:pt x="35" y="2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0" name="Freeform 170"/>
          <p:cNvSpPr/>
          <p:nvPr/>
        </p:nvSpPr>
        <p:spPr bwMode="auto">
          <a:xfrm>
            <a:off x="7977651" y="3664207"/>
            <a:ext cx="25696" cy="31049"/>
          </a:xfrm>
          <a:custGeom>
            <a:avLst/>
            <a:gdLst>
              <a:gd name="T0" fmla="*/ 6 w 10"/>
              <a:gd name="T1" fmla="*/ 0 h 12"/>
              <a:gd name="T2" fmla="*/ 0 w 10"/>
              <a:gd name="T3" fmla="*/ 6 h 12"/>
              <a:gd name="T4" fmla="*/ 6 w 10"/>
              <a:gd name="T5" fmla="*/ 12 h 12"/>
              <a:gd name="T6" fmla="*/ 10 w 10"/>
              <a:gd name="T7" fmla="*/ 6 h 12"/>
              <a:gd name="T8" fmla="*/ 6 w 10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2"/>
                  <a:pt x="6" y="12"/>
                </a:cubicBezTo>
                <a:cubicBezTo>
                  <a:pt x="7" y="12"/>
                  <a:pt x="10" y="9"/>
                  <a:pt x="10" y="6"/>
                </a:cubicBezTo>
                <a:cubicBezTo>
                  <a:pt x="10" y="3"/>
                  <a:pt x="7" y="0"/>
                  <a:pt x="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1" name="Oval 171"/>
          <p:cNvSpPr>
            <a:spLocks noChangeArrowheads="1"/>
          </p:cNvSpPr>
          <p:nvPr/>
        </p:nvSpPr>
        <p:spPr bwMode="auto">
          <a:xfrm>
            <a:off x="3409604" y="3568771"/>
            <a:ext cx="29978" cy="3104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2" name="Oval 172"/>
          <p:cNvSpPr>
            <a:spLocks noChangeArrowheads="1"/>
          </p:cNvSpPr>
          <p:nvPr/>
        </p:nvSpPr>
        <p:spPr bwMode="auto">
          <a:xfrm>
            <a:off x="3531656" y="3653351"/>
            <a:ext cx="24625" cy="2248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3315387" y="3460636"/>
            <a:ext cx="385431" cy="38436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8 w 152"/>
              <a:gd name="T19" fmla="*/ 101 h 152"/>
              <a:gd name="T20" fmla="*/ 42 w 152"/>
              <a:gd name="T21" fmla="*/ 99 h 152"/>
              <a:gd name="T22" fmla="*/ 27 w 152"/>
              <a:gd name="T23" fmla="*/ 107 h 152"/>
              <a:gd name="T24" fmla="*/ 31 w 152"/>
              <a:gd name="T25" fmla="*/ 93 h 152"/>
              <a:gd name="T26" fmla="*/ 13 w 152"/>
              <a:gd name="T27" fmla="*/ 62 h 152"/>
              <a:gd name="T28" fmla="*/ 58 w 152"/>
              <a:gd name="T29" fmla="*/ 24 h 152"/>
              <a:gd name="T30" fmla="*/ 104 w 152"/>
              <a:gd name="T31" fmla="*/ 56 h 152"/>
              <a:gd name="T32" fmla="*/ 99 w 152"/>
              <a:gd name="T33" fmla="*/ 55 h 152"/>
              <a:gd name="T34" fmla="*/ 61 w 152"/>
              <a:gd name="T35" fmla="*/ 91 h 152"/>
              <a:gd name="T36" fmla="*/ 62 w 152"/>
              <a:gd name="T37" fmla="*/ 101 h 152"/>
              <a:gd name="T38" fmla="*/ 58 w 152"/>
              <a:gd name="T39" fmla="*/ 101 h 152"/>
              <a:gd name="T40" fmla="*/ 125 w 152"/>
              <a:gd name="T41" fmla="*/ 117 h 152"/>
              <a:gd name="T42" fmla="*/ 128 w 152"/>
              <a:gd name="T43" fmla="*/ 128 h 152"/>
              <a:gd name="T44" fmla="*/ 116 w 152"/>
              <a:gd name="T45" fmla="*/ 121 h 152"/>
              <a:gd name="T46" fmla="*/ 102 w 152"/>
              <a:gd name="T47" fmla="*/ 123 h 152"/>
              <a:gd name="T48" fmla="*/ 64 w 152"/>
              <a:gd name="T49" fmla="*/ 91 h 152"/>
              <a:gd name="T50" fmla="*/ 102 w 152"/>
              <a:gd name="T51" fmla="*/ 58 h 152"/>
              <a:gd name="T52" fmla="*/ 141 w 152"/>
              <a:gd name="T53" fmla="*/ 91 h 152"/>
              <a:gd name="T54" fmla="*/ 125 w 152"/>
              <a:gd name="T55" fmla="*/ 11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8" y="101"/>
                </a:moveTo>
                <a:cubicBezTo>
                  <a:pt x="52" y="101"/>
                  <a:pt x="48" y="100"/>
                  <a:pt x="42" y="9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1" y="93"/>
                  <a:pt x="31" y="93"/>
                  <a:pt x="31" y="93"/>
                </a:cubicBezTo>
                <a:cubicBezTo>
                  <a:pt x="20" y="85"/>
                  <a:pt x="13" y="75"/>
                  <a:pt x="13" y="62"/>
                </a:cubicBezTo>
                <a:cubicBezTo>
                  <a:pt x="13" y="41"/>
                  <a:pt x="33" y="24"/>
                  <a:pt x="58" y="24"/>
                </a:cubicBezTo>
                <a:cubicBezTo>
                  <a:pt x="80" y="24"/>
                  <a:pt x="100" y="38"/>
                  <a:pt x="104" y="56"/>
                </a:cubicBezTo>
                <a:cubicBezTo>
                  <a:pt x="102" y="56"/>
                  <a:pt x="101" y="55"/>
                  <a:pt x="99" y="55"/>
                </a:cubicBezTo>
                <a:cubicBezTo>
                  <a:pt x="78" y="55"/>
                  <a:pt x="61" y="71"/>
                  <a:pt x="61" y="91"/>
                </a:cubicBezTo>
                <a:cubicBezTo>
                  <a:pt x="61" y="95"/>
                  <a:pt x="61" y="98"/>
                  <a:pt x="62" y="101"/>
                </a:cubicBezTo>
                <a:cubicBezTo>
                  <a:pt x="61" y="101"/>
                  <a:pt x="60" y="101"/>
                  <a:pt x="58" y="101"/>
                </a:cubicBezTo>
                <a:close/>
                <a:moveTo>
                  <a:pt x="125" y="117"/>
                </a:moveTo>
                <a:cubicBezTo>
                  <a:pt x="128" y="128"/>
                  <a:pt x="128" y="128"/>
                  <a:pt x="128" y="128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11" y="122"/>
                  <a:pt x="107" y="123"/>
                  <a:pt x="102" y="123"/>
                </a:cubicBezTo>
                <a:cubicBezTo>
                  <a:pt x="81" y="123"/>
                  <a:pt x="64" y="109"/>
                  <a:pt x="64" y="91"/>
                </a:cubicBezTo>
                <a:cubicBezTo>
                  <a:pt x="64" y="73"/>
                  <a:pt x="81" y="58"/>
                  <a:pt x="102" y="58"/>
                </a:cubicBezTo>
                <a:cubicBezTo>
                  <a:pt x="123" y="58"/>
                  <a:pt x="141" y="73"/>
                  <a:pt x="141" y="91"/>
                </a:cubicBezTo>
                <a:cubicBezTo>
                  <a:pt x="141" y="101"/>
                  <a:pt x="134" y="110"/>
                  <a:pt x="125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4" name="Oval 174"/>
          <p:cNvSpPr>
            <a:spLocks noChangeArrowheads="1"/>
          </p:cNvSpPr>
          <p:nvPr/>
        </p:nvSpPr>
        <p:spPr bwMode="auto">
          <a:xfrm>
            <a:off x="3594824" y="3653351"/>
            <a:ext cx="24625" cy="2248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5" name="Oval 175"/>
          <p:cNvSpPr>
            <a:spLocks noChangeArrowheads="1"/>
          </p:cNvSpPr>
          <p:nvPr/>
        </p:nvSpPr>
        <p:spPr bwMode="auto">
          <a:xfrm>
            <a:off x="3487760" y="3568771"/>
            <a:ext cx="33191" cy="3104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6" name="Freeform 176"/>
          <p:cNvSpPr>
            <a:spLocks noEditPoints="1"/>
          </p:cNvSpPr>
          <p:nvPr/>
        </p:nvSpPr>
        <p:spPr bwMode="auto">
          <a:xfrm>
            <a:off x="4177253" y="3670481"/>
            <a:ext cx="61027" cy="94217"/>
          </a:xfrm>
          <a:custGeom>
            <a:avLst/>
            <a:gdLst>
              <a:gd name="T0" fmla="*/ 20 w 24"/>
              <a:gd name="T1" fmla="*/ 9 h 37"/>
              <a:gd name="T2" fmla="*/ 12 w 24"/>
              <a:gd name="T3" fmla="*/ 9 h 37"/>
              <a:gd name="T4" fmla="*/ 1 w 24"/>
              <a:gd name="T5" fmla="*/ 19 h 37"/>
              <a:gd name="T6" fmla="*/ 2 w 24"/>
              <a:gd name="T7" fmla="*/ 30 h 37"/>
              <a:gd name="T8" fmla="*/ 11 w 24"/>
              <a:gd name="T9" fmla="*/ 37 h 37"/>
              <a:gd name="T10" fmla="*/ 24 w 24"/>
              <a:gd name="T11" fmla="*/ 37 h 37"/>
              <a:gd name="T12" fmla="*/ 24 w 24"/>
              <a:gd name="T13" fmla="*/ 0 h 37"/>
              <a:gd name="T14" fmla="*/ 20 w 24"/>
              <a:gd name="T15" fmla="*/ 0 h 37"/>
              <a:gd name="T16" fmla="*/ 20 w 24"/>
              <a:gd name="T17" fmla="*/ 9 h 37"/>
              <a:gd name="T18" fmla="*/ 20 w 24"/>
              <a:gd name="T19" fmla="*/ 29 h 37"/>
              <a:gd name="T20" fmla="*/ 13 w 24"/>
              <a:gd name="T21" fmla="*/ 29 h 37"/>
              <a:gd name="T22" fmla="*/ 8 w 24"/>
              <a:gd name="T23" fmla="*/ 24 h 37"/>
              <a:gd name="T24" fmla="*/ 8 w 24"/>
              <a:gd name="T25" fmla="*/ 20 h 37"/>
              <a:gd name="T26" fmla="*/ 13 w 24"/>
              <a:gd name="T27" fmla="*/ 17 h 37"/>
              <a:gd name="T28" fmla="*/ 20 w 24"/>
              <a:gd name="T29" fmla="*/ 17 h 37"/>
              <a:gd name="T30" fmla="*/ 20 w 24"/>
              <a:gd name="T31" fmla="*/ 2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" h="37">
                <a:moveTo>
                  <a:pt x="20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4" y="10"/>
                  <a:pt x="1" y="19"/>
                </a:cubicBezTo>
                <a:cubicBezTo>
                  <a:pt x="0" y="25"/>
                  <a:pt x="2" y="29"/>
                  <a:pt x="2" y="30"/>
                </a:cubicBezTo>
                <a:cubicBezTo>
                  <a:pt x="2" y="31"/>
                  <a:pt x="5" y="33"/>
                  <a:pt x="11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9"/>
                </a:lnTo>
                <a:close/>
                <a:moveTo>
                  <a:pt x="20" y="29"/>
                </a:move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9" y="29"/>
                  <a:pt x="8" y="24"/>
                </a:cubicBezTo>
                <a:cubicBezTo>
                  <a:pt x="7" y="22"/>
                  <a:pt x="8" y="21"/>
                  <a:pt x="8" y="20"/>
                </a:cubicBezTo>
                <a:cubicBezTo>
                  <a:pt x="9" y="19"/>
                  <a:pt x="10" y="17"/>
                  <a:pt x="13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2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/>
          <p:nvPr/>
        </p:nvSpPr>
        <p:spPr bwMode="auto">
          <a:xfrm>
            <a:off x="4247916" y="3692965"/>
            <a:ext cx="61027" cy="71733"/>
          </a:xfrm>
          <a:custGeom>
            <a:avLst/>
            <a:gdLst>
              <a:gd name="T0" fmla="*/ 16 w 24"/>
              <a:gd name="T1" fmla="*/ 20 h 28"/>
              <a:gd name="T2" fmla="*/ 11 w 24"/>
              <a:gd name="T3" fmla="*/ 20 h 28"/>
              <a:gd name="T4" fmla="*/ 8 w 24"/>
              <a:gd name="T5" fmla="*/ 18 h 28"/>
              <a:gd name="T6" fmla="*/ 8 w 24"/>
              <a:gd name="T7" fmla="*/ 1 h 28"/>
              <a:gd name="T8" fmla="*/ 0 w 24"/>
              <a:gd name="T9" fmla="*/ 1 h 28"/>
              <a:gd name="T10" fmla="*/ 0 w 24"/>
              <a:gd name="T11" fmla="*/ 20 h 28"/>
              <a:gd name="T12" fmla="*/ 8 w 24"/>
              <a:gd name="T13" fmla="*/ 28 h 28"/>
              <a:gd name="T14" fmla="*/ 24 w 24"/>
              <a:gd name="T15" fmla="*/ 28 h 28"/>
              <a:gd name="T16" fmla="*/ 24 w 24"/>
              <a:gd name="T17" fmla="*/ 0 h 28"/>
              <a:gd name="T18" fmla="*/ 16 w 24"/>
              <a:gd name="T19" fmla="*/ 0 h 28"/>
              <a:gd name="T20" fmla="*/ 16 w 24"/>
              <a:gd name="T21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28">
                <a:moveTo>
                  <a:pt x="16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8" y="20"/>
                  <a:pt x="8" y="18"/>
                </a:cubicBezTo>
                <a:cubicBezTo>
                  <a:pt x="8" y="1"/>
                  <a:pt x="8" y="1"/>
                  <a:pt x="8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2" y="24"/>
                  <a:pt x="8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0"/>
                  <a:pt x="24" y="0"/>
                  <a:pt x="24" y="0"/>
                </a:cubicBezTo>
                <a:cubicBezTo>
                  <a:pt x="16" y="0"/>
                  <a:pt x="16" y="0"/>
                  <a:pt x="16" y="0"/>
                </a:cubicBezTo>
                <a:lnTo>
                  <a:pt x="16" y="2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8" name="Freeform 178"/>
          <p:cNvSpPr>
            <a:spLocks noEditPoints="1"/>
          </p:cNvSpPr>
          <p:nvPr/>
        </p:nvSpPr>
        <p:spPr bwMode="auto">
          <a:xfrm>
            <a:off x="4056272" y="3460636"/>
            <a:ext cx="384361" cy="38436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83 w 152"/>
              <a:gd name="T19" fmla="*/ 41 h 152"/>
              <a:gd name="T20" fmla="*/ 97 w 152"/>
              <a:gd name="T21" fmla="*/ 27 h 152"/>
              <a:gd name="T22" fmla="*/ 107 w 152"/>
              <a:gd name="T23" fmla="*/ 43 h 152"/>
              <a:gd name="T24" fmla="*/ 92 w 152"/>
              <a:gd name="T25" fmla="*/ 57 h 152"/>
              <a:gd name="T26" fmla="*/ 83 w 152"/>
              <a:gd name="T27" fmla="*/ 41 h 152"/>
              <a:gd name="T28" fmla="*/ 65 w 152"/>
              <a:gd name="T29" fmla="*/ 24 h 152"/>
              <a:gd name="T30" fmla="*/ 77 w 152"/>
              <a:gd name="T31" fmla="*/ 40 h 152"/>
              <a:gd name="T32" fmla="*/ 65 w 152"/>
              <a:gd name="T33" fmla="*/ 56 h 152"/>
              <a:gd name="T34" fmla="*/ 54 w 152"/>
              <a:gd name="T35" fmla="*/ 40 h 152"/>
              <a:gd name="T36" fmla="*/ 65 w 152"/>
              <a:gd name="T37" fmla="*/ 24 h 152"/>
              <a:gd name="T38" fmla="*/ 30 w 152"/>
              <a:gd name="T39" fmla="*/ 62 h 152"/>
              <a:gd name="T40" fmla="*/ 41 w 152"/>
              <a:gd name="T41" fmla="*/ 48 h 152"/>
              <a:gd name="T42" fmla="*/ 54 w 152"/>
              <a:gd name="T43" fmla="*/ 60 h 152"/>
              <a:gd name="T44" fmla="*/ 44 w 152"/>
              <a:gd name="T45" fmla="*/ 79 h 152"/>
              <a:gd name="T46" fmla="*/ 30 w 152"/>
              <a:gd name="T47" fmla="*/ 62 h 152"/>
              <a:gd name="T48" fmla="*/ 116 w 152"/>
              <a:gd name="T49" fmla="*/ 119 h 152"/>
              <a:gd name="T50" fmla="*/ 87 w 152"/>
              <a:gd name="T51" fmla="*/ 126 h 152"/>
              <a:gd name="T52" fmla="*/ 69 w 152"/>
              <a:gd name="T53" fmla="*/ 125 h 152"/>
              <a:gd name="T54" fmla="*/ 51 w 152"/>
              <a:gd name="T55" fmla="*/ 127 h 152"/>
              <a:gd name="T56" fmla="*/ 37 w 152"/>
              <a:gd name="T57" fmla="*/ 113 h 152"/>
              <a:gd name="T58" fmla="*/ 49 w 152"/>
              <a:gd name="T59" fmla="*/ 89 h 152"/>
              <a:gd name="T60" fmla="*/ 63 w 152"/>
              <a:gd name="T61" fmla="*/ 75 h 152"/>
              <a:gd name="T62" fmla="*/ 92 w 152"/>
              <a:gd name="T63" fmla="*/ 76 h 152"/>
              <a:gd name="T64" fmla="*/ 113 w 152"/>
              <a:gd name="T65" fmla="*/ 97 h 152"/>
              <a:gd name="T66" fmla="*/ 116 w 152"/>
              <a:gd name="T67" fmla="*/ 119 h 152"/>
              <a:gd name="T68" fmla="*/ 114 w 152"/>
              <a:gd name="T69" fmla="*/ 86 h 152"/>
              <a:gd name="T70" fmla="*/ 101 w 152"/>
              <a:gd name="T71" fmla="*/ 71 h 152"/>
              <a:gd name="T72" fmla="*/ 113 w 152"/>
              <a:gd name="T73" fmla="*/ 56 h 152"/>
              <a:gd name="T74" fmla="*/ 125 w 152"/>
              <a:gd name="T75" fmla="*/ 69 h 152"/>
              <a:gd name="T76" fmla="*/ 114 w 152"/>
              <a:gd name="T77" fmla="*/ 8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83" y="41"/>
                </a:moveTo>
                <a:cubicBezTo>
                  <a:pt x="83" y="35"/>
                  <a:pt x="91" y="25"/>
                  <a:pt x="97" y="27"/>
                </a:cubicBezTo>
                <a:cubicBezTo>
                  <a:pt x="103" y="28"/>
                  <a:pt x="108" y="36"/>
                  <a:pt x="107" y="43"/>
                </a:cubicBezTo>
                <a:cubicBezTo>
                  <a:pt x="106" y="49"/>
                  <a:pt x="101" y="58"/>
                  <a:pt x="92" y="57"/>
                </a:cubicBezTo>
                <a:cubicBezTo>
                  <a:pt x="84" y="56"/>
                  <a:pt x="82" y="49"/>
                  <a:pt x="83" y="41"/>
                </a:cubicBezTo>
                <a:close/>
                <a:moveTo>
                  <a:pt x="65" y="24"/>
                </a:moveTo>
                <a:cubicBezTo>
                  <a:pt x="72" y="24"/>
                  <a:pt x="77" y="31"/>
                  <a:pt x="77" y="40"/>
                </a:cubicBezTo>
                <a:cubicBezTo>
                  <a:pt x="77" y="49"/>
                  <a:pt x="72" y="56"/>
                  <a:pt x="65" y="56"/>
                </a:cubicBezTo>
                <a:cubicBezTo>
                  <a:pt x="59" y="56"/>
                  <a:pt x="54" y="49"/>
                  <a:pt x="54" y="40"/>
                </a:cubicBezTo>
                <a:cubicBezTo>
                  <a:pt x="54" y="31"/>
                  <a:pt x="59" y="24"/>
                  <a:pt x="65" y="24"/>
                </a:cubicBezTo>
                <a:close/>
                <a:moveTo>
                  <a:pt x="30" y="62"/>
                </a:moveTo>
                <a:cubicBezTo>
                  <a:pt x="30" y="62"/>
                  <a:pt x="31" y="49"/>
                  <a:pt x="41" y="48"/>
                </a:cubicBezTo>
                <a:cubicBezTo>
                  <a:pt x="48" y="47"/>
                  <a:pt x="53" y="55"/>
                  <a:pt x="54" y="60"/>
                </a:cubicBezTo>
                <a:cubicBezTo>
                  <a:pt x="54" y="63"/>
                  <a:pt x="56" y="76"/>
                  <a:pt x="44" y="79"/>
                </a:cubicBezTo>
                <a:cubicBezTo>
                  <a:pt x="33" y="81"/>
                  <a:pt x="29" y="68"/>
                  <a:pt x="30" y="62"/>
                </a:cubicBezTo>
                <a:close/>
                <a:moveTo>
                  <a:pt x="116" y="119"/>
                </a:moveTo>
                <a:cubicBezTo>
                  <a:pt x="110" y="134"/>
                  <a:pt x="87" y="126"/>
                  <a:pt x="87" y="126"/>
                </a:cubicBezTo>
                <a:cubicBezTo>
                  <a:pt x="87" y="126"/>
                  <a:pt x="79" y="123"/>
                  <a:pt x="69" y="125"/>
                </a:cubicBezTo>
                <a:cubicBezTo>
                  <a:pt x="60" y="128"/>
                  <a:pt x="51" y="127"/>
                  <a:pt x="51" y="127"/>
                </a:cubicBezTo>
                <a:cubicBezTo>
                  <a:pt x="51" y="127"/>
                  <a:pt x="40" y="127"/>
                  <a:pt x="37" y="113"/>
                </a:cubicBezTo>
                <a:cubicBezTo>
                  <a:pt x="34" y="98"/>
                  <a:pt x="48" y="91"/>
                  <a:pt x="49" y="89"/>
                </a:cubicBezTo>
                <a:cubicBezTo>
                  <a:pt x="50" y="88"/>
                  <a:pt x="58" y="83"/>
                  <a:pt x="63" y="75"/>
                </a:cubicBezTo>
                <a:cubicBezTo>
                  <a:pt x="67" y="67"/>
                  <a:pt x="82" y="60"/>
                  <a:pt x="92" y="76"/>
                </a:cubicBezTo>
                <a:cubicBezTo>
                  <a:pt x="100" y="87"/>
                  <a:pt x="113" y="97"/>
                  <a:pt x="113" y="97"/>
                </a:cubicBezTo>
                <a:cubicBezTo>
                  <a:pt x="113" y="97"/>
                  <a:pt x="122" y="104"/>
                  <a:pt x="116" y="119"/>
                </a:cubicBezTo>
                <a:close/>
                <a:moveTo>
                  <a:pt x="114" y="86"/>
                </a:moveTo>
                <a:cubicBezTo>
                  <a:pt x="102" y="86"/>
                  <a:pt x="101" y="77"/>
                  <a:pt x="101" y="71"/>
                </a:cubicBezTo>
                <a:cubicBezTo>
                  <a:pt x="101" y="65"/>
                  <a:pt x="103" y="56"/>
                  <a:pt x="113" y="56"/>
                </a:cubicBezTo>
                <a:cubicBezTo>
                  <a:pt x="123" y="56"/>
                  <a:pt x="125" y="65"/>
                  <a:pt x="125" y="69"/>
                </a:cubicBezTo>
                <a:cubicBezTo>
                  <a:pt x="125" y="72"/>
                  <a:pt x="127" y="86"/>
                  <a:pt x="114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9" name="Freeform 179"/>
          <p:cNvSpPr>
            <a:spLocks noEditPoints="1"/>
          </p:cNvSpPr>
          <p:nvPr/>
        </p:nvSpPr>
        <p:spPr bwMode="auto">
          <a:xfrm>
            <a:off x="1866808" y="3460636"/>
            <a:ext cx="384361" cy="384361"/>
          </a:xfrm>
          <a:custGeom>
            <a:avLst/>
            <a:gdLst>
              <a:gd name="T0" fmla="*/ 129 w 152"/>
              <a:gd name="T1" fmla="*/ 0 h 152"/>
              <a:gd name="T2" fmla="*/ 0 w 152"/>
              <a:gd name="T3" fmla="*/ 23 h 152"/>
              <a:gd name="T4" fmla="*/ 24 w 152"/>
              <a:gd name="T5" fmla="*/ 152 h 152"/>
              <a:gd name="T6" fmla="*/ 152 w 152"/>
              <a:gd name="T7" fmla="*/ 129 h 152"/>
              <a:gd name="T8" fmla="*/ 20 w 152"/>
              <a:gd name="T9" fmla="*/ 133 h 152"/>
              <a:gd name="T10" fmla="*/ 17 w 152"/>
              <a:gd name="T11" fmla="*/ 140 h 152"/>
              <a:gd name="T12" fmla="*/ 28 w 152"/>
              <a:gd name="T13" fmla="*/ 71 h 152"/>
              <a:gd name="T14" fmla="*/ 35 w 152"/>
              <a:gd name="T15" fmla="*/ 56 h 152"/>
              <a:gd name="T16" fmla="*/ 60 w 152"/>
              <a:gd name="T17" fmla="*/ 56 h 152"/>
              <a:gd name="T18" fmla="*/ 41 w 152"/>
              <a:gd name="T19" fmla="*/ 66 h 152"/>
              <a:gd name="T20" fmla="*/ 20 w 152"/>
              <a:gd name="T21" fmla="*/ 133 h 152"/>
              <a:gd name="T22" fmla="*/ 39 w 152"/>
              <a:gd name="T23" fmla="*/ 93 h 152"/>
              <a:gd name="T24" fmla="*/ 40 w 152"/>
              <a:gd name="T25" fmla="*/ 86 h 152"/>
              <a:gd name="T26" fmla="*/ 78 w 152"/>
              <a:gd name="T27" fmla="*/ 56 h 152"/>
              <a:gd name="T28" fmla="*/ 16 w 152"/>
              <a:gd name="T29" fmla="*/ 56 h 152"/>
              <a:gd name="T30" fmla="*/ 18 w 152"/>
              <a:gd name="T31" fmla="*/ 75 h 152"/>
              <a:gd name="T32" fmla="*/ 10 w 152"/>
              <a:gd name="T33" fmla="*/ 56 h 152"/>
              <a:gd name="T34" fmla="*/ 85 w 152"/>
              <a:gd name="T35" fmla="*/ 56 h 152"/>
              <a:gd name="T36" fmla="*/ 117 w 152"/>
              <a:gd name="T37" fmla="*/ 50 h 152"/>
              <a:gd name="T38" fmla="*/ 97 w 152"/>
              <a:gd name="T39" fmla="*/ 20 h 152"/>
              <a:gd name="T40" fmla="*/ 136 w 152"/>
              <a:gd name="T41" fmla="*/ 38 h 152"/>
              <a:gd name="T42" fmla="*/ 130 w 152"/>
              <a:gd name="T43" fmla="*/ 42 h 152"/>
              <a:gd name="T44" fmla="*/ 132 w 152"/>
              <a:gd name="T45" fmla="*/ 36 h 152"/>
              <a:gd name="T46" fmla="*/ 101 w 152"/>
              <a:gd name="T47" fmla="*/ 21 h 152"/>
              <a:gd name="T48" fmla="*/ 117 w 152"/>
              <a:gd name="T49" fmla="*/ 46 h 152"/>
              <a:gd name="T50" fmla="*/ 117 w 152"/>
              <a:gd name="T51" fmla="*/ 50 h 152"/>
              <a:gd name="T52" fmla="*/ 149 w 152"/>
              <a:gd name="T53" fmla="*/ 63 h 152"/>
              <a:gd name="T54" fmla="*/ 119 w 152"/>
              <a:gd name="T55" fmla="*/ 42 h 152"/>
              <a:gd name="T56" fmla="*/ 113 w 152"/>
              <a:gd name="T57" fmla="*/ 35 h 152"/>
              <a:gd name="T58" fmla="*/ 119 w 152"/>
              <a:gd name="T59" fmla="*/ 22 h 152"/>
              <a:gd name="T60" fmla="*/ 120 w 152"/>
              <a:gd name="T61" fmla="*/ 34 h 152"/>
              <a:gd name="T62" fmla="*/ 148 w 152"/>
              <a:gd name="T63" fmla="*/ 6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20" y="133"/>
                </a:moveTo>
                <a:cubicBezTo>
                  <a:pt x="20" y="135"/>
                  <a:pt x="19" y="140"/>
                  <a:pt x="1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6"/>
                  <a:pt x="14" y="134"/>
                </a:cubicBezTo>
                <a:cubicBezTo>
                  <a:pt x="11" y="106"/>
                  <a:pt x="20" y="83"/>
                  <a:pt x="28" y="71"/>
                </a:cubicBezTo>
                <a:cubicBezTo>
                  <a:pt x="31" y="67"/>
                  <a:pt x="34" y="63"/>
                  <a:pt x="36" y="61"/>
                </a:cubicBezTo>
                <a:cubicBezTo>
                  <a:pt x="36" y="59"/>
                  <a:pt x="35" y="57"/>
                  <a:pt x="35" y="56"/>
                </a:cubicBezTo>
                <a:cubicBezTo>
                  <a:pt x="35" y="49"/>
                  <a:pt x="41" y="43"/>
                  <a:pt x="48" y="43"/>
                </a:cubicBezTo>
                <a:cubicBezTo>
                  <a:pt x="55" y="43"/>
                  <a:pt x="60" y="49"/>
                  <a:pt x="60" y="56"/>
                </a:cubicBezTo>
                <a:cubicBezTo>
                  <a:pt x="60" y="62"/>
                  <a:pt x="55" y="68"/>
                  <a:pt x="48" y="68"/>
                </a:cubicBezTo>
                <a:cubicBezTo>
                  <a:pt x="45" y="68"/>
                  <a:pt x="43" y="67"/>
                  <a:pt x="41" y="66"/>
                </a:cubicBezTo>
                <a:cubicBezTo>
                  <a:pt x="38" y="68"/>
                  <a:pt x="36" y="73"/>
                  <a:pt x="33" y="77"/>
                </a:cubicBezTo>
                <a:cubicBezTo>
                  <a:pt x="23" y="92"/>
                  <a:pt x="18" y="113"/>
                  <a:pt x="20" y="133"/>
                </a:cubicBezTo>
                <a:close/>
                <a:moveTo>
                  <a:pt x="47" y="94"/>
                </a:moveTo>
                <a:cubicBezTo>
                  <a:pt x="44" y="94"/>
                  <a:pt x="42" y="94"/>
                  <a:pt x="39" y="93"/>
                </a:cubicBezTo>
                <a:cubicBezTo>
                  <a:pt x="37" y="92"/>
                  <a:pt x="36" y="91"/>
                  <a:pt x="36" y="89"/>
                </a:cubicBezTo>
                <a:cubicBezTo>
                  <a:pt x="37" y="87"/>
                  <a:pt x="38" y="86"/>
                  <a:pt x="40" y="86"/>
                </a:cubicBezTo>
                <a:cubicBezTo>
                  <a:pt x="43" y="87"/>
                  <a:pt x="45" y="87"/>
                  <a:pt x="47" y="87"/>
                </a:cubicBezTo>
                <a:cubicBezTo>
                  <a:pt x="64" y="87"/>
                  <a:pt x="78" y="73"/>
                  <a:pt x="78" y="56"/>
                </a:cubicBezTo>
                <a:cubicBezTo>
                  <a:pt x="78" y="39"/>
                  <a:pt x="64" y="25"/>
                  <a:pt x="47" y="25"/>
                </a:cubicBezTo>
                <a:cubicBezTo>
                  <a:pt x="30" y="25"/>
                  <a:pt x="16" y="39"/>
                  <a:pt x="16" y="56"/>
                </a:cubicBezTo>
                <a:cubicBezTo>
                  <a:pt x="16" y="61"/>
                  <a:pt x="17" y="66"/>
                  <a:pt x="20" y="70"/>
                </a:cubicBezTo>
                <a:cubicBezTo>
                  <a:pt x="21" y="72"/>
                  <a:pt x="20" y="74"/>
                  <a:pt x="18" y="75"/>
                </a:cubicBezTo>
                <a:cubicBezTo>
                  <a:pt x="17" y="76"/>
                  <a:pt x="15" y="75"/>
                  <a:pt x="14" y="73"/>
                </a:cubicBezTo>
                <a:cubicBezTo>
                  <a:pt x="11" y="68"/>
                  <a:pt x="10" y="62"/>
                  <a:pt x="10" y="56"/>
                </a:cubicBezTo>
                <a:cubicBezTo>
                  <a:pt x="10" y="36"/>
                  <a:pt x="26" y="19"/>
                  <a:pt x="47" y="19"/>
                </a:cubicBezTo>
                <a:cubicBezTo>
                  <a:pt x="68" y="19"/>
                  <a:pt x="85" y="36"/>
                  <a:pt x="85" y="56"/>
                </a:cubicBezTo>
                <a:cubicBezTo>
                  <a:pt x="85" y="77"/>
                  <a:pt x="68" y="94"/>
                  <a:pt x="47" y="94"/>
                </a:cubicBezTo>
                <a:close/>
                <a:moveTo>
                  <a:pt x="117" y="50"/>
                </a:moveTo>
                <a:cubicBezTo>
                  <a:pt x="114" y="50"/>
                  <a:pt x="110" y="50"/>
                  <a:pt x="107" y="48"/>
                </a:cubicBezTo>
                <a:cubicBezTo>
                  <a:pt x="97" y="43"/>
                  <a:pt x="92" y="30"/>
                  <a:pt x="97" y="20"/>
                </a:cubicBezTo>
                <a:cubicBezTo>
                  <a:pt x="102" y="9"/>
                  <a:pt x="115" y="5"/>
                  <a:pt x="126" y="10"/>
                </a:cubicBezTo>
                <a:cubicBezTo>
                  <a:pt x="136" y="15"/>
                  <a:pt x="141" y="27"/>
                  <a:pt x="136" y="38"/>
                </a:cubicBezTo>
                <a:cubicBezTo>
                  <a:pt x="135" y="39"/>
                  <a:pt x="134" y="41"/>
                  <a:pt x="133" y="42"/>
                </a:cubicBezTo>
                <a:cubicBezTo>
                  <a:pt x="132" y="43"/>
                  <a:pt x="131" y="43"/>
                  <a:pt x="130" y="42"/>
                </a:cubicBezTo>
                <a:cubicBezTo>
                  <a:pt x="130" y="42"/>
                  <a:pt x="130" y="41"/>
                  <a:pt x="130" y="40"/>
                </a:cubicBezTo>
                <a:cubicBezTo>
                  <a:pt x="131" y="39"/>
                  <a:pt x="132" y="38"/>
                  <a:pt x="132" y="36"/>
                </a:cubicBezTo>
                <a:cubicBezTo>
                  <a:pt x="136" y="28"/>
                  <a:pt x="133" y="17"/>
                  <a:pt x="124" y="13"/>
                </a:cubicBezTo>
                <a:cubicBezTo>
                  <a:pt x="115" y="9"/>
                  <a:pt x="105" y="13"/>
                  <a:pt x="101" y="21"/>
                </a:cubicBezTo>
                <a:cubicBezTo>
                  <a:pt x="96" y="30"/>
                  <a:pt x="100" y="40"/>
                  <a:pt x="109" y="45"/>
                </a:cubicBezTo>
                <a:cubicBezTo>
                  <a:pt x="111" y="46"/>
                  <a:pt x="114" y="46"/>
                  <a:pt x="117" y="46"/>
                </a:cubicBezTo>
                <a:cubicBezTo>
                  <a:pt x="118" y="46"/>
                  <a:pt x="119" y="47"/>
                  <a:pt x="119" y="48"/>
                </a:cubicBezTo>
                <a:cubicBezTo>
                  <a:pt x="119" y="49"/>
                  <a:pt x="118" y="50"/>
                  <a:pt x="117" y="50"/>
                </a:cubicBezTo>
                <a:close/>
                <a:moveTo>
                  <a:pt x="149" y="63"/>
                </a:moveTo>
                <a:cubicBezTo>
                  <a:pt x="149" y="63"/>
                  <a:pt x="149" y="63"/>
                  <a:pt x="149" y="63"/>
                </a:cubicBezTo>
                <a:cubicBezTo>
                  <a:pt x="149" y="64"/>
                  <a:pt x="148" y="65"/>
                  <a:pt x="147" y="64"/>
                </a:cubicBezTo>
                <a:cubicBezTo>
                  <a:pt x="132" y="59"/>
                  <a:pt x="123" y="49"/>
                  <a:pt x="119" y="42"/>
                </a:cubicBezTo>
                <a:cubicBezTo>
                  <a:pt x="118" y="40"/>
                  <a:pt x="117" y="37"/>
                  <a:pt x="116" y="35"/>
                </a:cubicBezTo>
                <a:cubicBezTo>
                  <a:pt x="115" y="35"/>
                  <a:pt x="114" y="35"/>
                  <a:pt x="113" y="35"/>
                </a:cubicBezTo>
                <a:cubicBezTo>
                  <a:pt x="110" y="33"/>
                  <a:pt x="108" y="29"/>
                  <a:pt x="110" y="25"/>
                </a:cubicBezTo>
                <a:cubicBezTo>
                  <a:pt x="112" y="22"/>
                  <a:pt x="116" y="20"/>
                  <a:pt x="119" y="22"/>
                </a:cubicBezTo>
                <a:cubicBezTo>
                  <a:pt x="123" y="24"/>
                  <a:pt x="124" y="28"/>
                  <a:pt x="123" y="31"/>
                </a:cubicBezTo>
                <a:cubicBezTo>
                  <a:pt x="122" y="33"/>
                  <a:pt x="121" y="34"/>
                  <a:pt x="120" y="34"/>
                </a:cubicBezTo>
                <a:cubicBezTo>
                  <a:pt x="120" y="36"/>
                  <a:pt x="121" y="38"/>
                  <a:pt x="123" y="41"/>
                </a:cubicBezTo>
                <a:cubicBezTo>
                  <a:pt x="128" y="50"/>
                  <a:pt x="137" y="57"/>
                  <a:pt x="148" y="61"/>
                </a:cubicBezTo>
                <a:cubicBezTo>
                  <a:pt x="149" y="61"/>
                  <a:pt x="149" y="62"/>
                  <a:pt x="149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0" name="Freeform 180"/>
          <p:cNvSpPr/>
          <p:nvPr/>
        </p:nvSpPr>
        <p:spPr bwMode="auto">
          <a:xfrm>
            <a:off x="8510297" y="1835551"/>
            <a:ext cx="161667" cy="147749"/>
          </a:xfrm>
          <a:custGeom>
            <a:avLst/>
            <a:gdLst>
              <a:gd name="T0" fmla="*/ 10 w 64"/>
              <a:gd name="T1" fmla="*/ 0 h 58"/>
              <a:gd name="T2" fmla="*/ 10 w 64"/>
              <a:gd name="T3" fmla="*/ 0 h 58"/>
              <a:gd name="T4" fmla="*/ 2 w 64"/>
              <a:gd name="T5" fmla="*/ 18 h 58"/>
              <a:gd name="T6" fmla="*/ 22 w 64"/>
              <a:gd name="T7" fmla="*/ 47 h 58"/>
              <a:gd name="T8" fmla="*/ 18 w 64"/>
              <a:gd name="T9" fmla="*/ 57 h 58"/>
              <a:gd name="T10" fmla="*/ 19 w 64"/>
              <a:gd name="T11" fmla="*/ 58 h 58"/>
              <a:gd name="T12" fmla="*/ 37 w 64"/>
              <a:gd name="T13" fmla="*/ 50 h 58"/>
              <a:gd name="T14" fmla="*/ 64 w 64"/>
              <a:gd name="T15" fmla="*/ 44 h 58"/>
              <a:gd name="T16" fmla="*/ 10 w 64"/>
              <a:gd name="T1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58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6" y="5"/>
                  <a:pt x="3" y="11"/>
                  <a:pt x="2" y="18"/>
                </a:cubicBezTo>
                <a:cubicBezTo>
                  <a:pt x="0" y="29"/>
                  <a:pt x="10" y="40"/>
                  <a:pt x="22" y="47"/>
                </a:cubicBezTo>
                <a:cubicBezTo>
                  <a:pt x="23" y="51"/>
                  <a:pt x="18" y="57"/>
                  <a:pt x="18" y="57"/>
                </a:cubicBezTo>
                <a:cubicBezTo>
                  <a:pt x="16" y="58"/>
                  <a:pt x="19" y="58"/>
                  <a:pt x="19" y="58"/>
                </a:cubicBezTo>
                <a:cubicBezTo>
                  <a:pt x="26" y="58"/>
                  <a:pt x="33" y="53"/>
                  <a:pt x="37" y="50"/>
                </a:cubicBezTo>
                <a:cubicBezTo>
                  <a:pt x="47" y="51"/>
                  <a:pt x="56" y="48"/>
                  <a:pt x="64" y="44"/>
                </a:cubicBezTo>
                <a:cubicBezTo>
                  <a:pt x="35" y="42"/>
                  <a:pt x="10" y="23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1" name="Freeform 181"/>
          <p:cNvSpPr>
            <a:spLocks noEditPoints="1"/>
          </p:cNvSpPr>
          <p:nvPr/>
        </p:nvSpPr>
        <p:spPr bwMode="auto">
          <a:xfrm>
            <a:off x="8542415" y="1719921"/>
            <a:ext cx="279438" cy="260166"/>
          </a:xfrm>
          <a:custGeom>
            <a:avLst/>
            <a:gdLst>
              <a:gd name="T0" fmla="*/ 110 w 110"/>
              <a:gd name="T1" fmla="*/ 44 h 103"/>
              <a:gd name="T2" fmla="*/ 55 w 110"/>
              <a:gd name="T3" fmla="*/ 0 h 103"/>
              <a:gd name="T4" fmla="*/ 0 w 110"/>
              <a:gd name="T5" fmla="*/ 44 h 103"/>
              <a:gd name="T6" fmla="*/ 54 w 110"/>
              <a:gd name="T7" fmla="*/ 87 h 103"/>
              <a:gd name="T8" fmla="*/ 83 w 110"/>
              <a:gd name="T9" fmla="*/ 102 h 103"/>
              <a:gd name="T10" fmla="*/ 86 w 110"/>
              <a:gd name="T11" fmla="*/ 100 h 103"/>
              <a:gd name="T12" fmla="*/ 80 w 110"/>
              <a:gd name="T13" fmla="*/ 84 h 103"/>
              <a:gd name="T14" fmla="*/ 110 w 110"/>
              <a:gd name="T15" fmla="*/ 44 h 103"/>
              <a:gd name="T16" fmla="*/ 86 w 110"/>
              <a:gd name="T17" fmla="*/ 32 h 103"/>
              <a:gd name="T18" fmla="*/ 82 w 110"/>
              <a:gd name="T19" fmla="*/ 36 h 103"/>
              <a:gd name="T20" fmla="*/ 82 w 110"/>
              <a:gd name="T21" fmla="*/ 36 h 103"/>
              <a:gd name="T22" fmla="*/ 78 w 110"/>
              <a:gd name="T23" fmla="*/ 32 h 103"/>
              <a:gd name="T24" fmla="*/ 78 w 110"/>
              <a:gd name="T25" fmla="*/ 32 h 103"/>
              <a:gd name="T26" fmla="*/ 82 w 110"/>
              <a:gd name="T27" fmla="*/ 28 h 103"/>
              <a:gd name="T28" fmla="*/ 82 w 110"/>
              <a:gd name="T29" fmla="*/ 28 h 103"/>
              <a:gd name="T30" fmla="*/ 86 w 110"/>
              <a:gd name="T31" fmla="*/ 32 h 103"/>
              <a:gd name="T32" fmla="*/ 69 w 110"/>
              <a:gd name="T33" fmla="*/ 58 h 103"/>
              <a:gd name="T34" fmla="*/ 64 w 110"/>
              <a:gd name="T35" fmla="*/ 64 h 103"/>
              <a:gd name="T36" fmla="*/ 63 w 110"/>
              <a:gd name="T37" fmla="*/ 64 h 103"/>
              <a:gd name="T38" fmla="*/ 57 w 110"/>
              <a:gd name="T39" fmla="*/ 58 h 103"/>
              <a:gd name="T40" fmla="*/ 57 w 110"/>
              <a:gd name="T41" fmla="*/ 40 h 103"/>
              <a:gd name="T42" fmla="*/ 56 w 110"/>
              <a:gd name="T43" fmla="*/ 36 h 103"/>
              <a:gd name="T44" fmla="*/ 49 w 110"/>
              <a:gd name="T45" fmla="*/ 36 h 103"/>
              <a:gd name="T46" fmla="*/ 49 w 110"/>
              <a:gd name="T47" fmla="*/ 58 h 103"/>
              <a:gd name="T48" fmla="*/ 47 w 110"/>
              <a:gd name="T49" fmla="*/ 64 h 103"/>
              <a:gd name="T50" fmla="*/ 45 w 110"/>
              <a:gd name="T51" fmla="*/ 64 h 103"/>
              <a:gd name="T52" fmla="*/ 41 w 110"/>
              <a:gd name="T53" fmla="*/ 58 h 103"/>
              <a:gd name="T54" fmla="*/ 41 w 110"/>
              <a:gd name="T55" fmla="*/ 40 h 103"/>
              <a:gd name="T56" fmla="*/ 38 w 110"/>
              <a:gd name="T57" fmla="*/ 36 h 103"/>
              <a:gd name="T58" fmla="*/ 33 w 110"/>
              <a:gd name="T59" fmla="*/ 36 h 103"/>
              <a:gd name="T60" fmla="*/ 33 w 110"/>
              <a:gd name="T61" fmla="*/ 58 h 103"/>
              <a:gd name="T62" fmla="*/ 29 w 110"/>
              <a:gd name="T63" fmla="*/ 64 h 103"/>
              <a:gd name="T64" fmla="*/ 27 w 110"/>
              <a:gd name="T65" fmla="*/ 64 h 103"/>
              <a:gd name="T66" fmla="*/ 21 w 110"/>
              <a:gd name="T67" fmla="*/ 58 h 103"/>
              <a:gd name="T68" fmla="*/ 21 w 110"/>
              <a:gd name="T69" fmla="*/ 30 h 103"/>
              <a:gd name="T70" fmla="*/ 28 w 110"/>
              <a:gd name="T71" fmla="*/ 28 h 103"/>
              <a:gd name="T72" fmla="*/ 45 w 110"/>
              <a:gd name="T73" fmla="*/ 28 h 103"/>
              <a:gd name="T74" fmla="*/ 47 w 110"/>
              <a:gd name="T75" fmla="*/ 28 h 103"/>
              <a:gd name="T76" fmla="*/ 60 w 110"/>
              <a:gd name="T77" fmla="*/ 28 h 103"/>
              <a:gd name="T78" fmla="*/ 69 w 110"/>
              <a:gd name="T79" fmla="*/ 35 h 103"/>
              <a:gd name="T80" fmla="*/ 69 w 110"/>
              <a:gd name="T81" fmla="*/ 58 h 103"/>
              <a:gd name="T82" fmla="*/ 85 w 110"/>
              <a:gd name="T83" fmla="*/ 60 h 103"/>
              <a:gd name="T84" fmla="*/ 82 w 110"/>
              <a:gd name="T85" fmla="*/ 64 h 103"/>
              <a:gd name="T86" fmla="*/ 81 w 110"/>
              <a:gd name="T87" fmla="*/ 64 h 103"/>
              <a:gd name="T88" fmla="*/ 77 w 110"/>
              <a:gd name="T89" fmla="*/ 60 h 103"/>
              <a:gd name="T90" fmla="*/ 77 w 110"/>
              <a:gd name="T91" fmla="*/ 44 h 103"/>
              <a:gd name="T92" fmla="*/ 81 w 110"/>
              <a:gd name="T93" fmla="*/ 40 h 103"/>
              <a:gd name="T94" fmla="*/ 82 w 110"/>
              <a:gd name="T95" fmla="*/ 40 h 103"/>
              <a:gd name="T96" fmla="*/ 85 w 110"/>
              <a:gd name="T97" fmla="*/ 44 h 103"/>
              <a:gd name="T98" fmla="*/ 85 w 110"/>
              <a:gd name="T99" fmla="*/ 6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0" h="103">
                <a:moveTo>
                  <a:pt x="110" y="44"/>
                </a:moveTo>
                <a:cubicBezTo>
                  <a:pt x="110" y="20"/>
                  <a:pt x="86" y="0"/>
                  <a:pt x="55" y="0"/>
                </a:cubicBezTo>
                <a:cubicBezTo>
                  <a:pt x="24" y="0"/>
                  <a:pt x="0" y="20"/>
                  <a:pt x="0" y="44"/>
                </a:cubicBezTo>
                <a:cubicBezTo>
                  <a:pt x="0" y="68"/>
                  <a:pt x="24" y="87"/>
                  <a:pt x="54" y="87"/>
                </a:cubicBezTo>
                <a:cubicBezTo>
                  <a:pt x="59" y="92"/>
                  <a:pt x="73" y="102"/>
                  <a:pt x="83" y="102"/>
                </a:cubicBezTo>
                <a:cubicBezTo>
                  <a:pt x="83" y="102"/>
                  <a:pt x="88" y="103"/>
                  <a:pt x="86" y="100"/>
                </a:cubicBezTo>
                <a:cubicBezTo>
                  <a:pt x="86" y="100"/>
                  <a:pt x="78" y="90"/>
                  <a:pt x="80" y="84"/>
                </a:cubicBezTo>
                <a:cubicBezTo>
                  <a:pt x="98" y="76"/>
                  <a:pt x="110" y="61"/>
                  <a:pt x="110" y="44"/>
                </a:cubicBezTo>
                <a:close/>
                <a:moveTo>
                  <a:pt x="86" y="32"/>
                </a:moveTo>
                <a:cubicBezTo>
                  <a:pt x="86" y="34"/>
                  <a:pt x="84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0" y="36"/>
                  <a:pt x="78" y="34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0"/>
                  <a:pt x="80" y="28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4" y="28"/>
                  <a:pt x="86" y="30"/>
                  <a:pt x="86" y="32"/>
                </a:cubicBezTo>
                <a:close/>
                <a:moveTo>
                  <a:pt x="69" y="58"/>
                </a:moveTo>
                <a:cubicBezTo>
                  <a:pt x="69" y="60"/>
                  <a:pt x="66" y="64"/>
                  <a:pt x="64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60" y="64"/>
                  <a:pt x="57" y="60"/>
                  <a:pt x="57" y="58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39"/>
                  <a:pt x="57" y="36"/>
                  <a:pt x="56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60"/>
                  <a:pt x="49" y="64"/>
                  <a:pt x="47" y="64"/>
                </a:cubicBezTo>
                <a:cubicBezTo>
                  <a:pt x="45" y="64"/>
                  <a:pt x="45" y="64"/>
                  <a:pt x="45" y="64"/>
                </a:cubicBezTo>
                <a:cubicBezTo>
                  <a:pt x="43" y="64"/>
                  <a:pt x="41" y="60"/>
                  <a:pt x="41" y="58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38"/>
                  <a:pt x="40" y="36"/>
                  <a:pt x="38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60"/>
                  <a:pt x="31" y="64"/>
                  <a:pt x="29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5" y="64"/>
                  <a:pt x="21" y="60"/>
                  <a:pt x="21" y="58"/>
                </a:cubicBezTo>
                <a:cubicBezTo>
                  <a:pt x="21" y="49"/>
                  <a:pt x="21" y="40"/>
                  <a:pt x="21" y="30"/>
                </a:cubicBezTo>
                <a:cubicBezTo>
                  <a:pt x="21" y="28"/>
                  <a:pt x="25" y="28"/>
                  <a:pt x="28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6" y="28"/>
                  <a:pt x="69" y="32"/>
                  <a:pt x="69" y="35"/>
                </a:cubicBezTo>
                <a:cubicBezTo>
                  <a:pt x="69" y="42"/>
                  <a:pt x="69" y="50"/>
                  <a:pt x="69" y="58"/>
                </a:cubicBezTo>
                <a:close/>
                <a:moveTo>
                  <a:pt x="85" y="60"/>
                </a:moveTo>
                <a:cubicBezTo>
                  <a:pt x="85" y="62"/>
                  <a:pt x="84" y="64"/>
                  <a:pt x="82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79" y="64"/>
                  <a:pt x="77" y="62"/>
                  <a:pt x="77" y="60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2"/>
                  <a:pt x="79" y="40"/>
                  <a:pt x="81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4" y="40"/>
                  <a:pt x="85" y="42"/>
                  <a:pt x="85" y="44"/>
                </a:cubicBezTo>
                <a:lnTo>
                  <a:pt x="85" y="6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/>
          <p:nvPr/>
        </p:nvSpPr>
        <p:spPr bwMode="auto">
          <a:xfrm>
            <a:off x="8729015" y="2831707"/>
            <a:ext cx="20342" cy="61027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3" name="Freeform 183"/>
          <p:cNvSpPr/>
          <p:nvPr/>
        </p:nvSpPr>
        <p:spPr bwMode="auto">
          <a:xfrm>
            <a:off x="8731156" y="2801730"/>
            <a:ext cx="20342" cy="20342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4" name="Freeform 184"/>
          <p:cNvSpPr/>
          <p:nvPr/>
        </p:nvSpPr>
        <p:spPr bwMode="auto">
          <a:xfrm>
            <a:off x="8586619" y="2801730"/>
            <a:ext cx="122054" cy="91005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5" name="Freeform 185"/>
          <p:cNvSpPr>
            <a:spLocks noEditPoints="1"/>
          </p:cNvSpPr>
          <p:nvPr/>
        </p:nvSpPr>
        <p:spPr bwMode="auto">
          <a:xfrm>
            <a:off x="8469920" y="2681818"/>
            <a:ext cx="380078" cy="383290"/>
          </a:xfrm>
          <a:custGeom>
            <a:avLst/>
            <a:gdLst>
              <a:gd name="T0" fmla="*/ 75 w 150"/>
              <a:gd name="T1" fmla="*/ 0 h 151"/>
              <a:gd name="T2" fmla="*/ 0 w 150"/>
              <a:gd name="T3" fmla="*/ 76 h 151"/>
              <a:gd name="T4" fmla="*/ 75 w 150"/>
              <a:gd name="T5" fmla="*/ 151 h 151"/>
              <a:gd name="T6" fmla="*/ 150 w 150"/>
              <a:gd name="T7" fmla="*/ 76 h 151"/>
              <a:gd name="T8" fmla="*/ 75 w 150"/>
              <a:gd name="T9" fmla="*/ 0 h 151"/>
              <a:gd name="T10" fmla="*/ 49 w 150"/>
              <a:gd name="T11" fmla="*/ 115 h 151"/>
              <a:gd name="T12" fmla="*/ 31 w 150"/>
              <a:gd name="T13" fmla="*/ 123 h 151"/>
              <a:gd name="T14" fmla="*/ 31 w 150"/>
              <a:gd name="T15" fmla="*/ 122 h 151"/>
              <a:gd name="T16" fmla="*/ 34 w 150"/>
              <a:gd name="T17" fmla="*/ 112 h 151"/>
              <a:gd name="T18" fmla="*/ 14 w 150"/>
              <a:gd name="T19" fmla="*/ 83 h 151"/>
              <a:gd name="T20" fmla="*/ 22 w 150"/>
              <a:gd name="T21" fmla="*/ 65 h 151"/>
              <a:gd name="T22" fmla="*/ 22 w 150"/>
              <a:gd name="T23" fmla="*/ 65 h 151"/>
              <a:gd name="T24" fmla="*/ 76 w 150"/>
              <a:gd name="T25" fmla="*/ 109 h 151"/>
              <a:gd name="T26" fmla="*/ 49 w 150"/>
              <a:gd name="T27" fmla="*/ 115 h 151"/>
              <a:gd name="T28" fmla="*/ 105 w 150"/>
              <a:gd name="T29" fmla="*/ 103 h 151"/>
              <a:gd name="T30" fmla="*/ 111 w 150"/>
              <a:gd name="T31" fmla="*/ 119 h 151"/>
              <a:gd name="T32" fmla="*/ 108 w 150"/>
              <a:gd name="T33" fmla="*/ 121 h 151"/>
              <a:gd name="T34" fmla="*/ 79 w 150"/>
              <a:gd name="T35" fmla="*/ 106 h 151"/>
              <a:gd name="T36" fmla="*/ 25 w 150"/>
              <a:gd name="T37" fmla="*/ 63 h 151"/>
              <a:gd name="T38" fmla="*/ 80 w 150"/>
              <a:gd name="T39" fmla="*/ 19 h 151"/>
              <a:gd name="T40" fmla="*/ 135 w 150"/>
              <a:gd name="T41" fmla="*/ 63 h 151"/>
              <a:gd name="T42" fmla="*/ 105 w 150"/>
              <a:gd name="T43" fmla="*/ 10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3" y="0"/>
                  <a:pt x="0" y="34"/>
                  <a:pt x="0" y="76"/>
                </a:cubicBezTo>
                <a:cubicBezTo>
                  <a:pt x="0" y="117"/>
                  <a:pt x="33" y="151"/>
                  <a:pt x="75" y="151"/>
                </a:cubicBezTo>
                <a:cubicBezTo>
                  <a:pt x="116" y="151"/>
                  <a:pt x="150" y="117"/>
                  <a:pt x="150" y="76"/>
                </a:cubicBezTo>
                <a:cubicBezTo>
                  <a:pt x="150" y="34"/>
                  <a:pt x="116" y="0"/>
                  <a:pt x="75" y="0"/>
                </a:cubicBezTo>
                <a:close/>
                <a:moveTo>
                  <a:pt x="49" y="115"/>
                </a:moveTo>
                <a:cubicBezTo>
                  <a:pt x="46" y="118"/>
                  <a:pt x="38" y="123"/>
                  <a:pt x="31" y="123"/>
                </a:cubicBezTo>
                <a:cubicBezTo>
                  <a:pt x="31" y="123"/>
                  <a:pt x="29" y="123"/>
                  <a:pt x="31" y="122"/>
                </a:cubicBezTo>
                <a:cubicBezTo>
                  <a:pt x="31" y="122"/>
                  <a:pt x="35" y="116"/>
                  <a:pt x="34" y="112"/>
                </a:cubicBezTo>
                <a:cubicBezTo>
                  <a:pt x="22" y="105"/>
                  <a:pt x="12" y="94"/>
                  <a:pt x="14" y="83"/>
                </a:cubicBezTo>
                <a:cubicBezTo>
                  <a:pt x="15" y="76"/>
                  <a:pt x="18" y="70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88"/>
                  <a:pt x="47" y="107"/>
                  <a:pt x="76" y="109"/>
                </a:cubicBezTo>
                <a:cubicBezTo>
                  <a:pt x="68" y="113"/>
                  <a:pt x="59" y="116"/>
                  <a:pt x="49" y="115"/>
                </a:cubicBezTo>
                <a:close/>
                <a:moveTo>
                  <a:pt x="105" y="103"/>
                </a:moveTo>
                <a:cubicBezTo>
                  <a:pt x="103" y="109"/>
                  <a:pt x="111" y="119"/>
                  <a:pt x="111" y="119"/>
                </a:cubicBezTo>
                <a:cubicBezTo>
                  <a:pt x="113" y="122"/>
                  <a:pt x="108" y="121"/>
                  <a:pt x="108" y="121"/>
                </a:cubicBezTo>
                <a:cubicBezTo>
                  <a:pt x="98" y="121"/>
                  <a:pt x="84" y="111"/>
                  <a:pt x="79" y="106"/>
                </a:cubicBezTo>
                <a:cubicBezTo>
                  <a:pt x="49" y="106"/>
                  <a:pt x="25" y="87"/>
                  <a:pt x="25" y="63"/>
                </a:cubicBezTo>
                <a:cubicBezTo>
                  <a:pt x="25" y="39"/>
                  <a:pt x="49" y="19"/>
                  <a:pt x="80" y="19"/>
                </a:cubicBezTo>
                <a:cubicBezTo>
                  <a:pt x="111" y="19"/>
                  <a:pt x="135" y="39"/>
                  <a:pt x="135" y="63"/>
                </a:cubicBezTo>
                <a:cubicBezTo>
                  <a:pt x="135" y="80"/>
                  <a:pt x="123" y="95"/>
                  <a:pt x="105" y="10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/>
          <p:nvPr/>
        </p:nvSpPr>
        <p:spPr bwMode="auto">
          <a:xfrm>
            <a:off x="7128632" y="3616029"/>
            <a:ext cx="144537" cy="91005"/>
          </a:xfrm>
          <a:custGeom>
            <a:avLst/>
            <a:gdLst>
              <a:gd name="T0" fmla="*/ 133 w 135"/>
              <a:gd name="T1" fmla="*/ 0 h 85"/>
              <a:gd name="T2" fmla="*/ 8 w 135"/>
              <a:gd name="T3" fmla="*/ 0 h 85"/>
              <a:gd name="T4" fmla="*/ 90 w 135"/>
              <a:gd name="T5" fmla="*/ 14 h 85"/>
              <a:gd name="T6" fmla="*/ 0 w 135"/>
              <a:gd name="T7" fmla="*/ 85 h 85"/>
              <a:gd name="T8" fmla="*/ 135 w 135"/>
              <a:gd name="T9" fmla="*/ 85 h 85"/>
              <a:gd name="T10" fmla="*/ 55 w 135"/>
              <a:gd name="T11" fmla="*/ 69 h 85"/>
              <a:gd name="T12" fmla="*/ 133 w 135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" h="85">
                <a:moveTo>
                  <a:pt x="133" y="0"/>
                </a:moveTo>
                <a:lnTo>
                  <a:pt x="8" y="0"/>
                </a:lnTo>
                <a:lnTo>
                  <a:pt x="90" y="14"/>
                </a:lnTo>
                <a:lnTo>
                  <a:pt x="0" y="85"/>
                </a:lnTo>
                <a:lnTo>
                  <a:pt x="135" y="85"/>
                </a:lnTo>
                <a:lnTo>
                  <a:pt x="55" y="69"/>
                </a:lnTo>
                <a:lnTo>
                  <a:pt x="133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7009790" y="3454361"/>
            <a:ext cx="385431" cy="38436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25 w 152"/>
              <a:gd name="T19" fmla="*/ 67 h 152"/>
              <a:gd name="T20" fmla="*/ 105 w 152"/>
              <a:gd name="T21" fmla="*/ 84 h 152"/>
              <a:gd name="T22" fmla="*/ 112 w 152"/>
              <a:gd name="T23" fmla="*/ 126 h 152"/>
              <a:gd name="T24" fmla="*/ 109 w 152"/>
              <a:gd name="T25" fmla="*/ 127 h 152"/>
              <a:gd name="T26" fmla="*/ 75 w 152"/>
              <a:gd name="T27" fmla="*/ 106 h 152"/>
              <a:gd name="T28" fmla="*/ 42 w 152"/>
              <a:gd name="T29" fmla="*/ 127 h 152"/>
              <a:gd name="T30" fmla="*/ 39 w 152"/>
              <a:gd name="T31" fmla="*/ 126 h 152"/>
              <a:gd name="T32" fmla="*/ 44 w 152"/>
              <a:gd name="T33" fmla="*/ 84 h 152"/>
              <a:gd name="T34" fmla="*/ 23 w 152"/>
              <a:gd name="T35" fmla="*/ 66 h 152"/>
              <a:gd name="T36" fmla="*/ 16 w 152"/>
              <a:gd name="T37" fmla="*/ 61 h 152"/>
              <a:gd name="T38" fmla="*/ 16 w 152"/>
              <a:gd name="T39" fmla="*/ 60 h 152"/>
              <a:gd name="T40" fmla="*/ 34 w 152"/>
              <a:gd name="T41" fmla="*/ 60 h 152"/>
              <a:gd name="T42" fmla="*/ 56 w 152"/>
              <a:gd name="T43" fmla="*/ 60 h 152"/>
              <a:gd name="T44" fmla="*/ 61 w 152"/>
              <a:gd name="T45" fmla="*/ 51 h 152"/>
              <a:gd name="T46" fmla="*/ 74 w 152"/>
              <a:gd name="T47" fmla="*/ 24 h 152"/>
              <a:gd name="T48" fmla="*/ 77 w 152"/>
              <a:gd name="T49" fmla="*/ 24 h 152"/>
              <a:gd name="T50" fmla="*/ 91 w 152"/>
              <a:gd name="T51" fmla="*/ 51 h 152"/>
              <a:gd name="T52" fmla="*/ 96 w 152"/>
              <a:gd name="T53" fmla="*/ 60 h 152"/>
              <a:gd name="T54" fmla="*/ 118 w 152"/>
              <a:gd name="T55" fmla="*/ 60 h 152"/>
              <a:gd name="T56" fmla="*/ 131 w 152"/>
              <a:gd name="T57" fmla="*/ 60 h 152"/>
              <a:gd name="T58" fmla="*/ 133 w 152"/>
              <a:gd name="T59" fmla="*/ 61 h 152"/>
              <a:gd name="T60" fmla="*/ 125 w 152"/>
              <a:gd name="T61" fmla="*/ 6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5" y="67"/>
                </a:moveTo>
                <a:cubicBezTo>
                  <a:pt x="105" y="84"/>
                  <a:pt x="105" y="84"/>
                  <a:pt x="105" y="84"/>
                </a:cubicBezTo>
                <a:cubicBezTo>
                  <a:pt x="112" y="126"/>
                  <a:pt x="112" y="126"/>
                  <a:pt x="112" y="126"/>
                </a:cubicBezTo>
                <a:cubicBezTo>
                  <a:pt x="111" y="127"/>
                  <a:pt x="110" y="127"/>
                  <a:pt x="109" y="127"/>
                </a:cubicBezTo>
                <a:cubicBezTo>
                  <a:pt x="75" y="106"/>
                  <a:pt x="75" y="106"/>
                  <a:pt x="75" y="106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39" y="127"/>
                  <a:pt x="39" y="127"/>
                  <a:pt x="39" y="126"/>
                </a:cubicBezTo>
                <a:cubicBezTo>
                  <a:pt x="44" y="84"/>
                  <a:pt x="44" y="84"/>
                  <a:pt x="44" y="84"/>
                </a:cubicBezTo>
                <a:cubicBezTo>
                  <a:pt x="23" y="66"/>
                  <a:pt x="23" y="66"/>
                  <a:pt x="23" y="66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0"/>
                  <a:pt x="16" y="60"/>
                  <a:pt x="16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61" y="51"/>
                  <a:pt x="61" y="51"/>
                  <a:pt x="61" y="51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4"/>
                  <a:pt x="75" y="24"/>
                  <a:pt x="77" y="24"/>
                </a:cubicBezTo>
                <a:cubicBezTo>
                  <a:pt x="91" y="51"/>
                  <a:pt x="91" y="51"/>
                  <a:pt x="91" y="51"/>
                </a:cubicBezTo>
                <a:cubicBezTo>
                  <a:pt x="96" y="60"/>
                  <a:pt x="96" y="60"/>
                  <a:pt x="96" y="60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31" y="60"/>
                  <a:pt x="131" y="60"/>
                  <a:pt x="131" y="60"/>
                </a:cubicBezTo>
                <a:cubicBezTo>
                  <a:pt x="133" y="60"/>
                  <a:pt x="133" y="60"/>
                  <a:pt x="133" y="61"/>
                </a:cubicBezTo>
                <a:lnTo>
                  <a:pt x="125" y="6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8" name="Freeform 188"/>
          <p:cNvSpPr/>
          <p:nvPr/>
        </p:nvSpPr>
        <p:spPr bwMode="auto">
          <a:xfrm>
            <a:off x="8733524" y="3616029"/>
            <a:ext cx="20342" cy="61027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9" name="Freeform 189"/>
          <p:cNvSpPr>
            <a:spLocks noEditPoints="1"/>
          </p:cNvSpPr>
          <p:nvPr/>
        </p:nvSpPr>
        <p:spPr bwMode="auto">
          <a:xfrm>
            <a:off x="8470147" y="3454361"/>
            <a:ext cx="384361" cy="38436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1 w 152"/>
              <a:gd name="T19" fmla="*/ 120 h 152"/>
              <a:gd name="T20" fmla="*/ 33 w 152"/>
              <a:gd name="T21" fmla="*/ 128 h 152"/>
              <a:gd name="T22" fmla="*/ 33 w 152"/>
              <a:gd name="T23" fmla="*/ 127 h 152"/>
              <a:gd name="T24" fmla="*/ 36 w 152"/>
              <a:gd name="T25" fmla="*/ 117 h 152"/>
              <a:gd name="T26" fmla="*/ 16 w 152"/>
              <a:gd name="T27" fmla="*/ 88 h 152"/>
              <a:gd name="T28" fmla="*/ 24 w 152"/>
              <a:gd name="T29" fmla="*/ 70 h 152"/>
              <a:gd name="T30" fmla="*/ 24 w 152"/>
              <a:gd name="T31" fmla="*/ 70 h 152"/>
              <a:gd name="T32" fmla="*/ 78 w 152"/>
              <a:gd name="T33" fmla="*/ 114 h 152"/>
              <a:gd name="T34" fmla="*/ 51 w 152"/>
              <a:gd name="T35" fmla="*/ 120 h 152"/>
              <a:gd name="T36" fmla="*/ 107 w 152"/>
              <a:gd name="T37" fmla="*/ 108 h 152"/>
              <a:gd name="T38" fmla="*/ 113 w 152"/>
              <a:gd name="T39" fmla="*/ 124 h 152"/>
              <a:gd name="T40" fmla="*/ 110 w 152"/>
              <a:gd name="T41" fmla="*/ 126 h 152"/>
              <a:gd name="T42" fmla="*/ 81 w 152"/>
              <a:gd name="T43" fmla="*/ 111 h 152"/>
              <a:gd name="T44" fmla="*/ 27 w 152"/>
              <a:gd name="T45" fmla="*/ 68 h 152"/>
              <a:gd name="T46" fmla="*/ 82 w 152"/>
              <a:gd name="T47" fmla="*/ 24 h 152"/>
              <a:gd name="T48" fmla="*/ 137 w 152"/>
              <a:gd name="T49" fmla="*/ 68 h 152"/>
              <a:gd name="T50" fmla="*/ 107 w 152"/>
              <a:gd name="T51" fmla="*/ 10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1" y="120"/>
                </a:moveTo>
                <a:cubicBezTo>
                  <a:pt x="48" y="123"/>
                  <a:pt x="40" y="128"/>
                  <a:pt x="33" y="128"/>
                </a:cubicBezTo>
                <a:cubicBezTo>
                  <a:pt x="33" y="128"/>
                  <a:pt x="31" y="128"/>
                  <a:pt x="33" y="127"/>
                </a:cubicBezTo>
                <a:cubicBezTo>
                  <a:pt x="33" y="127"/>
                  <a:pt x="37" y="121"/>
                  <a:pt x="36" y="117"/>
                </a:cubicBezTo>
                <a:cubicBezTo>
                  <a:pt x="24" y="110"/>
                  <a:pt x="14" y="99"/>
                  <a:pt x="16" y="88"/>
                </a:cubicBezTo>
                <a:cubicBezTo>
                  <a:pt x="17" y="81"/>
                  <a:pt x="20" y="75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93"/>
                  <a:pt x="49" y="112"/>
                  <a:pt x="78" y="114"/>
                </a:cubicBezTo>
                <a:cubicBezTo>
                  <a:pt x="70" y="118"/>
                  <a:pt x="61" y="121"/>
                  <a:pt x="51" y="120"/>
                </a:cubicBezTo>
                <a:close/>
                <a:moveTo>
                  <a:pt x="107" y="108"/>
                </a:moveTo>
                <a:cubicBezTo>
                  <a:pt x="105" y="114"/>
                  <a:pt x="113" y="124"/>
                  <a:pt x="113" y="124"/>
                </a:cubicBezTo>
                <a:cubicBezTo>
                  <a:pt x="115" y="127"/>
                  <a:pt x="110" y="126"/>
                  <a:pt x="110" y="126"/>
                </a:cubicBezTo>
                <a:cubicBezTo>
                  <a:pt x="100" y="126"/>
                  <a:pt x="86" y="116"/>
                  <a:pt x="81" y="111"/>
                </a:cubicBezTo>
                <a:cubicBezTo>
                  <a:pt x="51" y="111"/>
                  <a:pt x="27" y="92"/>
                  <a:pt x="27" y="68"/>
                </a:cubicBezTo>
                <a:cubicBezTo>
                  <a:pt x="27" y="44"/>
                  <a:pt x="51" y="24"/>
                  <a:pt x="82" y="24"/>
                </a:cubicBezTo>
                <a:cubicBezTo>
                  <a:pt x="113" y="24"/>
                  <a:pt x="137" y="44"/>
                  <a:pt x="137" y="68"/>
                </a:cubicBezTo>
                <a:cubicBezTo>
                  <a:pt x="137" y="85"/>
                  <a:pt x="125" y="100"/>
                  <a:pt x="107" y="10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/>
          <p:nvPr/>
        </p:nvSpPr>
        <p:spPr bwMode="auto">
          <a:xfrm>
            <a:off x="8591129" y="3586051"/>
            <a:ext cx="122054" cy="91005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/>
          <p:nvPr/>
        </p:nvSpPr>
        <p:spPr bwMode="auto">
          <a:xfrm>
            <a:off x="8735666" y="3586051"/>
            <a:ext cx="20342" cy="20342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2" name="Rectangle 192"/>
          <p:cNvSpPr>
            <a:spLocks noChangeArrowheads="1"/>
          </p:cNvSpPr>
          <p:nvPr/>
        </p:nvSpPr>
        <p:spPr bwMode="auto">
          <a:xfrm>
            <a:off x="5672558" y="3595686"/>
            <a:ext cx="152031" cy="61027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5550505" y="3454361"/>
            <a:ext cx="385431" cy="38436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8 w 152"/>
              <a:gd name="T19" fmla="*/ 24 h 152"/>
              <a:gd name="T20" fmla="*/ 128 w 152"/>
              <a:gd name="T21" fmla="*/ 24 h 152"/>
              <a:gd name="T22" fmla="*/ 128 w 152"/>
              <a:gd name="T23" fmla="*/ 36 h 152"/>
              <a:gd name="T24" fmla="*/ 28 w 152"/>
              <a:gd name="T25" fmla="*/ 36 h 152"/>
              <a:gd name="T26" fmla="*/ 28 w 152"/>
              <a:gd name="T27" fmla="*/ 24 h 152"/>
              <a:gd name="T28" fmla="*/ 120 w 152"/>
              <a:gd name="T29" fmla="*/ 44 h 152"/>
              <a:gd name="T30" fmla="*/ 120 w 152"/>
              <a:gd name="T31" fmla="*/ 92 h 152"/>
              <a:gd name="T32" fmla="*/ 36 w 152"/>
              <a:gd name="T33" fmla="*/ 92 h 152"/>
              <a:gd name="T34" fmla="*/ 36 w 152"/>
              <a:gd name="T35" fmla="*/ 44 h 152"/>
              <a:gd name="T36" fmla="*/ 120 w 152"/>
              <a:gd name="T37" fmla="*/ 44 h 152"/>
              <a:gd name="T38" fmla="*/ 132 w 152"/>
              <a:gd name="T39" fmla="*/ 128 h 152"/>
              <a:gd name="T40" fmla="*/ 24 w 152"/>
              <a:gd name="T41" fmla="*/ 128 h 152"/>
              <a:gd name="T42" fmla="*/ 24 w 152"/>
              <a:gd name="T43" fmla="*/ 116 h 152"/>
              <a:gd name="T44" fmla="*/ 56 w 152"/>
              <a:gd name="T45" fmla="*/ 116 h 152"/>
              <a:gd name="T46" fmla="*/ 45 w 152"/>
              <a:gd name="T47" fmla="*/ 97 h 152"/>
              <a:gd name="T48" fmla="*/ 56 w 152"/>
              <a:gd name="T49" fmla="*/ 92 h 152"/>
              <a:gd name="T50" fmla="*/ 68 w 152"/>
              <a:gd name="T51" fmla="*/ 116 h 152"/>
              <a:gd name="T52" fmla="*/ 89 w 152"/>
              <a:gd name="T53" fmla="*/ 116 h 152"/>
              <a:gd name="T54" fmla="*/ 100 w 152"/>
              <a:gd name="T55" fmla="*/ 92 h 152"/>
              <a:gd name="T56" fmla="*/ 112 w 152"/>
              <a:gd name="T57" fmla="*/ 97 h 152"/>
              <a:gd name="T58" fmla="*/ 102 w 152"/>
              <a:gd name="T59" fmla="*/ 116 h 152"/>
              <a:gd name="T60" fmla="*/ 132 w 152"/>
              <a:gd name="T61" fmla="*/ 116 h 152"/>
              <a:gd name="T62" fmla="*/ 132 w 152"/>
              <a:gd name="T63" fmla="*/ 12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8" y="24"/>
                </a:moveTo>
                <a:cubicBezTo>
                  <a:pt x="128" y="24"/>
                  <a:pt x="128" y="24"/>
                  <a:pt x="128" y="24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28" y="36"/>
                  <a:pt x="28" y="36"/>
                  <a:pt x="28" y="36"/>
                </a:cubicBezTo>
                <a:lnTo>
                  <a:pt x="28" y="24"/>
                </a:lnTo>
                <a:close/>
                <a:moveTo>
                  <a:pt x="120" y="44"/>
                </a:moveTo>
                <a:cubicBezTo>
                  <a:pt x="120" y="92"/>
                  <a:pt x="120" y="92"/>
                  <a:pt x="120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44"/>
                  <a:pt x="36" y="44"/>
                  <a:pt x="36" y="44"/>
                </a:cubicBezTo>
                <a:lnTo>
                  <a:pt x="120" y="44"/>
                </a:lnTo>
                <a:close/>
                <a:moveTo>
                  <a:pt x="132" y="128"/>
                </a:moveTo>
                <a:cubicBezTo>
                  <a:pt x="24" y="128"/>
                  <a:pt x="24" y="128"/>
                  <a:pt x="24" y="128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3" y="108"/>
                  <a:pt x="49" y="103"/>
                  <a:pt x="45" y="97"/>
                </a:cubicBezTo>
                <a:cubicBezTo>
                  <a:pt x="56" y="92"/>
                  <a:pt x="56" y="92"/>
                  <a:pt x="56" y="92"/>
                </a:cubicBezTo>
                <a:cubicBezTo>
                  <a:pt x="60" y="99"/>
                  <a:pt x="64" y="108"/>
                  <a:pt x="68" y="116"/>
                </a:cubicBezTo>
                <a:cubicBezTo>
                  <a:pt x="89" y="116"/>
                  <a:pt x="89" y="116"/>
                  <a:pt x="89" y="116"/>
                </a:cubicBezTo>
                <a:cubicBezTo>
                  <a:pt x="93" y="108"/>
                  <a:pt x="97" y="101"/>
                  <a:pt x="100" y="92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09" y="104"/>
                  <a:pt x="105" y="112"/>
                  <a:pt x="102" y="116"/>
                </a:cubicBezTo>
                <a:cubicBezTo>
                  <a:pt x="132" y="116"/>
                  <a:pt x="132" y="116"/>
                  <a:pt x="132" y="116"/>
                </a:cubicBezTo>
                <a:lnTo>
                  <a:pt x="132" y="1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1199798" y="3633009"/>
            <a:ext cx="198069" cy="133831"/>
          </a:xfrm>
          <a:custGeom>
            <a:avLst/>
            <a:gdLst>
              <a:gd name="T0" fmla="*/ 39 w 78"/>
              <a:gd name="T1" fmla="*/ 1 h 53"/>
              <a:gd name="T2" fmla="*/ 0 w 78"/>
              <a:gd name="T3" fmla="*/ 28 h 53"/>
              <a:gd name="T4" fmla="*/ 39 w 78"/>
              <a:gd name="T5" fmla="*/ 52 h 53"/>
              <a:gd name="T6" fmla="*/ 78 w 78"/>
              <a:gd name="T7" fmla="*/ 23 h 53"/>
              <a:gd name="T8" fmla="*/ 39 w 78"/>
              <a:gd name="T9" fmla="*/ 1 h 53"/>
              <a:gd name="T10" fmla="*/ 54 w 78"/>
              <a:gd name="T11" fmla="*/ 37 h 53"/>
              <a:gd name="T12" fmla="*/ 21 w 78"/>
              <a:gd name="T13" fmla="*/ 43 h 53"/>
              <a:gd name="T14" fmla="*/ 16 w 78"/>
              <a:gd name="T15" fmla="*/ 33 h 53"/>
              <a:gd name="T16" fmla="*/ 35 w 78"/>
              <a:gd name="T17" fmla="*/ 11 h 53"/>
              <a:gd name="T18" fmla="*/ 54 w 78"/>
              <a:gd name="T19" fmla="*/ 3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53">
                <a:moveTo>
                  <a:pt x="39" y="1"/>
                </a:moveTo>
                <a:cubicBezTo>
                  <a:pt x="18" y="2"/>
                  <a:pt x="0" y="14"/>
                  <a:pt x="0" y="28"/>
                </a:cubicBezTo>
                <a:cubicBezTo>
                  <a:pt x="0" y="42"/>
                  <a:pt x="18" y="53"/>
                  <a:pt x="39" y="52"/>
                </a:cubicBezTo>
                <a:cubicBezTo>
                  <a:pt x="60" y="51"/>
                  <a:pt x="78" y="38"/>
                  <a:pt x="78" y="23"/>
                </a:cubicBezTo>
                <a:cubicBezTo>
                  <a:pt x="78" y="9"/>
                  <a:pt x="60" y="0"/>
                  <a:pt x="39" y="1"/>
                </a:cubicBezTo>
                <a:close/>
                <a:moveTo>
                  <a:pt x="54" y="37"/>
                </a:moveTo>
                <a:cubicBezTo>
                  <a:pt x="47" y="46"/>
                  <a:pt x="34" y="50"/>
                  <a:pt x="21" y="43"/>
                </a:cubicBezTo>
                <a:cubicBezTo>
                  <a:pt x="15" y="40"/>
                  <a:pt x="16" y="33"/>
                  <a:pt x="16" y="33"/>
                </a:cubicBezTo>
                <a:cubicBezTo>
                  <a:pt x="16" y="33"/>
                  <a:pt x="13" y="13"/>
                  <a:pt x="35" y="11"/>
                </a:cubicBezTo>
                <a:cubicBezTo>
                  <a:pt x="56" y="8"/>
                  <a:pt x="60" y="29"/>
                  <a:pt x="54" y="3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5" name="Freeform 195"/>
          <p:cNvSpPr/>
          <p:nvPr/>
        </p:nvSpPr>
        <p:spPr bwMode="auto">
          <a:xfrm>
            <a:off x="1294014" y="3690824"/>
            <a:ext cx="17130" cy="14989"/>
          </a:xfrm>
          <a:custGeom>
            <a:avLst/>
            <a:gdLst>
              <a:gd name="T0" fmla="*/ 2 w 7"/>
              <a:gd name="T1" fmla="*/ 1 h 6"/>
              <a:gd name="T2" fmla="*/ 1 w 7"/>
              <a:gd name="T3" fmla="*/ 5 h 6"/>
              <a:gd name="T4" fmla="*/ 5 w 7"/>
              <a:gd name="T5" fmla="*/ 5 h 6"/>
              <a:gd name="T6" fmla="*/ 6 w 7"/>
              <a:gd name="T7" fmla="*/ 1 h 6"/>
              <a:gd name="T8" fmla="*/ 2 w 7"/>
              <a:gd name="T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6">
                <a:moveTo>
                  <a:pt x="2" y="1"/>
                </a:moveTo>
                <a:cubicBezTo>
                  <a:pt x="1" y="2"/>
                  <a:pt x="0" y="4"/>
                  <a:pt x="1" y="5"/>
                </a:cubicBezTo>
                <a:cubicBezTo>
                  <a:pt x="2" y="6"/>
                  <a:pt x="4" y="6"/>
                  <a:pt x="5" y="5"/>
                </a:cubicBezTo>
                <a:cubicBezTo>
                  <a:pt x="6" y="4"/>
                  <a:pt x="7" y="2"/>
                  <a:pt x="6" y="1"/>
                </a:cubicBezTo>
                <a:cubicBezTo>
                  <a:pt x="5" y="0"/>
                  <a:pt x="4" y="0"/>
                  <a:pt x="2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6" name="Freeform 196"/>
          <p:cNvSpPr/>
          <p:nvPr/>
        </p:nvSpPr>
        <p:spPr bwMode="auto">
          <a:xfrm>
            <a:off x="1255472" y="3698318"/>
            <a:ext cx="38543" cy="33191"/>
          </a:xfrm>
          <a:custGeom>
            <a:avLst/>
            <a:gdLst>
              <a:gd name="T0" fmla="*/ 7 w 15"/>
              <a:gd name="T1" fmla="*/ 1 h 13"/>
              <a:gd name="T2" fmla="*/ 0 w 15"/>
              <a:gd name="T3" fmla="*/ 8 h 13"/>
              <a:gd name="T4" fmla="*/ 7 w 15"/>
              <a:gd name="T5" fmla="*/ 13 h 13"/>
              <a:gd name="T6" fmla="*/ 15 w 15"/>
              <a:gd name="T7" fmla="*/ 6 h 13"/>
              <a:gd name="T8" fmla="*/ 7 w 15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7" y="1"/>
                </a:moveTo>
                <a:cubicBezTo>
                  <a:pt x="3" y="1"/>
                  <a:pt x="0" y="4"/>
                  <a:pt x="0" y="8"/>
                </a:cubicBezTo>
                <a:cubicBezTo>
                  <a:pt x="0" y="11"/>
                  <a:pt x="3" y="13"/>
                  <a:pt x="7" y="13"/>
                </a:cubicBezTo>
                <a:cubicBezTo>
                  <a:pt x="11" y="13"/>
                  <a:pt x="15" y="9"/>
                  <a:pt x="15" y="6"/>
                </a:cubicBezTo>
                <a:cubicBezTo>
                  <a:pt x="15" y="3"/>
                  <a:pt x="12" y="0"/>
                  <a:pt x="7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7" name="Freeform 197"/>
          <p:cNvSpPr>
            <a:spLocks noEditPoints="1"/>
          </p:cNvSpPr>
          <p:nvPr/>
        </p:nvSpPr>
        <p:spPr bwMode="auto">
          <a:xfrm>
            <a:off x="1136630" y="3460636"/>
            <a:ext cx="385431" cy="38436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122 w 152"/>
              <a:gd name="T19" fmla="*/ 101 h 152"/>
              <a:gd name="T20" fmla="*/ 62 w 152"/>
              <a:gd name="T21" fmla="*/ 127 h 152"/>
              <a:gd name="T22" fmla="*/ 13 w 152"/>
              <a:gd name="T23" fmla="*/ 94 h 152"/>
              <a:gd name="T24" fmla="*/ 22 w 152"/>
              <a:gd name="T25" fmla="*/ 68 h 152"/>
              <a:gd name="T26" fmla="*/ 56 w 152"/>
              <a:gd name="T27" fmla="*/ 40 h 152"/>
              <a:gd name="T28" fmla="*/ 77 w 152"/>
              <a:gd name="T29" fmla="*/ 50 h 152"/>
              <a:gd name="T30" fmla="*/ 81 w 152"/>
              <a:gd name="T31" fmla="*/ 57 h 152"/>
              <a:gd name="T32" fmla="*/ 106 w 152"/>
              <a:gd name="T33" fmla="*/ 56 h 152"/>
              <a:gd name="T34" fmla="*/ 107 w 152"/>
              <a:gd name="T35" fmla="*/ 70 h 152"/>
              <a:gd name="T36" fmla="*/ 110 w 152"/>
              <a:gd name="T37" fmla="*/ 74 h 152"/>
              <a:gd name="T38" fmla="*/ 122 w 152"/>
              <a:gd name="T39" fmla="*/ 101 h 152"/>
              <a:gd name="T40" fmla="*/ 104 w 152"/>
              <a:gd name="T41" fmla="*/ 49 h 152"/>
              <a:gd name="T42" fmla="*/ 101 w 152"/>
              <a:gd name="T43" fmla="*/ 46 h 152"/>
              <a:gd name="T44" fmla="*/ 104 w 152"/>
              <a:gd name="T45" fmla="*/ 42 h 152"/>
              <a:gd name="T46" fmla="*/ 124 w 152"/>
              <a:gd name="T47" fmla="*/ 62 h 152"/>
              <a:gd name="T48" fmla="*/ 123 w 152"/>
              <a:gd name="T49" fmla="*/ 62 h 152"/>
              <a:gd name="T50" fmla="*/ 120 w 152"/>
              <a:gd name="T51" fmla="*/ 65 h 152"/>
              <a:gd name="T52" fmla="*/ 116 w 152"/>
              <a:gd name="T53" fmla="*/ 61 h 152"/>
              <a:gd name="T54" fmla="*/ 104 w 152"/>
              <a:gd name="T55" fmla="*/ 49 h 152"/>
              <a:gd name="T56" fmla="*/ 141 w 152"/>
              <a:gd name="T57" fmla="*/ 68 h 152"/>
              <a:gd name="T58" fmla="*/ 141 w 152"/>
              <a:gd name="T59" fmla="*/ 68 h 152"/>
              <a:gd name="T60" fmla="*/ 136 w 152"/>
              <a:gd name="T61" fmla="*/ 72 h 152"/>
              <a:gd name="T62" fmla="*/ 131 w 152"/>
              <a:gd name="T63" fmla="*/ 68 h 152"/>
              <a:gd name="T64" fmla="*/ 132 w 152"/>
              <a:gd name="T65" fmla="*/ 63 h 152"/>
              <a:gd name="T66" fmla="*/ 131 w 152"/>
              <a:gd name="T67" fmla="*/ 46 h 152"/>
              <a:gd name="T68" fmla="*/ 105 w 152"/>
              <a:gd name="T69" fmla="*/ 33 h 152"/>
              <a:gd name="T70" fmla="*/ 101 w 152"/>
              <a:gd name="T71" fmla="*/ 34 h 152"/>
              <a:gd name="T72" fmla="*/ 95 w 152"/>
              <a:gd name="T73" fmla="*/ 29 h 152"/>
              <a:gd name="T74" fmla="*/ 99 w 152"/>
              <a:gd name="T75" fmla="*/ 24 h 152"/>
              <a:gd name="T76" fmla="*/ 99 w 152"/>
              <a:gd name="T77" fmla="*/ 24 h 152"/>
              <a:gd name="T78" fmla="*/ 100 w 152"/>
              <a:gd name="T79" fmla="*/ 24 h 152"/>
              <a:gd name="T80" fmla="*/ 117 w 152"/>
              <a:gd name="T81" fmla="*/ 24 h 152"/>
              <a:gd name="T82" fmla="*/ 141 w 152"/>
              <a:gd name="T83" fmla="*/ 6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122" y="101"/>
                </a:moveTo>
                <a:cubicBezTo>
                  <a:pt x="113" y="120"/>
                  <a:pt x="84" y="129"/>
                  <a:pt x="62" y="127"/>
                </a:cubicBezTo>
                <a:cubicBezTo>
                  <a:pt x="42" y="125"/>
                  <a:pt x="16" y="119"/>
                  <a:pt x="13" y="94"/>
                </a:cubicBezTo>
                <a:cubicBezTo>
                  <a:pt x="13" y="94"/>
                  <a:pt x="11" y="83"/>
                  <a:pt x="22" y="68"/>
                </a:cubicBezTo>
                <a:cubicBezTo>
                  <a:pt x="22" y="68"/>
                  <a:pt x="38" y="46"/>
                  <a:pt x="56" y="40"/>
                </a:cubicBezTo>
                <a:cubicBezTo>
                  <a:pt x="74" y="34"/>
                  <a:pt x="77" y="44"/>
                  <a:pt x="77" y="50"/>
                </a:cubicBezTo>
                <a:cubicBezTo>
                  <a:pt x="76" y="56"/>
                  <a:pt x="74" y="59"/>
                  <a:pt x="81" y="57"/>
                </a:cubicBezTo>
                <a:cubicBezTo>
                  <a:pt x="81" y="57"/>
                  <a:pt x="99" y="48"/>
                  <a:pt x="106" y="56"/>
                </a:cubicBezTo>
                <a:cubicBezTo>
                  <a:pt x="112" y="62"/>
                  <a:pt x="107" y="70"/>
                  <a:pt x="107" y="70"/>
                </a:cubicBezTo>
                <a:cubicBezTo>
                  <a:pt x="107" y="70"/>
                  <a:pt x="104" y="73"/>
                  <a:pt x="110" y="74"/>
                </a:cubicBezTo>
                <a:cubicBezTo>
                  <a:pt x="115" y="75"/>
                  <a:pt x="131" y="82"/>
                  <a:pt x="122" y="101"/>
                </a:cubicBezTo>
                <a:close/>
                <a:moveTo>
                  <a:pt x="104" y="49"/>
                </a:moveTo>
                <a:cubicBezTo>
                  <a:pt x="102" y="49"/>
                  <a:pt x="101" y="48"/>
                  <a:pt x="101" y="46"/>
                </a:cubicBezTo>
                <a:cubicBezTo>
                  <a:pt x="101" y="44"/>
                  <a:pt x="102" y="42"/>
                  <a:pt x="104" y="42"/>
                </a:cubicBezTo>
                <a:cubicBezTo>
                  <a:pt x="104" y="42"/>
                  <a:pt x="126" y="38"/>
                  <a:pt x="124" y="62"/>
                </a:cubicBezTo>
                <a:cubicBezTo>
                  <a:pt x="124" y="62"/>
                  <a:pt x="124" y="62"/>
                  <a:pt x="123" y="62"/>
                </a:cubicBezTo>
                <a:cubicBezTo>
                  <a:pt x="123" y="64"/>
                  <a:pt x="122" y="65"/>
                  <a:pt x="120" y="65"/>
                </a:cubicBezTo>
                <a:cubicBezTo>
                  <a:pt x="118" y="65"/>
                  <a:pt x="116" y="63"/>
                  <a:pt x="116" y="61"/>
                </a:cubicBezTo>
                <a:cubicBezTo>
                  <a:pt x="116" y="61"/>
                  <a:pt x="120" y="46"/>
                  <a:pt x="104" y="49"/>
                </a:cubicBezTo>
                <a:close/>
                <a:moveTo>
                  <a:pt x="141" y="68"/>
                </a:moveTo>
                <a:cubicBezTo>
                  <a:pt x="141" y="68"/>
                  <a:pt x="141" y="68"/>
                  <a:pt x="141" y="68"/>
                </a:cubicBezTo>
                <a:cubicBezTo>
                  <a:pt x="141" y="72"/>
                  <a:pt x="139" y="72"/>
                  <a:pt x="136" y="72"/>
                </a:cubicBezTo>
                <a:cubicBezTo>
                  <a:pt x="134" y="72"/>
                  <a:pt x="131" y="71"/>
                  <a:pt x="131" y="68"/>
                </a:cubicBezTo>
                <a:cubicBezTo>
                  <a:pt x="131" y="65"/>
                  <a:pt x="132" y="63"/>
                  <a:pt x="132" y="63"/>
                </a:cubicBezTo>
                <a:cubicBezTo>
                  <a:pt x="133" y="62"/>
                  <a:pt x="135" y="55"/>
                  <a:pt x="131" y="46"/>
                </a:cubicBezTo>
                <a:cubicBezTo>
                  <a:pt x="123" y="33"/>
                  <a:pt x="107" y="32"/>
                  <a:pt x="105" y="33"/>
                </a:cubicBezTo>
                <a:cubicBezTo>
                  <a:pt x="103" y="34"/>
                  <a:pt x="101" y="34"/>
                  <a:pt x="101" y="34"/>
                </a:cubicBezTo>
                <a:cubicBezTo>
                  <a:pt x="98" y="34"/>
                  <a:pt x="95" y="32"/>
                  <a:pt x="95" y="29"/>
                </a:cubicBezTo>
                <a:cubicBezTo>
                  <a:pt x="95" y="27"/>
                  <a:pt x="97" y="25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2" y="23"/>
                  <a:pt x="110" y="22"/>
                  <a:pt x="117" y="24"/>
                </a:cubicBezTo>
                <a:cubicBezTo>
                  <a:pt x="131" y="27"/>
                  <a:pt x="150" y="40"/>
                  <a:pt x="141" y="6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8" name="Freeform 198"/>
          <p:cNvSpPr>
            <a:spLocks noEditPoints="1"/>
          </p:cNvSpPr>
          <p:nvPr/>
        </p:nvSpPr>
        <p:spPr bwMode="auto">
          <a:xfrm>
            <a:off x="4820327" y="3454361"/>
            <a:ext cx="385431" cy="38436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3 w 152"/>
              <a:gd name="T19" fmla="*/ 68 h 152"/>
              <a:gd name="T20" fmla="*/ 36 w 152"/>
              <a:gd name="T21" fmla="*/ 52 h 152"/>
              <a:gd name="T22" fmla="*/ 38 w 152"/>
              <a:gd name="T23" fmla="*/ 52 h 152"/>
              <a:gd name="T24" fmla="*/ 44 w 152"/>
              <a:gd name="T25" fmla="*/ 34 h 152"/>
              <a:gd name="T26" fmla="*/ 62 w 152"/>
              <a:gd name="T27" fmla="*/ 29 h 152"/>
              <a:gd name="T28" fmla="*/ 70 w 152"/>
              <a:gd name="T29" fmla="*/ 34 h 152"/>
              <a:gd name="T30" fmla="*/ 76 w 152"/>
              <a:gd name="T31" fmla="*/ 48 h 152"/>
              <a:gd name="T32" fmla="*/ 80 w 152"/>
              <a:gd name="T33" fmla="*/ 73 h 152"/>
              <a:gd name="T34" fmla="*/ 80 w 152"/>
              <a:gd name="T35" fmla="*/ 70 h 152"/>
              <a:gd name="T36" fmla="*/ 79 w 152"/>
              <a:gd name="T37" fmla="*/ 41 h 152"/>
              <a:gd name="T38" fmla="*/ 81 w 152"/>
              <a:gd name="T39" fmla="*/ 32 h 152"/>
              <a:gd name="T40" fmla="*/ 90 w 152"/>
              <a:gd name="T41" fmla="*/ 25 h 152"/>
              <a:gd name="T42" fmla="*/ 105 w 152"/>
              <a:gd name="T43" fmla="*/ 32 h 152"/>
              <a:gd name="T44" fmla="*/ 106 w 152"/>
              <a:gd name="T45" fmla="*/ 37 h 152"/>
              <a:gd name="T46" fmla="*/ 108 w 152"/>
              <a:gd name="T47" fmla="*/ 36 h 152"/>
              <a:gd name="T48" fmla="*/ 123 w 152"/>
              <a:gd name="T49" fmla="*/ 41 h 152"/>
              <a:gd name="T50" fmla="*/ 124 w 152"/>
              <a:gd name="T51" fmla="*/ 58 h 152"/>
              <a:gd name="T52" fmla="*/ 119 w 152"/>
              <a:gd name="T53" fmla="*/ 64 h 152"/>
              <a:gd name="T54" fmla="*/ 105 w 152"/>
              <a:gd name="T55" fmla="*/ 68 h 152"/>
              <a:gd name="T56" fmla="*/ 80 w 152"/>
              <a:gd name="T57" fmla="*/ 73 h 152"/>
              <a:gd name="T58" fmla="*/ 76 w 152"/>
              <a:gd name="T59" fmla="*/ 73 h 152"/>
              <a:gd name="T60" fmla="*/ 52 w 152"/>
              <a:gd name="T61" fmla="*/ 75 h 152"/>
              <a:gd name="T62" fmla="*/ 46 w 152"/>
              <a:gd name="T63" fmla="*/ 76 h 152"/>
              <a:gd name="T64" fmla="*/ 33 w 152"/>
              <a:gd name="T65" fmla="*/ 76 h 152"/>
              <a:gd name="T66" fmla="*/ 23 w 152"/>
              <a:gd name="T67" fmla="*/ 68 h 152"/>
              <a:gd name="T68" fmla="*/ 85 w 152"/>
              <a:gd name="T69" fmla="*/ 115 h 152"/>
              <a:gd name="T70" fmla="*/ 81 w 152"/>
              <a:gd name="T71" fmla="*/ 125 h 152"/>
              <a:gd name="T72" fmla="*/ 60 w 152"/>
              <a:gd name="T73" fmla="*/ 131 h 152"/>
              <a:gd name="T74" fmla="*/ 51 w 152"/>
              <a:gd name="T75" fmla="*/ 119 h 152"/>
              <a:gd name="T76" fmla="*/ 51 w 152"/>
              <a:gd name="T77" fmla="*/ 117 h 152"/>
              <a:gd name="T78" fmla="*/ 46 w 152"/>
              <a:gd name="T79" fmla="*/ 117 h 152"/>
              <a:gd name="T80" fmla="*/ 33 w 152"/>
              <a:gd name="T81" fmla="*/ 100 h 152"/>
              <a:gd name="T82" fmla="*/ 37 w 152"/>
              <a:gd name="T83" fmla="*/ 89 h 152"/>
              <a:gd name="T84" fmla="*/ 46 w 152"/>
              <a:gd name="T85" fmla="*/ 82 h 152"/>
              <a:gd name="T86" fmla="*/ 74 w 152"/>
              <a:gd name="T87" fmla="*/ 75 h 152"/>
              <a:gd name="T88" fmla="*/ 79 w 152"/>
              <a:gd name="T89" fmla="*/ 75 h 152"/>
              <a:gd name="T90" fmla="*/ 84 w 152"/>
              <a:gd name="T91" fmla="*/ 100 h 152"/>
              <a:gd name="T92" fmla="*/ 85 w 152"/>
              <a:gd name="T93" fmla="*/ 115 h 152"/>
              <a:gd name="T94" fmla="*/ 134 w 152"/>
              <a:gd name="T95" fmla="*/ 92 h 152"/>
              <a:gd name="T96" fmla="*/ 121 w 152"/>
              <a:gd name="T97" fmla="*/ 101 h 152"/>
              <a:gd name="T98" fmla="*/ 118 w 152"/>
              <a:gd name="T99" fmla="*/ 100 h 152"/>
              <a:gd name="T100" fmla="*/ 118 w 152"/>
              <a:gd name="T101" fmla="*/ 100 h 152"/>
              <a:gd name="T102" fmla="*/ 119 w 152"/>
              <a:gd name="T103" fmla="*/ 106 h 152"/>
              <a:gd name="T104" fmla="*/ 106 w 152"/>
              <a:gd name="T105" fmla="*/ 118 h 152"/>
              <a:gd name="T106" fmla="*/ 95 w 152"/>
              <a:gd name="T107" fmla="*/ 115 h 152"/>
              <a:gd name="T108" fmla="*/ 91 w 152"/>
              <a:gd name="T109" fmla="*/ 106 h 152"/>
              <a:gd name="T110" fmla="*/ 82 w 152"/>
              <a:gd name="T111" fmla="*/ 78 h 152"/>
              <a:gd name="T112" fmla="*/ 81 w 152"/>
              <a:gd name="T113" fmla="*/ 75 h 152"/>
              <a:gd name="T114" fmla="*/ 106 w 152"/>
              <a:gd name="T115" fmla="*/ 72 h 152"/>
              <a:gd name="T116" fmla="*/ 120 w 152"/>
              <a:gd name="T117" fmla="*/ 73 h 152"/>
              <a:gd name="T118" fmla="*/ 127 w 152"/>
              <a:gd name="T119" fmla="*/ 76 h 152"/>
              <a:gd name="T120" fmla="*/ 134 w 152"/>
              <a:gd name="T121" fmla="*/ 9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3" y="68"/>
                </a:moveTo>
                <a:cubicBezTo>
                  <a:pt x="23" y="68"/>
                  <a:pt x="18" y="52"/>
                  <a:pt x="36" y="52"/>
                </a:cubicBezTo>
                <a:cubicBezTo>
                  <a:pt x="37" y="52"/>
                  <a:pt x="38" y="52"/>
                  <a:pt x="38" y="52"/>
                </a:cubicBezTo>
                <a:cubicBezTo>
                  <a:pt x="38" y="52"/>
                  <a:pt x="34" y="40"/>
                  <a:pt x="44" y="34"/>
                </a:cubicBezTo>
                <a:cubicBezTo>
                  <a:pt x="44" y="34"/>
                  <a:pt x="52" y="27"/>
                  <a:pt x="62" y="29"/>
                </a:cubicBezTo>
                <a:cubicBezTo>
                  <a:pt x="62" y="29"/>
                  <a:pt x="67" y="30"/>
                  <a:pt x="70" y="34"/>
                </a:cubicBezTo>
                <a:cubicBezTo>
                  <a:pt x="71" y="35"/>
                  <a:pt x="74" y="41"/>
                  <a:pt x="76" y="48"/>
                </a:cubicBezTo>
                <a:cubicBezTo>
                  <a:pt x="78" y="56"/>
                  <a:pt x="80" y="66"/>
                  <a:pt x="80" y="73"/>
                </a:cubicBezTo>
                <a:cubicBezTo>
                  <a:pt x="80" y="72"/>
                  <a:pt x="80" y="71"/>
                  <a:pt x="80" y="70"/>
                </a:cubicBezTo>
                <a:cubicBezTo>
                  <a:pt x="79" y="60"/>
                  <a:pt x="79" y="51"/>
                  <a:pt x="79" y="41"/>
                </a:cubicBezTo>
                <a:cubicBezTo>
                  <a:pt x="80" y="38"/>
                  <a:pt x="80" y="35"/>
                  <a:pt x="81" y="32"/>
                </a:cubicBezTo>
                <a:cubicBezTo>
                  <a:pt x="83" y="29"/>
                  <a:pt x="85" y="27"/>
                  <a:pt x="90" y="25"/>
                </a:cubicBezTo>
                <a:cubicBezTo>
                  <a:pt x="93" y="24"/>
                  <a:pt x="103" y="23"/>
                  <a:pt x="105" y="32"/>
                </a:cubicBezTo>
                <a:cubicBezTo>
                  <a:pt x="106" y="33"/>
                  <a:pt x="106" y="36"/>
                  <a:pt x="106" y="37"/>
                </a:cubicBezTo>
                <a:cubicBezTo>
                  <a:pt x="106" y="37"/>
                  <a:pt x="108" y="36"/>
                  <a:pt x="108" y="36"/>
                </a:cubicBezTo>
                <a:cubicBezTo>
                  <a:pt x="109" y="35"/>
                  <a:pt x="117" y="32"/>
                  <a:pt x="123" y="41"/>
                </a:cubicBezTo>
                <a:cubicBezTo>
                  <a:pt x="124" y="41"/>
                  <a:pt x="128" y="49"/>
                  <a:pt x="124" y="58"/>
                </a:cubicBezTo>
                <a:cubicBezTo>
                  <a:pt x="124" y="58"/>
                  <a:pt x="122" y="62"/>
                  <a:pt x="119" y="64"/>
                </a:cubicBezTo>
                <a:cubicBezTo>
                  <a:pt x="117" y="65"/>
                  <a:pt x="113" y="67"/>
                  <a:pt x="105" y="68"/>
                </a:cubicBezTo>
                <a:cubicBezTo>
                  <a:pt x="92" y="70"/>
                  <a:pt x="88" y="71"/>
                  <a:pt x="80" y="73"/>
                </a:cubicBezTo>
                <a:cubicBezTo>
                  <a:pt x="80" y="73"/>
                  <a:pt x="77" y="73"/>
                  <a:pt x="76" y="73"/>
                </a:cubicBezTo>
                <a:cubicBezTo>
                  <a:pt x="72" y="72"/>
                  <a:pt x="63" y="72"/>
                  <a:pt x="52" y="75"/>
                </a:cubicBezTo>
                <a:cubicBezTo>
                  <a:pt x="52" y="75"/>
                  <a:pt x="49" y="75"/>
                  <a:pt x="46" y="76"/>
                </a:cubicBezTo>
                <a:cubicBezTo>
                  <a:pt x="43" y="76"/>
                  <a:pt x="37" y="77"/>
                  <a:pt x="33" y="76"/>
                </a:cubicBezTo>
                <a:cubicBezTo>
                  <a:pt x="30" y="76"/>
                  <a:pt x="25" y="73"/>
                  <a:pt x="23" y="68"/>
                </a:cubicBezTo>
                <a:close/>
                <a:moveTo>
                  <a:pt x="85" y="115"/>
                </a:moveTo>
                <a:cubicBezTo>
                  <a:pt x="85" y="120"/>
                  <a:pt x="82" y="124"/>
                  <a:pt x="81" y="125"/>
                </a:cubicBezTo>
                <a:cubicBezTo>
                  <a:pt x="76" y="134"/>
                  <a:pt x="63" y="133"/>
                  <a:pt x="60" y="131"/>
                </a:cubicBezTo>
                <a:cubicBezTo>
                  <a:pt x="53" y="127"/>
                  <a:pt x="51" y="120"/>
                  <a:pt x="51" y="119"/>
                </a:cubicBezTo>
                <a:cubicBezTo>
                  <a:pt x="51" y="118"/>
                  <a:pt x="51" y="117"/>
                  <a:pt x="51" y="117"/>
                </a:cubicBezTo>
                <a:cubicBezTo>
                  <a:pt x="51" y="117"/>
                  <a:pt x="47" y="117"/>
                  <a:pt x="46" y="117"/>
                </a:cubicBezTo>
                <a:cubicBezTo>
                  <a:pt x="31" y="116"/>
                  <a:pt x="32" y="103"/>
                  <a:pt x="33" y="100"/>
                </a:cubicBezTo>
                <a:cubicBezTo>
                  <a:pt x="33" y="95"/>
                  <a:pt x="36" y="91"/>
                  <a:pt x="37" y="89"/>
                </a:cubicBezTo>
                <a:cubicBezTo>
                  <a:pt x="39" y="87"/>
                  <a:pt x="43" y="84"/>
                  <a:pt x="46" y="82"/>
                </a:cubicBezTo>
                <a:cubicBezTo>
                  <a:pt x="53" y="79"/>
                  <a:pt x="62" y="76"/>
                  <a:pt x="74" y="75"/>
                </a:cubicBezTo>
                <a:cubicBezTo>
                  <a:pt x="75" y="75"/>
                  <a:pt x="78" y="75"/>
                  <a:pt x="79" y="75"/>
                </a:cubicBezTo>
                <a:cubicBezTo>
                  <a:pt x="79" y="83"/>
                  <a:pt x="81" y="89"/>
                  <a:pt x="84" y="100"/>
                </a:cubicBezTo>
                <a:cubicBezTo>
                  <a:pt x="85" y="108"/>
                  <a:pt x="85" y="114"/>
                  <a:pt x="85" y="115"/>
                </a:cubicBezTo>
                <a:close/>
                <a:moveTo>
                  <a:pt x="134" y="92"/>
                </a:moveTo>
                <a:cubicBezTo>
                  <a:pt x="131" y="102"/>
                  <a:pt x="122" y="101"/>
                  <a:pt x="121" y="101"/>
                </a:cubicBezTo>
                <a:cubicBezTo>
                  <a:pt x="121" y="101"/>
                  <a:pt x="118" y="100"/>
                  <a:pt x="118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8" y="100"/>
                  <a:pt x="119" y="105"/>
                  <a:pt x="119" y="106"/>
                </a:cubicBezTo>
                <a:cubicBezTo>
                  <a:pt x="120" y="116"/>
                  <a:pt x="108" y="118"/>
                  <a:pt x="106" y="118"/>
                </a:cubicBezTo>
                <a:cubicBezTo>
                  <a:pt x="100" y="119"/>
                  <a:pt x="97" y="116"/>
                  <a:pt x="95" y="115"/>
                </a:cubicBezTo>
                <a:cubicBezTo>
                  <a:pt x="93" y="112"/>
                  <a:pt x="92" y="109"/>
                  <a:pt x="91" y="106"/>
                </a:cubicBezTo>
                <a:cubicBezTo>
                  <a:pt x="87" y="98"/>
                  <a:pt x="84" y="88"/>
                  <a:pt x="82" y="78"/>
                </a:cubicBezTo>
                <a:cubicBezTo>
                  <a:pt x="81" y="77"/>
                  <a:pt x="81" y="76"/>
                  <a:pt x="81" y="75"/>
                </a:cubicBezTo>
                <a:cubicBezTo>
                  <a:pt x="89" y="74"/>
                  <a:pt x="94" y="73"/>
                  <a:pt x="106" y="72"/>
                </a:cubicBezTo>
                <a:cubicBezTo>
                  <a:pt x="114" y="72"/>
                  <a:pt x="119" y="73"/>
                  <a:pt x="120" y="73"/>
                </a:cubicBezTo>
                <a:cubicBezTo>
                  <a:pt x="125" y="74"/>
                  <a:pt x="127" y="76"/>
                  <a:pt x="127" y="76"/>
                </a:cubicBezTo>
                <a:cubicBezTo>
                  <a:pt x="135" y="80"/>
                  <a:pt x="135" y="90"/>
                  <a:pt x="134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406451" y="3460636"/>
            <a:ext cx="385431" cy="384361"/>
          </a:xfrm>
          <a:custGeom>
            <a:avLst/>
            <a:gdLst>
              <a:gd name="T0" fmla="*/ 24 w 152"/>
              <a:gd name="T1" fmla="*/ 0 h 152"/>
              <a:gd name="T2" fmla="*/ 0 w 152"/>
              <a:gd name="T3" fmla="*/ 129 h 152"/>
              <a:gd name="T4" fmla="*/ 129 w 152"/>
              <a:gd name="T5" fmla="*/ 152 h 152"/>
              <a:gd name="T6" fmla="*/ 152 w 152"/>
              <a:gd name="T7" fmla="*/ 23 h 152"/>
              <a:gd name="T8" fmla="*/ 32 w 152"/>
              <a:gd name="T9" fmla="*/ 29 h 152"/>
              <a:gd name="T10" fmla="*/ 32 w 152"/>
              <a:gd name="T11" fmla="*/ 50 h 152"/>
              <a:gd name="T12" fmla="*/ 32 w 152"/>
              <a:gd name="T13" fmla="*/ 29 h 152"/>
              <a:gd name="T14" fmla="*/ 27 w 152"/>
              <a:gd name="T15" fmla="*/ 125 h 152"/>
              <a:gd name="T16" fmla="*/ 33 w 152"/>
              <a:gd name="T17" fmla="*/ 87 h 152"/>
              <a:gd name="T18" fmla="*/ 15 w 152"/>
              <a:gd name="T19" fmla="*/ 66 h 152"/>
              <a:gd name="T20" fmla="*/ 40 w 152"/>
              <a:gd name="T21" fmla="*/ 70 h 152"/>
              <a:gd name="T22" fmla="*/ 138 w 152"/>
              <a:gd name="T23" fmla="*/ 105 h 152"/>
              <a:gd name="T24" fmla="*/ 95 w 152"/>
              <a:gd name="T25" fmla="*/ 116 h 152"/>
              <a:gd name="T26" fmla="*/ 120 w 152"/>
              <a:gd name="T27" fmla="*/ 103 h 152"/>
              <a:gd name="T28" fmla="*/ 74 w 152"/>
              <a:gd name="T29" fmla="*/ 48 h 152"/>
              <a:gd name="T30" fmla="*/ 76 w 152"/>
              <a:gd name="T31" fmla="*/ 60 h 152"/>
              <a:gd name="T32" fmla="*/ 116 w 152"/>
              <a:gd name="T33" fmla="*/ 68 h 152"/>
              <a:gd name="T34" fmla="*/ 92 w 152"/>
              <a:gd name="T35" fmla="*/ 76 h 152"/>
              <a:gd name="T36" fmla="*/ 116 w 152"/>
              <a:gd name="T37" fmla="*/ 84 h 152"/>
              <a:gd name="T38" fmla="*/ 92 w 152"/>
              <a:gd name="T39" fmla="*/ 102 h 152"/>
              <a:gd name="T40" fmla="*/ 100 w 152"/>
              <a:gd name="T41" fmla="*/ 90 h 152"/>
              <a:gd name="T42" fmla="*/ 120 w 152"/>
              <a:gd name="T43" fmla="*/ 108 h 152"/>
              <a:gd name="T44" fmla="*/ 104 w 152"/>
              <a:gd name="T45" fmla="*/ 105 h 152"/>
              <a:gd name="T46" fmla="*/ 49 w 152"/>
              <a:gd name="T47" fmla="*/ 89 h 152"/>
              <a:gd name="T48" fmla="*/ 65 w 152"/>
              <a:gd name="T49" fmla="*/ 88 h 152"/>
              <a:gd name="T50" fmla="*/ 75 w 152"/>
              <a:gd name="T51" fmla="*/ 104 h 152"/>
              <a:gd name="T52" fmla="*/ 76 w 152"/>
              <a:gd name="T53" fmla="*/ 84 h 152"/>
              <a:gd name="T54" fmla="*/ 52 w 152"/>
              <a:gd name="T55" fmla="*/ 76 h 152"/>
              <a:gd name="T56" fmla="*/ 76 w 152"/>
              <a:gd name="T57" fmla="*/ 68 h 152"/>
              <a:gd name="T58" fmla="*/ 59 w 152"/>
              <a:gd name="T59" fmla="*/ 78 h 152"/>
              <a:gd name="T60" fmla="*/ 65 w 152"/>
              <a:gd name="T61" fmla="*/ 52 h 152"/>
              <a:gd name="T62" fmla="*/ 48 w 152"/>
              <a:gd name="T63" fmla="*/ 65 h 152"/>
              <a:gd name="T64" fmla="*/ 55 w 152"/>
              <a:gd name="T65" fmla="*/ 27 h 152"/>
              <a:gd name="T66" fmla="*/ 68 w 152"/>
              <a:gd name="T67" fmla="*/ 40 h 152"/>
              <a:gd name="T68" fmla="*/ 138 w 152"/>
              <a:gd name="T69" fmla="*/ 10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32" y="29"/>
                </a:moveTo>
                <a:cubicBezTo>
                  <a:pt x="38" y="29"/>
                  <a:pt x="43" y="34"/>
                  <a:pt x="43" y="40"/>
                </a:cubicBezTo>
                <a:cubicBezTo>
                  <a:pt x="43" y="45"/>
                  <a:pt x="38" y="50"/>
                  <a:pt x="32" y="50"/>
                </a:cubicBezTo>
                <a:cubicBezTo>
                  <a:pt x="25" y="50"/>
                  <a:pt x="20" y="45"/>
                  <a:pt x="20" y="40"/>
                </a:cubicBezTo>
                <a:cubicBezTo>
                  <a:pt x="20" y="34"/>
                  <a:pt x="25" y="29"/>
                  <a:pt x="32" y="29"/>
                </a:cubicBezTo>
                <a:close/>
                <a:moveTo>
                  <a:pt x="41" y="92"/>
                </a:moveTo>
                <a:cubicBezTo>
                  <a:pt x="38" y="102"/>
                  <a:pt x="39" y="98"/>
                  <a:pt x="27" y="125"/>
                </a:cubicBezTo>
                <a:cubicBezTo>
                  <a:pt x="9" y="114"/>
                  <a:pt x="9" y="114"/>
                  <a:pt x="9" y="114"/>
                </a:cubicBezTo>
                <a:cubicBezTo>
                  <a:pt x="9" y="114"/>
                  <a:pt x="29" y="96"/>
                  <a:pt x="33" y="87"/>
                </a:cubicBezTo>
                <a:cubicBezTo>
                  <a:pt x="37" y="79"/>
                  <a:pt x="28" y="74"/>
                  <a:pt x="28" y="74"/>
                </a:cubicBezTo>
                <a:cubicBezTo>
                  <a:pt x="15" y="66"/>
                  <a:pt x="15" y="66"/>
                  <a:pt x="15" y="66"/>
                </a:cubicBezTo>
                <a:cubicBezTo>
                  <a:pt x="22" y="54"/>
                  <a:pt x="22" y="54"/>
                  <a:pt x="22" y="54"/>
                </a:cubicBezTo>
                <a:cubicBezTo>
                  <a:pt x="32" y="62"/>
                  <a:pt x="33" y="63"/>
                  <a:pt x="40" y="70"/>
                </a:cubicBezTo>
                <a:cubicBezTo>
                  <a:pt x="45" y="75"/>
                  <a:pt x="45" y="82"/>
                  <a:pt x="41" y="92"/>
                </a:cubicBezTo>
                <a:close/>
                <a:moveTo>
                  <a:pt x="138" y="105"/>
                </a:moveTo>
                <a:cubicBezTo>
                  <a:pt x="135" y="137"/>
                  <a:pt x="92" y="125"/>
                  <a:pt x="92" y="125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22" y="119"/>
                  <a:pt x="120" y="103"/>
                  <a:pt x="120" y="103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20" y="40"/>
                  <a:pt x="104" y="38"/>
                  <a:pt x="74" y="48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3"/>
                  <a:pt x="79" y="56"/>
                  <a:pt x="7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76"/>
                  <a:pt x="92" y="76"/>
                  <a:pt x="92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6" y="101"/>
                  <a:pt x="99" y="100"/>
                  <a:pt x="102" y="98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99" y="110"/>
                  <a:pt x="87" y="116"/>
                  <a:pt x="66" y="115"/>
                </a:cubicBezTo>
                <a:cubicBezTo>
                  <a:pt x="43" y="116"/>
                  <a:pt x="49" y="89"/>
                  <a:pt x="49" y="89"/>
                </a:cubicBezTo>
                <a:cubicBezTo>
                  <a:pt x="49" y="88"/>
                  <a:pt x="49" y="88"/>
                  <a:pt x="49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5" y="92"/>
                  <a:pt x="64" y="98"/>
                  <a:pt x="66" y="101"/>
                </a:cubicBezTo>
                <a:cubicBezTo>
                  <a:pt x="67" y="103"/>
                  <a:pt x="72" y="104"/>
                  <a:pt x="75" y="104"/>
                </a:cubicBezTo>
                <a:cubicBezTo>
                  <a:pt x="75" y="104"/>
                  <a:pt x="72" y="105"/>
                  <a:pt x="76" y="105"/>
                </a:cubicBezTo>
                <a:cubicBezTo>
                  <a:pt x="76" y="84"/>
                  <a:pt x="76" y="84"/>
                  <a:pt x="7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76"/>
                  <a:pt x="52" y="76"/>
                  <a:pt x="52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68"/>
                  <a:pt x="76" y="68"/>
                  <a:pt x="76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3" y="72"/>
                  <a:pt x="59" y="78"/>
                  <a:pt x="59" y="78"/>
                </a:cubicBezTo>
                <a:cubicBezTo>
                  <a:pt x="52" y="71"/>
                  <a:pt x="52" y="71"/>
                  <a:pt x="52" y="71"/>
                </a:cubicBezTo>
                <a:cubicBezTo>
                  <a:pt x="57" y="66"/>
                  <a:pt x="62" y="58"/>
                  <a:pt x="65" y="52"/>
                </a:cubicBezTo>
                <a:cubicBezTo>
                  <a:pt x="62" y="53"/>
                  <a:pt x="60" y="54"/>
                  <a:pt x="57" y="56"/>
                </a:cubicBezTo>
                <a:cubicBezTo>
                  <a:pt x="55" y="59"/>
                  <a:pt x="52" y="62"/>
                  <a:pt x="48" y="65"/>
                </a:cubicBezTo>
                <a:cubicBezTo>
                  <a:pt x="48" y="65"/>
                  <a:pt x="37" y="59"/>
                  <a:pt x="37" y="59"/>
                </a:cubicBezTo>
                <a:cubicBezTo>
                  <a:pt x="49" y="49"/>
                  <a:pt x="55" y="27"/>
                  <a:pt x="55" y="27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1" y="35"/>
                  <a:pt x="68" y="40"/>
                </a:cubicBezTo>
                <a:cubicBezTo>
                  <a:pt x="133" y="21"/>
                  <a:pt x="137" y="51"/>
                  <a:pt x="137" y="51"/>
                </a:cubicBezTo>
                <a:cubicBezTo>
                  <a:pt x="137" y="51"/>
                  <a:pt x="142" y="72"/>
                  <a:pt x="138" y="10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0" name="Freeform 200"/>
          <p:cNvSpPr/>
          <p:nvPr/>
        </p:nvSpPr>
        <p:spPr bwMode="auto">
          <a:xfrm>
            <a:off x="6513013" y="3454361"/>
            <a:ext cx="152031" cy="313699"/>
          </a:xfrm>
          <a:custGeom>
            <a:avLst/>
            <a:gdLst>
              <a:gd name="T0" fmla="*/ 0 w 60"/>
              <a:gd name="T1" fmla="*/ 27 h 124"/>
              <a:gd name="T2" fmla="*/ 0 w 60"/>
              <a:gd name="T3" fmla="*/ 32 h 124"/>
              <a:gd name="T4" fmla="*/ 60 w 60"/>
              <a:gd name="T5" fmla="*/ 124 h 124"/>
              <a:gd name="T6" fmla="*/ 60 w 60"/>
              <a:gd name="T7" fmla="*/ 23 h 124"/>
              <a:gd name="T8" fmla="*/ 38 w 60"/>
              <a:gd name="T9" fmla="*/ 0 h 124"/>
              <a:gd name="T10" fmla="*/ 2 w 60"/>
              <a:gd name="T11" fmla="*/ 0 h 124"/>
              <a:gd name="T12" fmla="*/ 0 w 60"/>
              <a:gd name="T13" fmla="*/ 2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4">
                <a:moveTo>
                  <a:pt x="0" y="27"/>
                </a:moveTo>
                <a:cubicBezTo>
                  <a:pt x="0" y="32"/>
                  <a:pt x="0" y="32"/>
                  <a:pt x="0" y="32"/>
                </a:cubicBezTo>
                <a:cubicBezTo>
                  <a:pt x="4" y="76"/>
                  <a:pt x="24" y="106"/>
                  <a:pt x="60" y="124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10"/>
                  <a:pt x="51" y="0"/>
                  <a:pt x="3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7"/>
                  <a:pt x="0" y="16"/>
                  <a:pt x="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1" name="Freeform 201"/>
          <p:cNvSpPr/>
          <p:nvPr/>
        </p:nvSpPr>
        <p:spPr bwMode="auto">
          <a:xfrm>
            <a:off x="6320297" y="3656713"/>
            <a:ext cx="312628" cy="182009"/>
          </a:xfrm>
          <a:custGeom>
            <a:avLst/>
            <a:gdLst>
              <a:gd name="T0" fmla="*/ 64 w 123"/>
              <a:gd name="T1" fmla="*/ 0 h 72"/>
              <a:gd name="T2" fmla="*/ 0 w 123"/>
              <a:gd name="T3" fmla="*/ 70 h 72"/>
              <a:gd name="T4" fmla="*/ 8 w 123"/>
              <a:gd name="T5" fmla="*/ 72 h 72"/>
              <a:gd name="T6" fmla="*/ 114 w 123"/>
              <a:gd name="T7" fmla="*/ 72 h 72"/>
              <a:gd name="T8" fmla="*/ 123 w 123"/>
              <a:gd name="T9" fmla="*/ 70 h 72"/>
              <a:gd name="T10" fmla="*/ 64 w 123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72">
                <a:moveTo>
                  <a:pt x="64" y="0"/>
                </a:moveTo>
                <a:cubicBezTo>
                  <a:pt x="51" y="30"/>
                  <a:pt x="30" y="53"/>
                  <a:pt x="0" y="70"/>
                </a:cubicBezTo>
                <a:cubicBezTo>
                  <a:pt x="3" y="71"/>
                  <a:pt x="6" y="72"/>
                  <a:pt x="8" y="72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7" y="72"/>
                  <a:pt x="120" y="71"/>
                  <a:pt x="123" y="70"/>
                </a:cubicBezTo>
                <a:cubicBezTo>
                  <a:pt x="96" y="54"/>
                  <a:pt x="76" y="30"/>
                  <a:pt x="6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/>
          <p:nvPr/>
        </p:nvSpPr>
        <p:spPr bwMode="auto">
          <a:xfrm>
            <a:off x="6280683" y="3454361"/>
            <a:ext cx="161667" cy="328688"/>
          </a:xfrm>
          <a:custGeom>
            <a:avLst/>
            <a:gdLst>
              <a:gd name="T0" fmla="*/ 64 w 64"/>
              <a:gd name="T1" fmla="*/ 33 h 130"/>
              <a:gd name="T2" fmla="*/ 64 w 64"/>
              <a:gd name="T3" fmla="*/ 0 h 130"/>
              <a:gd name="T4" fmla="*/ 24 w 64"/>
              <a:gd name="T5" fmla="*/ 0 h 130"/>
              <a:gd name="T6" fmla="*/ 0 w 64"/>
              <a:gd name="T7" fmla="*/ 23 h 130"/>
              <a:gd name="T8" fmla="*/ 0 w 64"/>
              <a:gd name="T9" fmla="*/ 129 h 130"/>
              <a:gd name="T10" fmla="*/ 1 w 64"/>
              <a:gd name="T11" fmla="*/ 130 h 130"/>
              <a:gd name="T12" fmla="*/ 64 w 64"/>
              <a:gd name="T13" fmla="*/ 3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0">
                <a:moveTo>
                  <a:pt x="64" y="33"/>
                </a:moveTo>
                <a:cubicBezTo>
                  <a:pt x="64" y="0"/>
                  <a:pt x="64" y="0"/>
                  <a:pt x="6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2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29"/>
                  <a:pt x="1" y="129"/>
                  <a:pt x="1" y="130"/>
                </a:cubicBezTo>
                <a:cubicBezTo>
                  <a:pt x="43" y="109"/>
                  <a:pt x="64" y="76"/>
                  <a:pt x="64" y="3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40" name="组合 239"/>
          <p:cNvGrpSpPr/>
          <p:nvPr/>
        </p:nvGrpSpPr>
        <p:grpSpPr>
          <a:xfrm>
            <a:off x="295105" y="2162096"/>
            <a:ext cx="635963" cy="113488"/>
            <a:chOff x="214993" y="1512887"/>
            <a:chExt cx="942976" cy="168275"/>
          </a:xfrm>
        </p:grpSpPr>
        <p:sp>
          <p:nvSpPr>
            <p:cNvPr id="203" name="Freeform 203"/>
            <p:cNvSpPr>
              <a:spLocks noEditPoints="1"/>
            </p:cNvSpPr>
            <p:nvPr/>
          </p:nvSpPr>
          <p:spPr bwMode="auto">
            <a:xfrm>
              <a:off x="214993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6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4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4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1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6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8 w 42"/>
                <a:gd name="T55" fmla="*/ 7 h 42"/>
                <a:gd name="T56" fmla="*/ 11 w 42"/>
                <a:gd name="T57" fmla="*/ 12 h 42"/>
                <a:gd name="T58" fmla="*/ 11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9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5 w 42"/>
                <a:gd name="T73" fmla="*/ 15 h 42"/>
                <a:gd name="T74" fmla="*/ 25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5 w 42"/>
                <a:gd name="T81" fmla="*/ 24 h 42"/>
                <a:gd name="T82" fmla="*/ 25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4 w 42"/>
                <a:gd name="T91" fmla="*/ 27 h 42"/>
                <a:gd name="T92" fmla="*/ 34 w 42"/>
                <a:gd name="T93" fmla="*/ 32 h 42"/>
                <a:gd name="T94" fmla="*/ 29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8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5" y="30"/>
                    <a:pt x="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0"/>
                    <a:pt x="6" y="37"/>
                    <a:pt x="3" y="42"/>
                  </a:cubicBezTo>
                  <a:close/>
                  <a:moveTo>
                    <a:pt x="4" y="1"/>
                  </a:moveTo>
                  <a:cubicBezTo>
                    <a:pt x="5" y="4"/>
                    <a:pt x="7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3" y="4"/>
                    <a:pt x="1" y="1"/>
                  </a:cubicBezTo>
                  <a:lnTo>
                    <a:pt x="4" y="1"/>
                  </a:lnTo>
                  <a:close/>
                  <a:moveTo>
                    <a:pt x="4" y="12"/>
                  </a:moveTo>
                  <a:cubicBezTo>
                    <a:pt x="6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1" y="10"/>
                  </a:moveTo>
                  <a:cubicBezTo>
                    <a:pt x="15" y="8"/>
                    <a:pt x="18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9"/>
                    <a:pt x="14" y="11"/>
                    <a:pt x="11" y="12"/>
                  </a:cubicBezTo>
                  <a:lnTo>
                    <a:pt x="11" y="10"/>
                  </a:lnTo>
                  <a:close/>
                  <a:moveTo>
                    <a:pt x="11" y="18"/>
                  </a:moveTo>
                  <a:cubicBezTo>
                    <a:pt x="15" y="16"/>
                    <a:pt x="17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9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2" y="36"/>
                    <a:pt x="29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4" name="Freeform 204"/>
            <p:cNvSpPr>
              <a:spLocks noEditPoints="1"/>
            </p:cNvSpPr>
            <p:nvPr/>
          </p:nvSpPr>
          <p:spPr bwMode="auto">
            <a:xfrm>
              <a:off x="395968" y="1512887"/>
              <a:ext cx="161925" cy="153988"/>
            </a:xfrm>
            <a:custGeom>
              <a:avLst/>
              <a:gdLst>
                <a:gd name="T0" fmla="*/ 3 w 43"/>
                <a:gd name="T1" fmla="*/ 17 h 41"/>
                <a:gd name="T2" fmla="*/ 3 w 43"/>
                <a:gd name="T3" fmla="*/ 15 h 41"/>
                <a:gd name="T4" fmla="*/ 40 w 43"/>
                <a:gd name="T5" fmla="*/ 15 h 41"/>
                <a:gd name="T6" fmla="*/ 40 w 43"/>
                <a:gd name="T7" fmla="*/ 17 h 41"/>
                <a:gd name="T8" fmla="*/ 23 w 43"/>
                <a:gd name="T9" fmla="*/ 17 h 41"/>
                <a:gd name="T10" fmla="*/ 23 w 43"/>
                <a:gd name="T11" fmla="*/ 25 h 41"/>
                <a:gd name="T12" fmla="*/ 39 w 43"/>
                <a:gd name="T13" fmla="*/ 25 h 41"/>
                <a:gd name="T14" fmla="*/ 39 w 43"/>
                <a:gd name="T15" fmla="*/ 27 h 41"/>
                <a:gd name="T16" fmla="*/ 23 w 43"/>
                <a:gd name="T17" fmla="*/ 27 h 41"/>
                <a:gd name="T18" fmla="*/ 23 w 43"/>
                <a:gd name="T19" fmla="*/ 39 h 41"/>
                <a:gd name="T20" fmla="*/ 43 w 43"/>
                <a:gd name="T21" fmla="*/ 39 h 41"/>
                <a:gd name="T22" fmla="*/ 43 w 43"/>
                <a:gd name="T23" fmla="*/ 41 h 41"/>
                <a:gd name="T24" fmla="*/ 0 w 43"/>
                <a:gd name="T25" fmla="*/ 41 h 41"/>
                <a:gd name="T26" fmla="*/ 0 w 43"/>
                <a:gd name="T27" fmla="*/ 39 h 41"/>
                <a:gd name="T28" fmla="*/ 20 w 43"/>
                <a:gd name="T29" fmla="*/ 39 h 41"/>
                <a:gd name="T30" fmla="*/ 20 w 43"/>
                <a:gd name="T31" fmla="*/ 27 h 41"/>
                <a:gd name="T32" fmla="*/ 5 w 43"/>
                <a:gd name="T33" fmla="*/ 27 h 41"/>
                <a:gd name="T34" fmla="*/ 5 w 43"/>
                <a:gd name="T35" fmla="*/ 25 h 41"/>
                <a:gd name="T36" fmla="*/ 20 w 43"/>
                <a:gd name="T37" fmla="*/ 25 h 41"/>
                <a:gd name="T38" fmla="*/ 20 w 43"/>
                <a:gd name="T39" fmla="*/ 17 h 41"/>
                <a:gd name="T40" fmla="*/ 3 w 43"/>
                <a:gd name="T41" fmla="*/ 17 h 41"/>
                <a:gd name="T42" fmla="*/ 42 w 43"/>
                <a:gd name="T43" fmla="*/ 5 h 41"/>
                <a:gd name="T44" fmla="*/ 42 w 43"/>
                <a:gd name="T45" fmla="*/ 12 h 41"/>
                <a:gd name="T46" fmla="*/ 39 w 43"/>
                <a:gd name="T47" fmla="*/ 12 h 41"/>
                <a:gd name="T48" fmla="*/ 39 w 43"/>
                <a:gd name="T49" fmla="*/ 7 h 41"/>
                <a:gd name="T50" fmla="*/ 4 w 43"/>
                <a:gd name="T51" fmla="*/ 7 h 41"/>
                <a:gd name="T52" fmla="*/ 4 w 43"/>
                <a:gd name="T53" fmla="*/ 12 h 41"/>
                <a:gd name="T54" fmla="*/ 2 w 43"/>
                <a:gd name="T55" fmla="*/ 12 h 41"/>
                <a:gd name="T56" fmla="*/ 2 w 43"/>
                <a:gd name="T57" fmla="*/ 5 h 41"/>
                <a:gd name="T58" fmla="*/ 20 w 43"/>
                <a:gd name="T59" fmla="*/ 5 h 41"/>
                <a:gd name="T60" fmla="*/ 20 w 43"/>
                <a:gd name="T61" fmla="*/ 0 h 41"/>
                <a:gd name="T62" fmla="*/ 23 w 43"/>
                <a:gd name="T63" fmla="*/ 0 h 41"/>
                <a:gd name="T64" fmla="*/ 23 w 43"/>
                <a:gd name="T65" fmla="*/ 5 h 41"/>
                <a:gd name="T66" fmla="*/ 42 w 43"/>
                <a:gd name="T67" fmla="*/ 5 h 41"/>
                <a:gd name="T68" fmla="*/ 34 w 43"/>
                <a:gd name="T69" fmla="*/ 30 h 41"/>
                <a:gd name="T70" fmla="*/ 36 w 43"/>
                <a:gd name="T71" fmla="*/ 37 h 41"/>
                <a:gd name="T72" fmla="*/ 33 w 43"/>
                <a:gd name="T73" fmla="*/ 37 h 41"/>
                <a:gd name="T74" fmla="*/ 31 w 43"/>
                <a:gd name="T75" fmla="*/ 30 h 41"/>
                <a:gd name="T76" fmla="*/ 34 w 43"/>
                <a:gd name="T7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41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3" y="17"/>
                  </a:lnTo>
                  <a:close/>
                  <a:moveTo>
                    <a:pt x="42" y="5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42" y="5"/>
                  </a:lnTo>
                  <a:close/>
                  <a:moveTo>
                    <a:pt x="34" y="30"/>
                  </a:moveTo>
                  <a:cubicBezTo>
                    <a:pt x="35" y="32"/>
                    <a:pt x="35" y="34"/>
                    <a:pt x="36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5"/>
                    <a:pt x="32" y="33"/>
                    <a:pt x="31" y="30"/>
                  </a:cubicBezTo>
                  <a:lnTo>
                    <a:pt x="34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5" name="Freeform 205"/>
            <p:cNvSpPr/>
            <p:nvPr/>
          </p:nvSpPr>
          <p:spPr bwMode="auto">
            <a:xfrm>
              <a:off x="569006" y="1512887"/>
              <a:ext cx="55563" cy="168275"/>
            </a:xfrm>
            <a:custGeom>
              <a:avLst/>
              <a:gdLst>
                <a:gd name="T0" fmla="*/ 7 w 35"/>
                <a:gd name="T1" fmla="*/ 106 h 106"/>
                <a:gd name="T2" fmla="*/ 0 w 35"/>
                <a:gd name="T3" fmla="*/ 106 h 106"/>
                <a:gd name="T4" fmla="*/ 28 w 35"/>
                <a:gd name="T5" fmla="*/ 0 h 106"/>
                <a:gd name="T6" fmla="*/ 35 w 35"/>
                <a:gd name="T7" fmla="*/ 0 h 106"/>
                <a:gd name="T8" fmla="*/ 7 w 35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6">
                  <a:moveTo>
                    <a:pt x="7" y="106"/>
                  </a:moveTo>
                  <a:lnTo>
                    <a:pt x="0" y="106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7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206"/>
            <p:cNvSpPr>
              <a:spLocks noEditPoints="1"/>
            </p:cNvSpPr>
            <p:nvPr/>
          </p:nvSpPr>
          <p:spPr bwMode="auto">
            <a:xfrm>
              <a:off x="635681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5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3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3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0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5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7 w 42"/>
                <a:gd name="T55" fmla="*/ 7 h 42"/>
                <a:gd name="T56" fmla="*/ 10 w 42"/>
                <a:gd name="T57" fmla="*/ 12 h 42"/>
                <a:gd name="T58" fmla="*/ 10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8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4 w 42"/>
                <a:gd name="T73" fmla="*/ 15 h 42"/>
                <a:gd name="T74" fmla="*/ 24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4 w 42"/>
                <a:gd name="T81" fmla="*/ 24 h 42"/>
                <a:gd name="T82" fmla="*/ 24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3 w 42"/>
                <a:gd name="T91" fmla="*/ 27 h 42"/>
                <a:gd name="T92" fmla="*/ 33 w 42"/>
                <a:gd name="T93" fmla="*/ 32 h 42"/>
                <a:gd name="T94" fmla="*/ 28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7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4" y="30"/>
                    <a:pt x="5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30"/>
                    <a:pt x="6" y="37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4" y="12"/>
                  </a:moveTo>
                  <a:cubicBezTo>
                    <a:pt x="5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0" y="10"/>
                  </a:moveTo>
                  <a:cubicBezTo>
                    <a:pt x="15" y="8"/>
                    <a:pt x="17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9"/>
                    <a:pt x="14" y="11"/>
                    <a:pt x="10" y="12"/>
                  </a:cubicBezTo>
                  <a:lnTo>
                    <a:pt x="10" y="10"/>
                  </a:lnTo>
                  <a:close/>
                  <a:moveTo>
                    <a:pt x="11" y="18"/>
                  </a:moveTo>
                  <a:cubicBezTo>
                    <a:pt x="14" y="16"/>
                    <a:pt x="16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2"/>
                    <a:pt x="18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5"/>
                    <a:pt x="32" y="36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Freeform 207"/>
            <p:cNvSpPr/>
            <p:nvPr/>
          </p:nvSpPr>
          <p:spPr bwMode="auto">
            <a:xfrm>
              <a:off x="816656" y="1524000"/>
              <a:ext cx="161925" cy="150813"/>
            </a:xfrm>
            <a:custGeom>
              <a:avLst/>
              <a:gdLst>
                <a:gd name="T0" fmla="*/ 3 w 43"/>
                <a:gd name="T1" fmla="*/ 2 h 40"/>
                <a:gd name="T2" fmla="*/ 3 w 43"/>
                <a:gd name="T3" fmla="*/ 0 h 40"/>
                <a:gd name="T4" fmla="*/ 41 w 43"/>
                <a:gd name="T5" fmla="*/ 0 h 40"/>
                <a:gd name="T6" fmla="*/ 41 w 43"/>
                <a:gd name="T7" fmla="*/ 2 h 40"/>
                <a:gd name="T8" fmla="*/ 23 w 43"/>
                <a:gd name="T9" fmla="*/ 2 h 40"/>
                <a:gd name="T10" fmla="*/ 23 w 43"/>
                <a:gd name="T11" fmla="*/ 13 h 40"/>
                <a:gd name="T12" fmla="*/ 23 w 43"/>
                <a:gd name="T13" fmla="*/ 14 h 40"/>
                <a:gd name="T14" fmla="*/ 43 w 43"/>
                <a:gd name="T15" fmla="*/ 14 h 40"/>
                <a:gd name="T16" fmla="*/ 43 w 43"/>
                <a:gd name="T17" fmla="*/ 16 h 40"/>
                <a:gd name="T18" fmla="*/ 23 w 43"/>
                <a:gd name="T19" fmla="*/ 16 h 40"/>
                <a:gd name="T20" fmla="*/ 43 w 43"/>
                <a:gd name="T21" fmla="*/ 38 h 40"/>
                <a:gd name="T22" fmla="*/ 43 w 43"/>
                <a:gd name="T23" fmla="*/ 40 h 40"/>
                <a:gd name="T24" fmla="*/ 22 w 43"/>
                <a:gd name="T25" fmla="*/ 23 h 40"/>
                <a:gd name="T26" fmla="*/ 0 w 43"/>
                <a:gd name="T27" fmla="*/ 40 h 40"/>
                <a:gd name="T28" fmla="*/ 0 w 43"/>
                <a:gd name="T29" fmla="*/ 38 h 40"/>
                <a:gd name="T30" fmla="*/ 20 w 43"/>
                <a:gd name="T31" fmla="*/ 16 h 40"/>
                <a:gd name="T32" fmla="*/ 0 w 43"/>
                <a:gd name="T33" fmla="*/ 16 h 40"/>
                <a:gd name="T34" fmla="*/ 0 w 43"/>
                <a:gd name="T35" fmla="*/ 14 h 40"/>
                <a:gd name="T36" fmla="*/ 20 w 43"/>
                <a:gd name="T37" fmla="*/ 14 h 40"/>
                <a:gd name="T38" fmla="*/ 20 w 43"/>
                <a:gd name="T39" fmla="*/ 13 h 40"/>
                <a:gd name="T40" fmla="*/ 20 w 43"/>
                <a:gd name="T41" fmla="*/ 2 h 40"/>
                <a:gd name="T42" fmla="*/ 3 w 43"/>
                <a:gd name="T4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0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26"/>
                    <a:pt x="31" y="33"/>
                    <a:pt x="43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2" y="36"/>
                    <a:pt x="25" y="30"/>
                    <a:pt x="22" y="23"/>
                  </a:cubicBezTo>
                  <a:cubicBezTo>
                    <a:pt x="19" y="30"/>
                    <a:pt x="12" y="36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2"/>
                    <a:pt x="20" y="25"/>
                    <a:pt x="2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Freeform 208"/>
            <p:cNvSpPr>
              <a:spLocks noEditPoints="1"/>
            </p:cNvSpPr>
            <p:nvPr/>
          </p:nvSpPr>
          <p:spPr bwMode="auto">
            <a:xfrm>
              <a:off x="997631" y="1527175"/>
              <a:ext cx="160338" cy="147638"/>
            </a:xfrm>
            <a:custGeom>
              <a:avLst/>
              <a:gdLst>
                <a:gd name="T0" fmla="*/ 18 w 43"/>
                <a:gd name="T1" fmla="*/ 39 h 39"/>
                <a:gd name="T2" fmla="*/ 18 w 43"/>
                <a:gd name="T3" fmla="*/ 2 h 39"/>
                <a:gd name="T4" fmla="*/ 0 w 43"/>
                <a:gd name="T5" fmla="*/ 2 h 39"/>
                <a:gd name="T6" fmla="*/ 0 w 43"/>
                <a:gd name="T7" fmla="*/ 0 h 39"/>
                <a:gd name="T8" fmla="*/ 43 w 43"/>
                <a:gd name="T9" fmla="*/ 0 h 39"/>
                <a:gd name="T10" fmla="*/ 43 w 43"/>
                <a:gd name="T11" fmla="*/ 2 h 39"/>
                <a:gd name="T12" fmla="*/ 22 w 43"/>
                <a:gd name="T13" fmla="*/ 2 h 39"/>
                <a:gd name="T14" fmla="*/ 22 w 43"/>
                <a:gd name="T15" fmla="*/ 39 h 39"/>
                <a:gd name="T16" fmla="*/ 18 w 43"/>
                <a:gd name="T17" fmla="*/ 39 h 39"/>
                <a:gd name="T18" fmla="*/ 24 w 43"/>
                <a:gd name="T19" fmla="*/ 12 h 39"/>
                <a:gd name="T20" fmla="*/ 40 w 43"/>
                <a:gd name="T21" fmla="*/ 19 h 39"/>
                <a:gd name="T22" fmla="*/ 40 w 43"/>
                <a:gd name="T23" fmla="*/ 23 h 39"/>
                <a:gd name="T24" fmla="*/ 24 w 43"/>
                <a:gd name="T25" fmla="*/ 14 h 39"/>
                <a:gd name="T26" fmla="*/ 24 w 43"/>
                <a:gd name="T2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9">
                  <a:moveTo>
                    <a:pt x="18" y="39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18" y="39"/>
                  </a:lnTo>
                  <a:close/>
                  <a:moveTo>
                    <a:pt x="24" y="12"/>
                  </a:moveTo>
                  <a:cubicBezTo>
                    <a:pt x="30" y="14"/>
                    <a:pt x="35" y="16"/>
                    <a:pt x="40" y="1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5" y="19"/>
                    <a:pt x="30" y="16"/>
                    <a:pt x="24" y="14"/>
                  </a:cubicBezTo>
                  <a:lnTo>
                    <a:pt x="24" y="1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099157" y="2162096"/>
            <a:ext cx="478577" cy="109205"/>
            <a:chOff x="1407206" y="1512887"/>
            <a:chExt cx="709612" cy="161925"/>
          </a:xfrm>
        </p:grpSpPr>
        <p:sp>
          <p:nvSpPr>
            <p:cNvPr id="209" name="Freeform 209"/>
            <p:cNvSpPr>
              <a:spLocks noEditPoints="1"/>
            </p:cNvSpPr>
            <p:nvPr/>
          </p:nvSpPr>
          <p:spPr bwMode="auto">
            <a:xfrm>
              <a:off x="1407206" y="1512887"/>
              <a:ext cx="168275" cy="161925"/>
            </a:xfrm>
            <a:custGeom>
              <a:avLst/>
              <a:gdLst>
                <a:gd name="T0" fmla="*/ 0 w 45"/>
                <a:gd name="T1" fmla="*/ 39 h 43"/>
                <a:gd name="T2" fmla="*/ 8 w 45"/>
                <a:gd name="T3" fmla="*/ 28 h 43"/>
                <a:gd name="T4" fmla="*/ 20 w 45"/>
                <a:gd name="T5" fmla="*/ 9 h 43"/>
                <a:gd name="T6" fmla="*/ 24 w 45"/>
                <a:gd name="T7" fmla="*/ 16 h 43"/>
                <a:gd name="T8" fmla="*/ 14 w 45"/>
                <a:gd name="T9" fmla="*/ 18 h 43"/>
                <a:gd name="T10" fmla="*/ 23 w 45"/>
                <a:gd name="T11" fmla="*/ 24 h 43"/>
                <a:gd name="T12" fmla="*/ 14 w 45"/>
                <a:gd name="T13" fmla="*/ 26 h 43"/>
                <a:gd name="T14" fmla="*/ 9 w 45"/>
                <a:gd name="T15" fmla="*/ 42 h 43"/>
                <a:gd name="T16" fmla="*/ 6 w 45"/>
                <a:gd name="T17" fmla="*/ 40 h 43"/>
                <a:gd name="T18" fmla="*/ 11 w 45"/>
                <a:gd name="T19" fmla="*/ 38 h 43"/>
                <a:gd name="T20" fmla="*/ 2 w 45"/>
                <a:gd name="T21" fmla="*/ 26 h 43"/>
                <a:gd name="T22" fmla="*/ 11 w 45"/>
                <a:gd name="T23" fmla="*/ 24 h 43"/>
                <a:gd name="T24" fmla="*/ 1 w 45"/>
                <a:gd name="T25" fmla="*/ 18 h 43"/>
                <a:gd name="T26" fmla="*/ 6 w 45"/>
                <a:gd name="T27" fmla="*/ 16 h 43"/>
                <a:gd name="T28" fmla="*/ 7 w 45"/>
                <a:gd name="T29" fmla="*/ 9 h 43"/>
                <a:gd name="T30" fmla="*/ 16 w 45"/>
                <a:gd name="T31" fmla="*/ 16 h 43"/>
                <a:gd name="T32" fmla="*/ 20 w 45"/>
                <a:gd name="T33" fmla="*/ 9 h 43"/>
                <a:gd name="T34" fmla="*/ 2 w 45"/>
                <a:gd name="T35" fmla="*/ 4 h 43"/>
                <a:gd name="T36" fmla="*/ 11 w 45"/>
                <a:gd name="T37" fmla="*/ 0 h 43"/>
                <a:gd name="T38" fmla="*/ 14 w 45"/>
                <a:gd name="T39" fmla="*/ 4 h 43"/>
                <a:gd name="T40" fmla="*/ 23 w 45"/>
                <a:gd name="T41" fmla="*/ 6 h 43"/>
                <a:gd name="T42" fmla="*/ 35 w 45"/>
                <a:gd name="T43" fmla="*/ 3 h 43"/>
                <a:gd name="T44" fmla="*/ 44 w 45"/>
                <a:gd name="T45" fmla="*/ 4 h 43"/>
                <a:gd name="T46" fmla="*/ 29 w 45"/>
                <a:gd name="T47" fmla="*/ 5 h 43"/>
                <a:gd name="T48" fmla="*/ 45 w 45"/>
                <a:gd name="T49" fmla="*/ 14 h 43"/>
                <a:gd name="T50" fmla="*/ 39 w 45"/>
                <a:gd name="T51" fmla="*/ 16 h 43"/>
                <a:gd name="T52" fmla="*/ 36 w 45"/>
                <a:gd name="T53" fmla="*/ 43 h 43"/>
                <a:gd name="T54" fmla="*/ 29 w 45"/>
                <a:gd name="T55" fmla="*/ 16 h 43"/>
                <a:gd name="T56" fmla="*/ 23 w 45"/>
                <a:gd name="T57" fmla="*/ 43 h 43"/>
                <a:gd name="T58" fmla="*/ 24 w 45"/>
                <a:gd name="T59" fmla="*/ 40 h 43"/>
                <a:gd name="T60" fmla="*/ 20 w 45"/>
                <a:gd name="T61" fmla="*/ 28 h 43"/>
                <a:gd name="T62" fmla="*/ 24 w 45"/>
                <a:gd name="T63" fmla="*/ 40 h 43"/>
                <a:gd name="T64" fmla="*/ 26 w 45"/>
                <a:gd name="T6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3">
                  <a:moveTo>
                    <a:pt x="0" y="4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3" y="36"/>
                    <a:pt x="5" y="33"/>
                    <a:pt x="5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4"/>
                    <a:pt x="5" y="38"/>
                    <a:pt x="0" y="40"/>
                  </a:cubicBezTo>
                  <a:close/>
                  <a:moveTo>
                    <a:pt x="20" y="9"/>
                  </a:moveTo>
                  <a:cubicBezTo>
                    <a:pt x="20" y="11"/>
                    <a:pt x="19" y="13"/>
                    <a:pt x="18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1"/>
                    <a:pt x="12" y="43"/>
                    <a:pt x="9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0" y="40"/>
                    <a:pt x="11" y="39"/>
                    <a:pt x="11" y="3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5" y="11"/>
                    <a:pt x="5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1"/>
                    <a:pt x="8" y="13"/>
                    <a:pt x="9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3"/>
                    <a:pt x="17" y="11"/>
                    <a:pt x="18" y="9"/>
                  </a:cubicBezTo>
                  <a:lnTo>
                    <a:pt x="20" y="9"/>
                  </a:lnTo>
                  <a:close/>
                  <a:moveTo>
                    <a:pt x="2" y="6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6"/>
                    <a:pt x="23" y="6"/>
                    <a:pt x="23" y="6"/>
                  </a:cubicBezTo>
                  <a:lnTo>
                    <a:pt x="2" y="6"/>
                  </a:lnTo>
                  <a:close/>
                  <a:moveTo>
                    <a:pt x="35" y="3"/>
                  </a:moveTo>
                  <a:cubicBezTo>
                    <a:pt x="38" y="3"/>
                    <a:pt x="41" y="3"/>
                    <a:pt x="44" y="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5"/>
                    <a:pt x="39" y="5"/>
                    <a:pt x="36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5"/>
                    <a:pt x="27" y="40"/>
                    <a:pt x="23" y="4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38"/>
                    <a:pt x="17" y="34"/>
                    <a:pt x="17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3"/>
                    <a:pt x="21" y="36"/>
                    <a:pt x="24" y="39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38"/>
                    <a:pt x="26" y="34"/>
                    <a:pt x="26" y="28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Freeform 210"/>
            <p:cNvSpPr>
              <a:spLocks noEditPoints="1"/>
            </p:cNvSpPr>
            <p:nvPr/>
          </p:nvSpPr>
          <p:spPr bwMode="auto">
            <a:xfrm>
              <a:off x="1594531" y="1512887"/>
              <a:ext cx="157163" cy="161925"/>
            </a:xfrm>
            <a:custGeom>
              <a:avLst/>
              <a:gdLst>
                <a:gd name="T0" fmla="*/ 3 w 42"/>
                <a:gd name="T1" fmla="*/ 42 h 43"/>
                <a:gd name="T2" fmla="*/ 0 w 42"/>
                <a:gd name="T3" fmla="*/ 42 h 43"/>
                <a:gd name="T4" fmla="*/ 5 w 42"/>
                <a:gd name="T5" fmla="*/ 24 h 43"/>
                <a:gd name="T6" fmla="*/ 7 w 42"/>
                <a:gd name="T7" fmla="*/ 24 h 43"/>
                <a:gd name="T8" fmla="*/ 3 w 42"/>
                <a:gd name="T9" fmla="*/ 42 h 43"/>
                <a:gd name="T10" fmla="*/ 3 w 42"/>
                <a:gd name="T11" fmla="*/ 1 h 43"/>
                <a:gd name="T12" fmla="*/ 7 w 42"/>
                <a:gd name="T13" fmla="*/ 10 h 43"/>
                <a:gd name="T14" fmla="*/ 4 w 42"/>
                <a:gd name="T15" fmla="*/ 10 h 43"/>
                <a:gd name="T16" fmla="*/ 1 w 42"/>
                <a:gd name="T17" fmla="*/ 1 h 43"/>
                <a:gd name="T18" fmla="*/ 3 w 42"/>
                <a:gd name="T19" fmla="*/ 1 h 43"/>
                <a:gd name="T20" fmla="*/ 3 w 42"/>
                <a:gd name="T21" fmla="*/ 12 h 43"/>
                <a:gd name="T22" fmla="*/ 7 w 42"/>
                <a:gd name="T23" fmla="*/ 21 h 43"/>
                <a:gd name="T24" fmla="*/ 4 w 42"/>
                <a:gd name="T25" fmla="*/ 21 h 43"/>
                <a:gd name="T26" fmla="*/ 1 w 42"/>
                <a:gd name="T27" fmla="*/ 12 h 43"/>
                <a:gd name="T28" fmla="*/ 3 w 42"/>
                <a:gd name="T29" fmla="*/ 12 h 43"/>
                <a:gd name="T30" fmla="*/ 27 w 42"/>
                <a:gd name="T31" fmla="*/ 0 h 43"/>
                <a:gd name="T32" fmla="*/ 27 w 42"/>
                <a:gd name="T33" fmla="*/ 4 h 43"/>
                <a:gd name="T34" fmla="*/ 38 w 42"/>
                <a:gd name="T35" fmla="*/ 4 h 43"/>
                <a:gd name="T36" fmla="*/ 38 w 42"/>
                <a:gd name="T37" fmla="*/ 18 h 43"/>
                <a:gd name="T38" fmla="*/ 32 w 42"/>
                <a:gd name="T39" fmla="*/ 23 h 43"/>
                <a:gd name="T40" fmla="*/ 15 w 42"/>
                <a:gd name="T41" fmla="*/ 23 h 43"/>
                <a:gd name="T42" fmla="*/ 15 w 42"/>
                <a:gd name="T43" fmla="*/ 39 h 43"/>
                <a:gd name="T44" fmla="*/ 25 w 42"/>
                <a:gd name="T45" fmla="*/ 36 h 43"/>
                <a:gd name="T46" fmla="*/ 25 w 42"/>
                <a:gd name="T47" fmla="*/ 38 h 43"/>
                <a:gd name="T48" fmla="*/ 13 w 42"/>
                <a:gd name="T49" fmla="*/ 43 h 43"/>
                <a:gd name="T50" fmla="*/ 13 w 42"/>
                <a:gd name="T51" fmla="*/ 4 h 43"/>
                <a:gd name="T52" fmla="*/ 24 w 42"/>
                <a:gd name="T53" fmla="*/ 4 h 43"/>
                <a:gd name="T54" fmla="*/ 24 w 42"/>
                <a:gd name="T55" fmla="*/ 0 h 43"/>
                <a:gd name="T56" fmla="*/ 27 w 42"/>
                <a:gd name="T57" fmla="*/ 0 h 43"/>
                <a:gd name="T58" fmla="*/ 15 w 42"/>
                <a:gd name="T59" fmla="*/ 6 h 43"/>
                <a:gd name="T60" fmla="*/ 15 w 42"/>
                <a:gd name="T61" fmla="*/ 13 h 43"/>
                <a:gd name="T62" fmla="*/ 36 w 42"/>
                <a:gd name="T63" fmla="*/ 13 h 43"/>
                <a:gd name="T64" fmla="*/ 36 w 42"/>
                <a:gd name="T65" fmla="*/ 6 h 43"/>
                <a:gd name="T66" fmla="*/ 15 w 42"/>
                <a:gd name="T67" fmla="*/ 6 h 43"/>
                <a:gd name="T68" fmla="*/ 32 w 42"/>
                <a:gd name="T69" fmla="*/ 21 h 43"/>
                <a:gd name="T70" fmla="*/ 36 w 42"/>
                <a:gd name="T71" fmla="*/ 18 h 43"/>
                <a:gd name="T72" fmla="*/ 36 w 42"/>
                <a:gd name="T73" fmla="*/ 15 h 43"/>
                <a:gd name="T74" fmla="*/ 15 w 42"/>
                <a:gd name="T75" fmla="*/ 15 h 43"/>
                <a:gd name="T76" fmla="*/ 15 w 42"/>
                <a:gd name="T77" fmla="*/ 21 h 43"/>
                <a:gd name="T78" fmla="*/ 32 w 42"/>
                <a:gd name="T79" fmla="*/ 21 h 43"/>
                <a:gd name="T80" fmla="*/ 42 w 42"/>
                <a:gd name="T81" fmla="*/ 41 h 43"/>
                <a:gd name="T82" fmla="*/ 42 w 42"/>
                <a:gd name="T83" fmla="*/ 43 h 43"/>
                <a:gd name="T84" fmla="*/ 22 w 42"/>
                <a:gd name="T85" fmla="*/ 25 h 43"/>
                <a:gd name="T86" fmla="*/ 25 w 42"/>
                <a:gd name="T87" fmla="*/ 25 h 43"/>
                <a:gd name="T88" fmla="*/ 29 w 42"/>
                <a:gd name="T89" fmla="*/ 33 h 43"/>
                <a:gd name="T90" fmla="*/ 38 w 42"/>
                <a:gd name="T91" fmla="*/ 25 h 43"/>
                <a:gd name="T92" fmla="*/ 40 w 42"/>
                <a:gd name="T93" fmla="*/ 25 h 43"/>
                <a:gd name="T94" fmla="*/ 31 w 42"/>
                <a:gd name="T95" fmla="*/ 35 h 43"/>
                <a:gd name="T96" fmla="*/ 42 w 42"/>
                <a:gd name="T9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" h="43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37"/>
                    <a:pt x="4" y="31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30"/>
                    <a:pt x="5" y="36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7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3" y="12"/>
                  </a:moveTo>
                  <a:cubicBezTo>
                    <a:pt x="5" y="15"/>
                    <a:pt x="6" y="18"/>
                    <a:pt x="7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3" y="12"/>
                  </a:lnTo>
                  <a:close/>
                  <a:moveTo>
                    <a:pt x="27" y="0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22"/>
                    <a:pt x="37" y="23"/>
                    <a:pt x="32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9" y="38"/>
                    <a:pt x="22" y="37"/>
                    <a:pt x="25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1" y="40"/>
                    <a:pt x="17" y="42"/>
                    <a:pt x="13" y="4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7" y="0"/>
                  </a:lnTo>
                  <a:close/>
                  <a:moveTo>
                    <a:pt x="15" y="6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6"/>
                    <a:pt x="36" y="6"/>
                    <a:pt x="36" y="6"/>
                  </a:cubicBezTo>
                  <a:lnTo>
                    <a:pt x="15" y="6"/>
                  </a:lnTo>
                  <a:close/>
                  <a:moveTo>
                    <a:pt x="32" y="21"/>
                  </a:moveTo>
                  <a:cubicBezTo>
                    <a:pt x="34" y="21"/>
                    <a:pt x="36" y="20"/>
                    <a:pt x="36" y="18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32" y="21"/>
                  </a:lnTo>
                  <a:close/>
                  <a:moveTo>
                    <a:pt x="42" y="41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32" y="40"/>
                    <a:pt x="25" y="34"/>
                    <a:pt x="22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9"/>
                    <a:pt x="27" y="31"/>
                    <a:pt x="29" y="33"/>
                  </a:cubicBezTo>
                  <a:cubicBezTo>
                    <a:pt x="33" y="31"/>
                    <a:pt x="36" y="29"/>
                    <a:pt x="38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30"/>
                    <a:pt x="35" y="33"/>
                    <a:pt x="31" y="35"/>
                  </a:cubicBezTo>
                  <a:cubicBezTo>
                    <a:pt x="33" y="37"/>
                    <a:pt x="37" y="39"/>
                    <a:pt x="42" y="4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211"/>
            <p:cNvSpPr>
              <a:spLocks noEditPoints="1"/>
            </p:cNvSpPr>
            <p:nvPr/>
          </p:nvSpPr>
          <p:spPr bwMode="auto">
            <a:xfrm>
              <a:off x="1767568" y="1512887"/>
              <a:ext cx="168275" cy="161925"/>
            </a:xfrm>
            <a:custGeom>
              <a:avLst/>
              <a:gdLst>
                <a:gd name="T0" fmla="*/ 9 w 45"/>
                <a:gd name="T1" fmla="*/ 12 h 43"/>
                <a:gd name="T2" fmla="*/ 8 w 45"/>
                <a:gd name="T3" fmla="*/ 19 h 43"/>
                <a:gd name="T4" fmla="*/ 6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4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2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5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9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5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8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8"/>
                    <a:pt x="26" y="40"/>
                    <a:pt x="24" y="42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0"/>
                    <a:pt x="33" y="6"/>
                    <a:pt x="3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6" y="3"/>
                    <a:pt x="36" y="5"/>
                  </a:cubicBezTo>
                  <a:cubicBezTo>
                    <a:pt x="36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9" y="24"/>
                    <a:pt x="40" y="17"/>
                    <a:pt x="4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10"/>
                    <a:pt x="33" y="12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212"/>
            <p:cNvSpPr>
              <a:spLocks noEditPoints="1"/>
            </p:cNvSpPr>
            <p:nvPr/>
          </p:nvSpPr>
          <p:spPr bwMode="auto">
            <a:xfrm>
              <a:off x="1951718" y="1512887"/>
              <a:ext cx="165100" cy="161925"/>
            </a:xfrm>
            <a:custGeom>
              <a:avLst/>
              <a:gdLst>
                <a:gd name="T0" fmla="*/ 4 w 44"/>
                <a:gd name="T1" fmla="*/ 13 h 43"/>
                <a:gd name="T2" fmla="*/ 0 w 44"/>
                <a:gd name="T3" fmla="*/ 11 h 43"/>
                <a:gd name="T4" fmla="*/ 4 w 44"/>
                <a:gd name="T5" fmla="*/ 0 h 43"/>
                <a:gd name="T6" fmla="*/ 7 w 44"/>
                <a:gd name="T7" fmla="*/ 11 h 43"/>
                <a:gd name="T8" fmla="*/ 11 w 44"/>
                <a:gd name="T9" fmla="*/ 13 h 43"/>
                <a:gd name="T10" fmla="*/ 7 w 44"/>
                <a:gd name="T11" fmla="*/ 43 h 43"/>
                <a:gd name="T12" fmla="*/ 36 w 44"/>
                <a:gd name="T13" fmla="*/ 27 h 43"/>
                <a:gd name="T14" fmla="*/ 44 w 44"/>
                <a:gd name="T15" fmla="*/ 30 h 43"/>
                <a:gd name="T16" fmla="*/ 36 w 44"/>
                <a:gd name="T17" fmla="*/ 32 h 43"/>
                <a:gd name="T18" fmla="*/ 31 w 44"/>
                <a:gd name="T19" fmla="*/ 43 h 43"/>
                <a:gd name="T20" fmla="*/ 27 w 44"/>
                <a:gd name="T21" fmla="*/ 41 h 43"/>
                <a:gd name="T22" fmla="*/ 33 w 44"/>
                <a:gd name="T23" fmla="*/ 38 h 43"/>
                <a:gd name="T24" fmla="*/ 11 w 44"/>
                <a:gd name="T25" fmla="*/ 32 h 43"/>
                <a:gd name="T26" fmla="*/ 33 w 44"/>
                <a:gd name="T27" fmla="*/ 30 h 43"/>
                <a:gd name="T28" fmla="*/ 36 w 44"/>
                <a:gd name="T29" fmla="*/ 27 h 43"/>
                <a:gd name="T30" fmla="*/ 14 w 44"/>
                <a:gd name="T31" fmla="*/ 27 h 43"/>
                <a:gd name="T32" fmla="*/ 25 w 44"/>
                <a:gd name="T33" fmla="*/ 10 h 43"/>
                <a:gd name="T34" fmla="*/ 11 w 44"/>
                <a:gd name="T35" fmla="*/ 6 h 43"/>
                <a:gd name="T36" fmla="*/ 25 w 44"/>
                <a:gd name="T37" fmla="*/ 5 h 43"/>
                <a:gd name="T38" fmla="*/ 28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2 w 44"/>
                <a:gd name="T45" fmla="*/ 5 h 43"/>
                <a:gd name="T46" fmla="*/ 28 w 44"/>
                <a:gd name="T47" fmla="*/ 6 h 43"/>
                <a:gd name="T48" fmla="*/ 40 w 44"/>
                <a:gd name="T49" fmla="*/ 10 h 43"/>
                <a:gd name="T50" fmla="*/ 37 w 44"/>
                <a:gd name="T51" fmla="*/ 27 h 43"/>
                <a:gd name="T52" fmla="*/ 28 w 44"/>
                <a:gd name="T53" fmla="*/ 24 h 43"/>
                <a:gd name="T54" fmla="*/ 25 w 44"/>
                <a:gd name="T55" fmla="*/ 27 h 43"/>
                <a:gd name="T56" fmla="*/ 16 w 44"/>
                <a:gd name="T57" fmla="*/ 24 h 43"/>
                <a:gd name="T58" fmla="*/ 16 w 44"/>
                <a:gd name="T59" fmla="*/ 12 h 43"/>
                <a:gd name="T60" fmla="*/ 25 w 44"/>
                <a:gd name="T61" fmla="*/ 16 h 43"/>
                <a:gd name="T62" fmla="*/ 16 w 44"/>
                <a:gd name="T63" fmla="*/ 12 h 43"/>
                <a:gd name="T64" fmla="*/ 16 w 44"/>
                <a:gd name="T65" fmla="*/ 22 h 43"/>
                <a:gd name="T66" fmla="*/ 25 w 44"/>
                <a:gd name="T67" fmla="*/ 18 h 43"/>
                <a:gd name="T68" fmla="*/ 19 w 44"/>
                <a:gd name="T69" fmla="*/ 34 h 43"/>
                <a:gd name="T70" fmla="*/ 19 w 44"/>
                <a:gd name="T71" fmla="*/ 40 h 43"/>
                <a:gd name="T72" fmla="*/ 19 w 44"/>
                <a:gd name="T73" fmla="*/ 34 h 43"/>
                <a:gd name="T74" fmla="*/ 28 w 44"/>
                <a:gd name="T75" fmla="*/ 12 h 43"/>
                <a:gd name="T76" fmla="*/ 37 w 44"/>
                <a:gd name="T77" fmla="*/ 16 h 43"/>
                <a:gd name="T78" fmla="*/ 28 w 44"/>
                <a:gd name="T79" fmla="*/ 18 h 43"/>
                <a:gd name="T80" fmla="*/ 37 w 44"/>
                <a:gd name="T81" fmla="*/ 22 h 43"/>
                <a:gd name="T82" fmla="*/ 28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4" y="4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43"/>
                    <a:pt x="7" y="43"/>
                    <a:pt x="7" y="43"/>
                  </a:cubicBezTo>
                  <a:lnTo>
                    <a:pt x="4" y="43"/>
                  </a:lnTo>
                  <a:close/>
                  <a:moveTo>
                    <a:pt x="36" y="27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41"/>
                    <a:pt x="35" y="43"/>
                    <a:pt x="31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1"/>
                    <a:pt x="34" y="40"/>
                    <a:pt x="33" y="38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7"/>
                    <a:pt x="33" y="27"/>
                    <a:pt x="33" y="27"/>
                  </a:cubicBezTo>
                  <a:lnTo>
                    <a:pt x="36" y="27"/>
                  </a:lnTo>
                  <a:close/>
                  <a:moveTo>
                    <a:pt x="16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27"/>
                  </a:lnTo>
                  <a:close/>
                  <a:moveTo>
                    <a:pt x="16" y="12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16" y="12"/>
                  </a:lnTo>
                  <a:close/>
                  <a:moveTo>
                    <a:pt x="16" y="18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18"/>
                    <a:pt x="25" y="18"/>
                    <a:pt x="25" y="18"/>
                  </a:cubicBezTo>
                  <a:lnTo>
                    <a:pt x="16" y="18"/>
                  </a:lnTo>
                  <a:close/>
                  <a:moveTo>
                    <a:pt x="19" y="34"/>
                  </a:moveTo>
                  <a:cubicBezTo>
                    <a:pt x="20" y="36"/>
                    <a:pt x="21" y="38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8" y="37"/>
                    <a:pt x="17" y="34"/>
                  </a:cubicBezTo>
                  <a:lnTo>
                    <a:pt x="19" y="34"/>
                  </a:lnTo>
                  <a:close/>
                  <a:moveTo>
                    <a:pt x="37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7" y="16"/>
                    <a:pt x="37" y="16"/>
                    <a:pt x="37" y="16"/>
                  </a:cubicBezTo>
                  <a:lnTo>
                    <a:pt x="37" y="12"/>
                  </a:lnTo>
                  <a:close/>
                  <a:moveTo>
                    <a:pt x="28" y="18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1835759" y="2162096"/>
            <a:ext cx="476435" cy="111347"/>
            <a:chOff x="2499406" y="1512887"/>
            <a:chExt cx="706437" cy="165100"/>
          </a:xfrm>
        </p:grpSpPr>
        <p:sp>
          <p:nvSpPr>
            <p:cNvPr id="213" name="Freeform 213"/>
            <p:cNvSpPr>
              <a:spLocks noEditPoints="1"/>
            </p:cNvSpPr>
            <p:nvPr/>
          </p:nvSpPr>
          <p:spPr bwMode="auto">
            <a:xfrm>
              <a:off x="2499406" y="1512887"/>
              <a:ext cx="169863" cy="165100"/>
            </a:xfrm>
            <a:custGeom>
              <a:avLst/>
              <a:gdLst>
                <a:gd name="T0" fmla="*/ 12 w 45"/>
                <a:gd name="T1" fmla="*/ 39 h 44"/>
                <a:gd name="T2" fmla="*/ 6 w 45"/>
                <a:gd name="T3" fmla="*/ 28 h 44"/>
                <a:gd name="T4" fmla="*/ 0 w 45"/>
                <a:gd name="T5" fmla="*/ 41 h 44"/>
                <a:gd name="T6" fmla="*/ 3 w 45"/>
                <a:gd name="T7" fmla="*/ 3 h 44"/>
                <a:gd name="T8" fmla="*/ 14 w 45"/>
                <a:gd name="T9" fmla="*/ 39 h 44"/>
                <a:gd name="T10" fmla="*/ 8 w 45"/>
                <a:gd name="T11" fmla="*/ 43 h 44"/>
                <a:gd name="T12" fmla="*/ 10 w 45"/>
                <a:gd name="T13" fmla="*/ 41 h 44"/>
                <a:gd name="T14" fmla="*/ 6 w 45"/>
                <a:gd name="T15" fmla="*/ 5 h 44"/>
                <a:gd name="T16" fmla="*/ 12 w 45"/>
                <a:gd name="T17" fmla="*/ 14 h 44"/>
                <a:gd name="T18" fmla="*/ 6 w 45"/>
                <a:gd name="T19" fmla="*/ 16 h 44"/>
                <a:gd name="T20" fmla="*/ 12 w 45"/>
                <a:gd name="T21" fmla="*/ 26 h 44"/>
                <a:gd name="T22" fmla="*/ 6 w 45"/>
                <a:gd name="T23" fmla="*/ 16 h 44"/>
                <a:gd name="T24" fmla="*/ 41 w 45"/>
                <a:gd name="T25" fmla="*/ 38 h 44"/>
                <a:gd name="T26" fmla="*/ 33 w 45"/>
                <a:gd name="T27" fmla="*/ 43 h 44"/>
                <a:gd name="T28" fmla="*/ 36 w 45"/>
                <a:gd name="T29" fmla="*/ 41 h 44"/>
                <a:gd name="T30" fmla="*/ 38 w 45"/>
                <a:gd name="T31" fmla="*/ 31 h 44"/>
                <a:gd name="T32" fmla="*/ 21 w 45"/>
                <a:gd name="T33" fmla="*/ 28 h 44"/>
                <a:gd name="T34" fmla="*/ 24 w 45"/>
                <a:gd name="T35" fmla="*/ 25 h 44"/>
                <a:gd name="T36" fmla="*/ 26 w 45"/>
                <a:gd name="T37" fmla="*/ 30 h 44"/>
                <a:gd name="T38" fmla="*/ 34 w 45"/>
                <a:gd name="T39" fmla="*/ 23 h 44"/>
                <a:gd name="T40" fmla="*/ 16 w 45"/>
                <a:gd name="T41" fmla="*/ 27 h 44"/>
                <a:gd name="T42" fmla="*/ 25 w 45"/>
                <a:gd name="T43" fmla="*/ 16 h 44"/>
                <a:gd name="T44" fmla="*/ 17 w 45"/>
                <a:gd name="T45" fmla="*/ 14 h 44"/>
                <a:gd name="T46" fmla="*/ 28 w 45"/>
                <a:gd name="T47" fmla="*/ 9 h 44"/>
                <a:gd name="T48" fmla="*/ 18 w 45"/>
                <a:gd name="T49" fmla="*/ 8 h 44"/>
                <a:gd name="T50" fmla="*/ 20 w 45"/>
                <a:gd name="T51" fmla="*/ 1 h 44"/>
                <a:gd name="T52" fmla="*/ 24 w 45"/>
                <a:gd name="T53" fmla="*/ 8 h 44"/>
                <a:gd name="T54" fmla="*/ 28 w 45"/>
                <a:gd name="T55" fmla="*/ 2 h 44"/>
                <a:gd name="T56" fmla="*/ 31 w 45"/>
                <a:gd name="T57" fmla="*/ 0 h 44"/>
                <a:gd name="T58" fmla="*/ 31 w 45"/>
                <a:gd name="T59" fmla="*/ 8 h 44"/>
                <a:gd name="T60" fmla="*/ 38 w 45"/>
                <a:gd name="T61" fmla="*/ 1 h 44"/>
                <a:gd name="T62" fmla="*/ 38 w 45"/>
                <a:gd name="T63" fmla="*/ 8 h 44"/>
                <a:gd name="T64" fmla="*/ 42 w 45"/>
                <a:gd name="T65" fmla="*/ 9 h 44"/>
                <a:gd name="T66" fmla="*/ 29 w 45"/>
                <a:gd name="T67" fmla="*/ 14 h 44"/>
                <a:gd name="T68" fmla="*/ 44 w 45"/>
                <a:gd name="T69" fmla="*/ 16 h 44"/>
                <a:gd name="T70" fmla="*/ 45 w 45"/>
                <a:gd name="T71" fmla="*/ 25 h 44"/>
                <a:gd name="T72" fmla="*/ 37 w 45"/>
                <a:gd name="T73" fmla="*/ 22 h 44"/>
                <a:gd name="T74" fmla="*/ 41 w 45"/>
                <a:gd name="T75" fmla="*/ 30 h 44"/>
                <a:gd name="T76" fmla="*/ 35 w 45"/>
                <a:gd name="T77" fmla="*/ 36 h 44"/>
                <a:gd name="T78" fmla="*/ 17 w 45"/>
                <a:gd name="T79" fmla="*/ 35 h 44"/>
                <a:gd name="T80" fmla="*/ 28 w 45"/>
                <a:gd name="T81" fmla="*/ 16 h 44"/>
                <a:gd name="T82" fmla="*/ 37 w 45"/>
                <a:gd name="T83" fmla="*/ 22 h 44"/>
                <a:gd name="T84" fmla="*/ 28 w 45"/>
                <a:gd name="T85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44">
                  <a:moveTo>
                    <a:pt x="10" y="41"/>
                  </a:moveTo>
                  <a:cubicBezTo>
                    <a:pt x="11" y="41"/>
                    <a:pt x="12" y="40"/>
                    <a:pt x="12" y="3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5"/>
                    <a:pt x="4" y="40"/>
                    <a:pt x="0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39"/>
                    <a:pt x="4" y="34"/>
                    <a:pt x="3" y="2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1"/>
                    <a:pt x="13" y="43"/>
                    <a:pt x="1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0" y="41"/>
                  </a:lnTo>
                  <a:close/>
                  <a:moveTo>
                    <a:pt x="12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5"/>
                  </a:lnTo>
                  <a:close/>
                  <a:moveTo>
                    <a:pt x="6" y="1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6" y="16"/>
                  </a:lnTo>
                  <a:close/>
                  <a:moveTo>
                    <a:pt x="41" y="30"/>
                  </a:moveTo>
                  <a:cubicBezTo>
                    <a:pt x="41" y="38"/>
                    <a:pt x="41" y="38"/>
                    <a:pt x="41" y="38"/>
                  </a:cubicBezTo>
                  <a:cubicBezTo>
                    <a:pt x="41" y="41"/>
                    <a:pt x="40" y="43"/>
                    <a:pt x="37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8" y="41"/>
                    <a:pt x="38" y="40"/>
                    <a:pt x="38" y="38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2" y="31"/>
                    <a:pt x="21" y="30"/>
                    <a:pt x="21" y="2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9"/>
                    <a:pt x="24" y="30"/>
                    <a:pt x="26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4"/>
                    <a:pt x="18" y="26"/>
                    <a:pt x="16" y="2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0" y="22"/>
                    <a:pt x="23" y="19"/>
                    <a:pt x="2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1"/>
                    <a:pt x="2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20" y="4"/>
                    <a:pt x="2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4"/>
                    <a:pt x="23" y="6"/>
                    <a:pt x="2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6"/>
                    <a:pt x="28" y="4"/>
                    <a:pt x="28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6"/>
                    <a:pt x="31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6"/>
                    <a:pt x="37" y="4"/>
                    <a:pt x="3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4"/>
                    <a:pt x="39" y="6"/>
                    <a:pt x="38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1"/>
                    <a:pt x="30" y="13"/>
                    <a:pt x="29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20"/>
                    <a:pt x="40" y="23"/>
                    <a:pt x="45" y="25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1" y="25"/>
                    <a:pt x="39" y="23"/>
                    <a:pt x="37" y="22"/>
                  </a:cubicBezTo>
                  <a:cubicBezTo>
                    <a:pt x="37" y="30"/>
                    <a:pt x="37" y="30"/>
                    <a:pt x="37" y="30"/>
                  </a:cubicBezTo>
                  <a:lnTo>
                    <a:pt x="41" y="30"/>
                  </a:ln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5"/>
                    <a:pt x="17" y="35"/>
                  </a:cubicBezTo>
                  <a:lnTo>
                    <a:pt x="35" y="35"/>
                  </a:lnTo>
                  <a:close/>
                  <a:moveTo>
                    <a:pt x="28" y="16"/>
                  </a:moveTo>
                  <a:cubicBezTo>
                    <a:pt x="27" y="18"/>
                    <a:pt x="25" y="20"/>
                    <a:pt x="23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0"/>
                    <a:pt x="34" y="18"/>
                    <a:pt x="32" y="16"/>
                  </a:cubicBezTo>
                  <a:lnTo>
                    <a:pt x="28" y="1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Freeform 214"/>
            <p:cNvSpPr>
              <a:spLocks noEditPoints="1"/>
            </p:cNvSpPr>
            <p:nvPr/>
          </p:nvSpPr>
          <p:spPr bwMode="auto">
            <a:xfrm>
              <a:off x="2680381" y="1512887"/>
              <a:ext cx="168275" cy="161925"/>
            </a:xfrm>
            <a:custGeom>
              <a:avLst/>
              <a:gdLst>
                <a:gd name="T0" fmla="*/ 8 w 45"/>
                <a:gd name="T1" fmla="*/ 38 h 43"/>
                <a:gd name="T2" fmla="*/ 15 w 45"/>
                <a:gd name="T3" fmla="*/ 34 h 43"/>
                <a:gd name="T4" fmla="*/ 15 w 45"/>
                <a:gd name="T5" fmla="*/ 36 h 43"/>
                <a:gd name="T6" fmla="*/ 5 w 45"/>
                <a:gd name="T7" fmla="*/ 42 h 43"/>
                <a:gd name="T8" fmla="*/ 5 w 45"/>
                <a:gd name="T9" fmla="*/ 16 h 43"/>
                <a:gd name="T10" fmla="*/ 0 w 45"/>
                <a:gd name="T11" fmla="*/ 16 h 43"/>
                <a:gd name="T12" fmla="*/ 0 w 45"/>
                <a:gd name="T13" fmla="*/ 14 h 43"/>
                <a:gd name="T14" fmla="*/ 8 w 45"/>
                <a:gd name="T15" fmla="*/ 14 h 43"/>
                <a:gd name="T16" fmla="*/ 8 w 45"/>
                <a:gd name="T17" fmla="*/ 38 h 43"/>
                <a:gd name="T18" fmla="*/ 7 w 45"/>
                <a:gd name="T19" fmla="*/ 0 h 43"/>
                <a:gd name="T20" fmla="*/ 11 w 45"/>
                <a:gd name="T21" fmla="*/ 10 h 43"/>
                <a:gd name="T22" fmla="*/ 8 w 45"/>
                <a:gd name="T23" fmla="*/ 10 h 43"/>
                <a:gd name="T24" fmla="*/ 4 w 45"/>
                <a:gd name="T25" fmla="*/ 0 h 43"/>
                <a:gd name="T26" fmla="*/ 7 w 45"/>
                <a:gd name="T27" fmla="*/ 0 h 43"/>
                <a:gd name="T28" fmla="*/ 12 w 45"/>
                <a:gd name="T29" fmla="*/ 4 h 43"/>
                <a:gd name="T30" fmla="*/ 12 w 45"/>
                <a:gd name="T31" fmla="*/ 2 h 43"/>
                <a:gd name="T32" fmla="*/ 36 w 45"/>
                <a:gd name="T33" fmla="*/ 2 h 43"/>
                <a:gd name="T34" fmla="*/ 36 w 45"/>
                <a:gd name="T35" fmla="*/ 18 h 43"/>
                <a:gd name="T36" fmla="*/ 36 w 45"/>
                <a:gd name="T37" fmla="*/ 28 h 43"/>
                <a:gd name="T38" fmla="*/ 41 w 45"/>
                <a:gd name="T39" fmla="*/ 41 h 43"/>
                <a:gd name="T40" fmla="*/ 43 w 45"/>
                <a:gd name="T41" fmla="*/ 36 h 43"/>
                <a:gd name="T42" fmla="*/ 45 w 45"/>
                <a:gd name="T43" fmla="*/ 36 h 43"/>
                <a:gd name="T44" fmla="*/ 41 w 45"/>
                <a:gd name="T45" fmla="*/ 43 h 43"/>
                <a:gd name="T46" fmla="*/ 34 w 45"/>
                <a:gd name="T47" fmla="*/ 27 h 43"/>
                <a:gd name="T48" fmla="*/ 33 w 45"/>
                <a:gd name="T49" fmla="*/ 4 h 43"/>
                <a:gd name="T50" fmla="*/ 23 w 45"/>
                <a:gd name="T51" fmla="*/ 4 h 43"/>
                <a:gd name="T52" fmla="*/ 23 w 45"/>
                <a:gd name="T53" fmla="*/ 19 h 43"/>
                <a:gd name="T54" fmla="*/ 31 w 45"/>
                <a:gd name="T55" fmla="*/ 19 h 43"/>
                <a:gd name="T56" fmla="*/ 31 w 45"/>
                <a:gd name="T57" fmla="*/ 21 h 43"/>
                <a:gd name="T58" fmla="*/ 23 w 45"/>
                <a:gd name="T59" fmla="*/ 21 h 43"/>
                <a:gd name="T60" fmla="*/ 23 w 45"/>
                <a:gd name="T61" fmla="*/ 43 h 43"/>
                <a:gd name="T62" fmla="*/ 20 w 45"/>
                <a:gd name="T63" fmla="*/ 43 h 43"/>
                <a:gd name="T64" fmla="*/ 20 w 45"/>
                <a:gd name="T65" fmla="*/ 21 h 43"/>
                <a:gd name="T66" fmla="*/ 12 w 45"/>
                <a:gd name="T67" fmla="*/ 21 h 43"/>
                <a:gd name="T68" fmla="*/ 12 w 45"/>
                <a:gd name="T69" fmla="*/ 19 h 43"/>
                <a:gd name="T70" fmla="*/ 20 w 45"/>
                <a:gd name="T71" fmla="*/ 19 h 43"/>
                <a:gd name="T72" fmla="*/ 20 w 45"/>
                <a:gd name="T73" fmla="*/ 4 h 43"/>
                <a:gd name="T74" fmla="*/ 12 w 45"/>
                <a:gd name="T7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3">
                  <a:moveTo>
                    <a:pt x="8" y="38"/>
                  </a:moveTo>
                  <a:cubicBezTo>
                    <a:pt x="10" y="37"/>
                    <a:pt x="12" y="36"/>
                    <a:pt x="15" y="3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3" y="38"/>
                    <a:pt x="10" y="40"/>
                    <a:pt x="5" y="4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38"/>
                  </a:lnTo>
                  <a:close/>
                  <a:moveTo>
                    <a:pt x="7" y="0"/>
                  </a:moveTo>
                  <a:cubicBezTo>
                    <a:pt x="8" y="4"/>
                    <a:pt x="10" y="7"/>
                    <a:pt x="11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7"/>
                    <a:pt x="6" y="4"/>
                    <a:pt x="4" y="0"/>
                  </a:cubicBezTo>
                  <a:lnTo>
                    <a:pt x="7" y="0"/>
                  </a:lnTo>
                  <a:close/>
                  <a:moveTo>
                    <a:pt x="12" y="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0"/>
                    <a:pt x="36" y="15"/>
                    <a:pt x="36" y="18"/>
                  </a:cubicBezTo>
                  <a:cubicBezTo>
                    <a:pt x="36" y="21"/>
                    <a:pt x="36" y="25"/>
                    <a:pt x="36" y="28"/>
                  </a:cubicBezTo>
                  <a:cubicBezTo>
                    <a:pt x="37" y="36"/>
                    <a:pt x="38" y="40"/>
                    <a:pt x="41" y="41"/>
                  </a:cubicBezTo>
                  <a:cubicBezTo>
                    <a:pt x="42" y="41"/>
                    <a:pt x="43" y="39"/>
                    <a:pt x="43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4" y="43"/>
                    <a:pt x="41" y="43"/>
                  </a:cubicBezTo>
                  <a:cubicBezTo>
                    <a:pt x="36" y="43"/>
                    <a:pt x="34" y="38"/>
                    <a:pt x="34" y="27"/>
                  </a:cubicBezTo>
                  <a:cubicBezTo>
                    <a:pt x="33" y="24"/>
                    <a:pt x="33" y="16"/>
                    <a:pt x="3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28613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5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0" y="40"/>
                    <a:pt x="38" y="37"/>
                    <a:pt x="36" y="34"/>
                  </a:cubicBezTo>
                  <a:cubicBezTo>
                    <a:pt x="34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3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5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39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4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Freeform 216"/>
            <p:cNvSpPr>
              <a:spLocks noEditPoints="1"/>
            </p:cNvSpPr>
            <p:nvPr/>
          </p:nvSpPr>
          <p:spPr bwMode="auto">
            <a:xfrm>
              <a:off x="3040743" y="1512887"/>
              <a:ext cx="165100" cy="161925"/>
            </a:xfrm>
            <a:custGeom>
              <a:avLst/>
              <a:gdLst>
                <a:gd name="T0" fmla="*/ 5 w 44"/>
                <a:gd name="T1" fmla="*/ 13 h 43"/>
                <a:gd name="T2" fmla="*/ 0 w 44"/>
                <a:gd name="T3" fmla="*/ 11 h 43"/>
                <a:gd name="T4" fmla="*/ 5 w 44"/>
                <a:gd name="T5" fmla="*/ 0 h 43"/>
                <a:gd name="T6" fmla="*/ 8 w 44"/>
                <a:gd name="T7" fmla="*/ 11 h 43"/>
                <a:gd name="T8" fmla="*/ 12 w 44"/>
                <a:gd name="T9" fmla="*/ 13 h 43"/>
                <a:gd name="T10" fmla="*/ 8 w 44"/>
                <a:gd name="T11" fmla="*/ 43 h 43"/>
                <a:gd name="T12" fmla="*/ 37 w 44"/>
                <a:gd name="T13" fmla="*/ 27 h 43"/>
                <a:gd name="T14" fmla="*/ 44 w 44"/>
                <a:gd name="T15" fmla="*/ 30 h 43"/>
                <a:gd name="T16" fmla="*/ 37 w 44"/>
                <a:gd name="T17" fmla="*/ 32 h 43"/>
                <a:gd name="T18" fmla="*/ 32 w 44"/>
                <a:gd name="T19" fmla="*/ 43 h 43"/>
                <a:gd name="T20" fmla="*/ 28 w 44"/>
                <a:gd name="T21" fmla="*/ 41 h 43"/>
                <a:gd name="T22" fmla="*/ 34 w 44"/>
                <a:gd name="T23" fmla="*/ 38 h 43"/>
                <a:gd name="T24" fmla="*/ 12 w 44"/>
                <a:gd name="T25" fmla="*/ 32 h 43"/>
                <a:gd name="T26" fmla="*/ 34 w 44"/>
                <a:gd name="T27" fmla="*/ 30 h 43"/>
                <a:gd name="T28" fmla="*/ 37 w 44"/>
                <a:gd name="T29" fmla="*/ 27 h 43"/>
                <a:gd name="T30" fmla="*/ 14 w 44"/>
                <a:gd name="T31" fmla="*/ 27 h 43"/>
                <a:gd name="T32" fmla="*/ 26 w 44"/>
                <a:gd name="T33" fmla="*/ 10 h 43"/>
                <a:gd name="T34" fmla="*/ 12 w 44"/>
                <a:gd name="T35" fmla="*/ 6 h 43"/>
                <a:gd name="T36" fmla="*/ 26 w 44"/>
                <a:gd name="T37" fmla="*/ 5 h 43"/>
                <a:gd name="T38" fmla="*/ 29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3 w 44"/>
                <a:gd name="T45" fmla="*/ 5 h 43"/>
                <a:gd name="T46" fmla="*/ 29 w 44"/>
                <a:gd name="T47" fmla="*/ 6 h 43"/>
                <a:gd name="T48" fmla="*/ 41 w 44"/>
                <a:gd name="T49" fmla="*/ 10 h 43"/>
                <a:gd name="T50" fmla="*/ 38 w 44"/>
                <a:gd name="T51" fmla="*/ 27 h 43"/>
                <a:gd name="T52" fmla="*/ 29 w 44"/>
                <a:gd name="T53" fmla="*/ 24 h 43"/>
                <a:gd name="T54" fmla="*/ 26 w 44"/>
                <a:gd name="T55" fmla="*/ 27 h 43"/>
                <a:gd name="T56" fmla="*/ 17 w 44"/>
                <a:gd name="T57" fmla="*/ 24 h 43"/>
                <a:gd name="T58" fmla="*/ 17 w 44"/>
                <a:gd name="T59" fmla="*/ 12 h 43"/>
                <a:gd name="T60" fmla="*/ 26 w 44"/>
                <a:gd name="T61" fmla="*/ 16 h 43"/>
                <a:gd name="T62" fmla="*/ 17 w 44"/>
                <a:gd name="T63" fmla="*/ 12 h 43"/>
                <a:gd name="T64" fmla="*/ 17 w 44"/>
                <a:gd name="T65" fmla="*/ 22 h 43"/>
                <a:gd name="T66" fmla="*/ 26 w 44"/>
                <a:gd name="T67" fmla="*/ 18 h 43"/>
                <a:gd name="T68" fmla="*/ 20 w 44"/>
                <a:gd name="T69" fmla="*/ 34 h 43"/>
                <a:gd name="T70" fmla="*/ 20 w 44"/>
                <a:gd name="T71" fmla="*/ 40 h 43"/>
                <a:gd name="T72" fmla="*/ 20 w 44"/>
                <a:gd name="T73" fmla="*/ 34 h 43"/>
                <a:gd name="T74" fmla="*/ 29 w 44"/>
                <a:gd name="T75" fmla="*/ 12 h 43"/>
                <a:gd name="T76" fmla="*/ 38 w 44"/>
                <a:gd name="T77" fmla="*/ 16 h 43"/>
                <a:gd name="T78" fmla="*/ 29 w 44"/>
                <a:gd name="T79" fmla="*/ 18 h 43"/>
                <a:gd name="T80" fmla="*/ 38 w 44"/>
                <a:gd name="T81" fmla="*/ 22 h 43"/>
                <a:gd name="T82" fmla="*/ 29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5" y="4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5" y="43"/>
                  </a:lnTo>
                  <a:close/>
                  <a:moveTo>
                    <a:pt x="37" y="27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1"/>
                    <a:pt x="35" y="43"/>
                    <a:pt x="32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3" y="41"/>
                    <a:pt x="34" y="40"/>
                    <a:pt x="34" y="38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7"/>
                    <a:pt x="34" y="27"/>
                    <a:pt x="34" y="27"/>
                  </a:cubicBezTo>
                  <a:lnTo>
                    <a:pt x="37" y="27"/>
                  </a:lnTo>
                  <a:close/>
                  <a:moveTo>
                    <a:pt x="17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17" y="27"/>
                  </a:lnTo>
                  <a:close/>
                  <a:moveTo>
                    <a:pt x="17" y="1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17" y="12"/>
                  </a:lnTo>
                  <a:close/>
                  <a:moveTo>
                    <a:pt x="17" y="18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8"/>
                    <a:pt x="26" y="18"/>
                    <a:pt x="26" y="18"/>
                  </a:cubicBezTo>
                  <a:lnTo>
                    <a:pt x="17" y="18"/>
                  </a:lnTo>
                  <a:close/>
                  <a:moveTo>
                    <a:pt x="20" y="34"/>
                  </a:moveTo>
                  <a:cubicBezTo>
                    <a:pt x="21" y="36"/>
                    <a:pt x="22" y="38"/>
                    <a:pt x="2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39"/>
                    <a:pt x="19" y="37"/>
                    <a:pt x="17" y="34"/>
                  </a:cubicBezTo>
                  <a:lnTo>
                    <a:pt x="20" y="34"/>
                  </a:lnTo>
                  <a:close/>
                  <a:moveTo>
                    <a:pt x="38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8" y="16"/>
                    <a:pt x="38" y="16"/>
                    <a:pt x="38" y="16"/>
                  </a:cubicBezTo>
                  <a:lnTo>
                    <a:pt x="38" y="12"/>
                  </a:lnTo>
                  <a:close/>
                  <a:moveTo>
                    <a:pt x="29" y="18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29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2699768" y="2164237"/>
            <a:ext cx="205563" cy="127407"/>
            <a:chOff x="3780518" y="1516062"/>
            <a:chExt cx="304800" cy="188913"/>
          </a:xfrm>
        </p:grpSpPr>
        <p:sp>
          <p:nvSpPr>
            <p:cNvPr id="217" name="Freeform 217"/>
            <p:cNvSpPr>
              <a:spLocks noEditPoints="1"/>
            </p:cNvSpPr>
            <p:nvPr/>
          </p:nvSpPr>
          <p:spPr bwMode="auto">
            <a:xfrm>
              <a:off x="3780518" y="1516062"/>
              <a:ext cx="147638" cy="188913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1 h 50"/>
                <a:gd name="T20" fmla="*/ 19 w 39"/>
                <a:gd name="T21" fmla="*/ 38 h 50"/>
                <a:gd name="T22" fmla="*/ 35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7" y="40"/>
                    <a:pt x="0" y="34"/>
                    <a:pt x="0" y="21"/>
                  </a:cubicBezTo>
                  <a:cubicBezTo>
                    <a:pt x="0" y="8"/>
                    <a:pt x="7" y="1"/>
                    <a:pt x="20" y="0"/>
                  </a:cubicBezTo>
                  <a:cubicBezTo>
                    <a:pt x="32" y="1"/>
                    <a:pt x="38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1"/>
                  </a:cubicBezTo>
                  <a:cubicBezTo>
                    <a:pt x="4" y="32"/>
                    <a:pt x="9" y="38"/>
                    <a:pt x="19" y="38"/>
                  </a:cubicBezTo>
                  <a:cubicBezTo>
                    <a:pt x="30" y="38"/>
                    <a:pt x="35" y="32"/>
                    <a:pt x="35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218"/>
            <p:cNvSpPr>
              <a:spLocks noEditPoints="1"/>
            </p:cNvSpPr>
            <p:nvPr/>
          </p:nvSpPr>
          <p:spPr bwMode="auto">
            <a:xfrm>
              <a:off x="3939268" y="1516062"/>
              <a:ext cx="146050" cy="188913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1 h 50"/>
                <a:gd name="T20" fmla="*/ 20 w 39"/>
                <a:gd name="T21" fmla="*/ 38 h 50"/>
                <a:gd name="T22" fmla="*/ 36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8" y="40"/>
                    <a:pt x="1" y="34"/>
                    <a:pt x="0" y="21"/>
                  </a:cubicBezTo>
                  <a:cubicBezTo>
                    <a:pt x="1" y="8"/>
                    <a:pt x="7" y="1"/>
                    <a:pt x="20" y="0"/>
                  </a:cubicBezTo>
                  <a:cubicBezTo>
                    <a:pt x="32" y="1"/>
                    <a:pt x="39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1"/>
                  </a:cubicBezTo>
                  <a:cubicBezTo>
                    <a:pt x="4" y="32"/>
                    <a:pt x="9" y="38"/>
                    <a:pt x="20" y="38"/>
                  </a:cubicBezTo>
                  <a:cubicBezTo>
                    <a:pt x="30" y="38"/>
                    <a:pt x="36" y="32"/>
                    <a:pt x="36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3407462" y="2162096"/>
            <a:ext cx="233400" cy="109205"/>
            <a:chOff x="4829856" y="1512887"/>
            <a:chExt cx="346075" cy="161925"/>
          </a:xfrm>
        </p:grpSpPr>
        <p:sp>
          <p:nvSpPr>
            <p:cNvPr id="219" name="Freeform 219"/>
            <p:cNvSpPr>
              <a:spLocks noEditPoints="1"/>
            </p:cNvSpPr>
            <p:nvPr/>
          </p:nvSpPr>
          <p:spPr bwMode="auto">
            <a:xfrm>
              <a:off x="48298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6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40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Freeform 220"/>
            <p:cNvSpPr>
              <a:spLocks noEditPoints="1"/>
            </p:cNvSpPr>
            <p:nvPr/>
          </p:nvSpPr>
          <p:spPr bwMode="auto">
            <a:xfrm>
              <a:off x="5009243" y="1512887"/>
              <a:ext cx="166688" cy="161925"/>
            </a:xfrm>
            <a:custGeom>
              <a:avLst/>
              <a:gdLst>
                <a:gd name="T0" fmla="*/ 6 w 44"/>
                <a:gd name="T1" fmla="*/ 43 h 43"/>
                <a:gd name="T2" fmla="*/ 6 w 44"/>
                <a:gd name="T3" fmla="*/ 14 h 43"/>
                <a:gd name="T4" fmla="*/ 0 w 44"/>
                <a:gd name="T5" fmla="*/ 18 h 43"/>
                <a:gd name="T6" fmla="*/ 0 w 44"/>
                <a:gd name="T7" fmla="*/ 16 h 43"/>
                <a:gd name="T8" fmla="*/ 10 w 44"/>
                <a:gd name="T9" fmla="*/ 0 h 43"/>
                <a:gd name="T10" fmla="*/ 13 w 44"/>
                <a:gd name="T11" fmla="*/ 0 h 43"/>
                <a:gd name="T12" fmla="*/ 9 w 44"/>
                <a:gd name="T13" fmla="*/ 10 h 43"/>
                <a:gd name="T14" fmla="*/ 9 w 44"/>
                <a:gd name="T15" fmla="*/ 43 h 43"/>
                <a:gd name="T16" fmla="*/ 6 w 44"/>
                <a:gd name="T17" fmla="*/ 43 h 43"/>
                <a:gd name="T18" fmla="*/ 13 w 44"/>
                <a:gd name="T19" fmla="*/ 6 h 43"/>
                <a:gd name="T20" fmla="*/ 13 w 44"/>
                <a:gd name="T21" fmla="*/ 5 h 43"/>
                <a:gd name="T22" fmla="*/ 27 w 44"/>
                <a:gd name="T23" fmla="*/ 5 h 43"/>
                <a:gd name="T24" fmla="*/ 27 w 44"/>
                <a:gd name="T25" fmla="*/ 0 h 43"/>
                <a:gd name="T26" fmla="*/ 30 w 44"/>
                <a:gd name="T27" fmla="*/ 0 h 43"/>
                <a:gd name="T28" fmla="*/ 30 w 44"/>
                <a:gd name="T29" fmla="*/ 5 h 43"/>
                <a:gd name="T30" fmla="*/ 44 w 44"/>
                <a:gd name="T31" fmla="*/ 5 h 43"/>
                <a:gd name="T32" fmla="*/ 44 w 44"/>
                <a:gd name="T33" fmla="*/ 6 h 43"/>
                <a:gd name="T34" fmla="*/ 13 w 44"/>
                <a:gd name="T35" fmla="*/ 6 h 43"/>
                <a:gd name="T36" fmla="*/ 16 w 44"/>
                <a:gd name="T37" fmla="*/ 14 h 43"/>
                <a:gd name="T38" fmla="*/ 16 w 44"/>
                <a:gd name="T39" fmla="*/ 12 h 43"/>
                <a:gd name="T40" fmla="*/ 42 w 44"/>
                <a:gd name="T41" fmla="*/ 12 h 43"/>
                <a:gd name="T42" fmla="*/ 42 w 44"/>
                <a:gd name="T43" fmla="*/ 14 h 43"/>
                <a:gd name="T44" fmla="*/ 16 w 44"/>
                <a:gd name="T45" fmla="*/ 14 h 43"/>
                <a:gd name="T46" fmla="*/ 16 w 44"/>
                <a:gd name="T47" fmla="*/ 22 h 43"/>
                <a:gd name="T48" fmla="*/ 16 w 44"/>
                <a:gd name="T49" fmla="*/ 20 h 43"/>
                <a:gd name="T50" fmla="*/ 42 w 44"/>
                <a:gd name="T51" fmla="*/ 20 h 43"/>
                <a:gd name="T52" fmla="*/ 42 w 44"/>
                <a:gd name="T53" fmla="*/ 22 h 43"/>
                <a:gd name="T54" fmla="*/ 16 w 44"/>
                <a:gd name="T55" fmla="*/ 22 h 43"/>
                <a:gd name="T56" fmla="*/ 16 w 44"/>
                <a:gd name="T57" fmla="*/ 42 h 43"/>
                <a:gd name="T58" fmla="*/ 16 w 44"/>
                <a:gd name="T59" fmla="*/ 27 h 43"/>
                <a:gd name="T60" fmla="*/ 41 w 44"/>
                <a:gd name="T61" fmla="*/ 27 h 43"/>
                <a:gd name="T62" fmla="*/ 41 w 44"/>
                <a:gd name="T63" fmla="*/ 37 h 43"/>
                <a:gd name="T64" fmla="*/ 36 w 44"/>
                <a:gd name="T65" fmla="*/ 42 h 43"/>
                <a:gd name="T66" fmla="*/ 16 w 44"/>
                <a:gd name="T67" fmla="*/ 42 h 43"/>
                <a:gd name="T68" fmla="*/ 38 w 44"/>
                <a:gd name="T69" fmla="*/ 38 h 43"/>
                <a:gd name="T70" fmla="*/ 38 w 44"/>
                <a:gd name="T71" fmla="*/ 29 h 43"/>
                <a:gd name="T72" fmla="*/ 19 w 44"/>
                <a:gd name="T73" fmla="*/ 29 h 43"/>
                <a:gd name="T74" fmla="*/ 19 w 44"/>
                <a:gd name="T75" fmla="*/ 40 h 43"/>
                <a:gd name="T76" fmla="*/ 36 w 44"/>
                <a:gd name="T77" fmla="*/ 40 h 43"/>
                <a:gd name="T78" fmla="*/ 38 w 44"/>
                <a:gd name="T7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43">
                  <a:moveTo>
                    <a:pt x="6" y="43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3" y="16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2"/>
                    <a:pt x="9" y="7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1" y="8"/>
                    <a:pt x="9" y="10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6" y="43"/>
                  </a:lnTo>
                  <a:close/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6"/>
                    <a:pt x="44" y="6"/>
                    <a:pt x="44" y="6"/>
                  </a:cubicBezTo>
                  <a:lnTo>
                    <a:pt x="13" y="6"/>
                  </a:lnTo>
                  <a:close/>
                  <a:moveTo>
                    <a:pt x="16" y="14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4"/>
                    <a:pt x="42" y="14"/>
                    <a:pt x="42" y="14"/>
                  </a:cubicBezTo>
                  <a:lnTo>
                    <a:pt x="16" y="14"/>
                  </a:lnTo>
                  <a:close/>
                  <a:moveTo>
                    <a:pt x="16" y="22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2"/>
                    <a:pt x="42" y="22"/>
                    <a:pt x="42" y="22"/>
                  </a:cubicBezTo>
                  <a:lnTo>
                    <a:pt x="16" y="22"/>
                  </a:lnTo>
                  <a:close/>
                  <a:moveTo>
                    <a:pt x="16" y="42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40"/>
                    <a:pt x="40" y="42"/>
                    <a:pt x="36" y="42"/>
                  </a:cubicBezTo>
                  <a:lnTo>
                    <a:pt x="16" y="42"/>
                  </a:lnTo>
                  <a:close/>
                  <a:moveTo>
                    <a:pt x="38" y="38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8" y="39"/>
                    <a:pt x="38" y="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4147276" y="2162096"/>
            <a:ext cx="230189" cy="109205"/>
            <a:chOff x="5926818" y="1512887"/>
            <a:chExt cx="341313" cy="161925"/>
          </a:xfrm>
        </p:grpSpPr>
        <p:sp>
          <p:nvSpPr>
            <p:cNvPr id="221" name="Freeform 221"/>
            <p:cNvSpPr>
              <a:spLocks noEditPoints="1"/>
            </p:cNvSpPr>
            <p:nvPr/>
          </p:nvSpPr>
          <p:spPr bwMode="auto">
            <a:xfrm>
              <a:off x="5926818" y="1524000"/>
              <a:ext cx="161925" cy="142875"/>
            </a:xfrm>
            <a:custGeom>
              <a:avLst/>
              <a:gdLst>
                <a:gd name="T0" fmla="*/ 0 w 43"/>
                <a:gd name="T1" fmla="*/ 2 h 38"/>
                <a:gd name="T2" fmla="*/ 0 w 43"/>
                <a:gd name="T3" fmla="*/ 0 h 38"/>
                <a:gd name="T4" fmla="*/ 43 w 43"/>
                <a:gd name="T5" fmla="*/ 0 h 38"/>
                <a:gd name="T6" fmla="*/ 43 w 43"/>
                <a:gd name="T7" fmla="*/ 2 h 38"/>
                <a:gd name="T8" fmla="*/ 23 w 43"/>
                <a:gd name="T9" fmla="*/ 2 h 38"/>
                <a:gd name="T10" fmla="*/ 21 w 43"/>
                <a:gd name="T11" fmla="*/ 9 h 38"/>
                <a:gd name="T12" fmla="*/ 39 w 43"/>
                <a:gd name="T13" fmla="*/ 9 h 38"/>
                <a:gd name="T14" fmla="*/ 39 w 43"/>
                <a:gd name="T15" fmla="*/ 33 h 38"/>
                <a:gd name="T16" fmla="*/ 32 w 43"/>
                <a:gd name="T17" fmla="*/ 38 h 38"/>
                <a:gd name="T18" fmla="*/ 5 w 43"/>
                <a:gd name="T19" fmla="*/ 38 h 38"/>
                <a:gd name="T20" fmla="*/ 5 w 43"/>
                <a:gd name="T21" fmla="*/ 9 h 38"/>
                <a:gd name="T22" fmla="*/ 18 w 43"/>
                <a:gd name="T23" fmla="*/ 9 h 38"/>
                <a:gd name="T24" fmla="*/ 19 w 43"/>
                <a:gd name="T25" fmla="*/ 4 h 38"/>
                <a:gd name="T26" fmla="*/ 20 w 43"/>
                <a:gd name="T27" fmla="*/ 2 h 38"/>
                <a:gd name="T28" fmla="*/ 0 w 43"/>
                <a:gd name="T29" fmla="*/ 2 h 38"/>
                <a:gd name="T30" fmla="*/ 8 w 43"/>
                <a:gd name="T31" fmla="*/ 11 h 38"/>
                <a:gd name="T32" fmla="*/ 8 w 43"/>
                <a:gd name="T33" fmla="*/ 22 h 38"/>
                <a:gd name="T34" fmla="*/ 36 w 43"/>
                <a:gd name="T35" fmla="*/ 22 h 38"/>
                <a:gd name="T36" fmla="*/ 36 w 43"/>
                <a:gd name="T37" fmla="*/ 11 h 38"/>
                <a:gd name="T38" fmla="*/ 8 w 43"/>
                <a:gd name="T39" fmla="*/ 11 h 38"/>
                <a:gd name="T40" fmla="*/ 36 w 43"/>
                <a:gd name="T41" fmla="*/ 32 h 38"/>
                <a:gd name="T42" fmla="*/ 36 w 43"/>
                <a:gd name="T43" fmla="*/ 24 h 38"/>
                <a:gd name="T44" fmla="*/ 8 w 43"/>
                <a:gd name="T45" fmla="*/ 24 h 38"/>
                <a:gd name="T46" fmla="*/ 8 w 43"/>
                <a:gd name="T47" fmla="*/ 36 h 38"/>
                <a:gd name="T48" fmla="*/ 32 w 43"/>
                <a:gd name="T49" fmla="*/ 36 h 38"/>
                <a:gd name="T50" fmla="*/ 36 w 43"/>
                <a:gd name="T5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38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5"/>
                    <a:pt x="22" y="7"/>
                    <a:pt x="21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7"/>
                    <a:pt x="37" y="38"/>
                    <a:pt x="32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6"/>
                    <a:pt x="19" y="4"/>
                  </a:cubicBezTo>
                  <a:cubicBezTo>
                    <a:pt x="20" y="3"/>
                    <a:pt x="20" y="2"/>
                    <a:pt x="20" y="2"/>
                  </a:cubicBezTo>
                  <a:lnTo>
                    <a:pt x="0" y="2"/>
                  </a:lnTo>
                  <a:close/>
                  <a:moveTo>
                    <a:pt x="8" y="11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1"/>
                    <a:pt x="36" y="11"/>
                    <a:pt x="36" y="11"/>
                  </a:cubicBezTo>
                  <a:lnTo>
                    <a:pt x="8" y="11"/>
                  </a:lnTo>
                  <a:close/>
                  <a:moveTo>
                    <a:pt x="36" y="32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6"/>
                    <a:pt x="36" y="35"/>
                    <a:pt x="36" y="3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Freeform 222"/>
            <p:cNvSpPr>
              <a:spLocks noEditPoints="1"/>
            </p:cNvSpPr>
            <p:nvPr/>
          </p:nvSpPr>
          <p:spPr bwMode="auto">
            <a:xfrm>
              <a:off x="6106206" y="1512887"/>
              <a:ext cx="161925" cy="161925"/>
            </a:xfrm>
            <a:custGeom>
              <a:avLst/>
              <a:gdLst>
                <a:gd name="T0" fmla="*/ 7 w 43"/>
                <a:gd name="T1" fmla="*/ 18 h 43"/>
                <a:gd name="T2" fmla="*/ 6 w 43"/>
                <a:gd name="T3" fmla="*/ 34 h 43"/>
                <a:gd name="T4" fmla="*/ 0 w 43"/>
                <a:gd name="T5" fmla="*/ 43 h 43"/>
                <a:gd name="T6" fmla="*/ 0 w 43"/>
                <a:gd name="T7" fmla="*/ 41 h 43"/>
                <a:gd name="T8" fmla="*/ 4 w 43"/>
                <a:gd name="T9" fmla="*/ 32 h 43"/>
                <a:gd name="T10" fmla="*/ 5 w 43"/>
                <a:gd name="T11" fmla="*/ 19 h 43"/>
                <a:gd name="T12" fmla="*/ 5 w 43"/>
                <a:gd name="T13" fmla="*/ 4 h 43"/>
                <a:gd name="T14" fmla="*/ 22 w 43"/>
                <a:gd name="T15" fmla="*/ 4 h 43"/>
                <a:gd name="T16" fmla="*/ 22 w 43"/>
                <a:gd name="T17" fmla="*/ 0 h 43"/>
                <a:gd name="T18" fmla="*/ 25 w 43"/>
                <a:gd name="T19" fmla="*/ 0 h 43"/>
                <a:gd name="T20" fmla="*/ 25 w 43"/>
                <a:gd name="T21" fmla="*/ 4 h 43"/>
                <a:gd name="T22" fmla="*/ 43 w 43"/>
                <a:gd name="T23" fmla="*/ 4 h 43"/>
                <a:gd name="T24" fmla="*/ 43 w 43"/>
                <a:gd name="T25" fmla="*/ 6 h 43"/>
                <a:gd name="T26" fmla="*/ 7 w 43"/>
                <a:gd name="T27" fmla="*/ 6 h 43"/>
                <a:gd name="T28" fmla="*/ 7 w 43"/>
                <a:gd name="T29" fmla="*/ 18 h 43"/>
                <a:gd name="T30" fmla="*/ 43 w 43"/>
                <a:gd name="T31" fmla="*/ 43 h 43"/>
                <a:gd name="T32" fmla="*/ 25 w 43"/>
                <a:gd name="T33" fmla="*/ 39 h 43"/>
                <a:gd name="T34" fmla="*/ 7 w 43"/>
                <a:gd name="T35" fmla="*/ 43 h 43"/>
                <a:gd name="T36" fmla="*/ 7 w 43"/>
                <a:gd name="T37" fmla="*/ 41 h 43"/>
                <a:gd name="T38" fmla="*/ 22 w 43"/>
                <a:gd name="T39" fmla="*/ 37 h 43"/>
                <a:gd name="T40" fmla="*/ 13 w 43"/>
                <a:gd name="T41" fmla="*/ 29 h 43"/>
                <a:gd name="T42" fmla="*/ 16 w 43"/>
                <a:gd name="T43" fmla="*/ 29 h 43"/>
                <a:gd name="T44" fmla="*/ 25 w 43"/>
                <a:gd name="T45" fmla="*/ 36 h 43"/>
                <a:gd name="T46" fmla="*/ 35 w 43"/>
                <a:gd name="T47" fmla="*/ 27 h 43"/>
                <a:gd name="T48" fmla="*/ 10 w 43"/>
                <a:gd name="T49" fmla="*/ 27 h 43"/>
                <a:gd name="T50" fmla="*/ 10 w 43"/>
                <a:gd name="T51" fmla="*/ 26 h 43"/>
                <a:gd name="T52" fmla="*/ 38 w 43"/>
                <a:gd name="T53" fmla="*/ 26 h 43"/>
                <a:gd name="T54" fmla="*/ 38 w 43"/>
                <a:gd name="T55" fmla="*/ 27 h 43"/>
                <a:gd name="T56" fmla="*/ 27 w 43"/>
                <a:gd name="T57" fmla="*/ 37 h 43"/>
                <a:gd name="T58" fmla="*/ 43 w 43"/>
                <a:gd name="T59" fmla="*/ 41 h 43"/>
                <a:gd name="T60" fmla="*/ 43 w 43"/>
                <a:gd name="T61" fmla="*/ 43 h 43"/>
                <a:gd name="T62" fmla="*/ 9 w 43"/>
                <a:gd name="T63" fmla="*/ 14 h 43"/>
                <a:gd name="T64" fmla="*/ 9 w 43"/>
                <a:gd name="T65" fmla="*/ 12 h 43"/>
                <a:gd name="T66" fmla="*/ 16 w 43"/>
                <a:gd name="T67" fmla="*/ 12 h 43"/>
                <a:gd name="T68" fmla="*/ 16 w 43"/>
                <a:gd name="T69" fmla="*/ 8 h 43"/>
                <a:gd name="T70" fmla="*/ 19 w 43"/>
                <a:gd name="T71" fmla="*/ 8 h 43"/>
                <a:gd name="T72" fmla="*/ 19 w 43"/>
                <a:gd name="T73" fmla="*/ 12 h 43"/>
                <a:gd name="T74" fmla="*/ 32 w 43"/>
                <a:gd name="T75" fmla="*/ 12 h 43"/>
                <a:gd name="T76" fmla="*/ 32 w 43"/>
                <a:gd name="T77" fmla="*/ 8 h 43"/>
                <a:gd name="T78" fmla="*/ 35 w 43"/>
                <a:gd name="T79" fmla="*/ 8 h 43"/>
                <a:gd name="T80" fmla="*/ 35 w 43"/>
                <a:gd name="T81" fmla="*/ 12 h 43"/>
                <a:gd name="T82" fmla="*/ 43 w 43"/>
                <a:gd name="T83" fmla="*/ 12 h 43"/>
                <a:gd name="T84" fmla="*/ 43 w 43"/>
                <a:gd name="T85" fmla="*/ 14 h 43"/>
                <a:gd name="T86" fmla="*/ 35 w 43"/>
                <a:gd name="T87" fmla="*/ 14 h 43"/>
                <a:gd name="T88" fmla="*/ 35 w 43"/>
                <a:gd name="T89" fmla="*/ 17 h 43"/>
                <a:gd name="T90" fmla="*/ 30 w 43"/>
                <a:gd name="T91" fmla="*/ 21 h 43"/>
                <a:gd name="T92" fmla="*/ 16 w 43"/>
                <a:gd name="T93" fmla="*/ 21 h 43"/>
                <a:gd name="T94" fmla="*/ 16 w 43"/>
                <a:gd name="T95" fmla="*/ 14 h 43"/>
                <a:gd name="T96" fmla="*/ 9 w 43"/>
                <a:gd name="T97" fmla="*/ 14 h 43"/>
                <a:gd name="T98" fmla="*/ 29 w 43"/>
                <a:gd name="T99" fmla="*/ 20 h 43"/>
                <a:gd name="T100" fmla="*/ 32 w 43"/>
                <a:gd name="T101" fmla="*/ 17 h 43"/>
                <a:gd name="T102" fmla="*/ 32 w 43"/>
                <a:gd name="T103" fmla="*/ 14 h 43"/>
                <a:gd name="T104" fmla="*/ 19 w 43"/>
                <a:gd name="T105" fmla="*/ 14 h 43"/>
                <a:gd name="T106" fmla="*/ 19 w 43"/>
                <a:gd name="T107" fmla="*/ 20 h 43"/>
                <a:gd name="T108" fmla="*/ 29 w 43"/>
                <a:gd name="T10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7" y="18"/>
                  </a:moveTo>
                  <a:cubicBezTo>
                    <a:pt x="7" y="25"/>
                    <a:pt x="7" y="30"/>
                    <a:pt x="6" y="34"/>
                  </a:cubicBezTo>
                  <a:cubicBezTo>
                    <a:pt x="5" y="37"/>
                    <a:pt x="3" y="40"/>
                    <a:pt x="0" y="4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38"/>
                    <a:pt x="3" y="35"/>
                    <a:pt x="4" y="32"/>
                  </a:cubicBezTo>
                  <a:cubicBezTo>
                    <a:pt x="4" y="29"/>
                    <a:pt x="5" y="25"/>
                    <a:pt x="5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18"/>
                  </a:lnTo>
                  <a:close/>
                  <a:moveTo>
                    <a:pt x="43" y="43"/>
                  </a:moveTo>
                  <a:cubicBezTo>
                    <a:pt x="36" y="42"/>
                    <a:pt x="29" y="40"/>
                    <a:pt x="25" y="39"/>
                  </a:cubicBezTo>
                  <a:cubicBezTo>
                    <a:pt x="20" y="40"/>
                    <a:pt x="14" y="42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3" y="40"/>
                    <a:pt x="18" y="39"/>
                    <a:pt x="22" y="37"/>
                  </a:cubicBezTo>
                  <a:cubicBezTo>
                    <a:pt x="19" y="35"/>
                    <a:pt x="16" y="33"/>
                    <a:pt x="13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2"/>
                    <a:pt x="21" y="34"/>
                    <a:pt x="25" y="36"/>
                  </a:cubicBezTo>
                  <a:cubicBezTo>
                    <a:pt x="29" y="34"/>
                    <a:pt x="32" y="31"/>
                    <a:pt x="35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32"/>
                    <a:pt x="32" y="35"/>
                    <a:pt x="27" y="37"/>
                  </a:cubicBezTo>
                  <a:cubicBezTo>
                    <a:pt x="30" y="38"/>
                    <a:pt x="36" y="40"/>
                    <a:pt x="43" y="41"/>
                  </a:cubicBezTo>
                  <a:lnTo>
                    <a:pt x="43" y="43"/>
                  </a:lnTo>
                  <a:close/>
                  <a:moveTo>
                    <a:pt x="9" y="14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0"/>
                    <a:pt x="33" y="22"/>
                    <a:pt x="30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14"/>
                    <a:pt x="16" y="14"/>
                    <a:pt x="16" y="14"/>
                  </a:cubicBezTo>
                  <a:lnTo>
                    <a:pt x="9" y="14"/>
                  </a:lnTo>
                  <a:close/>
                  <a:moveTo>
                    <a:pt x="29" y="20"/>
                  </a:moveTo>
                  <a:cubicBezTo>
                    <a:pt x="31" y="20"/>
                    <a:pt x="32" y="19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29" y="2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4845488" y="2139613"/>
            <a:ext cx="344747" cy="109206"/>
            <a:chOff x="429306" y="2582862"/>
            <a:chExt cx="511175" cy="161926"/>
          </a:xfrm>
        </p:grpSpPr>
        <p:sp>
          <p:nvSpPr>
            <p:cNvPr id="223" name="Freeform 223"/>
            <p:cNvSpPr>
              <a:spLocks noEditPoints="1"/>
            </p:cNvSpPr>
            <p:nvPr/>
          </p:nvSpPr>
          <p:spPr bwMode="auto">
            <a:xfrm>
              <a:off x="429306" y="2590800"/>
              <a:ext cx="150813" cy="153988"/>
            </a:xfrm>
            <a:custGeom>
              <a:avLst/>
              <a:gdLst>
                <a:gd name="T0" fmla="*/ 12 w 40"/>
                <a:gd name="T1" fmla="*/ 38 h 41"/>
                <a:gd name="T2" fmla="*/ 15 w 40"/>
                <a:gd name="T3" fmla="*/ 35 h 41"/>
                <a:gd name="T4" fmla="*/ 15 w 40"/>
                <a:gd name="T5" fmla="*/ 24 h 41"/>
                <a:gd name="T6" fmla="*/ 6 w 40"/>
                <a:gd name="T7" fmla="*/ 24 h 41"/>
                <a:gd name="T8" fmla="*/ 6 w 40"/>
                <a:gd name="T9" fmla="*/ 25 h 41"/>
                <a:gd name="T10" fmla="*/ 0 w 40"/>
                <a:gd name="T11" fmla="*/ 41 h 41"/>
                <a:gd name="T12" fmla="*/ 0 w 40"/>
                <a:gd name="T13" fmla="*/ 38 h 41"/>
                <a:gd name="T14" fmla="*/ 3 w 40"/>
                <a:gd name="T15" fmla="*/ 26 h 41"/>
                <a:gd name="T16" fmla="*/ 3 w 40"/>
                <a:gd name="T17" fmla="*/ 0 h 41"/>
                <a:gd name="T18" fmla="*/ 18 w 40"/>
                <a:gd name="T19" fmla="*/ 0 h 41"/>
                <a:gd name="T20" fmla="*/ 18 w 40"/>
                <a:gd name="T21" fmla="*/ 35 h 41"/>
                <a:gd name="T22" fmla="*/ 12 w 40"/>
                <a:gd name="T23" fmla="*/ 40 h 41"/>
                <a:gd name="T24" fmla="*/ 10 w 40"/>
                <a:gd name="T25" fmla="*/ 40 h 41"/>
                <a:gd name="T26" fmla="*/ 10 w 40"/>
                <a:gd name="T27" fmla="*/ 38 h 41"/>
                <a:gd name="T28" fmla="*/ 12 w 40"/>
                <a:gd name="T29" fmla="*/ 38 h 41"/>
                <a:gd name="T30" fmla="*/ 15 w 40"/>
                <a:gd name="T31" fmla="*/ 2 h 41"/>
                <a:gd name="T32" fmla="*/ 6 w 40"/>
                <a:gd name="T33" fmla="*/ 2 h 41"/>
                <a:gd name="T34" fmla="*/ 6 w 40"/>
                <a:gd name="T35" fmla="*/ 11 h 41"/>
                <a:gd name="T36" fmla="*/ 15 w 40"/>
                <a:gd name="T37" fmla="*/ 11 h 41"/>
                <a:gd name="T38" fmla="*/ 15 w 40"/>
                <a:gd name="T39" fmla="*/ 2 h 41"/>
                <a:gd name="T40" fmla="*/ 6 w 40"/>
                <a:gd name="T41" fmla="*/ 13 h 41"/>
                <a:gd name="T42" fmla="*/ 6 w 40"/>
                <a:gd name="T43" fmla="*/ 23 h 41"/>
                <a:gd name="T44" fmla="*/ 15 w 40"/>
                <a:gd name="T45" fmla="*/ 23 h 41"/>
                <a:gd name="T46" fmla="*/ 15 w 40"/>
                <a:gd name="T47" fmla="*/ 13 h 41"/>
                <a:gd name="T48" fmla="*/ 6 w 40"/>
                <a:gd name="T49" fmla="*/ 13 h 41"/>
                <a:gd name="T50" fmla="*/ 34 w 40"/>
                <a:gd name="T51" fmla="*/ 38 h 41"/>
                <a:gd name="T52" fmla="*/ 37 w 40"/>
                <a:gd name="T53" fmla="*/ 36 h 41"/>
                <a:gd name="T54" fmla="*/ 37 w 40"/>
                <a:gd name="T55" fmla="*/ 24 h 41"/>
                <a:gd name="T56" fmla="*/ 26 w 40"/>
                <a:gd name="T57" fmla="*/ 24 h 41"/>
                <a:gd name="T58" fmla="*/ 20 w 40"/>
                <a:gd name="T59" fmla="*/ 41 h 41"/>
                <a:gd name="T60" fmla="*/ 20 w 40"/>
                <a:gd name="T61" fmla="*/ 38 h 41"/>
                <a:gd name="T62" fmla="*/ 23 w 40"/>
                <a:gd name="T63" fmla="*/ 25 h 41"/>
                <a:gd name="T64" fmla="*/ 23 w 40"/>
                <a:gd name="T65" fmla="*/ 0 h 41"/>
                <a:gd name="T66" fmla="*/ 40 w 40"/>
                <a:gd name="T67" fmla="*/ 0 h 41"/>
                <a:gd name="T68" fmla="*/ 40 w 40"/>
                <a:gd name="T69" fmla="*/ 35 h 41"/>
                <a:gd name="T70" fmla="*/ 34 w 40"/>
                <a:gd name="T71" fmla="*/ 40 h 41"/>
                <a:gd name="T72" fmla="*/ 32 w 40"/>
                <a:gd name="T73" fmla="*/ 40 h 41"/>
                <a:gd name="T74" fmla="*/ 32 w 40"/>
                <a:gd name="T75" fmla="*/ 38 h 41"/>
                <a:gd name="T76" fmla="*/ 34 w 40"/>
                <a:gd name="T77" fmla="*/ 38 h 41"/>
                <a:gd name="T78" fmla="*/ 37 w 40"/>
                <a:gd name="T79" fmla="*/ 2 h 41"/>
                <a:gd name="T80" fmla="*/ 26 w 40"/>
                <a:gd name="T81" fmla="*/ 2 h 41"/>
                <a:gd name="T82" fmla="*/ 26 w 40"/>
                <a:gd name="T83" fmla="*/ 11 h 41"/>
                <a:gd name="T84" fmla="*/ 37 w 40"/>
                <a:gd name="T85" fmla="*/ 11 h 41"/>
                <a:gd name="T86" fmla="*/ 37 w 40"/>
                <a:gd name="T87" fmla="*/ 2 h 41"/>
                <a:gd name="T88" fmla="*/ 26 w 40"/>
                <a:gd name="T89" fmla="*/ 13 h 41"/>
                <a:gd name="T90" fmla="*/ 26 w 40"/>
                <a:gd name="T91" fmla="*/ 22 h 41"/>
                <a:gd name="T92" fmla="*/ 37 w 40"/>
                <a:gd name="T93" fmla="*/ 22 h 41"/>
                <a:gd name="T94" fmla="*/ 37 w 40"/>
                <a:gd name="T95" fmla="*/ 13 h 41"/>
                <a:gd name="T96" fmla="*/ 26 w 40"/>
                <a:gd name="T97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41">
                  <a:moveTo>
                    <a:pt x="12" y="38"/>
                  </a:moveTo>
                  <a:cubicBezTo>
                    <a:pt x="14" y="38"/>
                    <a:pt x="15" y="37"/>
                    <a:pt x="15" y="3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32"/>
                    <a:pt x="4" y="37"/>
                    <a:pt x="0" y="4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36"/>
                    <a:pt x="3" y="32"/>
                    <a:pt x="3" y="2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8"/>
                    <a:pt x="16" y="40"/>
                    <a:pt x="12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8"/>
                    <a:pt x="10" y="38"/>
                    <a:pt x="10" y="38"/>
                  </a:cubicBezTo>
                  <a:lnTo>
                    <a:pt x="12" y="38"/>
                  </a:lnTo>
                  <a:close/>
                  <a:moveTo>
                    <a:pt x="15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15" y="2"/>
                  </a:lnTo>
                  <a:close/>
                  <a:moveTo>
                    <a:pt x="6" y="1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6" y="13"/>
                  </a:lnTo>
                  <a:close/>
                  <a:moveTo>
                    <a:pt x="34" y="38"/>
                  </a:moveTo>
                  <a:cubicBezTo>
                    <a:pt x="36" y="38"/>
                    <a:pt x="37" y="37"/>
                    <a:pt x="37" y="36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32"/>
                    <a:pt x="25" y="37"/>
                    <a:pt x="20" y="41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3" y="36"/>
                    <a:pt x="24" y="31"/>
                    <a:pt x="23" y="2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9"/>
                    <a:pt x="38" y="40"/>
                    <a:pt x="34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8"/>
                    <a:pt x="32" y="38"/>
                    <a:pt x="32" y="38"/>
                  </a:cubicBezTo>
                  <a:lnTo>
                    <a:pt x="34" y="38"/>
                  </a:lnTo>
                  <a:close/>
                  <a:moveTo>
                    <a:pt x="37" y="2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7" y="11"/>
                    <a:pt x="37" y="11"/>
                    <a:pt x="37" y="11"/>
                  </a:cubicBezTo>
                  <a:lnTo>
                    <a:pt x="37" y="2"/>
                  </a:lnTo>
                  <a:close/>
                  <a:moveTo>
                    <a:pt x="26" y="13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3"/>
                    <a:pt x="37" y="13"/>
                    <a:pt x="37" y="13"/>
                  </a:cubicBezTo>
                  <a:lnTo>
                    <a:pt x="26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Freeform 224"/>
            <p:cNvSpPr/>
            <p:nvPr/>
          </p:nvSpPr>
          <p:spPr bwMode="auto">
            <a:xfrm>
              <a:off x="610281" y="2582862"/>
              <a:ext cx="157163" cy="161925"/>
            </a:xfrm>
            <a:custGeom>
              <a:avLst/>
              <a:gdLst>
                <a:gd name="T0" fmla="*/ 14 w 42"/>
                <a:gd name="T1" fmla="*/ 0 h 43"/>
                <a:gd name="T2" fmla="*/ 17 w 42"/>
                <a:gd name="T3" fmla="*/ 0 h 43"/>
                <a:gd name="T4" fmla="*/ 16 w 42"/>
                <a:gd name="T5" fmla="*/ 3 h 43"/>
                <a:gd name="T6" fmla="*/ 16 w 42"/>
                <a:gd name="T7" fmla="*/ 5 h 43"/>
                <a:gd name="T8" fmla="*/ 42 w 42"/>
                <a:gd name="T9" fmla="*/ 5 h 43"/>
                <a:gd name="T10" fmla="*/ 42 w 42"/>
                <a:gd name="T11" fmla="*/ 7 h 43"/>
                <a:gd name="T12" fmla="*/ 15 w 42"/>
                <a:gd name="T13" fmla="*/ 7 h 43"/>
                <a:gd name="T14" fmla="*/ 14 w 42"/>
                <a:gd name="T15" fmla="*/ 16 h 43"/>
                <a:gd name="T16" fmla="*/ 37 w 42"/>
                <a:gd name="T17" fmla="*/ 16 h 43"/>
                <a:gd name="T18" fmla="*/ 37 w 42"/>
                <a:gd name="T19" fmla="*/ 18 h 43"/>
                <a:gd name="T20" fmla="*/ 26 w 42"/>
                <a:gd name="T21" fmla="*/ 34 h 43"/>
                <a:gd name="T22" fmla="*/ 42 w 42"/>
                <a:gd name="T23" fmla="*/ 41 h 43"/>
                <a:gd name="T24" fmla="*/ 42 w 42"/>
                <a:gd name="T25" fmla="*/ 43 h 43"/>
                <a:gd name="T26" fmla="*/ 24 w 42"/>
                <a:gd name="T27" fmla="*/ 35 h 43"/>
                <a:gd name="T28" fmla="*/ 7 w 42"/>
                <a:gd name="T29" fmla="*/ 43 h 43"/>
                <a:gd name="T30" fmla="*/ 7 w 42"/>
                <a:gd name="T31" fmla="*/ 41 h 43"/>
                <a:gd name="T32" fmla="*/ 22 w 42"/>
                <a:gd name="T33" fmla="*/ 33 h 43"/>
                <a:gd name="T34" fmla="*/ 13 w 42"/>
                <a:gd name="T35" fmla="*/ 21 h 43"/>
                <a:gd name="T36" fmla="*/ 16 w 42"/>
                <a:gd name="T37" fmla="*/ 21 h 43"/>
                <a:gd name="T38" fmla="*/ 24 w 42"/>
                <a:gd name="T39" fmla="*/ 32 h 43"/>
                <a:gd name="T40" fmla="*/ 34 w 42"/>
                <a:gd name="T41" fmla="*/ 18 h 43"/>
                <a:gd name="T42" fmla="*/ 13 w 42"/>
                <a:gd name="T43" fmla="*/ 18 h 43"/>
                <a:gd name="T44" fmla="*/ 0 w 42"/>
                <a:gd name="T45" fmla="*/ 40 h 43"/>
                <a:gd name="T46" fmla="*/ 0 w 42"/>
                <a:gd name="T47" fmla="*/ 38 h 43"/>
                <a:gd name="T48" fmla="*/ 12 w 42"/>
                <a:gd name="T49" fmla="*/ 7 h 43"/>
                <a:gd name="T50" fmla="*/ 0 w 42"/>
                <a:gd name="T51" fmla="*/ 7 h 43"/>
                <a:gd name="T52" fmla="*/ 0 w 42"/>
                <a:gd name="T53" fmla="*/ 5 h 43"/>
                <a:gd name="T54" fmla="*/ 13 w 42"/>
                <a:gd name="T55" fmla="*/ 5 h 43"/>
                <a:gd name="T56" fmla="*/ 14 w 42"/>
                <a:gd name="T5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43">
                  <a:moveTo>
                    <a:pt x="1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0"/>
                    <a:pt x="14" y="13"/>
                    <a:pt x="14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25"/>
                    <a:pt x="30" y="30"/>
                    <a:pt x="26" y="34"/>
                  </a:cubicBezTo>
                  <a:cubicBezTo>
                    <a:pt x="29" y="36"/>
                    <a:pt x="34" y="38"/>
                    <a:pt x="42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34" y="41"/>
                    <a:pt x="28" y="38"/>
                    <a:pt x="24" y="35"/>
                  </a:cubicBezTo>
                  <a:cubicBezTo>
                    <a:pt x="20" y="38"/>
                    <a:pt x="14" y="40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4" y="38"/>
                    <a:pt x="19" y="36"/>
                    <a:pt x="22" y="33"/>
                  </a:cubicBezTo>
                  <a:cubicBezTo>
                    <a:pt x="19" y="30"/>
                    <a:pt x="16" y="26"/>
                    <a:pt x="13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8" y="25"/>
                    <a:pt x="21" y="29"/>
                    <a:pt x="24" y="32"/>
                  </a:cubicBezTo>
                  <a:cubicBezTo>
                    <a:pt x="28" y="29"/>
                    <a:pt x="31" y="24"/>
                    <a:pt x="3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5"/>
                    <a:pt x="6" y="33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29"/>
                    <a:pt x="11" y="18"/>
                    <a:pt x="1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2"/>
                    <a:pt x="1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225"/>
            <p:cNvSpPr>
              <a:spLocks noEditPoints="1"/>
            </p:cNvSpPr>
            <p:nvPr/>
          </p:nvSpPr>
          <p:spPr bwMode="auto">
            <a:xfrm>
              <a:off x="794431" y="2587625"/>
              <a:ext cx="146050" cy="153988"/>
            </a:xfrm>
            <a:custGeom>
              <a:avLst/>
              <a:gdLst>
                <a:gd name="T0" fmla="*/ 0 w 39"/>
                <a:gd name="T1" fmla="*/ 0 h 41"/>
                <a:gd name="T2" fmla="*/ 39 w 39"/>
                <a:gd name="T3" fmla="*/ 35 h 41"/>
                <a:gd name="T4" fmla="*/ 0 w 39"/>
                <a:gd name="T5" fmla="*/ 41 h 41"/>
                <a:gd name="T6" fmla="*/ 3 w 39"/>
                <a:gd name="T7" fmla="*/ 2 h 41"/>
                <a:gd name="T8" fmla="*/ 32 w 39"/>
                <a:gd name="T9" fmla="*/ 39 h 41"/>
                <a:gd name="T10" fmla="*/ 36 w 39"/>
                <a:gd name="T11" fmla="*/ 2 h 41"/>
                <a:gd name="T12" fmla="*/ 28 w 39"/>
                <a:gd name="T13" fmla="*/ 10 h 41"/>
                <a:gd name="T14" fmla="*/ 33 w 39"/>
                <a:gd name="T15" fmla="*/ 11 h 41"/>
                <a:gd name="T16" fmla="*/ 19 w 39"/>
                <a:gd name="T17" fmla="*/ 15 h 41"/>
                <a:gd name="T18" fmla="*/ 34 w 39"/>
                <a:gd name="T19" fmla="*/ 17 h 41"/>
                <a:gd name="T20" fmla="*/ 34 w 39"/>
                <a:gd name="T21" fmla="*/ 24 h 41"/>
                <a:gd name="T22" fmla="*/ 27 w 39"/>
                <a:gd name="T23" fmla="*/ 22 h 41"/>
                <a:gd name="T24" fmla="*/ 22 w 39"/>
                <a:gd name="T25" fmla="*/ 30 h 41"/>
                <a:gd name="T26" fmla="*/ 20 w 39"/>
                <a:gd name="T27" fmla="*/ 28 h 41"/>
                <a:gd name="T28" fmla="*/ 25 w 39"/>
                <a:gd name="T29" fmla="*/ 25 h 41"/>
                <a:gd name="T30" fmla="*/ 14 w 39"/>
                <a:gd name="T31" fmla="*/ 24 h 41"/>
                <a:gd name="T32" fmla="*/ 17 w 39"/>
                <a:gd name="T33" fmla="*/ 33 h 41"/>
                <a:gd name="T34" fmla="*/ 30 w 39"/>
                <a:gd name="T35" fmla="*/ 30 h 41"/>
                <a:gd name="T36" fmla="*/ 32 w 39"/>
                <a:gd name="T37" fmla="*/ 29 h 41"/>
                <a:gd name="T38" fmla="*/ 27 w 39"/>
                <a:gd name="T39" fmla="*/ 35 h 41"/>
                <a:gd name="T40" fmla="*/ 11 w 39"/>
                <a:gd name="T41" fmla="*/ 30 h 41"/>
                <a:gd name="T42" fmla="*/ 6 w 39"/>
                <a:gd name="T43" fmla="*/ 25 h 41"/>
                <a:gd name="T44" fmla="*/ 16 w 39"/>
                <a:gd name="T45" fmla="*/ 17 h 41"/>
                <a:gd name="T46" fmla="*/ 5 w 39"/>
                <a:gd name="T47" fmla="*/ 15 h 41"/>
                <a:gd name="T48" fmla="*/ 18 w 39"/>
                <a:gd name="T49" fmla="*/ 11 h 41"/>
                <a:gd name="T50" fmla="*/ 6 w 39"/>
                <a:gd name="T51" fmla="*/ 10 h 41"/>
                <a:gd name="T52" fmla="*/ 10 w 39"/>
                <a:gd name="T53" fmla="*/ 6 h 41"/>
                <a:gd name="T54" fmla="*/ 12 w 39"/>
                <a:gd name="T55" fmla="*/ 6 h 41"/>
                <a:gd name="T56" fmla="*/ 18 w 39"/>
                <a:gd name="T57" fmla="*/ 10 h 41"/>
                <a:gd name="T58" fmla="*/ 18 w 39"/>
                <a:gd name="T59" fmla="*/ 4 h 41"/>
                <a:gd name="T60" fmla="*/ 21 w 39"/>
                <a:gd name="T61" fmla="*/ 8 h 41"/>
                <a:gd name="T62" fmla="*/ 26 w 39"/>
                <a:gd name="T63" fmla="*/ 10 h 41"/>
                <a:gd name="T64" fmla="*/ 30 w 39"/>
                <a:gd name="T65" fmla="*/ 6 h 41"/>
                <a:gd name="T66" fmla="*/ 13 w 39"/>
                <a:gd name="T67" fmla="*/ 22 h 41"/>
                <a:gd name="T68" fmla="*/ 22 w 39"/>
                <a:gd name="T6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41">
                  <a:moveTo>
                    <a:pt x="0" y="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9"/>
                    <a:pt x="37" y="41"/>
                    <a:pt x="33" y="41"/>
                  </a:cubicBezTo>
                  <a:lnTo>
                    <a:pt x="0" y="41"/>
                  </a:lnTo>
                  <a:close/>
                  <a:moveTo>
                    <a:pt x="36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6" y="38"/>
                    <a:pt x="36" y="36"/>
                  </a:cubicBezTo>
                  <a:lnTo>
                    <a:pt x="36" y="2"/>
                  </a:lnTo>
                  <a:close/>
                  <a:moveTo>
                    <a:pt x="30" y="6"/>
                  </a:moveTo>
                  <a:cubicBezTo>
                    <a:pt x="29" y="7"/>
                    <a:pt x="29" y="8"/>
                    <a:pt x="28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3"/>
                    <a:pt x="20" y="14"/>
                    <a:pt x="19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9"/>
                    <a:pt x="29" y="22"/>
                    <a:pt x="34" y="24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1" y="24"/>
                    <a:pt x="28" y="23"/>
                    <a:pt x="27" y="22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8"/>
                    <a:pt x="26" y="30"/>
                    <a:pt x="22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5" y="27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2"/>
                    <a:pt x="15" y="33"/>
                    <a:pt x="1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4"/>
                    <a:pt x="30" y="35"/>
                    <a:pt x="2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11" y="33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8" y="24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0" y="22"/>
                    <a:pt x="14" y="19"/>
                    <a:pt x="1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8" y="13"/>
                    <a:pt x="1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0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3" y="8"/>
                    <a:pt x="13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7" y="7"/>
                    <a:pt x="27" y="6"/>
                  </a:cubicBezTo>
                  <a:lnTo>
                    <a:pt x="30" y="6"/>
                  </a:lnTo>
                  <a:close/>
                  <a:moveTo>
                    <a:pt x="19" y="17"/>
                  </a:moveTo>
                  <a:cubicBezTo>
                    <a:pt x="17" y="19"/>
                    <a:pt x="16" y="20"/>
                    <a:pt x="13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4" y="20"/>
                    <a:pt x="23" y="19"/>
                    <a:pt x="22" y="17"/>
                  </a:cubicBezTo>
                  <a:lnTo>
                    <a:pt x="19" y="1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5629199" y="2139613"/>
            <a:ext cx="232329" cy="109205"/>
            <a:chOff x="1591356" y="2582862"/>
            <a:chExt cx="344487" cy="161925"/>
          </a:xfrm>
        </p:grpSpPr>
        <p:sp>
          <p:nvSpPr>
            <p:cNvPr id="226" name="Freeform 226"/>
            <p:cNvSpPr>
              <a:spLocks noEditPoints="1"/>
            </p:cNvSpPr>
            <p:nvPr/>
          </p:nvSpPr>
          <p:spPr bwMode="auto">
            <a:xfrm>
              <a:off x="1591356" y="2593975"/>
              <a:ext cx="160338" cy="139700"/>
            </a:xfrm>
            <a:custGeom>
              <a:avLst/>
              <a:gdLst>
                <a:gd name="T0" fmla="*/ 34 w 43"/>
                <a:gd name="T1" fmla="*/ 26 h 37"/>
                <a:gd name="T2" fmla="*/ 30 w 43"/>
                <a:gd name="T3" fmla="*/ 35 h 37"/>
                <a:gd name="T4" fmla="*/ 43 w 43"/>
                <a:gd name="T5" fmla="*/ 35 h 37"/>
                <a:gd name="T6" fmla="*/ 43 w 43"/>
                <a:gd name="T7" fmla="*/ 37 h 37"/>
                <a:gd name="T8" fmla="*/ 0 w 43"/>
                <a:gd name="T9" fmla="*/ 37 h 37"/>
                <a:gd name="T10" fmla="*/ 0 w 43"/>
                <a:gd name="T11" fmla="*/ 35 h 37"/>
                <a:gd name="T12" fmla="*/ 13 w 43"/>
                <a:gd name="T13" fmla="*/ 35 h 37"/>
                <a:gd name="T14" fmla="*/ 9 w 43"/>
                <a:gd name="T15" fmla="*/ 26 h 37"/>
                <a:gd name="T16" fmla="*/ 12 w 43"/>
                <a:gd name="T17" fmla="*/ 26 h 37"/>
                <a:gd name="T18" fmla="*/ 15 w 43"/>
                <a:gd name="T19" fmla="*/ 35 h 37"/>
                <a:gd name="T20" fmla="*/ 28 w 43"/>
                <a:gd name="T21" fmla="*/ 35 h 37"/>
                <a:gd name="T22" fmla="*/ 31 w 43"/>
                <a:gd name="T23" fmla="*/ 26 h 37"/>
                <a:gd name="T24" fmla="*/ 34 w 43"/>
                <a:gd name="T25" fmla="*/ 26 h 37"/>
                <a:gd name="T26" fmla="*/ 1 w 43"/>
                <a:gd name="T27" fmla="*/ 2 h 37"/>
                <a:gd name="T28" fmla="*/ 1 w 43"/>
                <a:gd name="T29" fmla="*/ 0 h 37"/>
                <a:gd name="T30" fmla="*/ 42 w 43"/>
                <a:gd name="T31" fmla="*/ 0 h 37"/>
                <a:gd name="T32" fmla="*/ 42 w 43"/>
                <a:gd name="T33" fmla="*/ 2 h 37"/>
                <a:gd name="T34" fmla="*/ 1 w 43"/>
                <a:gd name="T35" fmla="*/ 2 h 37"/>
                <a:gd name="T36" fmla="*/ 6 w 43"/>
                <a:gd name="T37" fmla="*/ 22 h 37"/>
                <a:gd name="T38" fmla="*/ 6 w 43"/>
                <a:gd name="T39" fmla="*/ 8 h 37"/>
                <a:gd name="T40" fmla="*/ 38 w 43"/>
                <a:gd name="T41" fmla="*/ 8 h 37"/>
                <a:gd name="T42" fmla="*/ 38 w 43"/>
                <a:gd name="T43" fmla="*/ 17 h 37"/>
                <a:gd name="T44" fmla="*/ 32 w 43"/>
                <a:gd name="T45" fmla="*/ 22 h 37"/>
                <a:gd name="T46" fmla="*/ 6 w 43"/>
                <a:gd name="T47" fmla="*/ 22 h 37"/>
                <a:gd name="T48" fmla="*/ 35 w 43"/>
                <a:gd name="T49" fmla="*/ 17 h 37"/>
                <a:gd name="T50" fmla="*/ 35 w 43"/>
                <a:gd name="T51" fmla="*/ 10 h 37"/>
                <a:gd name="T52" fmla="*/ 8 w 43"/>
                <a:gd name="T53" fmla="*/ 10 h 37"/>
                <a:gd name="T54" fmla="*/ 8 w 43"/>
                <a:gd name="T55" fmla="*/ 20 h 37"/>
                <a:gd name="T56" fmla="*/ 31 w 43"/>
                <a:gd name="T57" fmla="*/ 20 h 37"/>
                <a:gd name="T58" fmla="*/ 35 w 43"/>
                <a:gd name="T5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7">
                  <a:moveTo>
                    <a:pt x="34" y="26"/>
                  </a:moveTo>
                  <a:cubicBezTo>
                    <a:pt x="33" y="29"/>
                    <a:pt x="32" y="33"/>
                    <a:pt x="30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2"/>
                    <a:pt x="10" y="29"/>
                    <a:pt x="9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9"/>
                    <a:pt x="14" y="33"/>
                    <a:pt x="15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3"/>
                    <a:pt x="31" y="29"/>
                    <a:pt x="31" y="26"/>
                  </a:cubicBezTo>
                  <a:lnTo>
                    <a:pt x="34" y="26"/>
                  </a:lnTo>
                  <a:close/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1" y="2"/>
                  </a:lnTo>
                  <a:close/>
                  <a:moveTo>
                    <a:pt x="6" y="22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1"/>
                    <a:pt x="36" y="23"/>
                    <a:pt x="32" y="22"/>
                  </a:cubicBezTo>
                  <a:lnTo>
                    <a:pt x="6" y="22"/>
                  </a:lnTo>
                  <a:close/>
                  <a:moveTo>
                    <a:pt x="35" y="17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20"/>
                    <a:pt x="35" y="19"/>
                    <a:pt x="35" y="1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Freeform 227"/>
            <p:cNvSpPr>
              <a:spLocks noEditPoints="1"/>
            </p:cNvSpPr>
            <p:nvPr/>
          </p:nvSpPr>
          <p:spPr bwMode="auto">
            <a:xfrm>
              <a:off x="1770743" y="2582862"/>
              <a:ext cx="165100" cy="161925"/>
            </a:xfrm>
            <a:custGeom>
              <a:avLst/>
              <a:gdLst>
                <a:gd name="T0" fmla="*/ 11 w 44"/>
                <a:gd name="T1" fmla="*/ 16 h 43"/>
                <a:gd name="T2" fmla="*/ 13 w 44"/>
                <a:gd name="T3" fmla="*/ 18 h 43"/>
                <a:gd name="T4" fmla="*/ 8 w 44"/>
                <a:gd name="T5" fmla="*/ 24 h 43"/>
                <a:gd name="T6" fmla="*/ 13 w 44"/>
                <a:gd name="T7" fmla="*/ 26 h 43"/>
                <a:gd name="T8" fmla="*/ 8 w 44"/>
                <a:gd name="T9" fmla="*/ 28 h 43"/>
                <a:gd name="T10" fmla="*/ 1 w 44"/>
                <a:gd name="T11" fmla="*/ 40 h 43"/>
                <a:gd name="T12" fmla="*/ 1 w 44"/>
                <a:gd name="T13" fmla="*/ 28 h 43"/>
                <a:gd name="T14" fmla="*/ 6 w 44"/>
                <a:gd name="T15" fmla="*/ 26 h 43"/>
                <a:gd name="T16" fmla="*/ 6 w 44"/>
                <a:gd name="T17" fmla="*/ 18 h 43"/>
                <a:gd name="T18" fmla="*/ 0 w 44"/>
                <a:gd name="T19" fmla="*/ 16 h 43"/>
                <a:gd name="T20" fmla="*/ 2 w 44"/>
                <a:gd name="T21" fmla="*/ 8 h 43"/>
                <a:gd name="T22" fmla="*/ 5 w 44"/>
                <a:gd name="T23" fmla="*/ 16 h 43"/>
                <a:gd name="T24" fmla="*/ 10 w 44"/>
                <a:gd name="T25" fmla="*/ 8 h 43"/>
                <a:gd name="T26" fmla="*/ 1 w 44"/>
                <a:gd name="T27" fmla="*/ 6 h 43"/>
                <a:gd name="T28" fmla="*/ 6 w 44"/>
                <a:gd name="T29" fmla="*/ 4 h 43"/>
                <a:gd name="T30" fmla="*/ 8 w 44"/>
                <a:gd name="T31" fmla="*/ 0 h 43"/>
                <a:gd name="T32" fmla="*/ 13 w 44"/>
                <a:gd name="T33" fmla="*/ 4 h 43"/>
                <a:gd name="T34" fmla="*/ 1 w 44"/>
                <a:gd name="T35" fmla="*/ 6 h 43"/>
                <a:gd name="T36" fmla="*/ 28 w 44"/>
                <a:gd name="T37" fmla="*/ 40 h 43"/>
                <a:gd name="T38" fmla="*/ 25 w 44"/>
                <a:gd name="T39" fmla="*/ 41 h 43"/>
                <a:gd name="T40" fmla="*/ 25 w 44"/>
                <a:gd name="T41" fmla="*/ 38 h 43"/>
                <a:gd name="T42" fmla="*/ 20 w 44"/>
                <a:gd name="T43" fmla="*/ 4 h 43"/>
                <a:gd name="T44" fmla="*/ 17 w 44"/>
                <a:gd name="T45" fmla="*/ 19 h 43"/>
                <a:gd name="T46" fmla="*/ 11 w 44"/>
                <a:gd name="T47" fmla="*/ 40 h 43"/>
                <a:gd name="T48" fmla="*/ 15 w 44"/>
                <a:gd name="T49" fmla="*/ 19 h 43"/>
                <a:gd name="T50" fmla="*/ 24 w 44"/>
                <a:gd name="T51" fmla="*/ 2 h 43"/>
                <a:gd name="T52" fmla="*/ 31 w 44"/>
                <a:gd name="T53" fmla="*/ 3 h 43"/>
                <a:gd name="T54" fmla="*/ 28 w 44"/>
                <a:gd name="T55" fmla="*/ 4 h 43"/>
                <a:gd name="T56" fmla="*/ 33 w 44"/>
                <a:gd name="T57" fmla="*/ 39 h 43"/>
                <a:gd name="T58" fmla="*/ 26 w 44"/>
                <a:gd name="T59" fmla="*/ 9 h 43"/>
                <a:gd name="T60" fmla="*/ 25 w 44"/>
                <a:gd name="T61" fmla="*/ 4 h 43"/>
                <a:gd name="T62" fmla="*/ 22 w 44"/>
                <a:gd name="T63" fmla="*/ 37 h 43"/>
                <a:gd name="T64" fmla="*/ 24 w 44"/>
                <a:gd name="T65" fmla="*/ 29 h 43"/>
                <a:gd name="T66" fmla="*/ 25 w 44"/>
                <a:gd name="T67" fmla="*/ 28 h 43"/>
                <a:gd name="T68" fmla="*/ 41 w 44"/>
                <a:gd name="T69" fmla="*/ 16 h 43"/>
                <a:gd name="T70" fmla="*/ 44 w 44"/>
                <a:gd name="T71" fmla="*/ 18 h 43"/>
                <a:gd name="T72" fmla="*/ 38 w 44"/>
                <a:gd name="T73" fmla="*/ 26 h 43"/>
                <a:gd name="T74" fmla="*/ 43 w 44"/>
                <a:gd name="T75" fmla="*/ 28 h 43"/>
                <a:gd name="T76" fmla="*/ 38 w 44"/>
                <a:gd name="T77" fmla="*/ 43 h 43"/>
                <a:gd name="T78" fmla="*/ 35 w 44"/>
                <a:gd name="T79" fmla="*/ 28 h 43"/>
                <a:gd name="T80" fmla="*/ 31 w 44"/>
                <a:gd name="T81" fmla="*/ 26 h 43"/>
                <a:gd name="T82" fmla="*/ 35 w 44"/>
                <a:gd name="T83" fmla="*/ 18 h 43"/>
                <a:gd name="T84" fmla="*/ 30 w 44"/>
                <a:gd name="T85" fmla="*/ 16 h 43"/>
                <a:gd name="T86" fmla="*/ 32 w 44"/>
                <a:gd name="T87" fmla="*/ 8 h 43"/>
                <a:gd name="T88" fmla="*/ 35 w 44"/>
                <a:gd name="T89" fmla="*/ 16 h 43"/>
                <a:gd name="T90" fmla="*/ 40 w 44"/>
                <a:gd name="T91" fmla="*/ 8 h 43"/>
                <a:gd name="T92" fmla="*/ 31 w 44"/>
                <a:gd name="T93" fmla="*/ 6 h 43"/>
                <a:gd name="T94" fmla="*/ 35 w 44"/>
                <a:gd name="T95" fmla="*/ 4 h 43"/>
                <a:gd name="T96" fmla="*/ 38 w 44"/>
                <a:gd name="T97" fmla="*/ 0 h 43"/>
                <a:gd name="T98" fmla="*/ 43 w 44"/>
                <a:gd name="T99" fmla="*/ 4 h 43"/>
                <a:gd name="T100" fmla="*/ 31 w 44"/>
                <a:gd name="T101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43">
                  <a:moveTo>
                    <a:pt x="12" y="8"/>
                  </a:moveTo>
                  <a:cubicBezTo>
                    <a:pt x="12" y="11"/>
                    <a:pt x="11" y="14"/>
                    <a:pt x="11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4"/>
                    <a:pt x="6" y="39"/>
                    <a:pt x="1" y="4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4" y="37"/>
                    <a:pt x="5" y="33"/>
                    <a:pt x="6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2" y="12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1"/>
                    <a:pt x="5" y="14"/>
                    <a:pt x="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4"/>
                    <a:pt x="9" y="11"/>
                    <a:pt x="10" y="8"/>
                  </a:cubicBezTo>
                  <a:lnTo>
                    <a:pt x="12" y="8"/>
                  </a:lnTo>
                  <a:close/>
                  <a:moveTo>
                    <a:pt x="1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" y="6"/>
                  </a:lnTo>
                  <a:close/>
                  <a:moveTo>
                    <a:pt x="25" y="28"/>
                  </a:moveTo>
                  <a:cubicBezTo>
                    <a:pt x="26" y="31"/>
                    <a:pt x="27" y="35"/>
                    <a:pt x="28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0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2" y="39"/>
                    <a:pt x="20" y="4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30"/>
                    <a:pt x="15" y="38"/>
                    <a:pt x="11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37"/>
                    <a:pt x="13" y="34"/>
                    <a:pt x="14" y="31"/>
                  </a:cubicBezTo>
                  <a:cubicBezTo>
                    <a:pt x="15" y="28"/>
                    <a:pt x="15" y="24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8" y="2"/>
                    <a:pt x="31" y="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21"/>
                    <a:pt x="29" y="32"/>
                    <a:pt x="33" y="3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8" y="35"/>
                    <a:pt x="25" y="23"/>
                    <a:pt x="26" y="9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7"/>
                    <a:pt x="24" y="36"/>
                    <a:pt x="25" y="36"/>
                  </a:cubicBezTo>
                  <a:cubicBezTo>
                    <a:pt x="25" y="34"/>
                    <a:pt x="24" y="32"/>
                    <a:pt x="24" y="29"/>
                  </a:cubicBezTo>
                  <a:cubicBezTo>
                    <a:pt x="24" y="28"/>
                    <a:pt x="23" y="28"/>
                    <a:pt x="23" y="28"/>
                  </a:cubicBezTo>
                  <a:lnTo>
                    <a:pt x="25" y="28"/>
                  </a:lnTo>
                  <a:close/>
                  <a:moveTo>
                    <a:pt x="42" y="8"/>
                  </a:moveTo>
                  <a:cubicBezTo>
                    <a:pt x="42" y="12"/>
                    <a:pt x="41" y="14"/>
                    <a:pt x="41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4"/>
                    <a:pt x="32" y="12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1"/>
                    <a:pt x="34" y="14"/>
                    <a:pt x="35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4"/>
                    <a:pt x="40" y="11"/>
                    <a:pt x="40" y="8"/>
                  </a:cubicBezTo>
                  <a:lnTo>
                    <a:pt x="42" y="8"/>
                  </a:lnTo>
                  <a:close/>
                  <a:moveTo>
                    <a:pt x="31" y="6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lnTo>
                    <a:pt x="31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6305844" y="2139613"/>
            <a:ext cx="343676" cy="109205"/>
            <a:chOff x="2594656" y="2582862"/>
            <a:chExt cx="509588" cy="161925"/>
          </a:xfrm>
        </p:grpSpPr>
        <p:sp>
          <p:nvSpPr>
            <p:cNvPr id="228" name="Freeform 228"/>
            <p:cNvSpPr/>
            <p:nvPr/>
          </p:nvSpPr>
          <p:spPr bwMode="auto">
            <a:xfrm>
              <a:off x="2594656" y="2582862"/>
              <a:ext cx="160338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229"/>
            <p:cNvSpPr/>
            <p:nvPr/>
          </p:nvSpPr>
          <p:spPr bwMode="auto">
            <a:xfrm>
              <a:off x="2774043" y="2582862"/>
              <a:ext cx="161925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2966131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0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1 w 37"/>
                <a:gd name="T57" fmla="*/ 33 h 40"/>
                <a:gd name="T58" fmla="*/ 31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3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0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0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29" y="29"/>
                    <a:pt x="31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6984632" y="2139613"/>
            <a:ext cx="443246" cy="129548"/>
            <a:chOff x="3601131" y="2582862"/>
            <a:chExt cx="657225" cy="192088"/>
          </a:xfrm>
        </p:grpSpPr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601131" y="2587625"/>
              <a:ext cx="146050" cy="187325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0 h 50"/>
                <a:gd name="T20" fmla="*/ 19 w 39"/>
                <a:gd name="T21" fmla="*/ 38 h 50"/>
                <a:gd name="T22" fmla="*/ 35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7" y="40"/>
                    <a:pt x="0" y="33"/>
                    <a:pt x="0" y="20"/>
                  </a:cubicBezTo>
                  <a:cubicBezTo>
                    <a:pt x="0" y="7"/>
                    <a:pt x="7" y="0"/>
                    <a:pt x="20" y="0"/>
                  </a:cubicBezTo>
                  <a:cubicBezTo>
                    <a:pt x="32" y="0"/>
                    <a:pt x="38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0"/>
                  </a:cubicBezTo>
                  <a:cubicBezTo>
                    <a:pt x="4" y="31"/>
                    <a:pt x="9" y="37"/>
                    <a:pt x="19" y="38"/>
                  </a:cubicBezTo>
                  <a:cubicBezTo>
                    <a:pt x="30" y="38"/>
                    <a:pt x="35" y="32"/>
                    <a:pt x="35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Freeform 232"/>
            <p:cNvSpPr>
              <a:spLocks noEditPoints="1"/>
            </p:cNvSpPr>
            <p:nvPr/>
          </p:nvSpPr>
          <p:spPr bwMode="auto">
            <a:xfrm>
              <a:off x="3758293" y="2587625"/>
              <a:ext cx="147638" cy="187325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0 h 50"/>
                <a:gd name="T20" fmla="*/ 20 w 39"/>
                <a:gd name="T21" fmla="*/ 38 h 50"/>
                <a:gd name="T22" fmla="*/ 36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8" y="40"/>
                    <a:pt x="1" y="33"/>
                    <a:pt x="0" y="20"/>
                  </a:cubicBezTo>
                  <a:cubicBezTo>
                    <a:pt x="1" y="7"/>
                    <a:pt x="7" y="0"/>
                    <a:pt x="20" y="0"/>
                  </a:cubicBezTo>
                  <a:cubicBezTo>
                    <a:pt x="32" y="0"/>
                    <a:pt x="39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0"/>
                  </a:cubicBezTo>
                  <a:cubicBezTo>
                    <a:pt x="4" y="31"/>
                    <a:pt x="9" y="37"/>
                    <a:pt x="20" y="38"/>
                  </a:cubicBezTo>
                  <a:cubicBezTo>
                    <a:pt x="30" y="38"/>
                    <a:pt x="36" y="32"/>
                    <a:pt x="36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233"/>
            <p:cNvSpPr>
              <a:spLocks noEditPoints="1"/>
            </p:cNvSpPr>
            <p:nvPr/>
          </p:nvSpPr>
          <p:spPr bwMode="auto">
            <a:xfrm>
              <a:off x="3923393" y="2582862"/>
              <a:ext cx="158750" cy="150813"/>
            </a:xfrm>
            <a:custGeom>
              <a:avLst/>
              <a:gdLst>
                <a:gd name="T0" fmla="*/ 14 w 42"/>
                <a:gd name="T1" fmla="*/ 10 h 40"/>
                <a:gd name="T2" fmla="*/ 18 w 42"/>
                <a:gd name="T3" fmla="*/ 10 h 40"/>
                <a:gd name="T4" fmla="*/ 0 w 42"/>
                <a:gd name="T5" fmla="*/ 21 h 40"/>
                <a:gd name="T6" fmla="*/ 0 w 42"/>
                <a:gd name="T7" fmla="*/ 19 h 40"/>
                <a:gd name="T8" fmla="*/ 14 w 42"/>
                <a:gd name="T9" fmla="*/ 10 h 40"/>
                <a:gd name="T10" fmla="*/ 6 w 42"/>
                <a:gd name="T11" fmla="*/ 23 h 40"/>
                <a:gd name="T12" fmla="*/ 37 w 42"/>
                <a:gd name="T13" fmla="*/ 23 h 40"/>
                <a:gd name="T14" fmla="*/ 37 w 42"/>
                <a:gd name="T15" fmla="*/ 25 h 40"/>
                <a:gd name="T16" fmla="*/ 23 w 42"/>
                <a:gd name="T17" fmla="*/ 25 h 40"/>
                <a:gd name="T18" fmla="*/ 23 w 42"/>
                <a:gd name="T19" fmla="*/ 38 h 40"/>
                <a:gd name="T20" fmla="*/ 41 w 42"/>
                <a:gd name="T21" fmla="*/ 38 h 40"/>
                <a:gd name="T22" fmla="*/ 41 w 42"/>
                <a:gd name="T23" fmla="*/ 40 h 40"/>
                <a:gd name="T24" fmla="*/ 1 w 42"/>
                <a:gd name="T25" fmla="*/ 40 h 40"/>
                <a:gd name="T26" fmla="*/ 1 w 42"/>
                <a:gd name="T27" fmla="*/ 38 h 40"/>
                <a:gd name="T28" fmla="*/ 20 w 42"/>
                <a:gd name="T29" fmla="*/ 38 h 40"/>
                <a:gd name="T30" fmla="*/ 20 w 42"/>
                <a:gd name="T31" fmla="*/ 25 h 40"/>
                <a:gd name="T32" fmla="*/ 6 w 42"/>
                <a:gd name="T33" fmla="*/ 25 h 40"/>
                <a:gd name="T34" fmla="*/ 6 w 42"/>
                <a:gd name="T35" fmla="*/ 23 h 40"/>
                <a:gd name="T36" fmla="*/ 41 w 42"/>
                <a:gd name="T37" fmla="*/ 4 h 40"/>
                <a:gd name="T38" fmla="*/ 41 w 42"/>
                <a:gd name="T39" fmla="*/ 11 h 40"/>
                <a:gd name="T40" fmla="*/ 38 w 42"/>
                <a:gd name="T41" fmla="*/ 11 h 40"/>
                <a:gd name="T42" fmla="*/ 38 w 42"/>
                <a:gd name="T43" fmla="*/ 6 h 40"/>
                <a:gd name="T44" fmla="*/ 4 w 42"/>
                <a:gd name="T45" fmla="*/ 6 h 40"/>
                <a:gd name="T46" fmla="*/ 4 w 42"/>
                <a:gd name="T47" fmla="*/ 11 h 40"/>
                <a:gd name="T48" fmla="*/ 1 w 42"/>
                <a:gd name="T49" fmla="*/ 11 h 40"/>
                <a:gd name="T50" fmla="*/ 1 w 42"/>
                <a:gd name="T51" fmla="*/ 4 h 40"/>
                <a:gd name="T52" fmla="*/ 20 w 42"/>
                <a:gd name="T53" fmla="*/ 4 h 40"/>
                <a:gd name="T54" fmla="*/ 20 w 42"/>
                <a:gd name="T55" fmla="*/ 0 h 40"/>
                <a:gd name="T56" fmla="*/ 23 w 42"/>
                <a:gd name="T57" fmla="*/ 0 h 40"/>
                <a:gd name="T58" fmla="*/ 23 w 42"/>
                <a:gd name="T59" fmla="*/ 4 h 40"/>
                <a:gd name="T60" fmla="*/ 41 w 42"/>
                <a:gd name="T61" fmla="*/ 4 h 40"/>
                <a:gd name="T62" fmla="*/ 28 w 42"/>
                <a:gd name="T63" fmla="*/ 10 h 40"/>
                <a:gd name="T64" fmla="*/ 42 w 42"/>
                <a:gd name="T65" fmla="*/ 19 h 40"/>
                <a:gd name="T66" fmla="*/ 42 w 42"/>
                <a:gd name="T67" fmla="*/ 21 h 40"/>
                <a:gd name="T68" fmla="*/ 24 w 42"/>
                <a:gd name="T69" fmla="*/ 10 h 40"/>
                <a:gd name="T70" fmla="*/ 28 w 42"/>
                <a:gd name="T71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0">
                  <a:moveTo>
                    <a:pt x="14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5" y="15"/>
                    <a:pt x="9" y="19"/>
                    <a:pt x="0" y="2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7"/>
                    <a:pt x="12" y="14"/>
                    <a:pt x="14" y="10"/>
                  </a:cubicBezTo>
                  <a:close/>
                  <a:moveTo>
                    <a:pt x="6" y="23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3"/>
                  </a:lnTo>
                  <a:close/>
                  <a:moveTo>
                    <a:pt x="41" y="4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4"/>
                    <a:pt x="23" y="4"/>
                    <a:pt x="23" y="4"/>
                  </a:cubicBezTo>
                  <a:lnTo>
                    <a:pt x="41" y="4"/>
                  </a:lnTo>
                  <a:close/>
                  <a:moveTo>
                    <a:pt x="28" y="10"/>
                  </a:moveTo>
                  <a:cubicBezTo>
                    <a:pt x="30" y="14"/>
                    <a:pt x="35" y="17"/>
                    <a:pt x="42" y="19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3" y="19"/>
                    <a:pt x="27" y="15"/>
                    <a:pt x="24" y="10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Freeform 234"/>
            <p:cNvSpPr>
              <a:spLocks noEditPoints="1"/>
            </p:cNvSpPr>
            <p:nvPr/>
          </p:nvSpPr>
          <p:spPr bwMode="auto">
            <a:xfrm>
              <a:off x="4107543" y="2582862"/>
              <a:ext cx="150813" cy="161925"/>
            </a:xfrm>
            <a:custGeom>
              <a:avLst/>
              <a:gdLst>
                <a:gd name="T0" fmla="*/ 0 w 40"/>
                <a:gd name="T1" fmla="*/ 43 h 43"/>
                <a:gd name="T2" fmla="*/ 0 w 40"/>
                <a:gd name="T3" fmla="*/ 10 h 43"/>
                <a:gd name="T4" fmla="*/ 3 w 40"/>
                <a:gd name="T5" fmla="*/ 10 h 43"/>
                <a:gd name="T6" fmla="*/ 3 w 40"/>
                <a:gd name="T7" fmla="*/ 43 h 43"/>
                <a:gd name="T8" fmla="*/ 0 w 40"/>
                <a:gd name="T9" fmla="*/ 43 h 43"/>
                <a:gd name="T10" fmla="*/ 5 w 40"/>
                <a:gd name="T11" fmla="*/ 0 h 43"/>
                <a:gd name="T12" fmla="*/ 9 w 40"/>
                <a:gd name="T13" fmla="*/ 8 h 43"/>
                <a:gd name="T14" fmla="*/ 6 w 40"/>
                <a:gd name="T15" fmla="*/ 8 h 43"/>
                <a:gd name="T16" fmla="*/ 3 w 40"/>
                <a:gd name="T17" fmla="*/ 0 h 43"/>
                <a:gd name="T18" fmla="*/ 5 w 40"/>
                <a:gd name="T19" fmla="*/ 0 h 43"/>
                <a:gd name="T20" fmla="*/ 11 w 40"/>
                <a:gd name="T21" fmla="*/ 34 h 43"/>
                <a:gd name="T22" fmla="*/ 11 w 40"/>
                <a:gd name="T23" fmla="*/ 11 h 43"/>
                <a:gd name="T24" fmla="*/ 29 w 40"/>
                <a:gd name="T25" fmla="*/ 11 h 43"/>
                <a:gd name="T26" fmla="*/ 29 w 40"/>
                <a:gd name="T27" fmla="*/ 28 h 43"/>
                <a:gd name="T28" fmla="*/ 23 w 40"/>
                <a:gd name="T29" fmla="*/ 34 h 43"/>
                <a:gd name="T30" fmla="*/ 11 w 40"/>
                <a:gd name="T31" fmla="*/ 34 h 43"/>
                <a:gd name="T32" fmla="*/ 12 w 40"/>
                <a:gd name="T33" fmla="*/ 2 h 43"/>
                <a:gd name="T34" fmla="*/ 40 w 40"/>
                <a:gd name="T35" fmla="*/ 2 h 43"/>
                <a:gd name="T36" fmla="*/ 40 w 40"/>
                <a:gd name="T37" fmla="*/ 37 h 43"/>
                <a:gd name="T38" fmla="*/ 34 w 40"/>
                <a:gd name="T39" fmla="*/ 42 h 43"/>
                <a:gd name="T40" fmla="*/ 29 w 40"/>
                <a:gd name="T41" fmla="*/ 42 h 43"/>
                <a:gd name="T42" fmla="*/ 29 w 40"/>
                <a:gd name="T43" fmla="*/ 40 h 43"/>
                <a:gd name="T44" fmla="*/ 34 w 40"/>
                <a:gd name="T45" fmla="*/ 40 h 43"/>
                <a:gd name="T46" fmla="*/ 37 w 40"/>
                <a:gd name="T47" fmla="*/ 37 h 43"/>
                <a:gd name="T48" fmla="*/ 37 w 40"/>
                <a:gd name="T49" fmla="*/ 4 h 43"/>
                <a:gd name="T50" fmla="*/ 12 w 40"/>
                <a:gd name="T51" fmla="*/ 4 h 43"/>
                <a:gd name="T52" fmla="*/ 12 w 40"/>
                <a:gd name="T53" fmla="*/ 2 h 43"/>
                <a:gd name="T54" fmla="*/ 14 w 40"/>
                <a:gd name="T55" fmla="*/ 13 h 43"/>
                <a:gd name="T56" fmla="*/ 14 w 40"/>
                <a:gd name="T57" fmla="*/ 21 h 43"/>
                <a:gd name="T58" fmla="*/ 26 w 40"/>
                <a:gd name="T59" fmla="*/ 21 h 43"/>
                <a:gd name="T60" fmla="*/ 26 w 40"/>
                <a:gd name="T61" fmla="*/ 13 h 43"/>
                <a:gd name="T62" fmla="*/ 14 w 40"/>
                <a:gd name="T63" fmla="*/ 13 h 43"/>
                <a:gd name="T64" fmla="*/ 26 w 40"/>
                <a:gd name="T65" fmla="*/ 28 h 43"/>
                <a:gd name="T66" fmla="*/ 26 w 40"/>
                <a:gd name="T67" fmla="*/ 23 h 43"/>
                <a:gd name="T68" fmla="*/ 14 w 40"/>
                <a:gd name="T69" fmla="*/ 23 h 43"/>
                <a:gd name="T70" fmla="*/ 14 w 40"/>
                <a:gd name="T71" fmla="*/ 32 h 43"/>
                <a:gd name="T72" fmla="*/ 23 w 40"/>
                <a:gd name="T73" fmla="*/ 32 h 43"/>
                <a:gd name="T74" fmla="*/ 26 w 40"/>
                <a:gd name="T75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3">
                  <a:moveTo>
                    <a:pt x="0" y="4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3"/>
                    <a:pt x="3" y="43"/>
                    <a:pt x="3" y="43"/>
                  </a:cubicBezTo>
                  <a:lnTo>
                    <a:pt x="0" y="43"/>
                  </a:lnTo>
                  <a:close/>
                  <a:moveTo>
                    <a:pt x="5" y="0"/>
                  </a:moveTo>
                  <a:cubicBezTo>
                    <a:pt x="7" y="2"/>
                    <a:pt x="8" y="5"/>
                    <a:pt x="9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6"/>
                    <a:pt x="4" y="3"/>
                    <a:pt x="3" y="0"/>
                  </a:cubicBezTo>
                  <a:lnTo>
                    <a:pt x="5" y="0"/>
                  </a:lnTo>
                  <a:close/>
                  <a:moveTo>
                    <a:pt x="11" y="34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2"/>
                    <a:pt x="27" y="34"/>
                    <a:pt x="23" y="34"/>
                  </a:cubicBezTo>
                  <a:lnTo>
                    <a:pt x="11" y="34"/>
                  </a:lnTo>
                  <a:close/>
                  <a:moveTo>
                    <a:pt x="12" y="2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1"/>
                    <a:pt x="38" y="42"/>
                    <a:pt x="34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7" y="39"/>
                    <a:pt x="37" y="3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12" y="4"/>
                    <a:pt x="12" y="4"/>
                    <a:pt x="12" y="4"/>
                  </a:cubicBezTo>
                  <a:lnTo>
                    <a:pt x="12" y="2"/>
                  </a:lnTo>
                  <a:close/>
                  <a:moveTo>
                    <a:pt x="14" y="13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3"/>
                    <a:pt x="26" y="13"/>
                    <a:pt x="26" y="13"/>
                  </a:cubicBezTo>
                  <a:lnTo>
                    <a:pt x="14" y="13"/>
                  </a:lnTo>
                  <a:close/>
                  <a:moveTo>
                    <a:pt x="26" y="28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2"/>
                    <a:pt x="26" y="31"/>
                    <a:pt x="26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7754423" y="2139613"/>
            <a:ext cx="344747" cy="109206"/>
            <a:chOff x="4742543" y="2582862"/>
            <a:chExt cx="511176" cy="161926"/>
          </a:xfrm>
        </p:grpSpPr>
        <p:sp>
          <p:nvSpPr>
            <p:cNvPr id="235" name="Freeform 235"/>
            <p:cNvSpPr>
              <a:spLocks noEditPoints="1"/>
            </p:cNvSpPr>
            <p:nvPr/>
          </p:nvSpPr>
          <p:spPr bwMode="auto">
            <a:xfrm>
              <a:off x="4742543" y="2593975"/>
              <a:ext cx="161925" cy="150813"/>
            </a:xfrm>
            <a:custGeom>
              <a:avLst/>
              <a:gdLst>
                <a:gd name="T0" fmla="*/ 2 w 43"/>
                <a:gd name="T1" fmla="*/ 0 h 40"/>
                <a:gd name="T2" fmla="*/ 42 w 43"/>
                <a:gd name="T3" fmla="*/ 0 h 40"/>
                <a:gd name="T4" fmla="*/ 42 w 43"/>
                <a:gd name="T5" fmla="*/ 2 h 40"/>
                <a:gd name="T6" fmla="*/ 33 w 43"/>
                <a:gd name="T7" fmla="*/ 2 h 40"/>
                <a:gd name="T8" fmla="*/ 33 w 43"/>
                <a:gd name="T9" fmla="*/ 16 h 40"/>
                <a:gd name="T10" fmla="*/ 43 w 43"/>
                <a:gd name="T11" fmla="*/ 16 h 40"/>
                <a:gd name="T12" fmla="*/ 43 w 43"/>
                <a:gd name="T13" fmla="*/ 19 h 40"/>
                <a:gd name="T14" fmla="*/ 33 w 43"/>
                <a:gd name="T15" fmla="*/ 19 h 40"/>
                <a:gd name="T16" fmla="*/ 33 w 43"/>
                <a:gd name="T17" fmla="*/ 40 h 40"/>
                <a:gd name="T18" fmla="*/ 29 w 43"/>
                <a:gd name="T19" fmla="*/ 40 h 40"/>
                <a:gd name="T20" fmla="*/ 29 w 43"/>
                <a:gd name="T21" fmla="*/ 19 h 40"/>
                <a:gd name="T22" fmla="*/ 15 w 43"/>
                <a:gd name="T23" fmla="*/ 19 h 40"/>
                <a:gd name="T24" fmla="*/ 15 w 43"/>
                <a:gd name="T25" fmla="*/ 19 h 40"/>
                <a:gd name="T26" fmla="*/ 1 w 43"/>
                <a:gd name="T27" fmla="*/ 40 h 40"/>
                <a:gd name="T28" fmla="*/ 1 w 43"/>
                <a:gd name="T29" fmla="*/ 38 h 40"/>
                <a:gd name="T30" fmla="*/ 12 w 43"/>
                <a:gd name="T31" fmla="*/ 19 h 40"/>
                <a:gd name="T32" fmla="*/ 12 w 43"/>
                <a:gd name="T33" fmla="*/ 19 h 40"/>
                <a:gd name="T34" fmla="*/ 0 w 43"/>
                <a:gd name="T35" fmla="*/ 19 h 40"/>
                <a:gd name="T36" fmla="*/ 0 w 43"/>
                <a:gd name="T37" fmla="*/ 16 h 40"/>
                <a:gd name="T38" fmla="*/ 12 w 43"/>
                <a:gd name="T39" fmla="*/ 16 h 40"/>
                <a:gd name="T40" fmla="*/ 12 w 43"/>
                <a:gd name="T41" fmla="*/ 2 h 40"/>
                <a:gd name="T42" fmla="*/ 2 w 43"/>
                <a:gd name="T43" fmla="*/ 2 h 40"/>
                <a:gd name="T44" fmla="*/ 2 w 43"/>
                <a:gd name="T45" fmla="*/ 0 h 40"/>
                <a:gd name="T46" fmla="*/ 15 w 43"/>
                <a:gd name="T47" fmla="*/ 2 h 40"/>
                <a:gd name="T48" fmla="*/ 15 w 43"/>
                <a:gd name="T49" fmla="*/ 16 h 40"/>
                <a:gd name="T50" fmla="*/ 29 w 43"/>
                <a:gd name="T51" fmla="*/ 16 h 40"/>
                <a:gd name="T52" fmla="*/ 29 w 43"/>
                <a:gd name="T53" fmla="*/ 2 h 40"/>
                <a:gd name="T54" fmla="*/ 15 w 43"/>
                <a:gd name="T5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0">
                  <a:moveTo>
                    <a:pt x="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8"/>
                    <a:pt x="11" y="35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9" y="34"/>
                    <a:pt x="12" y="27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  <a:moveTo>
                    <a:pt x="15" y="2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6" name="Freeform 236"/>
            <p:cNvSpPr>
              <a:spLocks noEditPoints="1"/>
            </p:cNvSpPr>
            <p:nvPr/>
          </p:nvSpPr>
          <p:spPr bwMode="auto">
            <a:xfrm>
              <a:off x="4926693" y="2582862"/>
              <a:ext cx="158750" cy="153988"/>
            </a:xfrm>
            <a:custGeom>
              <a:avLst/>
              <a:gdLst>
                <a:gd name="T0" fmla="*/ 3 w 42"/>
                <a:gd name="T1" fmla="*/ 9 h 41"/>
                <a:gd name="T2" fmla="*/ 5 w 42"/>
                <a:gd name="T3" fmla="*/ 9 h 41"/>
                <a:gd name="T4" fmla="*/ 3 w 42"/>
                <a:gd name="T5" fmla="*/ 34 h 41"/>
                <a:gd name="T6" fmla="*/ 0 w 42"/>
                <a:gd name="T7" fmla="*/ 34 h 41"/>
                <a:gd name="T8" fmla="*/ 3 w 42"/>
                <a:gd name="T9" fmla="*/ 9 h 41"/>
                <a:gd name="T10" fmla="*/ 10 w 42"/>
                <a:gd name="T11" fmla="*/ 3 h 41"/>
                <a:gd name="T12" fmla="*/ 13 w 42"/>
                <a:gd name="T13" fmla="*/ 3 h 41"/>
                <a:gd name="T14" fmla="*/ 13 w 42"/>
                <a:gd name="T15" fmla="*/ 35 h 41"/>
                <a:gd name="T16" fmla="*/ 18 w 42"/>
                <a:gd name="T17" fmla="*/ 39 h 41"/>
                <a:gd name="T18" fmla="*/ 28 w 42"/>
                <a:gd name="T19" fmla="*/ 39 h 41"/>
                <a:gd name="T20" fmla="*/ 32 w 42"/>
                <a:gd name="T21" fmla="*/ 35 h 41"/>
                <a:gd name="T22" fmla="*/ 32 w 42"/>
                <a:gd name="T23" fmla="*/ 33 h 41"/>
                <a:gd name="T24" fmla="*/ 35 w 42"/>
                <a:gd name="T25" fmla="*/ 33 h 41"/>
                <a:gd name="T26" fmla="*/ 35 w 42"/>
                <a:gd name="T27" fmla="*/ 35 h 41"/>
                <a:gd name="T28" fmla="*/ 29 w 42"/>
                <a:gd name="T29" fmla="*/ 41 h 41"/>
                <a:gd name="T30" fmla="*/ 17 w 42"/>
                <a:gd name="T31" fmla="*/ 41 h 41"/>
                <a:gd name="T32" fmla="*/ 10 w 42"/>
                <a:gd name="T33" fmla="*/ 34 h 41"/>
                <a:gd name="T34" fmla="*/ 10 w 42"/>
                <a:gd name="T35" fmla="*/ 3 h 41"/>
                <a:gd name="T36" fmla="*/ 24 w 42"/>
                <a:gd name="T37" fmla="*/ 0 h 41"/>
                <a:gd name="T38" fmla="*/ 28 w 42"/>
                <a:gd name="T39" fmla="*/ 20 h 41"/>
                <a:gd name="T40" fmla="*/ 25 w 42"/>
                <a:gd name="T41" fmla="*/ 20 h 41"/>
                <a:gd name="T42" fmla="*/ 22 w 42"/>
                <a:gd name="T43" fmla="*/ 0 h 41"/>
                <a:gd name="T44" fmla="*/ 24 w 42"/>
                <a:gd name="T45" fmla="*/ 0 h 41"/>
                <a:gd name="T46" fmla="*/ 38 w 42"/>
                <a:gd name="T47" fmla="*/ 9 h 41"/>
                <a:gd name="T48" fmla="*/ 42 w 42"/>
                <a:gd name="T49" fmla="*/ 34 h 41"/>
                <a:gd name="T50" fmla="*/ 39 w 42"/>
                <a:gd name="T51" fmla="*/ 34 h 41"/>
                <a:gd name="T52" fmla="*/ 36 w 42"/>
                <a:gd name="T53" fmla="*/ 9 h 41"/>
                <a:gd name="T54" fmla="*/ 38 w 42"/>
                <a:gd name="T55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41">
                  <a:moveTo>
                    <a:pt x="3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18"/>
                    <a:pt x="4" y="27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26"/>
                    <a:pt x="2" y="18"/>
                    <a:pt x="3" y="9"/>
                  </a:cubicBezTo>
                  <a:close/>
                  <a:moveTo>
                    <a:pt x="10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8"/>
                    <a:pt x="15" y="39"/>
                    <a:pt x="1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1" y="39"/>
                    <a:pt x="33" y="38"/>
                    <a:pt x="32" y="35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9"/>
                    <a:pt x="33" y="41"/>
                    <a:pt x="29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" y="41"/>
                    <a:pt x="10" y="39"/>
                    <a:pt x="10" y="34"/>
                  </a:cubicBezTo>
                  <a:lnTo>
                    <a:pt x="10" y="3"/>
                  </a:lnTo>
                  <a:close/>
                  <a:moveTo>
                    <a:pt x="24" y="0"/>
                  </a:moveTo>
                  <a:cubicBezTo>
                    <a:pt x="26" y="5"/>
                    <a:pt x="27" y="12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3"/>
                    <a:pt x="23" y="6"/>
                    <a:pt x="22" y="0"/>
                  </a:cubicBezTo>
                  <a:lnTo>
                    <a:pt x="24" y="0"/>
                  </a:lnTo>
                  <a:close/>
                  <a:moveTo>
                    <a:pt x="38" y="9"/>
                  </a:moveTo>
                  <a:cubicBezTo>
                    <a:pt x="40" y="18"/>
                    <a:pt x="41" y="26"/>
                    <a:pt x="42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25"/>
                    <a:pt x="37" y="16"/>
                    <a:pt x="36" y="9"/>
                  </a:cubicBezTo>
                  <a:lnTo>
                    <a:pt x="38" y="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7" name="Freeform 237"/>
            <p:cNvSpPr>
              <a:spLocks noEditPoints="1"/>
            </p:cNvSpPr>
            <p:nvPr/>
          </p:nvSpPr>
          <p:spPr bwMode="auto">
            <a:xfrm>
              <a:off x="5115606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1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2 w 37"/>
                <a:gd name="T57" fmla="*/ 33 h 40"/>
                <a:gd name="T58" fmla="*/ 32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4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1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1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30" y="29"/>
                    <a:pt x="32" y="33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8555264" y="2139613"/>
            <a:ext cx="225906" cy="109206"/>
            <a:chOff x="5929993" y="2582862"/>
            <a:chExt cx="334963" cy="161926"/>
          </a:xfrm>
        </p:grpSpPr>
        <p:sp>
          <p:nvSpPr>
            <p:cNvPr id="238" name="Freeform 238"/>
            <p:cNvSpPr>
              <a:spLocks noEditPoints="1"/>
            </p:cNvSpPr>
            <p:nvPr/>
          </p:nvSpPr>
          <p:spPr bwMode="auto">
            <a:xfrm>
              <a:off x="5929993" y="2582862"/>
              <a:ext cx="158750" cy="161925"/>
            </a:xfrm>
            <a:custGeom>
              <a:avLst/>
              <a:gdLst>
                <a:gd name="T0" fmla="*/ 42 w 42"/>
                <a:gd name="T1" fmla="*/ 40 h 43"/>
                <a:gd name="T2" fmla="*/ 26 w 42"/>
                <a:gd name="T3" fmla="*/ 19 h 43"/>
                <a:gd name="T4" fmla="*/ 22 w 42"/>
                <a:gd name="T5" fmla="*/ 19 h 43"/>
                <a:gd name="T6" fmla="*/ 22 w 42"/>
                <a:gd name="T7" fmla="*/ 43 h 43"/>
                <a:gd name="T8" fmla="*/ 19 w 42"/>
                <a:gd name="T9" fmla="*/ 43 h 43"/>
                <a:gd name="T10" fmla="*/ 19 w 42"/>
                <a:gd name="T11" fmla="*/ 19 h 43"/>
                <a:gd name="T12" fmla="*/ 16 w 42"/>
                <a:gd name="T13" fmla="*/ 19 h 43"/>
                <a:gd name="T14" fmla="*/ 0 w 42"/>
                <a:gd name="T15" fmla="*/ 40 h 43"/>
                <a:gd name="T16" fmla="*/ 0 w 42"/>
                <a:gd name="T17" fmla="*/ 38 h 43"/>
                <a:gd name="T18" fmla="*/ 13 w 42"/>
                <a:gd name="T19" fmla="*/ 19 h 43"/>
                <a:gd name="T20" fmla="*/ 0 w 42"/>
                <a:gd name="T21" fmla="*/ 19 h 43"/>
                <a:gd name="T22" fmla="*/ 0 w 42"/>
                <a:gd name="T23" fmla="*/ 17 h 43"/>
                <a:gd name="T24" fmla="*/ 19 w 42"/>
                <a:gd name="T25" fmla="*/ 17 h 43"/>
                <a:gd name="T26" fmla="*/ 19 w 42"/>
                <a:gd name="T27" fmla="*/ 0 h 43"/>
                <a:gd name="T28" fmla="*/ 22 w 42"/>
                <a:gd name="T29" fmla="*/ 0 h 43"/>
                <a:gd name="T30" fmla="*/ 22 w 42"/>
                <a:gd name="T31" fmla="*/ 17 h 43"/>
                <a:gd name="T32" fmla="*/ 42 w 42"/>
                <a:gd name="T33" fmla="*/ 17 h 43"/>
                <a:gd name="T34" fmla="*/ 42 w 42"/>
                <a:gd name="T35" fmla="*/ 19 h 43"/>
                <a:gd name="T36" fmla="*/ 29 w 42"/>
                <a:gd name="T37" fmla="*/ 19 h 43"/>
                <a:gd name="T38" fmla="*/ 42 w 42"/>
                <a:gd name="T39" fmla="*/ 38 h 43"/>
                <a:gd name="T40" fmla="*/ 42 w 42"/>
                <a:gd name="T41" fmla="*/ 40 h 43"/>
                <a:gd name="T42" fmla="*/ 5 w 42"/>
                <a:gd name="T43" fmla="*/ 3 h 43"/>
                <a:gd name="T44" fmla="*/ 8 w 42"/>
                <a:gd name="T45" fmla="*/ 3 h 43"/>
                <a:gd name="T46" fmla="*/ 11 w 42"/>
                <a:gd name="T47" fmla="*/ 14 h 43"/>
                <a:gd name="T48" fmla="*/ 9 w 42"/>
                <a:gd name="T49" fmla="*/ 14 h 43"/>
                <a:gd name="T50" fmla="*/ 5 w 42"/>
                <a:gd name="T51" fmla="*/ 3 h 43"/>
                <a:gd name="T52" fmla="*/ 37 w 42"/>
                <a:gd name="T53" fmla="*/ 3 h 43"/>
                <a:gd name="T54" fmla="*/ 33 w 42"/>
                <a:gd name="T55" fmla="*/ 14 h 43"/>
                <a:gd name="T56" fmla="*/ 31 w 42"/>
                <a:gd name="T57" fmla="*/ 14 h 43"/>
                <a:gd name="T58" fmla="*/ 34 w 42"/>
                <a:gd name="T59" fmla="*/ 3 h 43"/>
                <a:gd name="T60" fmla="*/ 37 w 42"/>
                <a:gd name="T6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3">
                  <a:moveTo>
                    <a:pt x="42" y="40"/>
                  </a:moveTo>
                  <a:cubicBezTo>
                    <a:pt x="34" y="35"/>
                    <a:pt x="28" y="28"/>
                    <a:pt x="26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28"/>
                    <a:pt x="8" y="35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33"/>
                    <a:pt x="11" y="26"/>
                    <a:pt x="1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26"/>
                    <a:pt x="35" y="33"/>
                    <a:pt x="42" y="38"/>
                  </a:cubicBezTo>
                  <a:lnTo>
                    <a:pt x="42" y="40"/>
                  </a:lnTo>
                  <a:close/>
                  <a:moveTo>
                    <a:pt x="5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9" y="10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1"/>
                    <a:pt x="5" y="7"/>
                    <a:pt x="5" y="3"/>
                  </a:cubicBezTo>
                  <a:close/>
                  <a:moveTo>
                    <a:pt x="37" y="3"/>
                  </a:moveTo>
                  <a:cubicBezTo>
                    <a:pt x="36" y="8"/>
                    <a:pt x="35" y="11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0"/>
                    <a:pt x="34" y="7"/>
                    <a:pt x="34" y="3"/>
                  </a:cubicBezTo>
                  <a:lnTo>
                    <a:pt x="37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239"/>
            <p:cNvSpPr>
              <a:spLocks noEditPoints="1"/>
            </p:cNvSpPr>
            <p:nvPr/>
          </p:nvSpPr>
          <p:spPr bwMode="auto">
            <a:xfrm>
              <a:off x="6106206" y="2587625"/>
              <a:ext cx="158750" cy="157163"/>
            </a:xfrm>
            <a:custGeom>
              <a:avLst/>
              <a:gdLst>
                <a:gd name="T0" fmla="*/ 11 w 42"/>
                <a:gd name="T1" fmla="*/ 42 h 42"/>
                <a:gd name="T2" fmla="*/ 11 w 42"/>
                <a:gd name="T3" fmla="*/ 33 h 42"/>
                <a:gd name="T4" fmla="*/ 0 w 42"/>
                <a:gd name="T5" fmla="*/ 35 h 42"/>
                <a:gd name="T6" fmla="*/ 0 w 42"/>
                <a:gd name="T7" fmla="*/ 33 h 42"/>
                <a:gd name="T8" fmla="*/ 3 w 42"/>
                <a:gd name="T9" fmla="*/ 32 h 42"/>
                <a:gd name="T10" fmla="*/ 3 w 42"/>
                <a:gd name="T11" fmla="*/ 3 h 42"/>
                <a:gd name="T12" fmla="*/ 0 w 42"/>
                <a:gd name="T13" fmla="*/ 3 h 42"/>
                <a:gd name="T14" fmla="*/ 0 w 42"/>
                <a:gd name="T15" fmla="*/ 1 h 42"/>
                <a:gd name="T16" fmla="*/ 16 w 42"/>
                <a:gd name="T17" fmla="*/ 1 h 42"/>
                <a:gd name="T18" fmla="*/ 16 w 42"/>
                <a:gd name="T19" fmla="*/ 3 h 42"/>
                <a:gd name="T20" fmla="*/ 13 w 42"/>
                <a:gd name="T21" fmla="*/ 3 h 42"/>
                <a:gd name="T22" fmla="*/ 13 w 42"/>
                <a:gd name="T23" fmla="*/ 31 h 42"/>
                <a:gd name="T24" fmla="*/ 16 w 42"/>
                <a:gd name="T25" fmla="*/ 30 h 42"/>
                <a:gd name="T26" fmla="*/ 16 w 42"/>
                <a:gd name="T27" fmla="*/ 32 h 42"/>
                <a:gd name="T28" fmla="*/ 15 w 42"/>
                <a:gd name="T29" fmla="*/ 32 h 42"/>
                <a:gd name="T30" fmla="*/ 13 w 42"/>
                <a:gd name="T31" fmla="*/ 33 h 42"/>
                <a:gd name="T32" fmla="*/ 13 w 42"/>
                <a:gd name="T33" fmla="*/ 42 h 42"/>
                <a:gd name="T34" fmla="*/ 11 w 42"/>
                <a:gd name="T35" fmla="*/ 42 h 42"/>
                <a:gd name="T36" fmla="*/ 5 w 42"/>
                <a:gd name="T37" fmla="*/ 3 h 42"/>
                <a:gd name="T38" fmla="*/ 5 w 42"/>
                <a:gd name="T39" fmla="*/ 11 h 42"/>
                <a:gd name="T40" fmla="*/ 11 w 42"/>
                <a:gd name="T41" fmla="*/ 11 h 42"/>
                <a:gd name="T42" fmla="*/ 11 w 42"/>
                <a:gd name="T43" fmla="*/ 3 h 42"/>
                <a:gd name="T44" fmla="*/ 5 w 42"/>
                <a:gd name="T45" fmla="*/ 3 h 42"/>
                <a:gd name="T46" fmla="*/ 5 w 42"/>
                <a:gd name="T47" fmla="*/ 13 h 42"/>
                <a:gd name="T48" fmla="*/ 5 w 42"/>
                <a:gd name="T49" fmla="*/ 21 h 42"/>
                <a:gd name="T50" fmla="*/ 11 w 42"/>
                <a:gd name="T51" fmla="*/ 21 h 42"/>
                <a:gd name="T52" fmla="*/ 11 w 42"/>
                <a:gd name="T53" fmla="*/ 13 h 42"/>
                <a:gd name="T54" fmla="*/ 5 w 42"/>
                <a:gd name="T55" fmla="*/ 13 h 42"/>
                <a:gd name="T56" fmla="*/ 5 w 42"/>
                <a:gd name="T57" fmla="*/ 32 h 42"/>
                <a:gd name="T58" fmla="*/ 8 w 42"/>
                <a:gd name="T59" fmla="*/ 32 h 42"/>
                <a:gd name="T60" fmla="*/ 11 w 42"/>
                <a:gd name="T61" fmla="*/ 31 h 42"/>
                <a:gd name="T62" fmla="*/ 11 w 42"/>
                <a:gd name="T63" fmla="*/ 23 h 42"/>
                <a:gd name="T64" fmla="*/ 5 w 42"/>
                <a:gd name="T65" fmla="*/ 23 h 42"/>
                <a:gd name="T66" fmla="*/ 5 w 42"/>
                <a:gd name="T67" fmla="*/ 32 h 42"/>
                <a:gd name="T68" fmla="*/ 28 w 42"/>
                <a:gd name="T69" fmla="*/ 6 h 42"/>
                <a:gd name="T70" fmla="*/ 28 w 42"/>
                <a:gd name="T71" fmla="*/ 24 h 42"/>
                <a:gd name="T72" fmla="*/ 18 w 42"/>
                <a:gd name="T73" fmla="*/ 42 h 42"/>
                <a:gd name="T74" fmla="*/ 18 w 42"/>
                <a:gd name="T75" fmla="*/ 40 h 42"/>
                <a:gd name="T76" fmla="*/ 25 w 42"/>
                <a:gd name="T77" fmla="*/ 26 h 42"/>
                <a:gd name="T78" fmla="*/ 18 w 42"/>
                <a:gd name="T79" fmla="*/ 30 h 42"/>
                <a:gd name="T80" fmla="*/ 18 w 42"/>
                <a:gd name="T81" fmla="*/ 1 h 42"/>
                <a:gd name="T82" fmla="*/ 23 w 42"/>
                <a:gd name="T83" fmla="*/ 1 h 42"/>
                <a:gd name="T84" fmla="*/ 30 w 42"/>
                <a:gd name="T85" fmla="*/ 0 h 42"/>
                <a:gd name="T86" fmla="*/ 30 w 42"/>
                <a:gd name="T87" fmla="*/ 2 h 42"/>
                <a:gd name="T88" fmla="*/ 24 w 42"/>
                <a:gd name="T89" fmla="*/ 3 h 42"/>
                <a:gd name="T90" fmla="*/ 21 w 42"/>
                <a:gd name="T91" fmla="*/ 3 h 42"/>
                <a:gd name="T92" fmla="*/ 21 w 42"/>
                <a:gd name="T93" fmla="*/ 26 h 42"/>
                <a:gd name="T94" fmla="*/ 25 w 42"/>
                <a:gd name="T95" fmla="*/ 24 h 42"/>
                <a:gd name="T96" fmla="*/ 25 w 42"/>
                <a:gd name="T97" fmla="*/ 6 h 42"/>
                <a:gd name="T98" fmla="*/ 28 w 42"/>
                <a:gd name="T99" fmla="*/ 6 h 42"/>
                <a:gd name="T100" fmla="*/ 40 w 42"/>
                <a:gd name="T101" fmla="*/ 29 h 42"/>
                <a:gd name="T102" fmla="*/ 40 w 42"/>
                <a:gd name="T103" fmla="*/ 3 h 42"/>
                <a:gd name="T104" fmla="*/ 34 w 42"/>
                <a:gd name="T105" fmla="*/ 3 h 42"/>
                <a:gd name="T106" fmla="*/ 34 w 42"/>
                <a:gd name="T107" fmla="*/ 42 h 42"/>
                <a:gd name="T108" fmla="*/ 32 w 42"/>
                <a:gd name="T109" fmla="*/ 42 h 42"/>
                <a:gd name="T110" fmla="*/ 32 w 42"/>
                <a:gd name="T111" fmla="*/ 1 h 42"/>
                <a:gd name="T112" fmla="*/ 42 w 42"/>
                <a:gd name="T113" fmla="*/ 1 h 42"/>
                <a:gd name="T114" fmla="*/ 42 w 42"/>
                <a:gd name="T115" fmla="*/ 29 h 42"/>
                <a:gd name="T116" fmla="*/ 38 w 42"/>
                <a:gd name="T117" fmla="*/ 33 h 42"/>
                <a:gd name="T118" fmla="*/ 36 w 42"/>
                <a:gd name="T119" fmla="*/ 33 h 42"/>
                <a:gd name="T120" fmla="*/ 36 w 42"/>
                <a:gd name="T121" fmla="*/ 32 h 42"/>
                <a:gd name="T122" fmla="*/ 37 w 42"/>
                <a:gd name="T123" fmla="*/ 32 h 42"/>
                <a:gd name="T124" fmla="*/ 40 w 42"/>
                <a:gd name="T12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42">
                  <a:moveTo>
                    <a:pt x="11" y="42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9" y="34"/>
                    <a:pt x="5" y="34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5" y="32"/>
                  </a:cubicBezTo>
                  <a:cubicBezTo>
                    <a:pt x="14" y="32"/>
                    <a:pt x="14" y="32"/>
                    <a:pt x="13" y="33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1" y="42"/>
                  </a:lnTo>
                  <a:close/>
                  <a:moveTo>
                    <a:pt x="5" y="3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5" y="3"/>
                  </a:lnTo>
                  <a:close/>
                  <a:moveTo>
                    <a:pt x="5" y="13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5" y="13"/>
                  </a:lnTo>
                  <a:close/>
                  <a:moveTo>
                    <a:pt x="5" y="32"/>
                  </a:moveTo>
                  <a:cubicBezTo>
                    <a:pt x="6" y="32"/>
                    <a:pt x="7" y="32"/>
                    <a:pt x="8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5" y="32"/>
                  </a:lnTo>
                  <a:close/>
                  <a:moveTo>
                    <a:pt x="28" y="6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9" y="32"/>
                    <a:pt x="25" y="38"/>
                    <a:pt x="18" y="4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3" y="37"/>
                    <a:pt x="26" y="32"/>
                    <a:pt x="25" y="26"/>
                  </a:cubicBezTo>
                  <a:cubicBezTo>
                    <a:pt x="23" y="28"/>
                    <a:pt x="21" y="29"/>
                    <a:pt x="18" y="3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6" y="3"/>
                    <a:pt x="24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3" y="25"/>
                    <a:pt x="25" y="24"/>
                  </a:cubicBezTo>
                  <a:cubicBezTo>
                    <a:pt x="25" y="6"/>
                    <a:pt x="25" y="6"/>
                    <a:pt x="25" y="6"/>
                  </a:cubicBezTo>
                  <a:lnTo>
                    <a:pt x="28" y="6"/>
                  </a:lnTo>
                  <a:close/>
                  <a:moveTo>
                    <a:pt x="40" y="2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32"/>
                    <a:pt x="41" y="34"/>
                    <a:pt x="38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0" y="31"/>
                    <a:pt x="40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3457937" y="733055"/>
            <a:ext cx="2269490" cy="706799"/>
            <a:chOff x="4610583" y="976560"/>
            <a:chExt cx="3025987" cy="942399"/>
          </a:xfrm>
        </p:grpSpPr>
        <p:sp>
          <p:nvSpPr>
            <p:cNvPr id="254" name="矩形 25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55" name="Text Box 3"/>
            <p:cNvSpPr txBox="1">
              <a:spLocks noChangeArrowheads="1"/>
            </p:cNvSpPr>
            <p:nvPr/>
          </p:nvSpPr>
          <p:spPr bwMode="auto">
            <a:xfrm>
              <a:off x="5315187" y="976560"/>
              <a:ext cx="1622665" cy="452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18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6</a:t>
              </a:r>
              <a:endParaRPr lang="zh-CN" altLang="en-US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56" name="矩形 255"/>
            <p:cNvSpPr/>
            <p:nvPr/>
          </p:nvSpPr>
          <p:spPr>
            <a:xfrm>
              <a:off x="4610583" y="1359825"/>
              <a:ext cx="3025987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款国内常见</a:t>
              </a:r>
              <a:r>
                <a:rPr lang="zh-CN" altLang="en-US" sz="1350" b="1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社交网站</a:t>
              </a:r>
              <a:r>
                <a:rPr lang="zh-CN" altLang="en-US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图标</a:t>
              </a:r>
              <a:endPara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4741178" y="3248153"/>
            <a:ext cx="467679" cy="456371"/>
          </a:xfrm>
          <a:custGeom>
            <a:avLst/>
            <a:gdLst>
              <a:gd name="T0" fmla="*/ 210 w 245"/>
              <a:gd name="T1" fmla="*/ 122 h 239"/>
              <a:gd name="T2" fmla="*/ 106 w 245"/>
              <a:gd name="T3" fmla="*/ 166 h 239"/>
              <a:gd name="T4" fmla="*/ 210 w 245"/>
              <a:gd name="T5" fmla="*/ 219 h 239"/>
              <a:gd name="T6" fmla="*/ 0 w 245"/>
              <a:gd name="T7" fmla="*/ 79 h 239"/>
              <a:gd name="T8" fmla="*/ 81 w 245"/>
              <a:gd name="T9" fmla="*/ 41 h 239"/>
              <a:gd name="T10" fmla="*/ 25 w 245"/>
              <a:gd name="T11" fmla="*/ 220 h 239"/>
              <a:gd name="T12" fmla="*/ 41 w 245"/>
              <a:gd name="T13" fmla="*/ 226 h 239"/>
              <a:gd name="T14" fmla="*/ 25 w 245"/>
              <a:gd name="T15" fmla="*/ 220 h 239"/>
              <a:gd name="T16" fmla="*/ 157 w 245"/>
              <a:gd name="T17" fmla="*/ 155 h 239"/>
              <a:gd name="T18" fmla="*/ 22 w 245"/>
              <a:gd name="T19" fmla="*/ 98 h 239"/>
              <a:gd name="T20" fmla="*/ 44 w 245"/>
              <a:gd name="T21" fmla="*/ 98 h 239"/>
              <a:gd name="T22" fmla="*/ 173 w 245"/>
              <a:gd name="T23" fmla="*/ 98 h 239"/>
              <a:gd name="T24" fmla="*/ 195 w 245"/>
              <a:gd name="T25" fmla="*/ 98 h 239"/>
              <a:gd name="T26" fmla="*/ 146 w 245"/>
              <a:gd name="T27" fmla="*/ 96 h 239"/>
              <a:gd name="T28" fmla="*/ 162 w 245"/>
              <a:gd name="T29" fmla="*/ 101 h 239"/>
              <a:gd name="T30" fmla="*/ 146 w 245"/>
              <a:gd name="T31" fmla="*/ 96 h 239"/>
              <a:gd name="T32" fmla="*/ 117 w 245"/>
              <a:gd name="T33" fmla="*/ 101 h 239"/>
              <a:gd name="T34" fmla="*/ 133 w 245"/>
              <a:gd name="T35" fmla="*/ 96 h 239"/>
              <a:gd name="T36" fmla="*/ 84 w 245"/>
              <a:gd name="T37" fmla="*/ 98 h 239"/>
              <a:gd name="T38" fmla="*/ 106 w 245"/>
              <a:gd name="T39" fmla="*/ 98 h 239"/>
              <a:gd name="T40" fmla="*/ 52 w 245"/>
              <a:gd name="T41" fmla="*/ 98 h 239"/>
              <a:gd name="T42" fmla="*/ 74 w 245"/>
              <a:gd name="T43" fmla="*/ 98 h 239"/>
              <a:gd name="T44" fmla="*/ 20 w 245"/>
              <a:gd name="T45" fmla="*/ 109 h 239"/>
              <a:gd name="T46" fmla="*/ 15 w 245"/>
              <a:gd name="T47" fmla="*/ 125 h 239"/>
              <a:gd name="T48" fmla="*/ 20 w 245"/>
              <a:gd name="T49" fmla="*/ 109 h 239"/>
              <a:gd name="T50" fmla="*/ 18 w 245"/>
              <a:gd name="T51" fmla="*/ 198 h 239"/>
              <a:gd name="T52" fmla="*/ 18 w 245"/>
              <a:gd name="T53" fmla="*/ 220 h 239"/>
              <a:gd name="T54" fmla="*/ 20 w 245"/>
              <a:gd name="T55" fmla="*/ 171 h 239"/>
              <a:gd name="T56" fmla="*/ 15 w 245"/>
              <a:gd name="T57" fmla="*/ 187 h 239"/>
              <a:gd name="T58" fmla="*/ 20 w 245"/>
              <a:gd name="T59" fmla="*/ 171 h 239"/>
              <a:gd name="T60" fmla="*/ 15 w 245"/>
              <a:gd name="T61" fmla="*/ 139 h 239"/>
              <a:gd name="T62" fmla="*/ 20 w 245"/>
              <a:gd name="T63" fmla="*/ 155 h 239"/>
              <a:gd name="T64" fmla="*/ 173 w 245"/>
              <a:gd name="T65" fmla="*/ 223 h 239"/>
              <a:gd name="T66" fmla="*/ 195 w 245"/>
              <a:gd name="T67" fmla="*/ 223 h 239"/>
              <a:gd name="T68" fmla="*/ 143 w 245"/>
              <a:gd name="T69" fmla="*/ 223 h 239"/>
              <a:gd name="T70" fmla="*/ 165 w 245"/>
              <a:gd name="T71" fmla="*/ 223 h 239"/>
              <a:gd name="T72" fmla="*/ 117 w 245"/>
              <a:gd name="T73" fmla="*/ 220 h 239"/>
              <a:gd name="T74" fmla="*/ 133 w 245"/>
              <a:gd name="T75" fmla="*/ 226 h 239"/>
              <a:gd name="T76" fmla="*/ 117 w 245"/>
              <a:gd name="T77" fmla="*/ 220 h 239"/>
              <a:gd name="T78" fmla="*/ 87 w 245"/>
              <a:gd name="T79" fmla="*/ 226 h 239"/>
              <a:gd name="T80" fmla="*/ 103 w 245"/>
              <a:gd name="T81" fmla="*/ 220 h 239"/>
              <a:gd name="T82" fmla="*/ 52 w 245"/>
              <a:gd name="T83" fmla="*/ 223 h 239"/>
              <a:gd name="T84" fmla="*/ 74 w 245"/>
              <a:gd name="T85" fmla="*/ 223 h 239"/>
              <a:gd name="T86" fmla="*/ 58 w 245"/>
              <a:gd name="T87" fmla="*/ 72 h 239"/>
              <a:gd name="T88" fmla="*/ 217 w 245"/>
              <a:gd name="T89" fmla="*/ 125 h 239"/>
              <a:gd name="T90" fmla="*/ 190 w 245"/>
              <a:gd name="T91" fmla="*/ 3 h 239"/>
              <a:gd name="T92" fmla="*/ 128 w 245"/>
              <a:gd name="T93" fmla="*/ 131 h 239"/>
              <a:gd name="T94" fmla="*/ 119 w 245"/>
              <a:gd name="T95" fmla="*/ 175 h 239"/>
              <a:gd name="T96" fmla="*/ 216 w 245"/>
              <a:gd name="T97" fmla="*/ 1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5" h="239">
                <a:moveTo>
                  <a:pt x="25" y="78"/>
                </a:moveTo>
                <a:cubicBezTo>
                  <a:pt x="190" y="78"/>
                  <a:pt x="190" y="78"/>
                  <a:pt x="190" y="78"/>
                </a:cubicBezTo>
                <a:cubicBezTo>
                  <a:pt x="201" y="78"/>
                  <a:pt x="210" y="87"/>
                  <a:pt x="210" y="98"/>
                </a:cubicBezTo>
                <a:cubicBezTo>
                  <a:pt x="210" y="122"/>
                  <a:pt x="210" y="122"/>
                  <a:pt x="210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2" y="122"/>
                  <a:pt x="116" y="124"/>
                  <a:pt x="113" y="128"/>
                </a:cubicBezTo>
                <a:cubicBezTo>
                  <a:pt x="109" y="132"/>
                  <a:pt x="106" y="137"/>
                  <a:pt x="106" y="143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06" y="172"/>
                  <a:pt x="109" y="177"/>
                  <a:pt x="113" y="181"/>
                </a:cubicBezTo>
                <a:cubicBezTo>
                  <a:pt x="116" y="185"/>
                  <a:pt x="122" y="188"/>
                  <a:pt x="128" y="188"/>
                </a:cubicBezTo>
                <a:cubicBezTo>
                  <a:pt x="210" y="188"/>
                  <a:pt x="210" y="188"/>
                  <a:pt x="210" y="188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10" y="230"/>
                  <a:pt x="201" y="239"/>
                  <a:pt x="190" y="239"/>
                </a:cubicBezTo>
                <a:cubicBezTo>
                  <a:pt x="25" y="239"/>
                  <a:pt x="25" y="239"/>
                  <a:pt x="25" y="239"/>
                </a:cubicBezTo>
                <a:cubicBezTo>
                  <a:pt x="11" y="239"/>
                  <a:pt x="1" y="234"/>
                  <a:pt x="0" y="21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0"/>
                  <a:pt x="7" y="44"/>
                  <a:pt x="21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81" y="41"/>
                  <a:pt x="81" y="41"/>
                  <a:pt x="81" y="41"/>
                </a:cubicBezTo>
                <a:cubicBezTo>
                  <a:pt x="39" y="60"/>
                  <a:pt x="39" y="60"/>
                  <a:pt x="39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0" y="63"/>
                  <a:pt x="18" y="77"/>
                  <a:pt x="25" y="78"/>
                </a:cubicBezTo>
                <a:close/>
                <a:moveTo>
                  <a:pt x="25" y="220"/>
                </a:moveTo>
                <a:cubicBezTo>
                  <a:pt x="24" y="220"/>
                  <a:pt x="22" y="222"/>
                  <a:pt x="22" y="223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2" y="225"/>
                  <a:pt x="24" y="226"/>
                  <a:pt x="25" y="226"/>
                </a:cubicBezTo>
                <a:cubicBezTo>
                  <a:pt x="41" y="226"/>
                  <a:pt x="41" y="226"/>
                  <a:pt x="41" y="226"/>
                </a:cubicBezTo>
                <a:cubicBezTo>
                  <a:pt x="43" y="226"/>
                  <a:pt x="44" y="225"/>
                  <a:pt x="44" y="223"/>
                </a:cubicBezTo>
                <a:cubicBezTo>
                  <a:pt x="44" y="223"/>
                  <a:pt x="44" y="223"/>
                  <a:pt x="44" y="223"/>
                </a:cubicBezTo>
                <a:cubicBezTo>
                  <a:pt x="44" y="222"/>
                  <a:pt x="43" y="220"/>
                  <a:pt x="41" y="220"/>
                </a:cubicBezTo>
                <a:cubicBezTo>
                  <a:pt x="25" y="220"/>
                  <a:pt x="25" y="220"/>
                  <a:pt x="25" y="220"/>
                </a:cubicBezTo>
                <a:close/>
                <a:moveTo>
                  <a:pt x="142" y="140"/>
                </a:moveTo>
                <a:cubicBezTo>
                  <a:pt x="134" y="140"/>
                  <a:pt x="128" y="147"/>
                  <a:pt x="128" y="155"/>
                </a:cubicBezTo>
                <a:cubicBezTo>
                  <a:pt x="128" y="163"/>
                  <a:pt x="134" y="169"/>
                  <a:pt x="142" y="169"/>
                </a:cubicBezTo>
                <a:cubicBezTo>
                  <a:pt x="150" y="169"/>
                  <a:pt x="157" y="163"/>
                  <a:pt x="157" y="155"/>
                </a:cubicBezTo>
                <a:cubicBezTo>
                  <a:pt x="157" y="147"/>
                  <a:pt x="150" y="140"/>
                  <a:pt x="142" y="140"/>
                </a:cubicBezTo>
                <a:close/>
                <a:moveTo>
                  <a:pt x="25" y="96"/>
                </a:moveTo>
                <a:cubicBezTo>
                  <a:pt x="24" y="96"/>
                  <a:pt x="22" y="97"/>
                  <a:pt x="22" y="98"/>
                </a:cubicBezTo>
                <a:cubicBezTo>
                  <a:pt x="22" y="98"/>
                  <a:pt x="22" y="98"/>
                  <a:pt x="22" y="98"/>
                </a:cubicBezTo>
                <a:cubicBezTo>
                  <a:pt x="22" y="100"/>
                  <a:pt x="24" y="101"/>
                  <a:pt x="25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3" y="101"/>
                  <a:pt x="44" y="100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7"/>
                  <a:pt x="43" y="96"/>
                  <a:pt x="41" y="96"/>
                </a:cubicBezTo>
                <a:cubicBezTo>
                  <a:pt x="25" y="96"/>
                  <a:pt x="25" y="96"/>
                  <a:pt x="25" y="96"/>
                </a:cubicBezTo>
                <a:close/>
                <a:moveTo>
                  <a:pt x="175" y="96"/>
                </a:moveTo>
                <a:cubicBezTo>
                  <a:pt x="174" y="96"/>
                  <a:pt x="173" y="97"/>
                  <a:pt x="173" y="98"/>
                </a:cubicBezTo>
                <a:cubicBezTo>
                  <a:pt x="173" y="98"/>
                  <a:pt x="173" y="98"/>
                  <a:pt x="173" y="98"/>
                </a:cubicBezTo>
                <a:cubicBezTo>
                  <a:pt x="173" y="100"/>
                  <a:pt x="174" y="101"/>
                  <a:pt x="175" y="101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193" y="101"/>
                  <a:pt x="195" y="100"/>
                  <a:pt x="195" y="98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195" y="97"/>
                  <a:pt x="193" y="96"/>
                  <a:pt x="192" y="96"/>
                </a:cubicBezTo>
                <a:cubicBezTo>
                  <a:pt x="175" y="96"/>
                  <a:pt x="175" y="96"/>
                  <a:pt x="175" y="96"/>
                </a:cubicBezTo>
                <a:close/>
                <a:moveTo>
                  <a:pt x="146" y="96"/>
                </a:moveTo>
                <a:cubicBezTo>
                  <a:pt x="144" y="96"/>
                  <a:pt x="143" y="97"/>
                  <a:pt x="143" y="98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100"/>
                  <a:pt x="144" y="101"/>
                  <a:pt x="146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3" y="101"/>
                  <a:pt x="165" y="100"/>
                  <a:pt x="165" y="98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97"/>
                  <a:pt x="163" y="96"/>
                  <a:pt x="162" y="96"/>
                </a:cubicBezTo>
                <a:cubicBezTo>
                  <a:pt x="146" y="96"/>
                  <a:pt x="146" y="96"/>
                  <a:pt x="146" y="96"/>
                </a:cubicBezTo>
                <a:close/>
                <a:moveTo>
                  <a:pt x="117" y="96"/>
                </a:moveTo>
                <a:cubicBezTo>
                  <a:pt x="115" y="96"/>
                  <a:pt x="114" y="97"/>
                  <a:pt x="114" y="98"/>
                </a:cubicBezTo>
                <a:cubicBezTo>
                  <a:pt x="114" y="98"/>
                  <a:pt x="114" y="98"/>
                  <a:pt x="114" y="98"/>
                </a:cubicBezTo>
                <a:cubicBezTo>
                  <a:pt x="114" y="100"/>
                  <a:pt x="115" y="101"/>
                  <a:pt x="117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5" y="101"/>
                  <a:pt x="136" y="100"/>
                  <a:pt x="136" y="98"/>
                </a:cubicBezTo>
                <a:cubicBezTo>
                  <a:pt x="136" y="98"/>
                  <a:pt x="136" y="98"/>
                  <a:pt x="136" y="98"/>
                </a:cubicBezTo>
                <a:cubicBezTo>
                  <a:pt x="136" y="97"/>
                  <a:pt x="135" y="96"/>
                  <a:pt x="133" y="96"/>
                </a:cubicBezTo>
                <a:cubicBezTo>
                  <a:pt x="117" y="96"/>
                  <a:pt x="117" y="96"/>
                  <a:pt x="117" y="96"/>
                </a:cubicBezTo>
                <a:close/>
                <a:moveTo>
                  <a:pt x="87" y="96"/>
                </a:moveTo>
                <a:cubicBezTo>
                  <a:pt x="85" y="96"/>
                  <a:pt x="84" y="97"/>
                  <a:pt x="84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4" y="100"/>
                  <a:pt x="85" y="101"/>
                  <a:pt x="87" y="101"/>
                </a:cubicBezTo>
                <a:cubicBezTo>
                  <a:pt x="103" y="101"/>
                  <a:pt x="103" y="101"/>
                  <a:pt x="103" y="101"/>
                </a:cubicBezTo>
                <a:cubicBezTo>
                  <a:pt x="105" y="101"/>
                  <a:pt x="106" y="100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6" y="97"/>
                  <a:pt x="105" y="96"/>
                  <a:pt x="103" y="96"/>
                </a:cubicBezTo>
                <a:cubicBezTo>
                  <a:pt x="87" y="96"/>
                  <a:pt x="87" y="96"/>
                  <a:pt x="87" y="96"/>
                </a:cubicBezTo>
                <a:close/>
                <a:moveTo>
                  <a:pt x="55" y="96"/>
                </a:moveTo>
                <a:cubicBezTo>
                  <a:pt x="53" y="96"/>
                  <a:pt x="52" y="97"/>
                  <a:pt x="52" y="98"/>
                </a:cubicBezTo>
                <a:cubicBezTo>
                  <a:pt x="52" y="98"/>
                  <a:pt x="52" y="98"/>
                  <a:pt x="52" y="98"/>
                </a:cubicBezTo>
                <a:cubicBezTo>
                  <a:pt x="52" y="100"/>
                  <a:pt x="53" y="101"/>
                  <a:pt x="55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3" y="101"/>
                  <a:pt x="74" y="100"/>
                  <a:pt x="74" y="98"/>
                </a:cubicBezTo>
                <a:cubicBezTo>
                  <a:pt x="74" y="98"/>
                  <a:pt x="74" y="98"/>
                  <a:pt x="74" y="98"/>
                </a:cubicBezTo>
                <a:cubicBezTo>
                  <a:pt x="74" y="97"/>
                  <a:pt x="73" y="96"/>
                  <a:pt x="71" y="96"/>
                </a:cubicBezTo>
                <a:cubicBezTo>
                  <a:pt x="55" y="96"/>
                  <a:pt x="55" y="96"/>
                  <a:pt x="55" y="96"/>
                </a:cubicBezTo>
                <a:close/>
                <a:moveTo>
                  <a:pt x="20" y="109"/>
                </a:moveTo>
                <a:cubicBezTo>
                  <a:pt x="20" y="107"/>
                  <a:pt x="19" y="106"/>
                  <a:pt x="18" y="10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16" y="106"/>
                  <a:pt x="15" y="107"/>
                  <a:pt x="15" y="109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5" y="127"/>
                  <a:pt x="16" y="128"/>
                  <a:pt x="18" y="128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9" y="128"/>
                  <a:pt x="20" y="127"/>
                  <a:pt x="20" y="125"/>
                </a:cubicBezTo>
                <a:cubicBezTo>
                  <a:pt x="20" y="109"/>
                  <a:pt x="20" y="109"/>
                  <a:pt x="20" y="109"/>
                </a:cubicBezTo>
                <a:close/>
                <a:moveTo>
                  <a:pt x="18" y="227"/>
                </a:moveTo>
                <a:cubicBezTo>
                  <a:pt x="30" y="227"/>
                  <a:pt x="5" y="227"/>
                  <a:pt x="18" y="227"/>
                </a:cubicBezTo>
                <a:close/>
                <a:moveTo>
                  <a:pt x="20" y="200"/>
                </a:moveTo>
                <a:cubicBezTo>
                  <a:pt x="20" y="199"/>
                  <a:pt x="19" y="198"/>
                  <a:pt x="1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16" y="198"/>
                  <a:pt x="15" y="199"/>
                  <a:pt x="15" y="200"/>
                </a:cubicBezTo>
                <a:cubicBezTo>
                  <a:pt x="15" y="217"/>
                  <a:pt x="15" y="217"/>
                  <a:pt x="15" y="217"/>
                </a:cubicBezTo>
                <a:cubicBezTo>
                  <a:pt x="15" y="218"/>
                  <a:pt x="16" y="220"/>
                  <a:pt x="18" y="220"/>
                </a:cubicBezTo>
                <a:cubicBezTo>
                  <a:pt x="18" y="220"/>
                  <a:pt x="18" y="220"/>
                  <a:pt x="18" y="220"/>
                </a:cubicBezTo>
                <a:cubicBezTo>
                  <a:pt x="19" y="220"/>
                  <a:pt x="20" y="218"/>
                  <a:pt x="20" y="217"/>
                </a:cubicBezTo>
                <a:cubicBezTo>
                  <a:pt x="20" y="200"/>
                  <a:pt x="20" y="200"/>
                  <a:pt x="20" y="200"/>
                </a:cubicBezTo>
                <a:close/>
                <a:moveTo>
                  <a:pt x="20" y="171"/>
                </a:moveTo>
                <a:cubicBezTo>
                  <a:pt x="20" y="169"/>
                  <a:pt x="19" y="168"/>
                  <a:pt x="18" y="168"/>
                </a:cubicBezTo>
                <a:cubicBezTo>
                  <a:pt x="18" y="168"/>
                  <a:pt x="18" y="168"/>
                  <a:pt x="18" y="168"/>
                </a:cubicBezTo>
                <a:cubicBezTo>
                  <a:pt x="16" y="168"/>
                  <a:pt x="15" y="169"/>
                  <a:pt x="15" y="171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15" y="188"/>
                  <a:pt x="16" y="190"/>
                  <a:pt x="18" y="190"/>
                </a:cubicBezTo>
                <a:cubicBezTo>
                  <a:pt x="18" y="190"/>
                  <a:pt x="18" y="190"/>
                  <a:pt x="18" y="190"/>
                </a:cubicBezTo>
                <a:cubicBezTo>
                  <a:pt x="19" y="190"/>
                  <a:pt x="20" y="188"/>
                  <a:pt x="20" y="187"/>
                </a:cubicBezTo>
                <a:cubicBezTo>
                  <a:pt x="20" y="171"/>
                  <a:pt x="20" y="171"/>
                  <a:pt x="20" y="171"/>
                </a:cubicBezTo>
                <a:close/>
                <a:moveTo>
                  <a:pt x="20" y="139"/>
                </a:moveTo>
                <a:cubicBezTo>
                  <a:pt x="20" y="137"/>
                  <a:pt x="19" y="136"/>
                  <a:pt x="18" y="136"/>
                </a:cubicBezTo>
                <a:cubicBezTo>
                  <a:pt x="18" y="136"/>
                  <a:pt x="18" y="136"/>
                  <a:pt x="18" y="136"/>
                </a:cubicBezTo>
                <a:cubicBezTo>
                  <a:pt x="16" y="136"/>
                  <a:pt x="15" y="137"/>
                  <a:pt x="15" y="139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15" y="157"/>
                  <a:pt x="16" y="158"/>
                  <a:pt x="18" y="158"/>
                </a:cubicBezTo>
                <a:cubicBezTo>
                  <a:pt x="18" y="158"/>
                  <a:pt x="18" y="158"/>
                  <a:pt x="18" y="158"/>
                </a:cubicBezTo>
                <a:cubicBezTo>
                  <a:pt x="19" y="158"/>
                  <a:pt x="20" y="157"/>
                  <a:pt x="20" y="155"/>
                </a:cubicBezTo>
                <a:cubicBezTo>
                  <a:pt x="20" y="139"/>
                  <a:pt x="20" y="139"/>
                  <a:pt x="20" y="139"/>
                </a:cubicBezTo>
                <a:close/>
                <a:moveTo>
                  <a:pt x="175" y="220"/>
                </a:moveTo>
                <a:cubicBezTo>
                  <a:pt x="174" y="220"/>
                  <a:pt x="173" y="222"/>
                  <a:pt x="173" y="223"/>
                </a:cubicBezTo>
                <a:cubicBezTo>
                  <a:pt x="173" y="223"/>
                  <a:pt x="173" y="223"/>
                  <a:pt x="173" y="223"/>
                </a:cubicBezTo>
                <a:cubicBezTo>
                  <a:pt x="173" y="225"/>
                  <a:pt x="174" y="226"/>
                  <a:pt x="175" y="226"/>
                </a:cubicBezTo>
                <a:cubicBezTo>
                  <a:pt x="192" y="226"/>
                  <a:pt x="192" y="226"/>
                  <a:pt x="192" y="226"/>
                </a:cubicBezTo>
                <a:cubicBezTo>
                  <a:pt x="193" y="226"/>
                  <a:pt x="195" y="225"/>
                  <a:pt x="195" y="223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5" y="222"/>
                  <a:pt x="193" y="220"/>
                  <a:pt x="192" y="220"/>
                </a:cubicBezTo>
                <a:cubicBezTo>
                  <a:pt x="175" y="220"/>
                  <a:pt x="175" y="220"/>
                  <a:pt x="175" y="220"/>
                </a:cubicBezTo>
                <a:close/>
                <a:moveTo>
                  <a:pt x="146" y="220"/>
                </a:moveTo>
                <a:cubicBezTo>
                  <a:pt x="144" y="220"/>
                  <a:pt x="143" y="222"/>
                  <a:pt x="143" y="223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3" y="225"/>
                  <a:pt x="144" y="226"/>
                  <a:pt x="146" y="226"/>
                </a:cubicBezTo>
                <a:cubicBezTo>
                  <a:pt x="162" y="226"/>
                  <a:pt x="162" y="226"/>
                  <a:pt x="162" y="226"/>
                </a:cubicBezTo>
                <a:cubicBezTo>
                  <a:pt x="163" y="226"/>
                  <a:pt x="165" y="225"/>
                  <a:pt x="165" y="223"/>
                </a:cubicBezTo>
                <a:cubicBezTo>
                  <a:pt x="165" y="223"/>
                  <a:pt x="165" y="223"/>
                  <a:pt x="165" y="223"/>
                </a:cubicBezTo>
                <a:cubicBezTo>
                  <a:pt x="165" y="222"/>
                  <a:pt x="163" y="220"/>
                  <a:pt x="162" y="220"/>
                </a:cubicBezTo>
                <a:cubicBezTo>
                  <a:pt x="146" y="220"/>
                  <a:pt x="146" y="220"/>
                  <a:pt x="146" y="220"/>
                </a:cubicBezTo>
                <a:close/>
                <a:moveTo>
                  <a:pt x="117" y="220"/>
                </a:moveTo>
                <a:cubicBezTo>
                  <a:pt x="115" y="220"/>
                  <a:pt x="114" y="222"/>
                  <a:pt x="114" y="223"/>
                </a:cubicBezTo>
                <a:cubicBezTo>
                  <a:pt x="114" y="223"/>
                  <a:pt x="114" y="223"/>
                  <a:pt x="114" y="223"/>
                </a:cubicBezTo>
                <a:cubicBezTo>
                  <a:pt x="114" y="225"/>
                  <a:pt x="115" y="226"/>
                  <a:pt x="117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35" y="226"/>
                  <a:pt x="136" y="225"/>
                  <a:pt x="136" y="223"/>
                </a:cubicBezTo>
                <a:cubicBezTo>
                  <a:pt x="136" y="223"/>
                  <a:pt x="136" y="223"/>
                  <a:pt x="136" y="223"/>
                </a:cubicBezTo>
                <a:cubicBezTo>
                  <a:pt x="136" y="222"/>
                  <a:pt x="135" y="220"/>
                  <a:pt x="133" y="220"/>
                </a:cubicBezTo>
                <a:cubicBezTo>
                  <a:pt x="117" y="220"/>
                  <a:pt x="117" y="220"/>
                  <a:pt x="117" y="220"/>
                </a:cubicBezTo>
                <a:close/>
                <a:moveTo>
                  <a:pt x="87" y="220"/>
                </a:moveTo>
                <a:cubicBezTo>
                  <a:pt x="85" y="220"/>
                  <a:pt x="84" y="222"/>
                  <a:pt x="84" y="223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84" y="225"/>
                  <a:pt x="85" y="226"/>
                  <a:pt x="87" y="226"/>
                </a:cubicBezTo>
                <a:cubicBezTo>
                  <a:pt x="103" y="226"/>
                  <a:pt x="103" y="226"/>
                  <a:pt x="103" y="226"/>
                </a:cubicBezTo>
                <a:cubicBezTo>
                  <a:pt x="105" y="226"/>
                  <a:pt x="106" y="225"/>
                  <a:pt x="106" y="223"/>
                </a:cubicBezTo>
                <a:cubicBezTo>
                  <a:pt x="106" y="223"/>
                  <a:pt x="106" y="223"/>
                  <a:pt x="106" y="223"/>
                </a:cubicBezTo>
                <a:cubicBezTo>
                  <a:pt x="106" y="222"/>
                  <a:pt x="105" y="220"/>
                  <a:pt x="103" y="220"/>
                </a:cubicBezTo>
                <a:cubicBezTo>
                  <a:pt x="87" y="220"/>
                  <a:pt x="87" y="220"/>
                  <a:pt x="87" y="220"/>
                </a:cubicBezTo>
                <a:close/>
                <a:moveTo>
                  <a:pt x="55" y="220"/>
                </a:moveTo>
                <a:cubicBezTo>
                  <a:pt x="53" y="220"/>
                  <a:pt x="52" y="222"/>
                  <a:pt x="52" y="223"/>
                </a:cubicBezTo>
                <a:cubicBezTo>
                  <a:pt x="52" y="223"/>
                  <a:pt x="52" y="223"/>
                  <a:pt x="52" y="223"/>
                </a:cubicBezTo>
                <a:cubicBezTo>
                  <a:pt x="52" y="225"/>
                  <a:pt x="53" y="226"/>
                  <a:pt x="55" y="226"/>
                </a:cubicBezTo>
                <a:cubicBezTo>
                  <a:pt x="71" y="226"/>
                  <a:pt x="71" y="226"/>
                  <a:pt x="71" y="226"/>
                </a:cubicBezTo>
                <a:cubicBezTo>
                  <a:pt x="73" y="226"/>
                  <a:pt x="74" y="225"/>
                  <a:pt x="74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4" y="222"/>
                  <a:pt x="73" y="220"/>
                  <a:pt x="71" y="220"/>
                </a:cubicBezTo>
                <a:cubicBezTo>
                  <a:pt x="55" y="220"/>
                  <a:pt x="55" y="220"/>
                  <a:pt x="55" y="220"/>
                </a:cubicBezTo>
                <a:close/>
                <a:moveTo>
                  <a:pt x="25" y="71"/>
                </a:moveTo>
                <a:cubicBezTo>
                  <a:pt x="58" y="72"/>
                  <a:pt x="58" y="72"/>
                  <a:pt x="58" y="72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227" y="103"/>
                  <a:pt x="227" y="103"/>
                  <a:pt x="227" y="103"/>
                </a:cubicBezTo>
                <a:cubicBezTo>
                  <a:pt x="217" y="109"/>
                  <a:pt x="217" y="109"/>
                  <a:pt x="217" y="109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45" y="109"/>
                  <a:pt x="245" y="109"/>
                  <a:pt x="245" y="109"/>
                </a:cubicBezTo>
                <a:cubicBezTo>
                  <a:pt x="199" y="7"/>
                  <a:pt x="199" y="7"/>
                  <a:pt x="199" y="7"/>
                </a:cubicBezTo>
                <a:cubicBezTo>
                  <a:pt x="196" y="0"/>
                  <a:pt x="196" y="0"/>
                  <a:pt x="196" y="0"/>
                </a:cubicBezTo>
                <a:cubicBezTo>
                  <a:pt x="190" y="3"/>
                  <a:pt x="190" y="3"/>
                  <a:pt x="190" y="3"/>
                </a:cubicBezTo>
                <a:cubicBezTo>
                  <a:pt x="25" y="71"/>
                  <a:pt x="25" y="71"/>
                  <a:pt x="25" y="71"/>
                </a:cubicBezTo>
                <a:close/>
                <a:moveTo>
                  <a:pt x="216" y="131"/>
                </a:moveTo>
                <a:cubicBezTo>
                  <a:pt x="210" y="131"/>
                  <a:pt x="210" y="131"/>
                  <a:pt x="210" y="131"/>
                </a:cubicBezTo>
                <a:cubicBezTo>
                  <a:pt x="128" y="131"/>
                  <a:pt x="128" y="131"/>
                  <a:pt x="128" y="131"/>
                </a:cubicBezTo>
                <a:cubicBezTo>
                  <a:pt x="124" y="131"/>
                  <a:pt x="121" y="132"/>
                  <a:pt x="119" y="135"/>
                </a:cubicBezTo>
                <a:cubicBezTo>
                  <a:pt x="117" y="137"/>
                  <a:pt x="116" y="140"/>
                  <a:pt x="116" y="143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16" y="170"/>
                  <a:pt x="117" y="173"/>
                  <a:pt x="119" y="175"/>
                </a:cubicBezTo>
                <a:cubicBezTo>
                  <a:pt x="121" y="177"/>
                  <a:pt x="124" y="178"/>
                  <a:pt x="128" y="178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216" y="178"/>
                  <a:pt x="216" y="178"/>
                  <a:pt x="216" y="178"/>
                </a:cubicBezTo>
                <a:lnTo>
                  <a:pt x="216" y="13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0" name="Freeform 110"/>
          <p:cNvSpPr>
            <a:spLocks noEditPoints="1"/>
          </p:cNvSpPr>
          <p:nvPr/>
        </p:nvSpPr>
        <p:spPr bwMode="auto">
          <a:xfrm>
            <a:off x="4723408" y="4097890"/>
            <a:ext cx="468487" cy="358634"/>
          </a:xfrm>
          <a:custGeom>
            <a:avLst/>
            <a:gdLst>
              <a:gd name="T0" fmla="*/ 221 w 245"/>
              <a:gd name="T1" fmla="*/ 0 h 188"/>
              <a:gd name="T2" fmla="*/ 245 w 245"/>
              <a:gd name="T3" fmla="*/ 75 h 188"/>
              <a:gd name="T4" fmla="*/ 223 w 245"/>
              <a:gd name="T5" fmla="*/ 177 h 188"/>
              <a:gd name="T6" fmla="*/ 29 w 245"/>
              <a:gd name="T7" fmla="*/ 188 h 188"/>
              <a:gd name="T8" fmla="*/ 48 w 245"/>
              <a:gd name="T9" fmla="*/ 37 h 188"/>
              <a:gd name="T10" fmla="*/ 38 w 245"/>
              <a:gd name="T11" fmla="*/ 31 h 188"/>
              <a:gd name="T12" fmla="*/ 0 w 245"/>
              <a:gd name="T13" fmla="*/ 75 h 188"/>
              <a:gd name="T14" fmla="*/ 23 w 245"/>
              <a:gd name="T15" fmla="*/ 0 h 188"/>
              <a:gd name="T16" fmla="*/ 104 w 245"/>
              <a:gd name="T17" fmla="*/ 64 h 188"/>
              <a:gd name="T18" fmla="*/ 88 w 245"/>
              <a:gd name="T19" fmla="*/ 71 h 188"/>
              <a:gd name="T20" fmla="*/ 79 w 245"/>
              <a:gd name="T21" fmla="*/ 77 h 188"/>
              <a:gd name="T22" fmla="*/ 84 w 245"/>
              <a:gd name="T23" fmla="*/ 84 h 188"/>
              <a:gd name="T24" fmla="*/ 88 w 245"/>
              <a:gd name="T25" fmla="*/ 97 h 188"/>
              <a:gd name="T26" fmla="*/ 113 w 245"/>
              <a:gd name="T27" fmla="*/ 99 h 188"/>
              <a:gd name="T28" fmla="*/ 129 w 245"/>
              <a:gd name="T29" fmla="*/ 84 h 188"/>
              <a:gd name="T30" fmla="*/ 143 w 245"/>
              <a:gd name="T31" fmla="*/ 78 h 188"/>
              <a:gd name="T32" fmla="*/ 149 w 245"/>
              <a:gd name="T33" fmla="*/ 81 h 188"/>
              <a:gd name="T34" fmla="*/ 138 w 245"/>
              <a:gd name="T35" fmla="*/ 84 h 188"/>
              <a:gd name="T36" fmla="*/ 134 w 245"/>
              <a:gd name="T37" fmla="*/ 92 h 188"/>
              <a:gd name="T38" fmla="*/ 138 w 245"/>
              <a:gd name="T39" fmla="*/ 101 h 188"/>
              <a:gd name="T40" fmla="*/ 159 w 245"/>
              <a:gd name="T41" fmla="*/ 90 h 188"/>
              <a:gd name="T42" fmla="*/ 168 w 245"/>
              <a:gd name="T43" fmla="*/ 84 h 188"/>
              <a:gd name="T44" fmla="*/ 159 w 245"/>
              <a:gd name="T45" fmla="*/ 77 h 188"/>
              <a:gd name="T46" fmla="*/ 151 w 245"/>
              <a:gd name="T47" fmla="*/ 66 h 188"/>
              <a:gd name="T48" fmla="*/ 127 w 245"/>
              <a:gd name="T49" fmla="*/ 64 h 188"/>
              <a:gd name="T50" fmla="*/ 114 w 245"/>
              <a:gd name="T51" fmla="*/ 74 h 188"/>
              <a:gd name="T52" fmla="*/ 101 w 245"/>
              <a:gd name="T53" fmla="*/ 84 h 188"/>
              <a:gd name="T54" fmla="*/ 96 w 245"/>
              <a:gd name="T55" fmla="*/ 81 h 188"/>
              <a:gd name="T56" fmla="*/ 104 w 245"/>
              <a:gd name="T57" fmla="*/ 78 h 188"/>
              <a:gd name="T58" fmla="*/ 107 w 245"/>
              <a:gd name="T59" fmla="*/ 71 h 188"/>
              <a:gd name="T60" fmla="*/ 186 w 245"/>
              <a:gd name="T61" fmla="*/ 90 h 188"/>
              <a:gd name="T62" fmla="*/ 57 w 245"/>
              <a:gd name="T63" fmla="*/ 89 h 188"/>
              <a:gd name="T64" fmla="*/ 69 w 245"/>
              <a:gd name="T65" fmla="*/ 149 h 188"/>
              <a:gd name="T66" fmla="*/ 162 w 245"/>
              <a:gd name="T67" fmla="*/ 169 h 188"/>
              <a:gd name="T68" fmla="*/ 197 w 245"/>
              <a:gd name="T69" fmla="*/ 14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5" h="188">
                <a:moveTo>
                  <a:pt x="23" y="0"/>
                </a:moveTo>
                <a:cubicBezTo>
                  <a:pt x="221" y="0"/>
                  <a:pt x="221" y="0"/>
                  <a:pt x="221" y="0"/>
                </a:cubicBezTo>
                <a:cubicBezTo>
                  <a:pt x="234" y="0"/>
                  <a:pt x="245" y="11"/>
                  <a:pt x="245" y="24"/>
                </a:cubicBezTo>
                <a:cubicBezTo>
                  <a:pt x="245" y="75"/>
                  <a:pt x="245" y="75"/>
                  <a:pt x="245" y="75"/>
                </a:cubicBezTo>
                <a:cubicBezTo>
                  <a:pt x="202" y="75"/>
                  <a:pt x="202" y="75"/>
                  <a:pt x="202" y="75"/>
                </a:cubicBezTo>
                <a:cubicBezTo>
                  <a:pt x="223" y="177"/>
                  <a:pt x="223" y="177"/>
                  <a:pt x="223" y="177"/>
                </a:cubicBezTo>
                <a:cubicBezTo>
                  <a:pt x="214" y="188"/>
                  <a:pt x="214" y="188"/>
                  <a:pt x="214" y="188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0" y="177"/>
                  <a:pt x="20" y="177"/>
                  <a:pt x="20" y="177"/>
                </a:cubicBezTo>
                <a:cubicBezTo>
                  <a:pt x="48" y="37"/>
                  <a:pt x="48" y="37"/>
                  <a:pt x="48" y="37"/>
                </a:cubicBezTo>
                <a:cubicBezTo>
                  <a:pt x="50" y="31"/>
                  <a:pt x="50" y="31"/>
                  <a:pt x="50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24" y="75"/>
                  <a:pt x="24" y="75"/>
                  <a:pt x="24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108" y="64"/>
                </a:moveTo>
                <a:cubicBezTo>
                  <a:pt x="106" y="64"/>
                  <a:pt x="105" y="64"/>
                  <a:pt x="104" y="64"/>
                </a:cubicBezTo>
                <a:cubicBezTo>
                  <a:pt x="99" y="64"/>
                  <a:pt x="95" y="65"/>
                  <a:pt x="92" y="67"/>
                </a:cubicBezTo>
                <a:cubicBezTo>
                  <a:pt x="90" y="68"/>
                  <a:pt x="89" y="69"/>
                  <a:pt x="88" y="71"/>
                </a:cubicBezTo>
                <a:cubicBezTo>
                  <a:pt x="87" y="73"/>
                  <a:pt x="86" y="75"/>
                  <a:pt x="85" y="77"/>
                </a:cubicBezTo>
                <a:cubicBezTo>
                  <a:pt x="83" y="77"/>
                  <a:pt x="81" y="77"/>
                  <a:pt x="79" y="77"/>
                </a:cubicBezTo>
                <a:cubicBezTo>
                  <a:pt x="79" y="79"/>
                  <a:pt x="78" y="82"/>
                  <a:pt x="78" y="84"/>
                </a:cubicBezTo>
                <a:cubicBezTo>
                  <a:pt x="80" y="84"/>
                  <a:pt x="82" y="84"/>
                  <a:pt x="84" y="84"/>
                </a:cubicBezTo>
                <a:cubicBezTo>
                  <a:pt x="84" y="87"/>
                  <a:pt x="84" y="89"/>
                  <a:pt x="85" y="92"/>
                </a:cubicBezTo>
                <a:cubicBezTo>
                  <a:pt x="86" y="94"/>
                  <a:pt x="87" y="96"/>
                  <a:pt x="88" y="97"/>
                </a:cubicBezTo>
                <a:cubicBezTo>
                  <a:pt x="92" y="100"/>
                  <a:pt x="96" y="102"/>
                  <a:pt x="102" y="102"/>
                </a:cubicBezTo>
                <a:cubicBezTo>
                  <a:pt x="106" y="102"/>
                  <a:pt x="110" y="101"/>
                  <a:pt x="113" y="99"/>
                </a:cubicBezTo>
                <a:cubicBezTo>
                  <a:pt x="117" y="98"/>
                  <a:pt x="119" y="96"/>
                  <a:pt x="121" y="94"/>
                </a:cubicBezTo>
                <a:cubicBezTo>
                  <a:pt x="123" y="93"/>
                  <a:pt x="125" y="89"/>
                  <a:pt x="129" y="84"/>
                </a:cubicBezTo>
                <a:cubicBezTo>
                  <a:pt x="131" y="81"/>
                  <a:pt x="133" y="79"/>
                  <a:pt x="135" y="79"/>
                </a:cubicBezTo>
                <a:cubicBezTo>
                  <a:pt x="136" y="79"/>
                  <a:pt x="139" y="78"/>
                  <a:pt x="143" y="78"/>
                </a:cubicBezTo>
                <a:cubicBezTo>
                  <a:pt x="145" y="78"/>
                  <a:pt x="146" y="79"/>
                  <a:pt x="147" y="79"/>
                </a:cubicBezTo>
                <a:cubicBezTo>
                  <a:pt x="148" y="80"/>
                  <a:pt x="149" y="80"/>
                  <a:pt x="149" y="81"/>
                </a:cubicBezTo>
                <a:cubicBezTo>
                  <a:pt x="149" y="83"/>
                  <a:pt x="148" y="83"/>
                  <a:pt x="147" y="84"/>
                </a:cubicBezTo>
                <a:cubicBezTo>
                  <a:pt x="146" y="84"/>
                  <a:pt x="143" y="84"/>
                  <a:pt x="138" y="84"/>
                </a:cubicBezTo>
                <a:cubicBezTo>
                  <a:pt x="136" y="84"/>
                  <a:pt x="135" y="84"/>
                  <a:pt x="133" y="84"/>
                </a:cubicBezTo>
                <a:cubicBezTo>
                  <a:pt x="133" y="87"/>
                  <a:pt x="133" y="90"/>
                  <a:pt x="134" y="92"/>
                </a:cubicBezTo>
                <a:cubicBezTo>
                  <a:pt x="134" y="95"/>
                  <a:pt x="134" y="98"/>
                  <a:pt x="134" y="101"/>
                </a:cubicBezTo>
                <a:cubicBezTo>
                  <a:pt x="135" y="101"/>
                  <a:pt x="137" y="101"/>
                  <a:pt x="138" y="101"/>
                </a:cubicBezTo>
                <a:cubicBezTo>
                  <a:pt x="147" y="101"/>
                  <a:pt x="153" y="99"/>
                  <a:pt x="156" y="96"/>
                </a:cubicBezTo>
                <a:cubicBezTo>
                  <a:pt x="158" y="94"/>
                  <a:pt x="159" y="92"/>
                  <a:pt x="159" y="90"/>
                </a:cubicBezTo>
                <a:cubicBezTo>
                  <a:pt x="160" y="88"/>
                  <a:pt x="160" y="86"/>
                  <a:pt x="160" y="84"/>
                </a:cubicBezTo>
                <a:cubicBezTo>
                  <a:pt x="163" y="84"/>
                  <a:pt x="165" y="84"/>
                  <a:pt x="168" y="84"/>
                </a:cubicBezTo>
                <a:cubicBezTo>
                  <a:pt x="167" y="82"/>
                  <a:pt x="167" y="79"/>
                  <a:pt x="166" y="77"/>
                </a:cubicBezTo>
                <a:cubicBezTo>
                  <a:pt x="164" y="77"/>
                  <a:pt x="162" y="77"/>
                  <a:pt x="159" y="77"/>
                </a:cubicBezTo>
                <a:cubicBezTo>
                  <a:pt x="159" y="74"/>
                  <a:pt x="157" y="72"/>
                  <a:pt x="156" y="70"/>
                </a:cubicBezTo>
                <a:cubicBezTo>
                  <a:pt x="155" y="69"/>
                  <a:pt x="153" y="67"/>
                  <a:pt x="151" y="66"/>
                </a:cubicBezTo>
                <a:cubicBezTo>
                  <a:pt x="147" y="64"/>
                  <a:pt x="142" y="62"/>
                  <a:pt x="136" y="62"/>
                </a:cubicBezTo>
                <a:cubicBezTo>
                  <a:pt x="132" y="62"/>
                  <a:pt x="129" y="63"/>
                  <a:pt x="127" y="64"/>
                </a:cubicBezTo>
                <a:cubicBezTo>
                  <a:pt x="124" y="65"/>
                  <a:pt x="122" y="66"/>
                  <a:pt x="120" y="67"/>
                </a:cubicBezTo>
                <a:cubicBezTo>
                  <a:pt x="119" y="68"/>
                  <a:pt x="117" y="71"/>
                  <a:pt x="114" y="74"/>
                </a:cubicBezTo>
                <a:cubicBezTo>
                  <a:pt x="111" y="79"/>
                  <a:pt x="108" y="82"/>
                  <a:pt x="107" y="83"/>
                </a:cubicBezTo>
                <a:cubicBezTo>
                  <a:pt x="106" y="84"/>
                  <a:pt x="104" y="84"/>
                  <a:pt x="101" y="84"/>
                </a:cubicBezTo>
                <a:cubicBezTo>
                  <a:pt x="99" y="84"/>
                  <a:pt x="98" y="84"/>
                  <a:pt x="97" y="83"/>
                </a:cubicBezTo>
                <a:cubicBezTo>
                  <a:pt x="96" y="83"/>
                  <a:pt x="96" y="82"/>
                  <a:pt x="96" y="81"/>
                </a:cubicBezTo>
                <a:cubicBezTo>
                  <a:pt x="96" y="80"/>
                  <a:pt x="96" y="79"/>
                  <a:pt x="97" y="79"/>
                </a:cubicBezTo>
                <a:cubicBezTo>
                  <a:pt x="98" y="79"/>
                  <a:pt x="101" y="78"/>
                  <a:pt x="104" y="78"/>
                </a:cubicBezTo>
                <a:cubicBezTo>
                  <a:pt x="105" y="78"/>
                  <a:pt x="106" y="78"/>
                  <a:pt x="107" y="78"/>
                </a:cubicBezTo>
                <a:cubicBezTo>
                  <a:pt x="107" y="76"/>
                  <a:pt x="107" y="73"/>
                  <a:pt x="107" y="71"/>
                </a:cubicBezTo>
                <a:cubicBezTo>
                  <a:pt x="107" y="69"/>
                  <a:pt x="108" y="66"/>
                  <a:pt x="108" y="64"/>
                </a:cubicBezTo>
                <a:close/>
                <a:moveTo>
                  <a:pt x="186" y="90"/>
                </a:moveTo>
                <a:cubicBezTo>
                  <a:pt x="179" y="107"/>
                  <a:pt x="153" y="120"/>
                  <a:pt x="122" y="120"/>
                </a:cubicBezTo>
                <a:cubicBezTo>
                  <a:pt x="89" y="120"/>
                  <a:pt x="63" y="106"/>
                  <a:pt x="57" y="89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52" y="142"/>
                  <a:pt x="61" y="143"/>
                  <a:pt x="69" y="149"/>
                </a:cubicBezTo>
                <a:cubicBezTo>
                  <a:pt x="77" y="155"/>
                  <a:pt x="79" y="164"/>
                  <a:pt x="79" y="169"/>
                </a:cubicBezTo>
                <a:cubicBezTo>
                  <a:pt x="162" y="169"/>
                  <a:pt x="162" y="169"/>
                  <a:pt x="162" y="169"/>
                </a:cubicBezTo>
                <a:cubicBezTo>
                  <a:pt x="163" y="164"/>
                  <a:pt x="164" y="155"/>
                  <a:pt x="173" y="149"/>
                </a:cubicBezTo>
                <a:cubicBezTo>
                  <a:pt x="181" y="143"/>
                  <a:pt x="191" y="142"/>
                  <a:pt x="197" y="141"/>
                </a:cubicBezTo>
                <a:lnTo>
                  <a:pt x="186" y="9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1" name="Freeform 111"/>
          <p:cNvSpPr>
            <a:spLocks noEditPoints="1"/>
          </p:cNvSpPr>
          <p:nvPr/>
        </p:nvSpPr>
        <p:spPr bwMode="auto">
          <a:xfrm>
            <a:off x="4702406" y="2535730"/>
            <a:ext cx="523412" cy="389329"/>
          </a:xfrm>
          <a:custGeom>
            <a:avLst/>
            <a:gdLst>
              <a:gd name="T0" fmla="*/ 29 w 274"/>
              <a:gd name="T1" fmla="*/ 163 h 204"/>
              <a:gd name="T2" fmla="*/ 253 w 274"/>
              <a:gd name="T3" fmla="*/ 135 h 204"/>
              <a:gd name="T4" fmla="*/ 223 w 274"/>
              <a:gd name="T5" fmla="*/ 0 h 204"/>
              <a:gd name="T6" fmla="*/ 27 w 274"/>
              <a:gd name="T7" fmla="*/ 33 h 204"/>
              <a:gd name="T8" fmla="*/ 28 w 274"/>
              <a:gd name="T9" fmla="*/ 30 h 204"/>
              <a:gd name="T10" fmla="*/ 39 w 274"/>
              <a:gd name="T11" fmla="*/ 30 h 204"/>
              <a:gd name="T12" fmla="*/ 45 w 274"/>
              <a:gd name="T13" fmla="*/ 33 h 204"/>
              <a:gd name="T14" fmla="*/ 48 w 274"/>
              <a:gd name="T15" fmla="*/ 27 h 204"/>
              <a:gd name="T16" fmla="*/ 59 w 274"/>
              <a:gd name="T17" fmla="*/ 26 h 204"/>
              <a:gd name="T18" fmla="*/ 67 w 274"/>
              <a:gd name="T19" fmla="*/ 22 h 204"/>
              <a:gd name="T20" fmla="*/ 72 w 274"/>
              <a:gd name="T21" fmla="*/ 27 h 204"/>
              <a:gd name="T22" fmla="*/ 69 w 274"/>
              <a:gd name="T23" fmla="*/ 25 h 204"/>
              <a:gd name="T24" fmla="*/ 83 w 274"/>
              <a:gd name="T25" fmla="*/ 26 h 204"/>
              <a:gd name="T26" fmla="*/ 92 w 274"/>
              <a:gd name="T27" fmla="*/ 25 h 204"/>
              <a:gd name="T28" fmla="*/ 86 w 274"/>
              <a:gd name="T29" fmla="*/ 30 h 204"/>
              <a:gd name="T30" fmla="*/ 89 w 274"/>
              <a:gd name="T31" fmla="*/ 32 h 204"/>
              <a:gd name="T32" fmla="*/ 100 w 274"/>
              <a:gd name="T33" fmla="*/ 25 h 204"/>
              <a:gd name="T34" fmla="*/ 101 w 274"/>
              <a:gd name="T35" fmla="*/ 29 h 204"/>
              <a:gd name="T36" fmla="*/ 105 w 274"/>
              <a:gd name="T37" fmla="*/ 32 h 204"/>
              <a:gd name="T38" fmla="*/ 34 w 274"/>
              <a:gd name="T39" fmla="*/ 115 h 204"/>
              <a:gd name="T40" fmla="*/ 178 w 274"/>
              <a:gd name="T41" fmla="*/ 118 h 204"/>
              <a:gd name="T42" fmla="*/ 207 w 274"/>
              <a:gd name="T43" fmla="*/ 107 h 204"/>
              <a:gd name="T44" fmla="*/ 211 w 274"/>
              <a:gd name="T45" fmla="*/ 106 h 204"/>
              <a:gd name="T46" fmla="*/ 213 w 274"/>
              <a:gd name="T47" fmla="*/ 115 h 204"/>
              <a:gd name="T48" fmla="*/ 203 w 274"/>
              <a:gd name="T49" fmla="*/ 117 h 204"/>
              <a:gd name="T50" fmla="*/ 197 w 274"/>
              <a:gd name="T51" fmla="*/ 109 h 204"/>
              <a:gd name="T52" fmla="*/ 186 w 274"/>
              <a:gd name="T53" fmla="*/ 107 h 204"/>
              <a:gd name="T54" fmla="*/ 193 w 274"/>
              <a:gd name="T55" fmla="*/ 107 h 204"/>
              <a:gd name="T56" fmla="*/ 192 w 274"/>
              <a:gd name="T57" fmla="*/ 116 h 204"/>
              <a:gd name="T58" fmla="*/ 178 w 274"/>
              <a:gd name="T59" fmla="*/ 117 h 204"/>
              <a:gd name="T60" fmla="*/ 125 w 274"/>
              <a:gd name="T61" fmla="*/ 115 h 204"/>
              <a:gd name="T62" fmla="*/ 159 w 274"/>
              <a:gd name="T63" fmla="*/ 106 h 204"/>
              <a:gd name="T64" fmla="*/ 163 w 274"/>
              <a:gd name="T65" fmla="*/ 107 h 204"/>
              <a:gd name="T66" fmla="*/ 162 w 274"/>
              <a:gd name="T67" fmla="*/ 116 h 204"/>
              <a:gd name="T68" fmla="*/ 149 w 274"/>
              <a:gd name="T69" fmla="*/ 118 h 204"/>
              <a:gd name="T70" fmla="*/ 148 w 274"/>
              <a:gd name="T71" fmla="*/ 108 h 204"/>
              <a:gd name="T72" fmla="*/ 151 w 274"/>
              <a:gd name="T73" fmla="*/ 108 h 204"/>
              <a:gd name="T74" fmla="*/ 143 w 274"/>
              <a:gd name="T75" fmla="*/ 107 h 204"/>
              <a:gd name="T76" fmla="*/ 141 w 274"/>
              <a:gd name="T77" fmla="*/ 117 h 204"/>
              <a:gd name="T78" fmla="*/ 127 w 274"/>
              <a:gd name="T79" fmla="*/ 115 h 204"/>
              <a:gd name="T80" fmla="*/ 76 w 274"/>
              <a:gd name="T81" fmla="*/ 107 h 204"/>
              <a:gd name="T82" fmla="*/ 80 w 274"/>
              <a:gd name="T83" fmla="*/ 106 h 204"/>
              <a:gd name="T84" fmla="*/ 114 w 274"/>
              <a:gd name="T85" fmla="*/ 109 h 204"/>
              <a:gd name="T86" fmla="*/ 109 w 274"/>
              <a:gd name="T87" fmla="*/ 117 h 204"/>
              <a:gd name="T88" fmla="*/ 96 w 274"/>
              <a:gd name="T89" fmla="*/ 115 h 204"/>
              <a:gd name="T90" fmla="*/ 101 w 274"/>
              <a:gd name="T91" fmla="*/ 108 h 204"/>
              <a:gd name="T92" fmla="*/ 102 w 274"/>
              <a:gd name="T93" fmla="*/ 108 h 204"/>
              <a:gd name="T94" fmla="*/ 94 w 274"/>
              <a:gd name="T95" fmla="*/ 115 h 204"/>
              <a:gd name="T96" fmla="*/ 88 w 274"/>
              <a:gd name="T97" fmla="*/ 116 h 204"/>
              <a:gd name="T98" fmla="*/ 77 w 274"/>
              <a:gd name="T99" fmla="*/ 108 h 204"/>
              <a:gd name="T100" fmla="*/ 59 w 274"/>
              <a:gd name="T101" fmla="*/ 106 h 204"/>
              <a:gd name="T102" fmla="*/ 63 w 274"/>
              <a:gd name="T103" fmla="*/ 107 h 204"/>
              <a:gd name="T104" fmla="*/ 62 w 274"/>
              <a:gd name="T105" fmla="*/ 116 h 204"/>
              <a:gd name="T106" fmla="*/ 49 w 274"/>
              <a:gd name="T107" fmla="*/ 118 h 204"/>
              <a:gd name="T108" fmla="*/ 48 w 274"/>
              <a:gd name="T109" fmla="*/ 108 h 204"/>
              <a:gd name="T110" fmla="*/ 51 w 274"/>
              <a:gd name="T111" fmla="*/ 108 h 204"/>
              <a:gd name="T112" fmla="*/ 43 w 274"/>
              <a:gd name="T113" fmla="*/ 107 h 204"/>
              <a:gd name="T114" fmla="*/ 41 w 274"/>
              <a:gd name="T115" fmla="*/ 117 h 204"/>
              <a:gd name="T116" fmla="*/ 27 w 274"/>
              <a:gd name="T117" fmla="*/ 115 h 204"/>
              <a:gd name="T118" fmla="*/ 52 w 274"/>
              <a:gd name="T119" fmla="*/ 87 h 204"/>
              <a:gd name="T120" fmla="*/ 64 w 274"/>
              <a:gd name="T121" fmla="*/ 71 h 204"/>
              <a:gd name="T122" fmla="*/ 25 w 274"/>
              <a:gd name="T123" fmla="*/ 79 h 204"/>
              <a:gd name="T124" fmla="*/ 25 w 274"/>
              <a:gd name="T125" fmla="*/ 69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04">
                <a:moveTo>
                  <a:pt x="253" y="49"/>
                </a:moveTo>
                <a:cubicBezTo>
                  <a:pt x="259" y="50"/>
                  <a:pt x="264" y="52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71" y="60"/>
                  <a:pt x="274" y="66"/>
                  <a:pt x="274" y="72"/>
                </a:cubicBezTo>
                <a:cubicBezTo>
                  <a:pt x="274" y="181"/>
                  <a:pt x="274" y="181"/>
                  <a:pt x="274" y="181"/>
                </a:cubicBezTo>
                <a:cubicBezTo>
                  <a:pt x="274" y="188"/>
                  <a:pt x="271" y="193"/>
                  <a:pt x="267" y="198"/>
                </a:cubicBezTo>
                <a:cubicBezTo>
                  <a:pt x="267" y="198"/>
                  <a:pt x="267" y="198"/>
                  <a:pt x="267" y="198"/>
                </a:cubicBezTo>
                <a:cubicBezTo>
                  <a:pt x="263" y="202"/>
                  <a:pt x="257" y="204"/>
                  <a:pt x="251" y="204"/>
                </a:cubicBezTo>
                <a:cubicBezTo>
                  <a:pt x="52" y="204"/>
                  <a:pt x="52" y="204"/>
                  <a:pt x="52" y="204"/>
                </a:cubicBezTo>
                <a:cubicBezTo>
                  <a:pt x="46" y="204"/>
                  <a:pt x="40" y="202"/>
                  <a:pt x="36" y="198"/>
                </a:cubicBezTo>
                <a:cubicBezTo>
                  <a:pt x="36" y="198"/>
                  <a:pt x="36" y="198"/>
                  <a:pt x="36" y="198"/>
                </a:cubicBezTo>
                <a:cubicBezTo>
                  <a:pt x="32" y="193"/>
                  <a:pt x="29" y="188"/>
                  <a:pt x="29" y="181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43" y="163"/>
                  <a:pt x="43" y="163"/>
                  <a:pt x="43" y="163"/>
                </a:cubicBezTo>
                <a:cubicBezTo>
                  <a:pt x="43" y="181"/>
                  <a:pt x="43" y="181"/>
                  <a:pt x="43" y="181"/>
                </a:cubicBezTo>
                <a:cubicBezTo>
                  <a:pt x="43" y="184"/>
                  <a:pt x="44" y="186"/>
                  <a:pt x="45" y="188"/>
                </a:cubicBezTo>
                <a:cubicBezTo>
                  <a:pt x="47" y="190"/>
                  <a:pt x="49" y="191"/>
                  <a:pt x="52" y="191"/>
                </a:cubicBezTo>
                <a:cubicBezTo>
                  <a:pt x="251" y="191"/>
                  <a:pt x="251" y="191"/>
                  <a:pt x="251" y="191"/>
                </a:cubicBezTo>
                <a:cubicBezTo>
                  <a:pt x="254" y="191"/>
                  <a:pt x="256" y="190"/>
                  <a:pt x="258" y="188"/>
                </a:cubicBezTo>
                <a:cubicBezTo>
                  <a:pt x="259" y="186"/>
                  <a:pt x="261" y="184"/>
                  <a:pt x="261" y="181"/>
                </a:cubicBezTo>
                <a:cubicBezTo>
                  <a:pt x="261" y="179"/>
                  <a:pt x="261" y="179"/>
                  <a:pt x="261" y="179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80" y="163"/>
                  <a:pt x="80" y="163"/>
                  <a:pt x="80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42" y="163"/>
                  <a:pt x="253" y="152"/>
                  <a:pt x="253" y="138"/>
                </a:cubicBezTo>
                <a:cubicBezTo>
                  <a:pt x="253" y="135"/>
                  <a:pt x="253" y="135"/>
                  <a:pt x="253" y="135"/>
                </a:cubicBezTo>
                <a:cubicBezTo>
                  <a:pt x="261" y="135"/>
                  <a:pt x="261" y="135"/>
                  <a:pt x="261" y="135"/>
                </a:cubicBezTo>
                <a:cubicBezTo>
                  <a:pt x="261" y="72"/>
                  <a:pt x="261" y="72"/>
                  <a:pt x="261" y="72"/>
                </a:cubicBezTo>
                <a:cubicBezTo>
                  <a:pt x="261" y="69"/>
                  <a:pt x="259" y="67"/>
                  <a:pt x="258" y="65"/>
                </a:cubicBezTo>
                <a:cubicBezTo>
                  <a:pt x="257" y="64"/>
                  <a:pt x="255" y="63"/>
                  <a:pt x="253" y="63"/>
                </a:cubicBezTo>
                <a:cubicBezTo>
                  <a:pt x="253" y="49"/>
                  <a:pt x="253" y="49"/>
                  <a:pt x="253" y="49"/>
                </a:cubicBezTo>
                <a:close/>
                <a:moveTo>
                  <a:pt x="13" y="0"/>
                </a:moveTo>
                <a:cubicBezTo>
                  <a:pt x="6" y="0"/>
                  <a:pt x="0" y="6"/>
                  <a:pt x="0" y="12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6" y="146"/>
                  <a:pt x="13" y="146"/>
                </a:cubicBezTo>
                <a:cubicBezTo>
                  <a:pt x="223" y="146"/>
                  <a:pt x="223" y="146"/>
                  <a:pt x="223" y="146"/>
                </a:cubicBezTo>
                <a:cubicBezTo>
                  <a:pt x="230" y="146"/>
                  <a:pt x="235" y="140"/>
                  <a:pt x="235" y="133"/>
                </a:cubicBezTo>
                <a:cubicBezTo>
                  <a:pt x="235" y="12"/>
                  <a:pt x="235" y="12"/>
                  <a:pt x="235" y="12"/>
                </a:cubicBezTo>
                <a:cubicBezTo>
                  <a:pt x="235" y="6"/>
                  <a:pt x="230" y="0"/>
                  <a:pt x="223" y="0"/>
                </a:cubicBezTo>
                <a:cubicBezTo>
                  <a:pt x="13" y="0"/>
                  <a:pt x="13" y="0"/>
                  <a:pt x="13" y="0"/>
                </a:cubicBezTo>
                <a:close/>
                <a:moveTo>
                  <a:pt x="31" y="51"/>
                </a:moveTo>
                <a:cubicBezTo>
                  <a:pt x="28" y="51"/>
                  <a:pt x="25" y="54"/>
                  <a:pt x="25" y="57"/>
                </a:cubicBezTo>
                <a:cubicBezTo>
                  <a:pt x="25" y="60"/>
                  <a:pt x="25" y="60"/>
                  <a:pt x="25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1"/>
                  <a:pt x="36" y="51"/>
                  <a:pt x="36" y="51"/>
                </a:cubicBezTo>
                <a:cubicBezTo>
                  <a:pt x="31" y="51"/>
                  <a:pt x="31" y="51"/>
                  <a:pt x="31" y="51"/>
                </a:cubicBezTo>
                <a:close/>
                <a:moveTo>
                  <a:pt x="32" y="29"/>
                </a:moveTo>
                <a:cubicBezTo>
                  <a:pt x="35" y="29"/>
                  <a:pt x="35" y="29"/>
                  <a:pt x="35" y="29"/>
                </a:cubicBezTo>
                <a:cubicBezTo>
                  <a:pt x="34" y="30"/>
                  <a:pt x="34" y="31"/>
                  <a:pt x="34" y="31"/>
                </a:cubicBezTo>
                <a:cubicBezTo>
                  <a:pt x="33" y="32"/>
                  <a:pt x="33" y="32"/>
                  <a:pt x="32" y="33"/>
                </a:cubicBezTo>
                <a:cubicBezTo>
                  <a:pt x="31" y="33"/>
                  <a:pt x="31" y="33"/>
                  <a:pt x="30" y="33"/>
                </a:cubicBezTo>
                <a:cubicBezTo>
                  <a:pt x="28" y="33"/>
                  <a:pt x="27" y="33"/>
                  <a:pt x="27" y="33"/>
                </a:cubicBezTo>
                <a:cubicBezTo>
                  <a:pt x="26" y="32"/>
                  <a:pt x="25" y="32"/>
                  <a:pt x="25" y="31"/>
                </a:cubicBezTo>
                <a:cubicBezTo>
                  <a:pt x="24" y="30"/>
                  <a:pt x="24" y="29"/>
                  <a:pt x="24" y="27"/>
                </a:cubicBezTo>
                <a:cubicBezTo>
                  <a:pt x="24" y="26"/>
                  <a:pt x="24" y="24"/>
                  <a:pt x="25" y="23"/>
                </a:cubicBezTo>
                <a:cubicBezTo>
                  <a:pt x="26" y="22"/>
                  <a:pt x="28" y="22"/>
                  <a:pt x="30" y="22"/>
                </a:cubicBezTo>
                <a:cubicBezTo>
                  <a:pt x="31" y="22"/>
                  <a:pt x="32" y="22"/>
                  <a:pt x="33" y="23"/>
                </a:cubicBezTo>
                <a:cubicBezTo>
                  <a:pt x="34" y="23"/>
                  <a:pt x="34" y="24"/>
                  <a:pt x="35" y="25"/>
                </a:cubicBezTo>
                <a:cubicBezTo>
                  <a:pt x="32" y="26"/>
                  <a:pt x="32" y="26"/>
                  <a:pt x="32" y="26"/>
                </a:cubicBezTo>
                <a:cubicBezTo>
                  <a:pt x="31" y="26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0" y="24"/>
                  <a:pt x="30" y="24"/>
                  <a:pt x="30" y="24"/>
                </a:cubicBezTo>
                <a:cubicBezTo>
                  <a:pt x="29" y="24"/>
                  <a:pt x="28" y="25"/>
                  <a:pt x="28" y="25"/>
                </a:cubicBezTo>
                <a:cubicBezTo>
                  <a:pt x="28" y="26"/>
                  <a:pt x="27" y="27"/>
                  <a:pt x="27" y="27"/>
                </a:cubicBezTo>
                <a:cubicBezTo>
                  <a:pt x="27" y="29"/>
                  <a:pt x="28" y="30"/>
                  <a:pt x="28" y="30"/>
                </a:cubicBezTo>
                <a:cubicBezTo>
                  <a:pt x="28" y="30"/>
                  <a:pt x="29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2" y="29"/>
                  <a:pt x="32" y="29"/>
                </a:cubicBezTo>
                <a:close/>
                <a:moveTo>
                  <a:pt x="36" y="25"/>
                </a:moveTo>
                <a:cubicBezTo>
                  <a:pt x="39" y="25"/>
                  <a:pt x="39" y="25"/>
                  <a:pt x="39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40" y="25"/>
                  <a:pt x="40" y="25"/>
                </a:cubicBezTo>
                <a:cubicBezTo>
                  <a:pt x="40" y="25"/>
                  <a:pt x="40" y="25"/>
                  <a:pt x="41" y="25"/>
                </a:cubicBezTo>
                <a:cubicBezTo>
                  <a:pt x="41" y="25"/>
                  <a:pt x="42" y="25"/>
                  <a:pt x="42" y="25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0" y="27"/>
                  <a:pt x="40" y="27"/>
                  <a:pt x="40" y="28"/>
                </a:cubicBezTo>
                <a:cubicBezTo>
                  <a:pt x="39" y="28"/>
                  <a:pt x="39" y="29"/>
                  <a:pt x="39" y="30"/>
                </a:cubicBezTo>
                <a:cubicBezTo>
                  <a:pt x="39" y="33"/>
                  <a:pt x="39" y="33"/>
                  <a:pt x="39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25"/>
                  <a:pt x="36" y="25"/>
                  <a:pt x="36" y="25"/>
                </a:cubicBezTo>
                <a:close/>
                <a:moveTo>
                  <a:pt x="52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1"/>
                  <a:pt x="46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9" y="31"/>
                  <a:pt x="49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1" y="32"/>
                  <a:pt x="51" y="32"/>
                  <a:pt x="50" y="33"/>
                </a:cubicBezTo>
                <a:cubicBezTo>
                  <a:pt x="49" y="33"/>
                  <a:pt x="48" y="33"/>
                  <a:pt x="47" y="33"/>
                </a:cubicBezTo>
                <a:cubicBezTo>
                  <a:pt x="46" y="33"/>
                  <a:pt x="45" y="33"/>
                  <a:pt x="45" y="33"/>
                </a:cubicBezTo>
                <a:cubicBezTo>
                  <a:pt x="44" y="32"/>
                  <a:pt x="44" y="32"/>
                  <a:pt x="43" y="31"/>
                </a:cubicBezTo>
                <a:cubicBezTo>
                  <a:pt x="43" y="31"/>
                  <a:pt x="43" y="30"/>
                  <a:pt x="43" y="29"/>
                </a:cubicBezTo>
                <a:cubicBezTo>
                  <a:pt x="43" y="28"/>
                  <a:pt x="43" y="27"/>
                  <a:pt x="44" y="26"/>
                </a:cubicBezTo>
                <a:cubicBezTo>
                  <a:pt x="45" y="25"/>
                  <a:pt x="46" y="25"/>
                  <a:pt x="47" y="25"/>
                </a:cubicBezTo>
                <a:cubicBezTo>
                  <a:pt x="48" y="25"/>
                  <a:pt x="49" y="25"/>
                  <a:pt x="50" y="25"/>
                </a:cubicBezTo>
                <a:cubicBezTo>
                  <a:pt x="51" y="26"/>
                  <a:pt x="51" y="26"/>
                  <a:pt x="51" y="27"/>
                </a:cubicBezTo>
                <a:cubicBezTo>
                  <a:pt x="52" y="28"/>
                  <a:pt x="52" y="28"/>
                  <a:pt x="52" y="29"/>
                </a:cubicBezTo>
                <a:cubicBezTo>
                  <a:pt x="52" y="30"/>
                  <a:pt x="52" y="30"/>
                  <a:pt x="52" y="30"/>
                </a:cubicBezTo>
                <a:close/>
                <a:moveTo>
                  <a:pt x="49" y="28"/>
                </a:move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7"/>
                  <a:pt x="46" y="27"/>
                </a:cubicBezTo>
                <a:cubicBezTo>
                  <a:pt x="46" y="27"/>
                  <a:pt x="47" y="27"/>
                  <a:pt x="47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49" y="28"/>
                  <a:pt x="49" y="28"/>
                </a:cubicBezTo>
                <a:close/>
                <a:moveTo>
                  <a:pt x="62" y="22"/>
                </a:moveTo>
                <a:cubicBezTo>
                  <a:pt x="62" y="33"/>
                  <a:pt x="62" y="33"/>
                  <a:pt x="62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3"/>
                  <a:pt x="58" y="33"/>
                </a:cubicBezTo>
                <a:cubicBezTo>
                  <a:pt x="57" y="33"/>
                  <a:pt x="57" y="33"/>
                  <a:pt x="56" y="33"/>
                </a:cubicBezTo>
                <a:cubicBezTo>
                  <a:pt x="55" y="33"/>
                  <a:pt x="54" y="33"/>
                  <a:pt x="54" y="32"/>
                </a:cubicBezTo>
                <a:cubicBezTo>
                  <a:pt x="53" y="31"/>
                  <a:pt x="53" y="30"/>
                  <a:pt x="53" y="29"/>
                </a:cubicBezTo>
                <a:cubicBezTo>
                  <a:pt x="53" y="28"/>
                  <a:pt x="53" y="27"/>
                  <a:pt x="54" y="26"/>
                </a:cubicBezTo>
                <a:cubicBezTo>
                  <a:pt x="54" y="25"/>
                  <a:pt x="55" y="25"/>
                  <a:pt x="56" y="25"/>
                </a:cubicBezTo>
                <a:cubicBezTo>
                  <a:pt x="57" y="25"/>
                  <a:pt x="57" y="25"/>
                  <a:pt x="58" y="25"/>
                </a:cubicBezTo>
                <a:cubicBezTo>
                  <a:pt x="58" y="25"/>
                  <a:pt x="58" y="26"/>
                  <a:pt x="59" y="26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59" y="29"/>
                </a:moveTo>
                <a:cubicBezTo>
                  <a:pt x="59" y="30"/>
                  <a:pt x="58" y="30"/>
                  <a:pt x="58" y="30"/>
                </a:cubicBezTo>
                <a:cubicBezTo>
                  <a:pt x="58" y="31"/>
                  <a:pt x="58" y="31"/>
                  <a:pt x="57" y="31"/>
                </a:cubicBezTo>
                <a:cubicBezTo>
                  <a:pt x="57" y="31"/>
                  <a:pt x="57" y="31"/>
                  <a:pt x="56" y="30"/>
                </a:cubicBezTo>
                <a:cubicBezTo>
                  <a:pt x="56" y="30"/>
                  <a:pt x="56" y="30"/>
                  <a:pt x="56" y="29"/>
                </a:cubicBezTo>
                <a:cubicBezTo>
                  <a:pt x="56" y="28"/>
                  <a:pt x="56" y="28"/>
                  <a:pt x="56" y="28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7"/>
                  <a:pt x="58" y="27"/>
                  <a:pt x="58" y="28"/>
                </a:cubicBezTo>
                <a:cubicBezTo>
                  <a:pt x="58" y="28"/>
                  <a:pt x="59" y="28"/>
                  <a:pt x="59" y="29"/>
                </a:cubicBezTo>
                <a:close/>
                <a:moveTo>
                  <a:pt x="64" y="22"/>
                </a:moveTo>
                <a:cubicBezTo>
                  <a:pt x="67" y="22"/>
                  <a:pt x="67" y="22"/>
                  <a:pt x="67" y="22"/>
                </a:cubicBezTo>
                <a:cubicBezTo>
                  <a:pt x="67" y="24"/>
                  <a:pt x="67" y="24"/>
                  <a:pt x="67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2"/>
                  <a:pt x="64" y="22"/>
                  <a:pt x="64" y="22"/>
                </a:cubicBezTo>
                <a:close/>
                <a:moveTo>
                  <a:pt x="64" y="25"/>
                </a:moveTo>
                <a:cubicBezTo>
                  <a:pt x="67" y="25"/>
                  <a:pt x="67" y="25"/>
                  <a:pt x="67" y="25"/>
                </a:cubicBezTo>
                <a:cubicBezTo>
                  <a:pt x="67" y="33"/>
                  <a:pt x="67" y="33"/>
                  <a:pt x="67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25"/>
                  <a:pt x="64" y="25"/>
                  <a:pt x="64" y="25"/>
                </a:cubicBezTo>
                <a:close/>
                <a:moveTo>
                  <a:pt x="72" y="22"/>
                </a:moveTo>
                <a:cubicBezTo>
                  <a:pt x="72" y="25"/>
                  <a:pt x="72" y="25"/>
                  <a:pt x="72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7"/>
                  <a:pt x="74" y="27"/>
                  <a:pt x="74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1"/>
                  <a:pt x="72" y="31"/>
                </a:cubicBezTo>
                <a:cubicBezTo>
                  <a:pt x="72" y="31"/>
                  <a:pt x="73" y="31"/>
                  <a:pt x="73" y="31"/>
                </a:cubicBezTo>
                <a:cubicBezTo>
                  <a:pt x="73" y="31"/>
                  <a:pt x="73" y="31"/>
                  <a:pt x="74" y="31"/>
                </a:cubicBezTo>
                <a:cubicBezTo>
                  <a:pt x="74" y="33"/>
                  <a:pt x="74" y="33"/>
                  <a:pt x="74" y="33"/>
                </a:cubicBezTo>
                <a:cubicBezTo>
                  <a:pt x="73" y="33"/>
                  <a:pt x="73" y="33"/>
                  <a:pt x="72" y="33"/>
                </a:cubicBezTo>
                <a:cubicBezTo>
                  <a:pt x="71" y="33"/>
                  <a:pt x="71" y="33"/>
                  <a:pt x="70" y="33"/>
                </a:cubicBezTo>
                <a:cubicBezTo>
                  <a:pt x="70" y="33"/>
                  <a:pt x="70" y="32"/>
                  <a:pt x="69" y="32"/>
                </a:cubicBezTo>
                <a:cubicBezTo>
                  <a:pt x="69" y="32"/>
                  <a:pt x="69" y="31"/>
                  <a:pt x="69" y="30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5"/>
                  <a:pt x="68" y="25"/>
                  <a:pt x="68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72" y="22"/>
                  <a:pt x="72" y="22"/>
                  <a:pt x="72" y="22"/>
                </a:cubicBezTo>
                <a:close/>
                <a:moveTo>
                  <a:pt x="83" y="29"/>
                </a:moveTo>
                <a:cubicBezTo>
                  <a:pt x="85" y="30"/>
                  <a:pt x="85" y="30"/>
                  <a:pt x="85" y="30"/>
                </a:cubicBezTo>
                <a:cubicBezTo>
                  <a:pt x="84" y="31"/>
                  <a:pt x="84" y="32"/>
                  <a:pt x="83" y="32"/>
                </a:cubicBezTo>
                <a:cubicBezTo>
                  <a:pt x="82" y="33"/>
                  <a:pt x="81" y="33"/>
                  <a:pt x="80" y="33"/>
                </a:cubicBezTo>
                <a:cubicBezTo>
                  <a:pt x="79" y="33"/>
                  <a:pt x="78" y="33"/>
                  <a:pt x="77" y="32"/>
                </a:cubicBezTo>
                <a:cubicBezTo>
                  <a:pt x="76" y="31"/>
                  <a:pt x="75" y="29"/>
                  <a:pt x="75" y="28"/>
                </a:cubicBezTo>
                <a:cubicBezTo>
                  <a:pt x="75" y="26"/>
                  <a:pt x="76" y="24"/>
                  <a:pt x="77" y="23"/>
                </a:cubicBezTo>
                <a:cubicBezTo>
                  <a:pt x="78" y="22"/>
                  <a:pt x="79" y="22"/>
                  <a:pt x="80" y="22"/>
                </a:cubicBezTo>
                <a:cubicBezTo>
                  <a:pt x="82" y="22"/>
                  <a:pt x="83" y="22"/>
                  <a:pt x="84" y="23"/>
                </a:cubicBezTo>
                <a:cubicBezTo>
                  <a:pt x="84" y="24"/>
                  <a:pt x="84" y="24"/>
                  <a:pt x="85" y="25"/>
                </a:cubicBezTo>
                <a:cubicBezTo>
                  <a:pt x="83" y="26"/>
                  <a:pt x="83" y="26"/>
                  <a:pt x="83" y="26"/>
                </a:cubicBezTo>
                <a:cubicBezTo>
                  <a:pt x="82" y="25"/>
                  <a:pt x="82" y="25"/>
                  <a:pt x="82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79" y="24"/>
                  <a:pt x="79" y="24"/>
                  <a:pt x="78" y="25"/>
                </a:cubicBezTo>
                <a:cubicBezTo>
                  <a:pt x="78" y="25"/>
                  <a:pt x="77" y="26"/>
                  <a:pt x="77" y="27"/>
                </a:cubicBezTo>
                <a:cubicBezTo>
                  <a:pt x="77" y="29"/>
                  <a:pt x="78" y="30"/>
                  <a:pt x="78" y="30"/>
                </a:cubicBezTo>
                <a:cubicBezTo>
                  <a:pt x="79" y="31"/>
                  <a:pt x="79" y="31"/>
                  <a:pt x="80" y="31"/>
                </a:cubicBezTo>
                <a:cubicBezTo>
                  <a:pt x="81" y="31"/>
                  <a:pt x="81" y="31"/>
                  <a:pt x="82" y="31"/>
                </a:cubicBezTo>
                <a:cubicBezTo>
                  <a:pt x="82" y="30"/>
                  <a:pt x="82" y="30"/>
                  <a:pt x="83" y="29"/>
                </a:cubicBezTo>
                <a:close/>
                <a:moveTo>
                  <a:pt x="88" y="28"/>
                </a:moveTo>
                <a:cubicBezTo>
                  <a:pt x="86" y="27"/>
                  <a:pt x="86" y="27"/>
                  <a:pt x="86" y="27"/>
                </a:cubicBezTo>
                <a:cubicBezTo>
                  <a:pt x="86" y="26"/>
                  <a:pt x="87" y="26"/>
                  <a:pt x="87" y="25"/>
                </a:cubicBezTo>
                <a:cubicBezTo>
                  <a:pt x="88" y="25"/>
                  <a:pt x="89" y="25"/>
                  <a:pt x="90" y="25"/>
                </a:cubicBezTo>
                <a:cubicBezTo>
                  <a:pt x="91" y="25"/>
                  <a:pt x="91" y="25"/>
                  <a:pt x="92" y="25"/>
                </a:cubicBezTo>
                <a:cubicBezTo>
                  <a:pt x="92" y="25"/>
                  <a:pt x="93" y="26"/>
                  <a:pt x="93" y="26"/>
                </a:cubicBezTo>
                <a:cubicBezTo>
                  <a:pt x="93" y="26"/>
                  <a:pt x="93" y="27"/>
                  <a:pt x="93" y="28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31"/>
                  <a:pt x="93" y="32"/>
                  <a:pt x="93" y="32"/>
                </a:cubicBezTo>
                <a:cubicBezTo>
                  <a:pt x="93" y="32"/>
                  <a:pt x="93" y="33"/>
                  <a:pt x="93" y="33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3"/>
                  <a:pt x="91" y="33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2"/>
                  <a:pt x="90" y="33"/>
                  <a:pt x="90" y="33"/>
                </a:cubicBezTo>
                <a:cubicBezTo>
                  <a:pt x="90" y="33"/>
                  <a:pt x="89" y="33"/>
                  <a:pt x="89" y="33"/>
                </a:cubicBezTo>
                <a:cubicBezTo>
                  <a:pt x="88" y="33"/>
                  <a:pt x="87" y="33"/>
                  <a:pt x="87" y="33"/>
                </a:cubicBezTo>
                <a:cubicBezTo>
                  <a:pt x="86" y="32"/>
                  <a:pt x="86" y="32"/>
                  <a:pt x="86" y="31"/>
                </a:cubicBezTo>
                <a:cubicBezTo>
                  <a:pt x="86" y="30"/>
                  <a:pt x="86" y="30"/>
                  <a:pt x="86" y="30"/>
                </a:cubicBezTo>
                <a:cubicBezTo>
                  <a:pt x="87" y="29"/>
                  <a:pt x="87" y="29"/>
                  <a:pt x="87" y="29"/>
                </a:cubicBezTo>
                <a:cubicBezTo>
                  <a:pt x="88" y="29"/>
                  <a:pt x="88" y="29"/>
                  <a:pt x="89" y="28"/>
                </a:cubicBezTo>
                <a:cubicBezTo>
                  <a:pt x="90" y="28"/>
                  <a:pt x="91" y="28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0" y="27"/>
                  <a:pt x="90" y="26"/>
                  <a:pt x="90" y="26"/>
                </a:cubicBezTo>
                <a:cubicBezTo>
                  <a:pt x="89" y="26"/>
                  <a:pt x="89" y="27"/>
                  <a:pt x="89" y="27"/>
                </a:cubicBezTo>
                <a:cubicBezTo>
                  <a:pt x="88" y="27"/>
                  <a:pt x="88" y="27"/>
                  <a:pt x="88" y="28"/>
                </a:cubicBezTo>
                <a:close/>
                <a:moveTo>
                  <a:pt x="91" y="29"/>
                </a:move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1"/>
                </a:cubicBezTo>
                <a:cubicBezTo>
                  <a:pt x="91" y="31"/>
                  <a:pt x="91" y="31"/>
                  <a:pt x="90" y="31"/>
                </a:cubicBezTo>
                <a:cubicBezTo>
                  <a:pt x="90" y="32"/>
                  <a:pt x="90" y="32"/>
                  <a:pt x="89" y="32"/>
                </a:cubicBezTo>
                <a:cubicBezTo>
                  <a:pt x="89" y="32"/>
                  <a:pt x="89" y="32"/>
                  <a:pt x="88" y="31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30"/>
                  <a:pt x="88" y="30"/>
                  <a:pt x="89" y="30"/>
                </a:cubicBezTo>
                <a:cubicBezTo>
                  <a:pt x="89" y="30"/>
                  <a:pt x="89" y="30"/>
                  <a:pt x="90" y="30"/>
                </a:cubicBezTo>
                <a:cubicBezTo>
                  <a:pt x="90" y="29"/>
                  <a:pt x="91" y="29"/>
                  <a:pt x="91" y="29"/>
                </a:cubicBezTo>
                <a:close/>
                <a:moveTo>
                  <a:pt x="97" y="33"/>
                </a:moveTo>
                <a:cubicBezTo>
                  <a:pt x="95" y="33"/>
                  <a:pt x="95" y="33"/>
                  <a:pt x="95" y="33"/>
                </a:cubicBezTo>
                <a:cubicBezTo>
                  <a:pt x="95" y="25"/>
                  <a:pt x="95" y="25"/>
                  <a:pt x="95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6"/>
                  <a:pt x="98" y="25"/>
                  <a:pt x="98" y="25"/>
                </a:cubicBezTo>
                <a:cubicBezTo>
                  <a:pt x="98" y="25"/>
                  <a:pt x="98" y="25"/>
                  <a:pt x="99" y="25"/>
                </a:cubicBezTo>
                <a:cubicBezTo>
                  <a:pt x="99" y="25"/>
                  <a:pt x="100" y="25"/>
                  <a:pt x="100" y="25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7"/>
                  <a:pt x="99" y="27"/>
                  <a:pt x="99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7" y="27"/>
                  <a:pt x="97" y="28"/>
                </a:cubicBezTo>
                <a:cubicBezTo>
                  <a:pt x="97" y="28"/>
                  <a:pt x="97" y="29"/>
                  <a:pt x="97" y="31"/>
                </a:cubicBezTo>
                <a:cubicBezTo>
                  <a:pt x="97" y="33"/>
                  <a:pt x="97" y="33"/>
                  <a:pt x="97" y="33"/>
                </a:cubicBezTo>
                <a:close/>
                <a:moveTo>
                  <a:pt x="108" y="33"/>
                </a:moveTo>
                <a:cubicBezTo>
                  <a:pt x="106" y="33"/>
                  <a:pt x="106" y="33"/>
                  <a:pt x="106" y="33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3"/>
                  <a:pt x="105" y="33"/>
                </a:cubicBezTo>
                <a:cubicBezTo>
                  <a:pt x="105" y="33"/>
                  <a:pt x="104" y="33"/>
                  <a:pt x="104" y="33"/>
                </a:cubicBezTo>
                <a:cubicBezTo>
                  <a:pt x="103" y="33"/>
                  <a:pt x="102" y="33"/>
                  <a:pt x="102" y="32"/>
                </a:cubicBezTo>
                <a:cubicBezTo>
                  <a:pt x="101" y="31"/>
                  <a:pt x="101" y="30"/>
                  <a:pt x="101" y="29"/>
                </a:cubicBezTo>
                <a:cubicBezTo>
                  <a:pt x="101" y="28"/>
                  <a:pt x="101" y="27"/>
                  <a:pt x="102" y="26"/>
                </a:cubicBezTo>
                <a:cubicBezTo>
                  <a:pt x="102" y="25"/>
                  <a:pt x="103" y="25"/>
                  <a:pt x="104" y="25"/>
                </a:cubicBezTo>
                <a:cubicBezTo>
                  <a:pt x="105" y="25"/>
                  <a:pt x="106" y="25"/>
                  <a:pt x="106" y="26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33"/>
                  <a:pt x="108" y="33"/>
                  <a:pt x="108" y="33"/>
                </a:cubicBezTo>
                <a:close/>
                <a:moveTo>
                  <a:pt x="103" y="29"/>
                </a:moveTo>
                <a:cubicBezTo>
                  <a:pt x="103" y="28"/>
                  <a:pt x="103" y="27"/>
                  <a:pt x="103" y="27"/>
                </a:cubicBezTo>
                <a:cubicBezTo>
                  <a:pt x="104" y="27"/>
                  <a:pt x="104" y="26"/>
                  <a:pt x="105" y="26"/>
                </a:cubicBezTo>
                <a:cubicBezTo>
                  <a:pt x="105" y="26"/>
                  <a:pt x="105" y="27"/>
                  <a:pt x="106" y="27"/>
                </a:cubicBezTo>
                <a:cubicBezTo>
                  <a:pt x="106" y="28"/>
                  <a:pt x="106" y="28"/>
                  <a:pt x="106" y="29"/>
                </a:cubicBezTo>
                <a:cubicBezTo>
                  <a:pt x="106" y="30"/>
                  <a:pt x="106" y="31"/>
                  <a:pt x="106" y="31"/>
                </a:cubicBezTo>
                <a:cubicBezTo>
                  <a:pt x="105" y="31"/>
                  <a:pt x="105" y="32"/>
                  <a:pt x="105" y="32"/>
                </a:cubicBezTo>
                <a:cubicBezTo>
                  <a:pt x="104" y="32"/>
                  <a:pt x="103" y="31"/>
                  <a:pt x="103" y="31"/>
                </a:cubicBezTo>
                <a:cubicBezTo>
                  <a:pt x="103" y="30"/>
                  <a:pt x="103" y="30"/>
                  <a:pt x="103" y="29"/>
                </a:cubicBezTo>
                <a:close/>
                <a:moveTo>
                  <a:pt x="28" y="106"/>
                </a:moveTo>
                <a:cubicBezTo>
                  <a:pt x="28" y="106"/>
                  <a:pt x="27" y="107"/>
                  <a:pt x="26" y="107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6" y="108"/>
                  <a:pt x="25" y="109"/>
                  <a:pt x="25" y="109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6"/>
                  <a:pt x="26" y="117"/>
                  <a:pt x="26" y="117"/>
                </a:cubicBezTo>
                <a:cubicBezTo>
                  <a:pt x="27" y="118"/>
                  <a:pt x="28" y="118"/>
                  <a:pt x="28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1" y="118"/>
                  <a:pt x="32" y="118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4" y="116"/>
                  <a:pt x="34" y="115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4" y="109"/>
                  <a:pt x="33" y="108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2" y="107"/>
                  <a:pt x="31" y="106"/>
                  <a:pt x="30" y="106"/>
                </a:cubicBezTo>
                <a:cubicBezTo>
                  <a:pt x="28" y="106"/>
                  <a:pt x="28" y="106"/>
                  <a:pt x="28" y="106"/>
                </a:cubicBezTo>
                <a:close/>
                <a:moveTo>
                  <a:pt x="178" y="106"/>
                </a:moveTo>
                <a:cubicBezTo>
                  <a:pt x="177" y="106"/>
                  <a:pt x="177" y="107"/>
                  <a:pt x="176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8"/>
                  <a:pt x="175" y="109"/>
                  <a:pt x="175" y="109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75" y="116"/>
                  <a:pt x="176" y="117"/>
                  <a:pt x="176" y="117"/>
                </a:cubicBezTo>
                <a:cubicBezTo>
                  <a:pt x="177" y="118"/>
                  <a:pt x="177" y="118"/>
                  <a:pt x="178" y="118"/>
                </a:cubicBezTo>
                <a:cubicBezTo>
                  <a:pt x="180" y="118"/>
                  <a:pt x="180" y="118"/>
                  <a:pt x="180" y="118"/>
                </a:cubicBezTo>
                <a:cubicBezTo>
                  <a:pt x="181" y="118"/>
                  <a:pt x="182" y="118"/>
                  <a:pt x="182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6"/>
                  <a:pt x="183" y="115"/>
                </a:cubicBezTo>
                <a:cubicBezTo>
                  <a:pt x="183" y="109"/>
                  <a:pt x="183" y="109"/>
                  <a:pt x="183" y="109"/>
                </a:cubicBezTo>
                <a:cubicBezTo>
                  <a:pt x="183" y="109"/>
                  <a:pt x="183" y="108"/>
                  <a:pt x="183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1" y="106"/>
                  <a:pt x="180" y="106"/>
                </a:cubicBezTo>
                <a:cubicBezTo>
                  <a:pt x="178" y="106"/>
                  <a:pt x="178" y="106"/>
                  <a:pt x="178" y="106"/>
                </a:cubicBezTo>
                <a:close/>
                <a:moveTo>
                  <a:pt x="209" y="106"/>
                </a:moveTo>
                <a:cubicBezTo>
                  <a:pt x="208" y="106"/>
                  <a:pt x="207" y="107"/>
                  <a:pt x="207" y="107"/>
                </a:cubicBezTo>
                <a:cubicBezTo>
                  <a:pt x="207" y="107"/>
                  <a:pt x="207" y="107"/>
                  <a:pt x="207" y="107"/>
                </a:cubicBezTo>
                <a:cubicBezTo>
                  <a:pt x="206" y="108"/>
                  <a:pt x="206" y="109"/>
                  <a:pt x="206" y="109"/>
                </a:cubicBezTo>
                <a:cubicBezTo>
                  <a:pt x="206" y="115"/>
                  <a:pt x="206" y="115"/>
                  <a:pt x="206" y="115"/>
                </a:cubicBezTo>
                <a:cubicBezTo>
                  <a:pt x="206" y="116"/>
                  <a:pt x="206" y="117"/>
                  <a:pt x="207" y="117"/>
                </a:cubicBezTo>
                <a:cubicBezTo>
                  <a:pt x="207" y="118"/>
                  <a:pt x="208" y="118"/>
                  <a:pt x="209" y="118"/>
                </a:cubicBezTo>
                <a:cubicBezTo>
                  <a:pt x="211" y="118"/>
                  <a:pt x="211" y="118"/>
                  <a:pt x="211" y="118"/>
                </a:cubicBezTo>
                <a:cubicBezTo>
                  <a:pt x="212" y="118"/>
                  <a:pt x="213" y="118"/>
                  <a:pt x="213" y="117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14" y="117"/>
                  <a:pt x="214" y="116"/>
                  <a:pt x="214" y="115"/>
                </a:cubicBezTo>
                <a:cubicBezTo>
                  <a:pt x="214" y="109"/>
                  <a:pt x="214" y="109"/>
                  <a:pt x="214" y="109"/>
                </a:cubicBezTo>
                <a:cubicBezTo>
                  <a:pt x="214" y="109"/>
                  <a:pt x="214" y="108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2" y="106"/>
                  <a:pt x="211" y="106"/>
                </a:cubicBezTo>
                <a:cubicBezTo>
                  <a:pt x="209" y="106"/>
                  <a:pt x="209" y="106"/>
                  <a:pt x="209" y="106"/>
                </a:cubicBezTo>
                <a:close/>
                <a:moveTo>
                  <a:pt x="211" y="108"/>
                </a:move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8" y="108"/>
                  <a:pt x="208" y="10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08" y="116"/>
                  <a:pt x="209" y="117"/>
                  <a:pt x="209" y="117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2" y="117"/>
                  <a:pt x="212" y="116"/>
                  <a:pt x="212" y="116"/>
                </a:cubicBezTo>
                <a:cubicBezTo>
                  <a:pt x="212" y="116"/>
                  <a:pt x="212" y="116"/>
                  <a:pt x="212" y="116"/>
                </a:cubicBezTo>
                <a:cubicBezTo>
                  <a:pt x="212" y="116"/>
                  <a:pt x="213" y="116"/>
                  <a:pt x="213" y="115"/>
                </a:cubicBezTo>
                <a:cubicBezTo>
                  <a:pt x="213" y="109"/>
                  <a:pt x="213" y="109"/>
                  <a:pt x="213" y="109"/>
                </a:cubicBezTo>
                <a:cubicBezTo>
                  <a:pt x="213" y="109"/>
                  <a:pt x="212" y="109"/>
                  <a:pt x="212" y="108"/>
                </a:cubicBezTo>
                <a:cubicBezTo>
                  <a:pt x="212" y="108"/>
                  <a:pt x="212" y="108"/>
                  <a:pt x="212" y="108"/>
                </a:cubicBezTo>
                <a:cubicBezTo>
                  <a:pt x="212" y="108"/>
                  <a:pt x="212" y="108"/>
                  <a:pt x="211" y="108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7" y="107"/>
                </a:cubicBezTo>
                <a:cubicBezTo>
                  <a:pt x="197" y="107"/>
                  <a:pt x="197" y="107"/>
                  <a:pt x="197" y="107"/>
                </a:cubicBezTo>
                <a:cubicBezTo>
                  <a:pt x="196" y="108"/>
                  <a:pt x="196" y="109"/>
                  <a:pt x="196" y="109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6"/>
                  <a:pt x="196" y="117"/>
                  <a:pt x="197" y="117"/>
                </a:cubicBezTo>
                <a:cubicBezTo>
                  <a:pt x="197" y="118"/>
                  <a:pt x="198" y="118"/>
                  <a:pt x="199" y="118"/>
                </a:cubicBezTo>
                <a:cubicBezTo>
                  <a:pt x="201" y="118"/>
                  <a:pt x="201" y="118"/>
                  <a:pt x="201" y="118"/>
                </a:cubicBezTo>
                <a:cubicBezTo>
                  <a:pt x="202" y="118"/>
                  <a:pt x="202" y="118"/>
                  <a:pt x="203" y="117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4" y="117"/>
                  <a:pt x="204" y="116"/>
                  <a:pt x="204" y="115"/>
                </a:cubicBezTo>
                <a:cubicBezTo>
                  <a:pt x="204" y="109"/>
                  <a:pt x="204" y="109"/>
                  <a:pt x="204" y="109"/>
                </a:cubicBezTo>
                <a:cubicBezTo>
                  <a:pt x="204" y="109"/>
                  <a:pt x="204" y="108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2" y="107"/>
                  <a:pt x="202" y="106"/>
                  <a:pt x="201" y="106"/>
                </a:cubicBezTo>
                <a:cubicBezTo>
                  <a:pt x="199" y="106"/>
                  <a:pt x="199" y="106"/>
                  <a:pt x="199" y="106"/>
                </a:cubicBezTo>
                <a:close/>
                <a:moveTo>
                  <a:pt x="201" y="108"/>
                </a:moveTo>
                <a:cubicBezTo>
                  <a:pt x="199" y="108"/>
                  <a:pt x="199" y="108"/>
                  <a:pt x="199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9"/>
                  <a:pt x="197" y="109"/>
                  <a:pt x="197" y="109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6"/>
                  <a:pt x="198" y="116"/>
                  <a:pt x="198" y="116"/>
                </a:cubicBezTo>
                <a:cubicBezTo>
                  <a:pt x="198" y="116"/>
                  <a:pt x="198" y="117"/>
                  <a:pt x="199" y="117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5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202" y="109"/>
                  <a:pt x="202" y="109"/>
                  <a:pt x="202" y="108"/>
                </a:cubicBezTo>
                <a:cubicBezTo>
                  <a:pt x="202" y="108"/>
                  <a:pt x="202" y="108"/>
                  <a:pt x="202" y="108"/>
                </a:cubicBezTo>
                <a:cubicBezTo>
                  <a:pt x="202" y="108"/>
                  <a:pt x="201" y="108"/>
                  <a:pt x="201" y="108"/>
                </a:cubicBezTo>
                <a:close/>
                <a:moveTo>
                  <a:pt x="189" y="106"/>
                </a:moveTo>
                <a:cubicBezTo>
                  <a:pt x="188" y="106"/>
                  <a:pt x="187" y="107"/>
                  <a:pt x="186" y="107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6" y="108"/>
                  <a:pt x="185" y="109"/>
                  <a:pt x="185" y="109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5" y="116"/>
                  <a:pt x="186" y="117"/>
                  <a:pt x="186" y="117"/>
                </a:cubicBezTo>
                <a:cubicBezTo>
                  <a:pt x="187" y="118"/>
                  <a:pt x="188" y="118"/>
                  <a:pt x="189" y="118"/>
                </a:cubicBezTo>
                <a:cubicBezTo>
                  <a:pt x="191" y="118"/>
                  <a:pt x="191" y="118"/>
                  <a:pt x="191" y="118"/>
                </a:cubicBezTo>
                <a:cubicBezTo>
                  <a:pt x="191" y="118"/>
                  <a:pt x="192" y="118"/>
                  <a:pt x="193" y="117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3" y="117"/>
                  <a:pt x="194" y="116"/>
                  <a:pt x="194" y="115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194" y="109"/>
                  <a:pt x="193" y="108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2" y="107"/>
                  <a:pt x="191" y="106"/>
                  <a:pt x="191" y="106"/>
                </a:cubicBezTo>
                <a:cubicBezTo>
                  <a:pt x="189" y="106"/>
                  <a:pt x="189" y="106"/>
                  <a:pt x="189" y="106"/>
                </a:cubicBezTo>
                <a:close/>
                <a:moveTo>
                  <a:pt x="191" y="108"/>
                </a:moveTo>
                <a:cubicBezTo>
                  <a:pt x="189" y="108"/>
                  <a:pt x="189" y="108"/>
                  <a:pt x="189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7" y="109"/>
                  <a:pt x="187" y="109"/>
                  <a:pt x="187" y="109"/>
                </a:cubicBezTo>
                <a:cubicBezTo>
                  <a:pt x="187" y="115"/>
                  <a:pt x="187" y="115"/>
                  <a:pt x="187" y="115"/>
                </a:cubicBezTo>
                <a:cubicBezTo>
                  <a:pt x="187" y="116"/>
                  <a:pt x="187" y="116"/>
                  <a:pt x="188" y="116"/>
                </a:cubicBezTo>
                <a:cubicBezTo>
                  <a:pt x="188" y="116"/>
                  <a:pt x="188" y="117"/>
                  <a:pt x="189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91" y="117"/>
                  <a:pt x="191" y="116"/>
                  <a:pt x="192" y="116"/>
                </a:cubicBezTo>
                <a:cubicBezTo>
                  <a:pt x="192" y="116"/>
                  <a:pt x="192" y="116"/>
                  <a:pt x="192" y="116"/>
                </a:cubicBezTo>
                <a:cubicBezTo>
                  <a:pt x="192" y="116"/>
                  <a:pt x="192" y="116"/>
                  <a:pt x="192" y="115"/>
                </a:cubicBezTo>
                <a:cubicBezTo>
                  <a:pt x="192" y="109"/>
                  <a:pt x="192" y="109"/>
                  <a:pt x="192" y="109"/>
                </a:cubicBezTo>
                <a:cubicBezTo>
                  <a:pt x="192" y="109"/>
                  <a:pt x="192" y="109"/>
                  <a:pt x="192" y="108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1" y="108"/>
                  <a:pt x="191" y="108"/>
                  <a:pt x="191" y="108"/>
                </a:cubicBezTo>
                <a:close/>
                <a:moveTo>
                  <a:pt x="180" y="108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78" y="108"/>
                  <a:pt x="177" y="108"/>
                </a:cubicBezTo>
                <a:cubicBezTo>
                  <a:pt x="177" y="108"/>
                  <a:pt x="177" y="108"/>
                  <a:pt x="177" y="108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15"/>
                  <a:pt x="177" y="115"/>
                  <a:pt x="177" y="115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8" y="116"/>
                  <a:pt x="178" y="117"/>
                  <a:pt x="178" y="117"/>
                </a:cubicBezTo>
                <a:cubicBezTo>
                  <a:pt x="180" y="117"/>
                  <a:pt x="180" y="117"/>
                  <a:pt x="180" y="117"/>
                </a:cubicBezTo>
                <a:cubicBezTo>
                  <a:pt x="181" y="117"/>
                  <a:pt x="181" y="116"/>
                  <a:pt x="181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82" y="116"/>
                  <a:pt x="182" y="116"/>
                  <a:pt x="182" y="115"/>
                </a:cubicBezTo>
                <a:cubicBezTo>
                  <a:pt x="182" y="109"/>
                  <a:pt x="182" y="109"/>
                  <a:pt x="182" y="109"/>
                </a:cubicBezTo>
                <a:cubicBezTo>
                  <a:pt x="182" y="109"/>
                  <a:pt x="182" y="109"/>
                  <a:pt x="181" y="108"/>
                </a:cubicBezTo>
                <a:cubicBezTo>
                  <a:pt x="181" y="108"/>
                  <a:pt x="181" y="108"/>
                  <a:pt x="181" y="108"/>
                </a:cubicBezTo>
                <a:cubicBezTo>
                  <a:pt x="181" y="108"/>
                  <a:pt x="181" y="108"/>
                  <a:pt x="180" y="108"/>
                </a:cubicBezTo>
                <a:close/>
                <a:moveTo>
                  <a:pt x="128" y="106"/>
                </a:moveTo>
                <a:cubicBezTo>
                  <a:pt x="128" y="106"/>
                  <a:pt x="127" y="107"/>
                  <a:pt x="126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6" y="108"/>
                  <a:pt x="125" y="109"/>
                  <a:pt x="125" y="109"/>
                </a:cubicBezTo>
                <a:cubicBezTo>
                  <a:pt x="125" y="115"/>
                  <a:pt x="125" y="115"/>
                  <a:pt x="125" y="115"/>
                </a:cubicBezTo>
                <a:cubicBezTo>
                  <a:pt x="125" y="116"/>
                  <a:pt x="126" y="117"/>
                  <a:pt x="126" y="117"/>
                </a:cubicBezTo>
                <a:cubicBezTo>
                  <a:pt x="127" y="118"/>
                  <a:pt x="128" y="118"/>
                  <a:pt x="128" y="118"/>
                </a:cubicBezTo>
                <a:cubicBezTo>
                  <a:pt x="130" y="118"/>
                  <a:pt x="130" y="118"/>
                  <a:pt x="130" y="118"/>
                </a:cubicBezTo>
                <a:cubicBezTo>
                  <a:pt x="131" y="118"/>
                  <a:pt x="132" y="118"/>
                  <a:pt x="13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3" y="117"/>
                  <a:pt x="133" y="116"/>
                  <a:pt x="133" y="115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9"/>
                  <a:pt x="133" y="108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2" y="107"/>
                  <a:pt x="131" y="106"/>
                  <a:pt x="130" y="106"/>
                </a:cubicBezTo>
                <a:cubicBezTo>
                  <a:pt x="128" y="106"/>
                  <a:pt x="128" y="106"/>
                  <a:pt x="128" y="106"/>
                </a:cubicBezTo>
                <a:close/>
                <a:moveTo>
                  <a:pt x="159" y="106"/>
                </a:moveTo>
                <a:cubicBezTo>
                  <a:pt x="158" y="106"/>
                  <a:pt x="158" y="107"/>
                  <a:pt x="157" y="107"/>
                </a:cubicBezTo>
                <a:cubicBezTo>
                  <a:pt x="157" y="107"/>
                  <a:pt x="157" y="107"/>
                  <a:pt x="157" y="107"/>
                </a:cubicBezTo>
                <a:cubicBezTo>
                  <a:pt x="156" y="108"/>
                  <a:pt x="156" y="109"/>
                  <a:pt x="156" y="109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6" y="116"/>
                  <a:pt x="156" y="117"/>
                  <a:pt x="157" y="117"/>
                </a:cubicBezTo>
                <a:cubicBezTo>
                  <a:pt x="158" y="118"/>
                  <a:pt x="158" y="118"/>
                  <a:pt x="159" y="118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2" y="118"/>
                  <a:pt x="163" y="118"/>
                  <a:pt x="163" y="117"/>
                </a:cubicBezTo>
                <a:cubicBezTo>
                  <a:pt x="163" y="117"/>
                  <a:pt x="163" y="117"/>
                  <a:pt x="163" y="117"/>
                </a:cubicBezTo>
                <a:cubicBezTo>
                  <a:pt x="164" y="117"/>
                  <a:pt x="164" y="116"/>
                  <a:pt x="164" y="115"/>
                </a:cubicBezTo>
                <a:cubicBezTo>
                  <a:pt x="164" y="109"/>
                  <a:pt x="164" y="109"/>
                  <a:pt x="164" y="109"/>
                </a:cubicBezTo>
                <a:cubicBezTo>
                  <a:pt x="164" y="109"/>
                  <a:pt x="164" y="108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2" y="106"/>
                  <a:pt x="161" y="106"/>
                </a:cubicBezTo>
                <a:cubicBezTo>
                  <a:pt x="159" y="106"/>
                  <a:pt x="159" y="106"/>
                  <a:pt x="159" y="106"/>
                </a:cubicBezTo>
                <a:close/>
                <a:moveTo>
                  <a:pt x="161" y="108"/>
                </a:moveTo>
                <a:cubicBezTo>
                  <a:pt x="159" y="108"/>
                  <a:pt x="159" y="108"/>
                  <a:pt x="159" y="108"/>
                </a:cubicBezTo>
                <a:cubicBezTo>
                  <a:pt x="159" y="108"/>
                  <a:pt x="158" y="108"/>
                  <a:pt x="158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58" y="115"/>
                  <a:pt x="158" y="115"/>
                  <a:pt x="158" y="115"/>
                </a:cubicBezTo>
                <a:cubicBezTo>
                  <a:pt x="158" y="116"/>
                  <a:pt x="158" y="116"/>
                  <a:pt x="158" y="116"/>
                </a:cubicBezTo>
                <a:cubicBezTo>
                  <a:pt x="158" y="116"/>
                  <a:pt x="159" y="117"/>
                  <a:pt x="159" y="117"/>
                </a:cubicBezTo>
                <a:cubicBezTo>
                  <a:pt x="161" y="117"/>
                  <a:pt x="161" y="117"/>
                  <a:pt x="161" y="117"/>
                </a:cubicBezTo>
                <a:cubicBezTo>
                  <a:pt x="162" y="117"/>
                  <a:pt x="162" y="116"/>
                  <a:pt x="162" y="116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162" y="116"/>
                  <a:pt x="163" y="116"/>
                  <a:pt x="163" y="115"/>
                </a:cubicBezTo>
                <a:cubicBezTo>
                  <a:pt x="163" y="109"/>
                  <a:pt x="163" y="109"/>
                  <a:pt x="163" y="109"/>
                </a:cubicBezTo>
                <a:cubicBezTo>
                  <a:pt x="163" y="109"/>
                  <a:pt x="162" y="109"/>
                  <a:pt x="162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62" y="108"/>
                  <a:pt x="162" y="108"/>
                  <a:pt x="161" y="108"/>
                </a:cubicBezTo>
                <a:close/>
                <a:moveTo>
                  <a:pt x="149" y="106"/>
                </a:moveTo>
                <a:cubicBezTo>
                  <a:pt x="148" y="106"/>
                  <a:pt x="147" y="107"/>
                  <a:pt x="147" y="107"/>
                </a:cubicBezTo>
                <a:cubicBezTo>
                  <a:pt x="147" y="107"/>
                  <a:pt x="147" y="107"/>
                  <a:pt x="147" y="107"/>
                </a:cubicBezTo>
                <a:cubicBezTo>
                  <a:pt x="146" y="108"/>
                  <a:pt x="146" y="109"/>
                  <a:pt x="146" y="109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46" y="116"/>
                  <a:pt x="146" y="117"/>
                  <a:pt x="147" y="117"/>
                </a:cubicBezTo>
                <a:cubicBezTo>
                  <a:pt x="147" y="118"/>
                  <a:pt x="148" y="118"/>
                  <a:pt x="149" y="118"/>
                </a:cubicBezTo>
                <a:cubicBezTo>
                  <a:pt x="151" y="118"/>
                  <a:pt x="151" y="118"/>
                  <a:pt x="151" y="118"/>
                </a:cubicBezTo>
                <a:cubicBezTo>
                  <a:pt x="152" y="118"/>
                  <a:pt x="153" y="118"/>
                  <a:pt x="153" y="117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4" y="117"/>
                  <a:pt x="154" y="116"/>
                  <a:pt x="154" y="115"/>
                </a:cubicBezTo>
                <a:cubicBezTo>
                  <a:pt x="154" y="109"/>
                  <a:pt x="154" y="109"/>
                  <a:pt x="154" y="109"/>
                </a:cubicBezTo>
                <a:cubicBezTo>
                  <a:pt x="154" y="109"/>
                  <a:pt x="154" y="108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2" y="106"/>
                  <a:pt x="151" y="106"/>
                </a:cubicBezTo>
                <a:cubicBezTo>
                  <a:pt x="149" y="106"/>
                  <a:pt x="149" y="106"/>
                  <a:pt x="149" y="106"/>
                </a:cubicBezTo>
                <a:close/>
                <a:moveTo>
                  <a:pt x="151" y="108"/>
                </a:moveTo>
                <a:cubicBezTo>
                  <a:pt x="149" y="108"/>
                  <a:pt x="149" y="108"/>
                  <a:pt x="149" y="108"/>
                </a:cubicBezTo>
                <a:cubicBezTo>
                  <a:pt x="149" y="108"/>
                  <a:pt x="148" y="108"/>
                  <a:pt x="148" y="108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48" y="109"/>
                  <a:pt x="148" y="109"/>
                  <a:pt x="148" y="109"/>
                </a:cubicBezTo>
                <a:cubicBezTo>
                  <a:pt x="148" y="115"/>
                  <a:pt x="148" y="115"/>
                  <a:pt x="148" y="115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6"/>
                  <a:pt x="149" y="117"/>
                  <a:pt x="149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1" y="117"/>
                  <a:pt x="152" y="116"/>
                  <a:pt x="152" y="116"/>
                </a:cubicBezTo>
                <a:cubicBezTo>
                  <a:pt x="152" y="116"/>
                  <a:pt x="152" y="116"/>
                  <a:pt x="152" y="116"/>
                </a:cubicBezTo>
                <a:cubicBezTo>
                  <a:pt x="152" y="116"/>
                  <a:pt x="152" y="116"/>
                  <a:pt x="152" y="115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2" y="109"/>
                  <a:pt x="152" y="109"/>
                  <a:pt x="152" y="108"/>
                </a:cubicBezTo>
                <a:cubicBezTo>
                  <a:pt x="152" y="108"/>
                  <a:pt x="152" y="108"/>
                  <a:pt x="152" y="108"/>
                </a:cubicBezTo>
                <a:cubicBezTo>
                  <a:pt x="152" y="108"/>
                  <a:pt x="151" y="108"/>
                  <a:pt x="151" y="108"/>
                </a:cubicBezTo>
                <a:close/>
                <a:moveTo>
                  <a:pt x="139" y="106"/>
                </a:moveTo>
                <a:cubicBezTo>
                  <a:pt x="138" y="106"/>
                  <a:pt x="137" y="107"/>
                  <a:pt x="136" y="107"/>
                </a:cubicBezTo>
                <a:cubicBezTo>
                  <a:pt x="136" y="107"/>
                  <a:pt x="136" y="107"/>
                  <a:pt x="136" y="107"/>
                </a:cubicBezTo>
                <a:cubicBezTo>
                  <a:pt x="136" y="108"/>
                  <a:pt x="136" y="109"/>
                  <a:pt x="136" y="109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6" y="116"/>
                  <a:pt x="136" y="117"/>
                  <a:pt x="136" y="117"/>
                </a:cubicBezTo>
                <a:cubicBezTo>
                  <a:pt x="137" y="118"/>
                  <a:pt x="138" y="118"/>
                  <a:pt x="139" y="118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41" y="118"/>
                  <a:pt x="142" y="118"/>
                  <a:pt x="143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43" y="117"/>
                  <a:pt x="144" y="116"/>
                  <a:pt x="144" y="115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09"/>
                  <a:pt x="143" y="108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2" y="107"/>
                  <a:pt x="141" y="106"/>
                  <a:pt x="141" y="106"/>
                </a:cubicBezTo>
                <a:cubicBezTo>
                  <a:pt x="139" y="106"/>
                  <a:pt x="139" y="106"/>
                  <a:pt x="139" y="106"/>
                </a:cubicBezTo>
                <a:close/>
                <a:moveTo>
                  <a:pt x="141" y="108"/>
                </a:moveTo>
                <a:cubicBezTo>
                  <a:pt x="139" y="108"/>
                  <a:pt x="139" y="108"/>
                  <a:pt x="139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7" y="109"/>
                  <a:pt x="137" y="109"/>
                  <a:pt x="137" y="109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7" y="116"/>
                  <a:pt x="137" y="116"/>
                  <a:pt x="138" y="116"/>
                </a:cubicBezTo>
                <a:cubicBezTo>
                  <a:pt x="138" y="116"/>
                  <a:pt x="138" y="117"/>
                  <a:pt x="139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1" y="117"/>
                  <a:pt x="141" y="116"/>
                  <a:pt x="142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2" y="116"/>
                  <a:pt x="142" y="116"/>
                  <a:pt x="142" y="115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1" y="108"/>
                  <a:pt x="141" y="108"/>
                  <a:pt x="141" y="108"/>
                </a:cubicBezTo>
                <a:close/>
                <a:moveTo>
                  <a:pt x="130" y="108"/>
                </a:moveTo>
                <a:cubicBezTo>
                  <a:pt x="128" y="108"/>
                  <a:pt x="128" y="108"/>
                  <a:pt x="128" y="108"/>
                </a:cubicBezTo>
                <a:cubicBezTo>
                  <a:pt x="128" y="108"/>
                  <a:pt x="128" y="108"/>
                  <a:pt x="127" y="108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8" y="116"/>
                  <a:pt x="128" y="117"/>
                  <a:pt x="128" y="117"/>
                </a:cubicBezTo>
                <a:cubicBezTo>
                  <a:pt x="130" y="117"/>
                  <a:pt x="130" y="117"/>
                  <a:pt x="130" y="117"/>
                </a:cubicBezTo>
                <a:cubicBezTo>
                  <a:pt x="131" y="117"/>
                  <a:pt x="131" y="116"/>
                  <a:pt x="131" y="116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32" y="116"/>
                  <a:pt x="132" y="116"/>
                  <a:pt x="132" y="115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2" y="109"/>
                  <a:pt x="132" y="109"/>
                  <a:pt x="131" y="108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1" y="108"/>
                  <a:pt x="131" y="108"/>
                  <a:pt x="130" y="108"/>
                </a:cubicBezTo>
                <a:close/>
                <a:moveTo>
                  <a:pt x="78" y="106"/>
                </a:moveTo>
                <a:cubicBezTo>
                  <a:pt x="78" y="106"/>
                  <a:pt x="77" y="107"/>
                  <a:pt x="76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08"/>
                  <a:pt x="75" y="109"/>
                  <a:pt x="75" y="109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5" y="116"/>
                  <a:pt x="76" y="117"/>
                  <a:pt x="76" y="117"/>
                </a:cubicBezTo>
                <a:cubicBezTo>
                  <a:pt x="77" y="118"/>
                  <a:pt x="78" y="118"/>
                  <a:pt x="78" y="118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81" y="118"/>
                  <a:pt x="82" y="118"/>
                  <a:pt x="83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3" y="117"/>
                  <a:pt x="83" y="116"/>
                  <a:pt x="83" y="115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3" y="109"/>
                  <a:pt x="83" y="108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2" y="107"/>
                  <a:pt x="81" y="106"/>
                  <a:pt x="80" y="106"/>
                </a:cubicBezTo>
                <a:cubicBezTo>
                  <a:pt x="78" y="106"/>
                  <a:pt x="78" y="106"/>
                  <a:pt x="78" y="106"/>
                </a:cubicBezTo>
                <a:close/>
                <a:moveTo>
                  <a:pt x="109" y="106"/>
                </a:moveTo>
                <a:cubicBezTo>
                  <a:pt x="108" y="106"/>
                  <a:pt x="108" y="107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6" y="108"/>
                  <a:pt x="106" y="109"/>
                  <a:pt x="106" y="109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6" y="116"/>
                  <a:pt x="106" y="117"/>
                  <a:pt x="107" y="117"/>
                </a:cubicBezTo>
                <a:cubicBezTo>
                  <a:pt x="108" y="118"/>
                  <a:pt x="108" y="118"/>
                  <a:pt x="109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2" y="118"/>
                  <a:pt x="113" y="118"/>
                  <a:pt x="113" y="117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4" y="117"/>
                  <a:pt x="114" y="116"/>
                  <a:pt x="114" y="115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8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2" y="106"/>
                  <a:pt x="111" y="106"/>
                </a:cubicBezTo>
                <a:cubicBezTo>
                  <a:pt x="109" y="106"/>
                  <a:pt x="109" y="106"/>
                  <a:pt x="109" y="106"/>
                </a:cubicBezTo>
                <a:close/>
                <a:moveTo>
                  <a:pt x="111" y="108"/>
                </a:moveTo>
                <a:cubicBezTo>
                  <a:pt x="109" y="108"/>
                  <a:pt x="109" y="108"/>
                  <a:pt x="109" y="108"/>
                </a:cubicBezTo>
                <a:cubicBezTo>
                  <a:pt x="109" y="108"/>
                  <a:pt x="108" y="108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109"/>
                  <a:pt x="108" y="109"/>
                  <a:pt x="108" y="109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8" y="116"/>
                  <a:pt x="109" y="117"/>
                  <a:pt x="109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2" y="117"/>
                  <a:pt x="112" y="116"/>
                  <a:pt x="112" y="116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6"/>
                  <a:pt x="113" y="116"/>
                  <a:pt x="113" y="115"/>
                </a:cubicBezTo>
                <a:cubicBezTo>
                  <a:pt x="113" y="109"/>
                  <a:pt x="113" y="109"/>
                  <a:pt x="113" y="109"/>
                </a:cubicBezTo>
                <a:cubicBezTo>
                  <a:pt x="113" y="109"/>
                  <a:pt x="112" y="109"/>
                  <a:pt x="112" y="108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08"/>
                  <a:pt x="112" y="108"/>
                  <a:pt x="111" y="108"/>
                </a:cubicBezTo>
                <a:close/>
                <a:moveTo>
                  <a:pt x="99" y="106"/>
                </a:moveTo>
                <a:cubicBezTo>
                  <a:pt x="98" y="106"/>
                  <a:pt x="97" y="107"/>
                  <a:pt x="97" y="107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6" y="108"/>
                  <a:pt x="96" y="109"/>
                  <a:pt x="96" y="109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6" y="116"/>
                  <a:pt x="96" y="117"/>
                  <a:pt x="97" y="117"/>
                </a:cubicBezTo>
                <a:cubicBezTo>
                  <a:pt x="97" y="118"/>
                  <a:pt x="98" y="118"/>
                  <a:pt x="99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2" y="118"/>
                  <a:pt x="103" y="118"/>
                  <a:pt x="103" y="117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104" y="117"/>
                  <a:pt x="104" y="116"/>
                  <a:pt x="104" y="115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4" y="109"/>
                  <a:pt x="104" y="108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2" y="106"/>
                  <a:pt x="101" y="106"/>
                </a:cubicBezTo>
                <a:cubicBezTo>
                  <a:pt x="99" y="106"/>
                  <a:pt x="99" y="106"/>
                  <a:pt x="99" y="106"/>
                </a:cubicBezTo>
                <a:close/>
                <a:moveTo>
                  <a:pt x="101" y="108"/>
                </a:moveTo>
                <a:cubicBezTo>
                  <a:pt x="99" y="108"/>
                  <a:pt x="99" y="108"/>
                  <a:pt x="99" y="108"/>
                </a:cubicBezTo>
                <a:cubicBezTo>
                  <a:pt x="99" y="108"/>
                  <a:pt x="98" y="108"/>
                  <a:pt x="98" y="108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98" y="109"/>
                  <a:pt x="98" y="109"/>
                  <a:pt x="98" y="109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8" y="116"/>
                  <a:pt x="99" y="117"/>
                  <a:pt x="99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1" y="117"/>
                  <a:pt x="102" y="116"/>
                  <a:pt x="102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16"/>
                  <a:pt x="102" y="116"/>
                  <a:pt x="102" y="115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02" y="109"/>
                  <a:pt x="102" y="109"/>
                  <a:pt x="102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8"/>
                  <a:pt x="101" y="108"/>
                  <a:pt x="101" y="108"/>
                </a:cubicBezTo>
                <a:close/>
                <a:moveTo>
                  <a:pt x="89" y="106"/>
                </a:moveTo>
                <a:cubicBezTo>
                  <a:pt x="88" y="106"/>
                  <a:pt x="87" y="107"/>
                  <a:pt x="86" y="107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6" y="108"/>
                  <a:pt x="86" y="109"/>
                  <a:pt x="86" y="109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6"/>
                  <a:pt x="86" y="117"/>
                  <a:pt x="86" y="117"/>
                </a:cubicBezTo>
                <a:cubicBezTo>
                  <a:pt x="87" y="118"/>
                  <a:pt x="88" y="118"/>
                  <a:pt x="89" y="118"/>
                </a:cubicBezTo>
                <a:cubicBezTo>
                  <a:pt x="91" y="118"/>
                  <a:pt x="91" y="118"/>
                  <a:pt x="91" y="118"/>
                </a:cubicBezTo>
                <a:cubicBezTo>
                  <a:pt x="91" y="118"/>
                  <a:pt x="92" y="118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4" y="116"/>
                  <a:pt x="94" y="115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4" y="109"/>
                  <a:pt x="93" y="108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2" y="107"/>
                  <a:pt x="91" y="106"/>
                  <a:pt x="91" y="106"/>
                </a:cubicBezTo>
                <a:cubicBezTo>
                  <a:pt x="89" y="106"/>
                  <a:pt x="89" y="106"/>
                  <a:pt x="89" y="106"/>
                </a:cubicBezTo>
                <a:close/>
                <a:moveTo>
                  <a:pt x="91" y="108"/>
                </a:moveTo>
                <a:cubicBezTo>
                  <a:pt x="89" y="108"/>
                  <a:pt x="89" y="108"/>
                  <a:pt x="89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6"/>
                  <a:pt x="87" y="116"/>
                  <a:pt x="88" y="116"/>
                </a:cubicBezTo>
                <a:cubicBezTo>
                  <a:pt x="88" y="116"/>
                  <a:pt x="88" y="117"/>
                  <a:pt x="89" y="117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7"/>
                  <a:pt x="91" y="116"/>
                  <a:pt x="92" y="116"/>
                </a:cubicBezTo>
                <a:cubicBezTo>
                  <a:pt x="92" y="116"/>
                  <a:pt x="92" y="116"/>
                  <a:pt x="92" y="116"/>
                </a:cubicBezTo>
                <a:cubicBezTo>
                  <a:pt x="92" y="116"/>
                  <a:pt x="92" y="116"/>
                  <a:pt x="92" y="115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2" y="109"/>
                  <a:pt x="92" y="109"/>
                  <a:pt x="92" y="108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1" y="108"/>
                  <a:pt x="91" y="108"/>
                  <a:pt x="91" y="108"/>
                </a:cubicBezTo>
                <a:close/>
                <a:moveTo>
                  <a:pt x="80" y="108"/>
                </a:moveTo>
                <a:cubicBezTo>
                  <a:pt x="78" y="108"/>
                  <a:pt x="78" y="108"/>
                  <a:pt x="78" y="108"/>
                </a:cubicBezTo>
                <a:cubicBezTo>
                  <a:pt x="78" y="108"/>
                  <a:pt x="78" y="108"/>
                  <a:pt x="77" y="108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77" y="109"/>
                  <a:pt x="77" y="109"/>
                  <a:pt x="77" y="109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8" y="117"/>
                  <a:pt x="78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1" y="117"/>
                  <a:pt x="81" y="116"/>
                  <a:pt x="81" y="116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2" y="116"/>
                  <a:pt x="82" y="116"/>
                  <a:pt x="82" y="115"/>
                </a:cubicBezTo>
                <a:cubicBezTo>
                  <a:pt x="82" y="109"/>
                  <a:pt x="82" y="109"/>
                  <a:pt x="82" y="109"/>
                </a:cubicBezTo>
                <a:cubicBezTo>
                  <a:pt x="82" y="109"/>
                  <a:pt x="82" y="109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8"/>
                  <a:pt x="80" y="108"/>
                </a:cubicBezTo>
                <a:close/>
                <a:moveTo>
                  <a:pt x="59" y="106"/>
                </a:moveTo>
                <a:cubicBezTo>
                  <a:pt x="58" y="106"/>
                  <a:pt x="58" y="107"/>
                  <a:pt x="57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6" y="108"/>
                  <a:pt x="56" y="109"/>
                  <a:pt x="56" y="109"/>
                </a:cubicBezTo>
                <a:cubicBezTo>
                  <a:pt x="56" y="115"/>
                  <a:pt x="56" y="115"/>
                  <a:pt x="56" y="115"/>
                </a:cubicBezTo>
                <a:cubicBezTo>
                  <a:pt x="56" y="116"/>
                  <a:pt x="56" y="117"/>
                  <a:pt x="57" y="117"/>
                </a:cubicBezTo>
                <a:cubicBezTo>
                  <a:pt x="58" y="118"/>
                  <a:pt x="58" y="118"/>
                  <a:pt x="59" y="118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62" y="118"/>
                  <a:pt x="63" y="118"/>
                  <a:pt x="63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4" y="117"/>
                  <a:pt x="64" y="116"/>
                  <a:pt x="64" y="115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4" y="109"/>
                  <a:pt x="64" y="108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2" y="106"/>
                  <a:pt x="61" y="106"/>
                </a:cubicBezTo>
                <a:cubicBezTo>
                  <a:pt x="59" y="106"/>
                  <a:pt x="59" y="106"/>
                  <a:pt x="59" y="106"/>
                </a:cubicBezTo>
                <a:close/>
                <a:moveTo>
                  <a:pt x="61" y="108"/>
                </a:moveTo>
                <a:cubicBezTo>
                  <a:pt x="59" y="108"/>
                  <a:pt x="59" y="108"/>
                  <a:pt x="59" y="108"/>
                </a:cubicBezTo>
                <a:cubicBezTo>
                  <a:pt x="59" y="108"/>
                  <a:pt x="58" y="108"/>
                  <a:pt x="58" y="108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58" y="116"/>
                  <a:pt x="59" y="117"/>
                  <a:pt x="59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2" y="117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2" y="116"/>
                  <a:pt x="63" y="116"/>
                  <a:pt x="63" y="115"/>
                </a:cubicBezTo>
                <a:cubicBezTo>
                  <a:pt x="63" y="109"/>
                  <a:pt x="63" y="109"/>
                  <a:pt x="63" y="109"/>
                </a:cubicBezTo>
                <a:cubicBezTo>
                  <a:pt x="63" y="109"/>
                  <a:pt x="62" y="109"/>
                  <a:pt x="62" y="108"/>
                </a:cubicBezTo>
                <a:cubicBezTo>
                  <a:pt x="62" y="108"/>
                  <a:pt x="62" y="108"/>
                  <a:pt x="62" y="108"/>
                </a:cubicBezTo>
                <a:cubicBezTo>
                  <a:pt x="62" y="108"/>
                  <a:pt x="62" y="108"/>
                  <a:pt x="61" y="108"/>
                </a:cubicBezTo>
                <a:close/>
                <a:moveTo>
                  <a:pt x="49" y="106"/>
                </a:moveTo>
                <a:cubicBezTo>
                  <a:pt x="48" y="106"/>
                  <a:pt x="47" y="107"/>
                  <a:pt x="47" y="10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6" y="108"/>
                  <a:pt x="46" y="109"/>
                  <a:pt x="46" y="109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6" y="116"/>
                  <a:pt x="46" y="117"/>
                  <a:pt x="47" y="117"/>
                </a:cubicBezTo>
                <a:cubicBezTo>
                  <a:pt x="47" y="118"/>
                  <a:pt x="48" y="118"/>
                  <a:pt x="49" y="118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52" y="118"/>
                  <a:pt x="53" y="118"/>
                  <a:pt x="53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4" y="117"/>
                  <a:pt x="54" y="116"/>
                  <a:pt x="54" y="115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09"/>
                  <a:pt x="54" y="108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2" y="106"/>
                  <a:pt x="51" y="106"/>
                </a:cubicBezTo>
                <a:cubicBezTo>
                  <a:pt x="49" y="106"/>
                  <a:pt x="49" y="106"/>
                  <a:pt x="49" y="106"/>
                </a:cubicBezTo>
                <a:close/>
                <a:moveTo>
                  <a:pt x="51" y="108"/>
                </a:move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8" y="108"/>
                  <a:pt x="48" y="108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16"/>
                  <a:pt x="49" y="117"/>
                  <a:pt x="49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1" y="117"/>
                  <a:pt x="52" y="116"/>
                  <a:pt x="52" y="116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2" y="116"/>
                  <a:pt x="52" y="116"/>
                  <a:pt x="52" y="115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2" y="109"/>
                  <a:pt x="52" y="109"/>
                  <a:pt x="52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2" y="108"/>
                  <a:pt x="51" y="108"/>
                  <a:pt x="51" y="108"/>
                </a:cubicBezTo>
                <a:close/>
                <a:moveTo>
                  <a:pt x="39" y="106"/>
                </a:moveTo>
                <a:cubicBezTo>
                  <a:pt x="38" y="106"/>
                  <a:pt x="37" y="107"/>
                  <a:pt x="36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6" y="108"/>
                  <a:pt x="36" y="109"/>
                  <a:pt x="36" y="109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6" y="116"/>
                  <a:pt x="36" y="117"/>
                  <a:pt x="36" y="117"/>
                </a:cubicBezTo>
                <a:cubicBezTo>
                  <a:pt x="37" y="118"/>
                  <a:pt x="38" y="118"/>
                  <a:pt x="39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2" y="118"/>
                  <a:pt x="42" y="118"/>
                  <a:pt x="43" y="117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4" y="115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09"/>
                  <a:pt x="43" y="108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2" y="107"/>
                  <a:pt x="42" y="106"/>
                  <a:pt x="41" y="106"/>
                </a:cubicBezTo>
                <a:cubicBezTo>
                  <a:pt x="39" y="106"/>
                  <a:pt x="39" y="106"/>
                  <a:pt x="39" y="106"/>
                </a:cubicBezTo>
                <a:close/>
                <a:moveTo>
                  <a:pt x="41" y="108"/>
                </a:moveTo>
                <a:cubicBezTo>
                  <a:pt x="39" y="108"/>
                  <a:pt x="39" y="108"/>
                  <a:pt x="39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6"/>
                  <a:pt x="37" y="116"/>
                  <a:pt x="38" y="116"/>
                </a:cubicBezTo>
                <a:cubicBezTo>
                  <a:pt x="38" y="116"/>
                  <a:pt x="38" y="117"/>
                  <a:pt x="39" y="117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1" y="117"/>
                  <a:pt x="41" y="116"/>
                  <a:pt x="42" y="116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2" y="116"/>
                  <a:pt x="42" y="116"/>
                  <a:pt x="42" y="115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2" y="109"/>
                  <a:pt x="42" y="109"/>
                  <a:pt x="42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1" y="108"/>
                  <a:pt x="41" y="108"/>
                  <a:pt x="41" y="108"/>
                </a:cubicBezTo>
                <a:close/>
                <a:moveTo>
                  <a:pt x="30" y="108"/>
                </a:moveTo>
                <a:cubicBezTo>
                  <a:pt x="28" y="108"/>
                  <a:pt x="28" y="108"/>
                  <a:pt x="28" y="108"/>
                </a:cubicBezTo>
                <a:cubicBezTo>
                  <a:pt x="28" y="108"/>
                  <a:pt x="28" y="108"/>
                  <a:pt x="27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1" y="117"/>
                  <a:pt x="31" y="116"/>
                  <a:pt x="31" y="116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32" y="116"/>
                  <a:pt x="32" y="116"/>
                  <a:pt x="32" y="115"/>
                </a:cubicBezTo>
                <a:cubicBezTo>
                  <a:pt x="32" y="109"/>
                  <a:pt x="32" y="109"/>
                  <a:pt x="32" y="109"/>
                </a:cubicBezTo>
                <a:cubicBezTo>
                  <a:pt x="32" y="109"/>
                  <a:pt x="32" y="109"/>
                  <a:pt x="31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8"/>
                  <a:pt x="31" y="108"/>
                  <a:pt x="30" y="108"/>
                </a:cubicBezTo>
                <a:close/>
                <a:moveTo>
                  <a:pt x="37" y="51"/>
                </a:moveTo>
                <a:cubicBezTo>
                  <a:pt x="37" y="87"/>
                  <a:pt x="37" y="87"/>
                  <a:pt x="37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2" y="60"/>
                  <a:pt x="52" y="60"/>
                  <a:pt x="52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54"/>
                  <a:pt x="61" y="51"/>
                  <a:pt x="58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64" y="62"/>
                </a:moveTo>
                <a:cubicBezTo>
                  <a:pt x="54" y="62"/>
                  <a:pt x="54" y="62"/>
                  <a:pt x="54" y="62"/>
                </a:cubicBezTo>
                <a:cubicBezTo>
                  <a:pt x="54" y="69"/>
                  <a:pt x="54" y="69"/>
                  <a:pt x="54" y="69"/>
                </a:cubicBezTo>
                <a:cubicBezTo>
                  <a:pt x="64" y="69"/>
                  <a:pt x="64" y="69"/>
                  <a:pt x="64" y="69"/>
                </a:cubicBezTo>
                <a:cubicBezTo>
                  <a:pt x="64" y="62"/>
                  <a:pt x="64" y="62"/>
                  <a:pt x="64" y="62"/>
                </a:cubicBezTo>
                <a:close/>
                <a:moveTo>
                  <a:pt x="64" y="71"/>
                </a:moveTo>
                <a:cubicBezTo>
                  <a:pt x="54" y="71"/>
                  <a:pt x="54" y="71"/>
                  <a:pt x="54" y="71"/>
                </a:cubicBezTo>
                <a:cubicBezTo>
                  <a:pt x="54" y="77"/>
                  <a:pt x="54" y="77"/>
                  <a:pt x="54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71"/>
                  <a:pt x="64" y="71"/>
                  <a:pt x="64" y="71"/>
                </a:cubicBezTo>
                <a:close/>
                <a:moveTo>
                  <a:pt x="64" y="79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87"/>
                  <a:pt x="54" y="87"/>
                  <a:pt x="54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61" y="87"/>
                  <a:pt x="64" y="85"/>
                  <a:pt x="64" y="81"/>
                </a:cubicBezTo>
                <a:cubicBezTo>
                  <a:pt x="64" y="79"/>
                  <a:pt x="64" y="79"/>
                  <a:pt x="64" y="79"/>
                </a:cubicBezTo>
                <a:close/>
                <a:moveTo>
                  <a:pt x="36" y="87"/>
                </a:moveTo>
                <a:cubicBezTo>
                  <a:pt x="36" y="79"/>
                  <a:pt x="36" y="79"/>
                  <a:pt x="36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81"/>
                  <a:pt x="25" y="81"/>
                  <a:pt x="25" y="81"/>
                </a:cubicBezTo>
                <a:cubicBezTo>
                  <a:pt x="25" y="85"/>
                  <a:pt x="28" y="87"/>
                  <a:pt x="31" y="87"/>
                </a:cubicBezTo>
                <a:cubicBezTo>
                  <a:pt x="36" y="87"/>
                  <a:pt x="36" y="87"/>
                  <a:pt x="36" y="87"/>
                </a:cubicBezTo>
                <a:close/>
                <a:moveTo>
                  <a:pt x="25" y="77"/>
                </a:moveTo>
                <a:cubicBezTo>
                  <a:pt x="36" y="77"/>
                  <a:pt x="36" y="77"/>
                  <a:pt x="36" y="77"/>
                </a:cubicBezTo>
                <a:cubicBezTo>
                  <a:pt x="36" y="71"/>
                  <a:pt x="36" y="71"/>
                  <a:pt x="36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5" y="77"/>
                  <a:pt x="25" y="77"/>
                  <a:pt x="25" y="77"/>
                </a:cubicBezTo>
                <a:close/>
                <a:moveTo>
                  <a:pt x="25" y="69"/>
                </a:moveTo>
                <a:cubicBezTo>
                  <a:pt x="36" y="69"/>
                  <a:pt x="36" y="69"/>
                  <a:pt x="36" y="69"/>
                </a:cubicBezTo>
                <a:cubicBezTo>
                  <a:pt x="36" y="62"/>
                  <a:pt x="36" y="62"/>
                  <a:pt x="36" y="62"/>
                </a:cubicBezTo>
                <a:cubicBezTo>
                  <a:pt x="25" y="62"/>
                  <a:pt x="25" y="62"/>
                  <a:pt x="25" y="62"/>
                </a:cubicBezTo>
                <a:lnTo>
                  <a:pt x="25" y="6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2" name="Freeform 112"/>
          <p:cNvSpPr>
            <a:spLocks noEditPoints="1"/>
          </p:cNvSpPr>
          <p:nvPr/>
        </p:nvSpPr>
        <p:spPr bwMode="auto">
          <a:xfrm>
            <a:off x="3927788" y="2454149"/>
            <a:ext cx="536336" cy="411945"/>
          </a:xfrm>
          <a:custGeom>
            <a:avLst/>
            <a:gdLst>
              <a:gd name="T0" fmla="*/ 202 w 281"/>
              <a:gd name="T1" fmla="*/ 52 h 216"/>
              <a:gd name="T2" fmla="*/ 14 w 281"/>
              <a:gd name="T3" fmla="*/ 66 h 216"/>
              <a:gd name="T4" fmla="*/ 236 w 281"/>
              <a:gd name="T5" fmla="*/ 202 h 216"/>
              <a:gd name="T6" fmla="*/ 245 w 281"/>
              <a:gd name="T7" fmla="*/ 126 h 216"/>
              <a:gd name="T8" fmla="*/ 249 w 281"/>
              <a:gd name="T9" fmla="*/ 115 h 216"/>
              <a:gd name="T10" fmla="*/ 250 w 281"/>
              <a:gd name="T11" fmla="*/ 114 h 216"/>
              <a:gd name="T12" fmla="*/ 250 w 281"/>
              <a:gd name="T13" fmla="*/ 216 h 216"/>
              <a:gd name="T14" fmla="*/ 7 w 281"/>
              <a:gd name="T15" fmla="*/ 216 h 216"/>
              <a:gd name="T16" fmla="*/ 0 w 281"/>
              <a:gd name="T17" fmla="*/ 209 h 216"/>
              <a:gd name="T18" fmla="*/ 0 w 281"/>
              <a:gd name="T19" fmla="*/ 52 h 216"/>
              <a:gd name="T20" fmla="*/ 35 w 281"/>
              <a:gd name="T21" fmla="*/ 138 h 216"/>
              <a:gd name="T22" fmla="*/ 107 w 281"/>
              <a:gd name="T23" fmla="*/ 149 h 216"/>
              <a:gd name="T24" fmla="*/ 35 w 281"/>
              <a:gd name="T25" fmla="*/ 138 h 216"/>
              <a:gd name="T26" fmla="*/ 35 w 281"/>
              <a:gd name="T27" fmla="*/ 119 h 216"/>
              <a:gd name="T28" fmla="*/ 157 w 281"/>
              <a:gd name="T29" fmla="*/ 109 h 216"/>
              <a:gd name="T30" fmla="*/ 35 w 281"/>
              <a:gd name="T31" fmla="*/ 79 h 216"/>
              <a:gd name="T32" fmla="*/ 157 w 281"/>
              <a:gd name="T33" fmla="*/ 90 h 216"/>
              <a:gd name="T34" fmla="*/ 35 w 281"/>
              <a:gd name="T35" fmla="*/ 79 h 216"/>
              <a:gd name="T36" fmla="*/ 260 w 281"/>
              <a:gd name="T37" fmla="*/ 33 h 216"/>
              <a:gd name="T38" fmla="*/ 246 w 281"/>
              <a:gd name="T39" fmla="*/ 90 h 216"/>
              <a:gd name="T40" fmla="*/ 256 w 281"/>
              <a:gd name="T41" fmla="*/ 89 h 216"/>
              <a:gd name="T42" fmla="*/ 278 w 281"/>
              <a:gd name="T43" fmla="*/ 36 h 216"/>
              <a:gd name="T44" fmla="*/ 276 w 281"/>
              <a:gd name="T45" fmla="*/ 30 h 216"/>
              <a:gd name="T46" fmla="*/ 224 w 281"/>
              <a:gd name="T47" fmla="*/ 33 h 216"/>
              <a:gd name="T48" fmla="*/ 237 w 281"/>
              <a:gd name="T49" fmla="*/ 104 h 216"/>
              <a:gd name="T50" fmla="*/ 189 w 281"/>
              <a:gd name="T51" fmla="*/ 145 h 216"/>
              <a:gd name="T52" fmla="*/ 185 w 281"/>
              <a:gd name="T53" fmla="*/ 179 h 216"/>
              <a:gd name="T54" fmla="*/ 194 w 281"/>
              <a:gd name="T55" fmla="*/ 165 h 216"/>
              <a:gd name="T56" fmla="*/ 199 w 281"/>
              <a:gd name="T57" fmla="*/ 156 h 216"/>
              <a:gd name="T58" fmla="*/ 197 w 281"/>
              <a:gd name="T59" fmla="*/ 166 h 216"/>
              <a:gd name="T60" fmla="*/ 195 w 281"/>
              <a:gd name="T61" fmla="*/ 183 h 216"/>
              <a:gd name="T62" fmla="*/ 214 w 281"/>
              <a:gd name="T63" fmla="*/ 154 h 216"/>
              <a:gd name="T64" fmla="*/ 235 w 281"/>
              <a:gd name="T65" fmla="*/ 109 h 216"/>
              <a:gd name="T66" fmla="*/ 188 w 281"/>
              <a:gd name="T67" fmla="*/ 140 h 216"/>
              <a:gd name="T68" fmla="*/ 235 w 281"/>
              <a:gd name="T69" fmla="*/ 109 h 216"/>
              <a:gd name="T70" fmla="*/ 88 w 281"/>
              <a:gd name="T71" fmla="*/ 190 h 216"/>
              <a:gd name="T72" fmla="*/ 106 w 281"/>
              <a:gd name="T73" fmla="*/ 175 h 216"/>
              <a:gd name="T74" fmla="*/ 110 w 281"/>
              <a:gd name="T75" fmla="*/ 189 h 216"/>
              <a:gd name="T76" fmla="*/ 134 w 281"/>
              <a:gd name="T77" fmla="*/ 184 h 216"/>
              <a:gd name="T78" fmla="*/ 146 w 281"/>
              <a:gd name="T79" fmla="*/ 186 h 216"/>
              <a:gd name="T80" fmla="*/ 147 w 281"/>
              <a:gd name="T81" fmla="*/ 186 h 216"/>
              <a:gd name="T82" fmla="*/ 146 w 281"/>
              <a:gd name="T83" fmla="*/ 196 h 216"/>
              <a:gd name="T84" fmla="*/ 169 w 281"/>
              <a:gd name="T85" fmla="*/ 199 h 216"/>
              <a:gd name="T86" fmla="*/ 156 w 281"/>
              <a:gd name="T87" fmla="*/ 190 h 216"/>
              <a:gd name="T88" fmla="*/ 156 w 281"/>
              <a:gd name="T89" fmla="*/ 188 h 216"/>
              <a:gd name="T90" fmla="*/ 152 w 281"/>
              <a:gd name="T91" fmla="*/ 175 h 216"/>
              <a:gd name="T92" fmla="*/ 141 w 281"/>
              <a:gd name="T93" fmla="*/ 178 h 216"/>
              <a:gd name="T94" fmla="*/ 115 w 281"/>
              <a:gd name="T95" fmla="*/ 180 h 216"/>
              <a:gd name="T96" fmla="*/ 83 w 281"/>
              <a:gd name="T97" fmla="*/ 18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1" h="216">
                <a:moveTo>
                  <a:pt x="7" y="52"/>
                </a:moveTo>
                <a:cubicBezTo>
                  <a:pt x="202" y="52"/>
                  <a:pt x="202" y="52"/>
                  <a:pt x="202" y="52"/>
                </a:cubicBezTo>
                <a:cubicBezTo>
                  <a:pt x="201" y="57"/>
                  <a:pt x="199" y="62"/>
                  <a:pt x="197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202"/>
                  <a:pt x="14" y="202"/>
                  <a:pt x="14" y="202"/>
                </a:cubicBezTo>
                <a:cubicBezTo>
                  <a:pt x="236" y="202"/>
                  <a:pt x="236" y="202"/>
                  <a:pt x="236" y="202"/>
                </a:cubicBezTo>
                <a:cubicBezTo>
                  <a:pt x="236" y="145"/>
                  <a:pt x="236" y="145"/>
                  <a:pt x="236" y="145"/>
                </a:cubicBezTo>
                <a:cubicBezTo>
                  <a:pt x="239" y="139"/>
                  <a:pt x="242" y="132"/>
                  <a:pt x="245" y="126"/>
                </a:cubicBezTo>
                <a:cubicBezTo>
                  <a:pt x="245" y="126"/>
                  <a:pt x="245" y="126"/>
                  <a:pt x="245" y="126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209"/>
                  <a:pt x="250" y="209"/>
                  <a:pt x="250" y="209"/>
                </a:cubicBezTo>
                <a:cubicBezTo>
                  <a:pt x="250" y="216"/>
                  <a:pt x="250" y="216"/>
                  <a:pt x="250" y="216"/>
                </a:cubicBezTo>
                <a:cubicBezTo>
                  <a:pt x="243" y="216"/>
                  <a:pt x="243" y="216"/>
                  <a:pt x="243" y="216"/>
                </a:cubicBezTo>
                <a:cubicBezTo>
                  <a:pt x="7" y="216"/>
                  <a:pt x="7" y="216"/>
                  <a:pt x="7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2"/>
                  <a:pt x="0" y="52"/>
                  <a:pt x="0" y="52"/>
                </a:cubicBezTo>
                <a:cubicBezTo>
                  <a:pt x="7" y="52"/>
                  <a:pt x="7" y="52"/>
                  <a:pt x="7" y="52"/>
                </a:cubicBezTo>
                <a:close/>
                <a:moveTo>
                  <a:pt x="35" y="138"/>
                </a:moveTo>
                <a:cubicBezTo>
                  <a:pt x="35" y="149"/>
                  <a:pt x="35" y="149"/>
                  <a:pt x="35" y="149"/>
                </a:cubicBezTo>
                <a:cubicBezTo>
                  <a:pt x="107" y="149"/>
                  <a:pt x="107" y="149"/>
                  <a:pt x="107" y="149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35" y="138"/>
                  <a:pt x="35" y="138"/>
                  <a:pt x="35" y="138"/>
                </a:cubicBezTo>
                <a:close/>
                <a:moveTo>
                  <a:pt x="35" y="109"/>
                </a:moveTo>
                <a:cubicBezTo>
                  <a:pt x="35" y="119"/>
                  <a:pt x="35" y="119"/>
                  <a:pt x="35" y="119"/>
                </a:cubicBezTo>
                <a:cubicBezTo>
                  <a:pt x="157" y="119"/>
                  <a:pt x="157" y="119"/>
                  <a:pt x="157" y="119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35" y="109"/>
                  <a:pt x="35" y="109"/>
                  <a:pt x="35" y="109"/>
                </a:cubicBezTo>
                <a:close/>
                <a:moveTo>
                  <a:pt x="35" y="79"/>
                </a:moveTo>
                <a:cubicBezTo>
                  <a:pt x="35" y="90"/>
                  <a:pt x="35" y="90"/>
                  <a:pt x="35" y="90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57" y="79"/>
                  <a:pt x="157" y="79"/>
                  <a:pt x="157" y="79"/>
                </a:cubicBezTo>
                <a:cubicBezTo>
                  <a:pt x="35" y="79"/>
                  <a:pt x="35" y="79"/>
                  <a:pt x="35" y="79"/>
                </a:cubicBezTo>
                <a:close/>
                <a:moveTo>
                  <a:pt x="258" y="45"/>
                </a:moveTo>
                <a:cubicBezTo>
                  <a:pt x="259" y="40"/>
                  <a:pt x="260" y="37"/>
                  <a:pt x="260" y="33"/>
                </a:cubicBezTo>
                <a:cubicBezTo>
                  <a:pt x="269" y="36"/>
                  <a:pt x="269" y="36"/>
                  <a:pt x="269" y="36"/>
                </a:cubicBezTo>
                <a:cubicBezTo>
                  <a:pt x="263" y="49"/>
                  <a:pt x="244" y="86"/>
                  <a:pt x="246" y="90"/>
                </a:cubicBezTo>
                <a:cubicBezTo>
                  <a:pt x="248" y="97"/>
                  <a:pt x="254" y="97"/>
                  <a:pt x="254" y="97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9"/>
                  <a:pt x="254" y="89"/>
                  <a:pt x="254" y="88"/>
                </a:cubicBezTo>
                <a:cubicBezTo>
                  <a:pt x="253" y="86"/>
                  <a:pt x="278" y="36"/>
                  <a:pt x="278" y="36"/>
                </a:cubicBezTo>
                <a:cubicBezTo>
                  <a:pt x="281" y="32"/>
                  <a:pt x="281" y="32"/>
                  <a:pt x="281" y="32"/>
                </a:cubicBezTo>
                <a:cubicBezTo>
                  <a:pt x="276" y="30"/>
                  <a:pt x="276" y="30"/>
                  <a:pt x="276" y="30"/>
                </a:cubicBezTo>
                <a:cubicBezTo>
                  <a:pt x="261" y="25"/>
                  <a:pt x="261" y="25"/>
                  <a:pt x="261" y="25"/>
                </a:cubicBezTo>
                <a:cubicBezTo>
                  <a:pt x="260" y="0"/>
                  <a:pt x="239" y="0"/>
                  <a:pt x="224" y="33"/>
                </a:cubicBezTo>
                <a:cubicBezTo>
                  <a:pt x="216" y="53"/>
                  <a:pt x="209" y="72"/>
                  <a:pt x="202" y="92"/>
                </a:cubicBezTo>
                <a:cubicBezTo>
                  <a:pt x="237" y="104"/>
                  <a:pt x="237" y="104"/>
                  <a:pt x="237" y="104"/>
                </a:cubicBezTo>
                <a:cubicBezTo>
                  <a:pt x="245" y="85"/>
                  <a:pt x="252" y="65"/>
                  <a:pt x="258" y="45"/>
                </a:cubicBezTo>
                <a:close/>
                <a:moveTo>
                  <a:pt x="189" y="145"/>
                </a:moveTo>
                <a:cubicBezTo>
                  <a:pt x="181" y="154"/>
                  <a:pt x="181" y="154"/>
                  <a:pt x="181" y="154"/>
                </a:cubicBezTo>
                <a:cubicBezTo>
                  <a:pt x="185" y="179"/>
                  <a:pt x="185" y="179"/>
                  <a:pt x="185" y="179"/>
                </a:cubicBezTo>
                <a:cubicBezTo>
                  <a:pt x="188" y="180"/>
                  <a:pt x="188" y="180"/>
                  <a:pt x="188" y="180"/>
                </a:cubicBezTo>
                <a:cubicBezTo>
                  <a:pt x="194" y="165"/>
                  <a:pt x="194" y="165"/>
                  <a:pt x="194" y="165"/>
                </a:cubicBezTo>
                <a:cubicBezTo>
                  <a:pt x="192" y="164"/>
                  <a:pt x="191" y="161"/>
                  <a:pt x="192" y="159"/>
                </a:cubicBezTo>
                <a:cubicBezTo>
                  <a:pt x="193" y="156"/>
                  <a:pt x="196" y="155"/>
                  <a:pt x="199" y="156"/>
                </a:cubicBezTo>
                <a:cubicBezTo>
                  <a:pt x="202" y="157"/>
                  <a:pt x="203" y="160"/>
                  <a:pt x="202" y="163"/>
                </a:cubicBezTo>
                <a:cubicBezTo>
                  <a:pt x="201" y="165"/>
                  <a:pt x="199" y="166"/>
                  <a:pt x="197" y="166"/>
                </a:cubicBezTo>
                <a:cubicBezTo>
                  <a:pt x="192" y="181"/>
                  <a:pt x="192" y="181"/>
                  <a:pt x="192" y="181"/>
                </a:cubicBezTo>
                <a:cubicBezTo>
                  <a:pt x="195" y="183"/>
                  <a:pt x="195" y="183"/>
                  <a:pt x="195" y="183"/>
                </a:cubicBezTo>
                <a:cubicBezTo>
                  <a:pt x="213" y="167"/>
                  <a:pt x="213" y="167"/>
                  <a:pt x="213" y="167"/>
                </a:cubicBezTo>
                <a:cubicBezTo>
                  <a:pt x="214" y="154"/>
                  <a:pt x="214" y="154"/>
                  <a:pt x="214" y="154"/>
                </a:cubicBezTo>
                <a:cubicBezTo>
                  <a:pt x="189" y="145"/>
                  <a:pt x="189" y="145"/>
                  <a:pt x="189" y="145"/>
                </a:cubicBezTo>
                <a:close/>
                <a:moveTo>
                  <a:pt x="235" y="109"/>
                </a:moveTo>
                <a:cubicBezTo>
                  <a:pt x="201" y="97"/>
                  <a:pt x="201" y="97"/>
                  <a:pt x="201" y="97"/>
                </a:cubicBezTo>
                <a:cubicBezTo>
                  <a:pt x="196" y="111"/>
                  <a:pt x="192" y="126"/>
                  <a:pt x="188" y="140"/>
                </a:cubicBezTo>
                <a:cubicBezTo>
                  <a:pt x="198" y="144"/>
                  <a:pt x="208" y="147"/>
                  <a:pt x="217" y="151"/>
                </a:cubicBezTo>
                <a:cubicBezTo>
                  <a:pt x="224" y="137"/>
                  <a:pt x="230" y="123"/>
                  <a:pt x="235" y="109"/>
                </a:cubicBezTo>
                <a:close/>
                <a:moveTo>
                  <a:pt x="83" y="182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111" y="166"/>
                  <a:pt x="111" y="170"/>
                </a:cubicBezTo>
                <a:cubicBezTo>
                  <a:pt x="110" y="171"/>
                  <a:pt x="108" y="173"/>
                  <a:pt x="106" y="175"/>
                </a:cubicBezTo>
                <a:cubicBezTo>
                  <a:pt x="104" y="178"/>
                  <a:pt x="102" y="180"/>
                  <a:pt x="102" y="183"/>
                </a:cubicBezTo>
                <a:cubicBezTo>
                  <a:pt x="102" y="187"/>
                  <a:pt x="104" y="189"/>
                  <a:pt x="110" y="189"/>
                </a:cubicBezTo>
                <a:cubicBezTo>
                  <a:pt x="115" y="190"/>
                  <a:pt x="121" y="188"/>
                  <a:pt x="125" y="186"/>
                </a:cubicBezTo>
                <a:cubicBezTo>
                  <a:pt x="129" y="185"/>
                  <a:pt x="132" y="184"/>
                  <a:pt x="134" y="184"/>
                </a:cubicBezTo>
                <a:cubicBezTo>
                  <a:pt x="134" y="186"/>
                  <a:pt x="136" y="187"/>
                  <a:pt x="138" y="188"/>
                </a:cubicBezTo>
                <a:cubicBezTo>
                  <a:pt x="140" y="188"/>
                  <a:pt x="143" y="187"/>
                  <a:pt x="146" y="186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6" y="191"/>
                  <a:pt x="145" y="194"/>
                  <a:pt x="146" y="196"/>
                </a:cubicBezTo>
                <a:cubicBezTo>
                  <a:pt x="148" y="200"/>
                  <a:pt x="150" y="201"/>
                  <a:pt x="155" y="200"/>
                </a:cubicBezTo>
                <a:cubicBezTo>
                  <a:pt x="159" y="198"/>
                  <a:pt x="169" y="199"/>
                  <a:pt x="169" y="199"/>
                </a:cubicBezTo>
                <a:cubicBezTo>
                  <a:pt x="170" y="190"/>
                  <a:pt x="170" y="190"/>
                  <a:pt x="170" y="190"/>
                </a:cubicBezTo>
                <a:cubicBezTo>
                  <a:pt x="170" y="190"/>
                  <a:pt x="162" y="189"/>
                  <a:pt x="156" y="190"/>
                </a:cubicBezTo>
                <a:cubicBezTo>
                  <a:pt x="156" y="189"/>
                  <a:pt x="156" y="189"/>
                  <a:pt x="156" y="188"/>
                </a:cubicBezTo>
                <a:cubicBezTo>
                  <a:pt x="156" y="188"/>
                  <a:pt x="156" y="188"/>
                  <a:pt x="156" y="188"/>
                </a:cubicBezTo>
                <a:cubicBezTo>
                  <a:pt x="156" y="187"/>
                  <a:pt x="157" y="186"/>
                  <a:pt x="157" y="184"/>
                </a:cubicBezTo>
                <a:cubicBezTo>
                  <a:pt x="158" y="179"/>
                  <a:pt x="156" y="176"/>
                  <a:pt x="152" y="175"/>
                </a:cubicBezTo>
                <a:cubicBezTo>
                  <a:pt x="149" y="175"/>
                  <a:pt x="146" y="176"/>
                  <a:pt x="142" y="177"/>
                </a:cubicBezTo>
                <a:cubicBezTo>
                  <a:pt x="142" y="177"/>
                  <a:pt x="141" y="178"/>
                  <a:pt x="141" y="178"/>
                </a:cubicBezTo>
                <a:cubicBezTo>
                  <a:pt x="136" y="173"/>
                  <a:pt x="130" y="175"/>
                  <a:pt x="122" y="178"/>
                </a:cubicBezTo>
                <a:cubicBezTo>
                  <a:pt x="120" y="178"/>
                  <a:pt x="118" y="179"/>
                  <a:pt x="115" y="180"/>
                </a:cubicBezTo>
                <a:cubicBezTo>
                  <a:pt x="117" y="177"/>
                  <a:pt x="120" y="174"/>
                  <a:pt x="120" y="170"/>
                </a:cubicBezTo>
                <a:cubicBezTo>
                  <a:pt x="121" y="153"/>
                  <a:pt x="83" y="182"/>
                  <a:pt x="83" y="18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3226674" y="2497767"/>
            <a:ext cx="378020" cy="463640"/>
          </a:xfrm>
          <a:custGeom>
            <a:avLst/>
            <a:gdLst>
              <a:gd name="T0" fmla="*/ 22 w 198"/>
              <a:gd name="T1" fmla="*/ 204 h 243"/>
              <a:gd name="T2" fmla="*/ 144 w 198"/>
              <a:gd name="T3" fmla="*/ 182 h 243"/>
              <a:gd name="T4" fmla="*/ 165 w 198"/>
              <a:gd name="T5" fmla="*/ 183 h 243"/>
              <a:gd name="T6" fmla="*/ 155 w 198"/>
              <a:gd name="T7" fmla="*/ 243 h 243"/>
              <a:gd name="T8" fmla="*/ 0 w 198"/>
              <a:gd name="T9" fmla="*/ 233 h 243"/>
              <a:gd name="T10" fmla="*/ 9 w 198"/>
              <a:gd name="T11" fmla="*/ 0 h 243"/>
              <a:gd name="T12" fmla="*/ 155 w 198"/>
              <a:gd name="T13" fmla="*/ 0 h 243"/>
              <a:gd name="T14" fmla="*/ 165 w 198"/>
              <a:gd name="T15" fmla="*/ 40 h 243"/>
              <a:gd name="T16" fmla="*/ 144 w 198"/>
              <a:gd name="T17" fmla="*/ 21 h 243"/>
              <a:gd name="T18" fmla="*/ 82 w 198"/>
              <a:gd name="T19" fmla="*/ 78 h 243"/>
              <a:gd name="T20" fmla="*/ 72 w 198"/>
              <a:gd name="T21" fmla="*/ 90 h 243"/>
              <a:gd name="T22" fmla="*/ 82 w 198"/>
              <a:gd name="T23" fmla="*/ 101 h 243"/>
              <a:gd name="T24" fmla="*/ 155 w 198"/>
              <a:gd name="T25" fmla="*/ 51 h 243"/>
              <a:gd name="T26" fmla="*/ 107 w 198"/>
              <a:gd name="T27" fmla="*/ 180 h 243"/>
              <a:gd name="T28" fmla="*/ 124 w 198"/>
              <a:gd name="T29" fmla="*/ 159 h 243"/>
              <a:gd name="T30" fmla="*/ 192 w 198"/>
              <a:gd name="T31" fmla="*/ 157 h 243"/>
              <a:gd name="T32" fmla="*/ 158 w 198"/>
              <a:gd name="T33" fmla="*/ 154 h 243"/>
              <a:gd name="T34" fmla="*/ 131 w 198"/>
              <a:gd name="T35" fmla="*/ 134 h 243"/>
              <a:gd name="T36" fmla="*/ 173 w 198"/>
              <a:gd name="T37" fmla="*/ 125 h 243"/>
              <a:gd name="T38" fmla="*/ 136 w 198"/>
              <a:gd name="T39" fmla="*/ 118 h 243"/>
              <a:gd name="T40" fmla="*/ 173 w 198"/>
              <a:gd name="T41" fmla="*/ 109 h 243"/>
              <a:gd name="T42" fmla="*/ 144 w 198"/>
              <a:gd name="T43" fmla="*/ 88 h 243"/>
              <a:gd name="T44" fmla="*/ 182 w 198"/>
              <a:gd name="T45" fmla="*/ 95 h 243"/>
              <a:gd name="T46" fmla="*/ 198 w 198"/>
              <a:gd name="T47" fmla="*/ 88 h 243"/>
              <a:gd name="T48" fmla="*/ 158 w 198"/>
              <a:gd name="T49" fmla="*/ 70 h 243"/>
              <a:gd name="T50" fmla="*/ 155 w 198"/>
              <a:gd name="T51" fmla="*/ 51 h 243"/>
              <a:gd name="T52" fmla="*/ 94 w 198"/>
              <a:gd name="T53" fmla="*/ 123 h 243"/>
              <a:gd name="T54" fmla="*/ 106 w 198"/>
              <a:gd name="T55" fmla="*/ 129 h 243"/>
              <a:gd name="T56" fmla="*/ 94 w 198"/>
              <a:gd name="T57" fmla="*/ 104 h 243"/>
              <a:gd name="T58" fmla="*/ 104 w 198"/>
              <a:gd name="T59" fmla="*/ 89 h 243"/>
              <a:gd name="T60" fmla="*/ 120 w 198"/>
              <a:gd name="T61" fmla="*/ 76 h 243"/>
              <a:gd name="T62" fmla="*/ 94 w 198"/>
              <a:gd name="T63" fmla="*/ 64 h 243"/>
              <a:gd name="T64" fmla="*/ 82 w 198"/>
              <a:gd name="T65" fmla="*/ 58 h 243"/>
              <a:gd name="T66" fmla="*/ 60 w 198"/>
              <a:gd name="T67" fmla="*/ 72 h 243"/>
              <a:gd name="T68" fmla="*/ 59 w 198"/>
              <a:gd name="T69" fmla="*/ 109 h 243"/>
              <a:gd name="T70" fmla="*/ 82 w 198"/>
              <a:gd name="T71" fmla="*/ 148 h 243"/>
              <a:gd name="T72" fmla="*/ 70 w 198"/>
              <a:gd name="T73" fmla="*/ 133 h 243"/>
              <a:gd name="T74" fmla="*/ 60 w 198"/>
              <a:gd name="T75" fmla="*/ 155 h 243"/>
              <a:gd name="T76" fmla="*/ 82 w 198"/>
              <a:gd name="T77" fmla="*/ 176 h 243"/>
              <a:gd name="T78" fmla="*/ 94 w 198"/>
              <a:gd name="T79" fmla="*/ 170 h 243"/>
              <a:gd name="T80" fmla="*/ 96 w 198"/>
              <a:gd name="T81" fmla="*/ 163 h 243"/>
              <a:gd name="T82" fmla="*/ 94 w 198"/>
              <a:gd name="T83" fmla="*/ 149 h 243"/>
              <a:gd name="T84" fmla="*/ 63 w 198"/>
              <a:gd name="T85" fmla="*/ 222 h 243"/>
              <a:gd name="T86" fmla="*/ 66 w 198"/>
              <a:gd name="T87" fmla="*/ 229 h 243"/>
              <a:gd name="T88" fmla="*/ 103 w 198"/>
              <a:gd name="T89" fmla="*/ 226 h 243"/>
              <a:gd name="T90" fmla="*/ 100 w 198"/>
              <a:gd name="T91" fmla="*/ 219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243">
                <a:moveTo>
                  <a:pt x="22" y="21"/>
                </a:moveTo>
                <a:cubicBezTo>
                  <a:pt x="22" y="204"/>
                  <a:pt x="22" y="204"/>
                  <a:pt x="22" y="204"/>
                </a:cubicBezTo>
                <a:cubicBezTo>
                  <a:pt x="144" y="204"/>
                  <a:pt x="144" y="204"/>
                  <a:pt x="144" y="204"/>
                </a:cubicBezTo>
                <a:cubicBezTo>
                  <a:pt x="144" y="182"/>
                  <a:pt x="144" y="182"/>
                  <a:pt x="144" y="182"/>
                </a:cubicBezTo>
                <a:cubicBezTo>
                  <a:pt x="148" y="183"/>
                  <a:pt x="153" y="183"/>
                  <a:pt x="158" y="183"/>
                </a:cubicBezTo>
                <a:cubicBezTo>
                  <a:pt x="160" y="183"/>
                  <a:pt x="163" y="183"/>
                  <a:pt x="165" y="183"/>
                </a:cubicBezTo>
                <a:cubicBezTo>
                  <a:pt x="165" y="233"/>
                  <a:pt x="165" y="233"/>
                  <a:pt x="165" y="233"/>
                </a:cubicBezTo>
                <a:cubicBezTo>
                  <a:pt x="165" y="239"/>
                  <a:pt x="161" y="243"/>
                  <a:pt x="155" y="243"/>
                </a:cubicBezTo>
                <a:cubicBezTo>
                  <a:pt x="9" y="243"/>
                  <a:pt x="9" y="243"/>
                  <a:pt x="9" y="243"/>
                </a:cubicBezTo>
                <a:cubicBezTo>
                  <a:pt x="4" y="243"/>
                  <a:pt x="0" y="239"/>
                  <a:pt x="0" y="23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61" y="0"/>
                  <a:pt x="165" y="4"/>
                  <a:pt x="165" y="1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44" y="34"/>
                  <a:pt x="144" y="34"/>
                  <a:pt x="144" y="34"/>
                </a:cubicBezTo>
                <a:cubicBezTo>
                  <a:pt x="144" y="21"/>
                  <a:pt x="144" y="21"/>
                  <a:pt x="144" y="21"/>
                </a:cubicBezTo>
                <a:cubicBezTo>
                  <a:pt x="22" y="21"/>
                  <a:pt x="22" y="21"/>
                  <a:pt x="22" y="21"/>
                </a:cubicBezTo>
                <a:close/>
                <a:moveTo>
                  <a:pt x="82" y="78"/>
                </a:moveTo>
                <a:cubicBezTo>
                  <a:pt x="79" y="79"/>
                  <a:pt x="77" y="81"/>
                  <a:pt x="75" y="83"/>
                </a:cubicBezTo>
                <a:cubicBezTo>
                  <a:pt x="73" y="85"/>
                  <a:pt x="72" y="87"/>
                  <a:pt x="72" y="90"/>
                </a:cubicBezTo>
                <a:cubicBezTo>
                  <a:pt x="72" y="92"/>
                  <a:pt x="73" y="94"/>
                  <a:pt x="75" y="96"/>
                </a:cubicBezTo>
                <a:cubicBezTo>
                  <a:pt x="76" y="98"/>
                  <a:pt x="79" y="100"/>
                  <a:pt x="82" y="101"/>
                </a:cubicBezTo>
                <a:cubicBezTo>
                  <a:pt x="82" y="78"/>
                  <a:pt x="82" y="78"/>
                  <a:pt x="82" y="78"/>
                </a:cubicBezTo>
                <a:close/>
                <a:moveTo>
                  <a:pt x="155" y="51"/>
                </a:moveTo>
                <a:cubicBezTo>
                  <a:pt x="144" y="48"/>
                  <a:pt x="144" y="48"/>
                  <a:pt x="144" y="48"/>
                </a:cubicBezTo>
                <a:cubicBezTo>
                  <a:pt x="107" y="180"/>
                  <a:pt x="107" y="180"/>
                  <a:pt x="107" y="180"/>
                </a:cubicBezTo>
                <a:cubicBezTo>
                  <a:pt x="118" y="183"/>
                  <a:pt x="118" y="183"/>
                  <a:pt x="118" y="183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133" y="165"/>
                  <a:pt x="144" y="169"/>
                  <a:pt x="158" y="169"/>
                </a:cubicBezTo>
                <a:cubicBezTo>
                  <a:pt x="171" y="169"/>
                  <a:pt x="183" y="165"/>
                  <a:pt x="192" y="157"/>
                </a:cubicBezTo>
                <a:cubicBezTo>
                  <a:pt x="178" y="147"/>
                  <a:pt x="178" y="147"/>
                  <a:pt x="178" y="147"/>
                </a:cubicBezTo>
                <a:cubicBezTo>
                  <a:pt x="172" y="151"/>
                  <a:pt x="165" y="154"/>
                  <a:pt x="158" y="154"/>
                </a:cubicBezTo>
                <a:cubicBezTo>
                  <a:pt x="144" y="154"/>
                  <a:pt x="135" y="148"/>
                  <a:pt x="130" y="139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25"/>
                  <a:pt x="173" y="125"/>
                  <a:pt x="173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73" y="118"/>
                  <a:pt x="173" y="118"/>
                  <a:pt x="173" y="118"/>
                </a:cubicBezTo>
                <a:cubicBezTo>
                  <a:pt x="173" y="109"/>
                  <a:pt x="173" y="109"/>
                  <a:pt x="173" y="109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8" y="87"/>
                  <a:pt x="152" y="86"/>
                  <a:pt x="158" y="85"/>
                </a:cubicBezTo>
                <a:cubicBezTo>
                  <a:pt x="167" y="85"/>
                  <a:pt x="176" y="89"/>
                  <a:pt x="182" y="95"/>
                </a:cubicBezTo>
                <a:cubicBezTo>
                  <a:pt x="182" y="96"/>
                  <a:pt x="183" y="96"/>
                  <a:pt x="183" y="97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6" y="87"/>
                  <a:pt x="195" y="86"/>
                  <a:pt x="194" y="85"/>
                </a:cubicBezTo>
                <a:cubicBezTo>
                  <a:pt x="185" y="76"/>
                  <a:pt x="172" y="70"/>
                  <a:pt x="158" y="70"/>
                </a:cubicBezTo>
                <a:cubicBezTo>
                  <a:pt x="155" y="70"/>
                  <a:pt x="152" y="70"/>
                  <a:pt x="149" y="71"/>
                </a:cubicBezTo>
                <a:cubicBezTo>
                  <a:pt x="155" y="51"/>
                  <a:pt x="155" y="51"/>
                  <a:pt x="155" y="51"/>
                </a:cubicBezTo>
                <a:close/>
                <a:moveTo>
                  <a:pt x="94" y="149"/>
                </a:moveTo>
                <a:cubicBezTo>
                  <a:pt x="94" y="123"/>
                  <a:pt x="94" y="123"/>
                  <a:pt x="94" y="123"/>
                </a:cubicBezTo>
                <a:cubicBezTo>
                  <a:pt x="99" y="124"/>
                  <a:pt x="103" y="126"/>
                  <a:pt x="105" y="128"/>
                </a:cubicBezTo>
                <a:cubicBezTo>
                  <a:pt x="105" y="128"/>
                  <a:pt x="106" y="128"/>
                  <a:pt x="106" y="129"/>
                </a:cubicBezTo>
                <a:cubicBezTo>
                  <a:pt x="111" y="109"/>
                  <a:pt x="111" y="109"/>
                  <a:pt x="111" y="109"/>
                </a:cubicBezTo>
                <a:cubicBezTo>
                  <a:pt x="107" y="107"/>
                  <a:pt x="101" y="106"/>
                  <a:pt x="94" y="104"/>
                </a:cubicBezTo>
                <a:cubicBezTo>
                  <a:pt x="94" y="79"/>
                  <a:pt x="94" y="79"/>
                  <a:pt x="94" y="79"/>
                </a:cubicBezTo>
                <a:cubicBezTo>
                  <a:pt x="100" y="80"/>
                  <a:pt x="103" y="84"/>
                  <a:pt x="104" y="89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9" y="74"/>
                  <a:pt x="117" y="73"/>
                  <a:pt x="115" y="71"/>
                </a:cubicBezTo>
                <a:cubicBezTo>
                  <a:pt x="110" y="67"/>
                  <a:pt x="103" y="65"/>
                  <a:pt x="94" y="64"/>
                </a:cubicBezTo>
                <a:cubicBezTo>
                  <a:pt x="94" y="58"/>
                  <a:pt x="94" y="58"/>
                  <a:pt x="94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64"/>
                  <a:pt x="82" y="64"/>
                  <a:pt x="82" y="64"/>
                </a:cubicBezTo>
                <a:cubicBezTo>
                  <a:pt x="73" y="65"/>
                  <a:pt x="66" y="68"/>
                  <a:pt x="60" y="72"/>
                </a:cubicBezTo>
                <a:cubicBezTo>
                  <a:pt x="54" y="77"/>
                  <a:pt x="52" y="83"/>
                  <a:pt x="52" y="91"/>
                </a:cubicBezTo>
                <a:cubicBezTo>
                  <a:pt x="52" y="98"/>
                  <a:pt x="54" y="104"/>
                  <a:pt x="59" y="109"/>
                </a:cubicBezTo>
                <a:cubicBezTo>
                  <a:pt x="64" y="114"/>
                  <a:pt x="72" y="117"/>
                  <a:pt x="82" y="120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0" y="146"/>
                  <a:pt x="77" y="145"/>
                  <a:pt x="74" y="142"/>
                </a:cubicBezTo>
                <a:cubicBezTo>
                  <a:pt x="72" y="139"/>
                  <a:pt x="70" y="136"/>
                  <a:pt x="70" y="133"/>
                </a:cubicBezTo>
                <a:cubicBezTo>
                  <a:pt x="48" y="135"/>
                  <a:pt x="48" y="135"/>
                  <a:pt x="48" y="135"/>
                </a:cubicBezTo>
                <a:cubicBezTo>
                  <a:pt x="50" y="144"/>
                  <a:pt x="54" y="150"/>
                  <a:pt x="60" y="155"/>
                </a:cubicBezTo>
                <a:cubicBezTo>
                  <a:pt x="65" y="160"/>
                  <a:pt x="73" y="162"/>
                  <a:pt x="82" y="163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93" y="176"/>
                  <a:pt x="93" y="176"/>
                  <a:pt x="93" y="176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5" y="163"/>
                  <a:pt x="96" y="163"/>
                  <a:pt x="96" y="163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99" y="147"/>
                  <a:pt x="97" y="148"/>
                  <a:pt x="94" y="149"/>
                </a:cubicBezTo>
                <a:close/>
                <a:moveTo>
                  <a:pt x="66" y="219"/>
                </a:moveTo>
                <a:cubicBezTo>
                  <a:pt x="64" y="219"/>
                  <a:pt x="63" y="220"/>
                  <a:pt x="63" y="222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8"/>
                  <a:pt x="64" y="229"/>
                  <a:pt x="66" y="229"/>
                </a:cubicBezTo>
                <a:cubicBezTo>
                  <a:pt x="100" y="229"/>
                  <a:pt x="100" y="229"/>
                  <a:pt x="100" y="229"/>
                </a:cubicBezTo>
                <a:cubicBezTo>
                  <a:pt x="102" y="229"/>
                  <a:pt x="103" y="228"/>
                  <a:pt x="103" y="226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103" y="220"/>
                  <a:pt x="102" y="219"/>
                  <a:pt x="100" y="219"/>
                </a:cubicBezTo>
                <a:lnTo>
                  <a:pt x="66" y="21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>
            <a:spLocks noEditPoints="1"/>
          </p:cNvSpPr>
          <p:nvPr/>
        </p:nvSpPr>
        <p:spPr bwMode="auto">
          <a:xfrm>
            <a:off x="2424593" y="3315195"/>
            <a:ext cx="508066" cy="465256"/>
          </a:xfrm>
          <a:custGeom>
            <a:avLst/>
            <a:gdLst>
              <a:gd name="T0" fmla="*/ 249 w 266"/>
              <a:gd name="T1" fmla="*/ 0 h 244"/>
              <a:gd name="T2" fmla="*/ 266 w 266"/>
              <a:gd name="T3" fmla="*/ 163 h 244"/>
              <a:gd name="T4" fmla="*/ 238 w 266"/>
              <a:gd name="T5" fmla="*/ 180 h 244"/>
              <a:gd name="T6" fmla="*/ 245 w 266"/>
              <a:gd name="T7" fmla="*/ 162 h 244"/>
              <a:gd name="T8" fmla="*/ 22 w 266"/>
              <a:gd name="T9" fmla="*/ 16 h 244"/>
              <a:gd name="T10" fmla="*/ 102 w 266"/>
              <a:gd name="T11" fmla="*/ 162 h 244"/>
              <a:gd name="T12" fmla="*/ 115 w 266"/>
              <a:gd name="T13" fmla="*/ 180 h 244"/>
              <a:gd name="T14" fmla="*/ 0 w 266"/>
              <a:gd name="T15" fmla="*/ 163 h 244"/>
              <a:gd name="T16" fmla="*/ 17 w 266"/>
              <a:gd name="T17" fmla="*/ 0 h 244"/>
              <a:gd name="T18" fmla="*/ 182 w 266"/>
              <a:gd name="T19" fmla="*/ 101 h 244"/>
              <a:gd name="T20" fmla="*/ 233 w 266"/>
              <a:gd name="T21" fmla="*/ 96 h 244"/>
              <a:gd name="T22" fmla="*/ 182 w 266"/>
              <a:gd name="T23" fmla="*/ 81 h 244"/>
              <a:gd name="T24" fmla="*/ 233 w 266"/>
              <a:gd name="T25" fmla="*/ 85 h 244"/>
              <a:gd name="T26" fmla="*/ 182 w 266"/>
              <a:gd name="T27" fmla="*/ 81 h 244"/>
              <a:gd name="T28" fmla="*/ 209 w 266"/>
              <a:gd name="T29" fmla="*/ 66 h 244"/>
              <a:gd name="T30" fmla="*/ 233 w 266"/>
              <a:gd name="T31" fmla="*/ 62 h 244"/>
              <a:gd name="T32" fmla="*/ 209 w 266"/>
              <a:gd name="T33" fmla="*/ 47 h 244"/>
              <a:gd name="T34" fmla="*/ 233 w 266"/>
              <a:gd name="T35" fmla="*/ 52 h 244"/>
              <a:gd name="T36" fmla="*/ 209 w 266"/>
              <a:gd name="T37" fmla="*/ 47 h 244"/>
              <a:gd name="T38" fmla="*/ 209 w 266"/>
              <a:gd name="T39" fmla="*/ 37 h 244"/>
              <a:gd name="T40" fmla="*/ 233 w 266"/>
              <a:gd name="T41" fmla="*/ 33 h 244"/>
              <a:gd name="T42" fmla="*/ 153 w 266"/>
              <a:gd name="T43" fmla="*/ 33 h 244"/>
              <a:gd name="T44" fmla="*/ 201 w 266"/>
              <a:gd name="T45" fmla="*/ 72 h 244"/>
              <a:gd name="T46" fmla="*/ 153 w 266"/>
              <a:gd name="T47" fmla="*/ 33 h 244"/>
              <a:gd name="T48" fmla="*/ 78 w 266"/>
              <a:gd name="T49" fmla="*/ 119 h 244"/>
              <a:gd name="T50" fmla="*/ 66 w 266"/>
              <a:gd name="T51" fmla="*/ 83 h 244"/>
              <a:gd name="T52" fmla="*/ 36 w 266"/>
              <a:gd name="T53" fmla="*/ 81 h 244"/>
              <a:gd name="T54" fmla="*/ 67 w 266"/>
              <a:gd name="T55" fmla="*/ 72 h 244"/>
              <a:gd name="T56" fmla="*/ 88 w 266"/>
              <a:gd name="T57" fmla="*/ 80 h 244"/>
              <a:gd name="T58" fmla="*/ 90 w 266"/>
              <a:gd name="T59" fmla="*/ 82 h 244"/>
              <a:gd name="T60" fmla="*/ 108 w 266"/>
              <a:gd name="T61" fmla="*/ 87 h 244"/>
              <a:gd name="T62" fmla="*/ 113 w 266"/>
              <a:gd name="T63" fmla="*/ 58 h 244"/>
              <a:gd name="T64" fmla="*/ 123 w 266"/>
              <a:gd name="T65" fmla="*/ 64 h 244"/>
              <a:gd name="T66" fmla="*/ 141 w 266"/>
              <a:gd name="T67" fmla="*/ 46 h 244"/>
              <a:gd name="T68" fmla="*/ 117 w 266"/>
              <a:gd name="T69" fmla="*/ 40 h 244"/>
              <a:gd name="T70" fmla="*/ 106 w 266"/>
              <a:gd name="T71" fmla="*/ 50 h 244"/>
              <a:gd name="T72" fmla="*/ 104 w 266"/>
              <a:gd name="T73" fmla="*/ 54 h 244"/>
              <a:gd name="T74" fmla="*/ 95 w 266"/>
              <a:gd name="T75" fmla="*/ 73 h 244"/>
              <a:gd name="T76" fmla="*/ 86 w 266"/>
              <a:gd name="T77" fmla="*/ 63 h 244"/>
              <a:gd name="T78" fmla="*/ 66 w 266"/>
              <a:gd name="T79" fmla="*/ 61 h 244"/>
              <a:gd name="T80" fmla="*/ 47 w 266"/>
              <a:gd name="T81" fmla="*/ 119 h 244"/>
              <a:gd name="T82" fmla="*/ 59 w 266"/>
              <a:gd name="T83" fmla="*/ 92 h 244"/>
              <a:gd name="T84" fmla="*/ 47 w 266"/>
              <a:gd name="T85" fmla="*/ 119 h 244"/>
              <a:gd name="T86" fmla="*/ 133 w 266"/>
              <a:gd name="T87" fmla="*/ 119 h 244"/>
              <a:gd name="T88" fmla="*/ 120 w 266"/>
              <a:gd name="T89" fmla="*/ 67 h 244"/>
              <a:gd name="T90" fmla="*/ 102 w 266"/>
              <a:gd name="T91" fmla="*/ 119 h 244"/>
              <a:gd name="T92" fmla="*/ 114 w 266"/>
              <a:gd name="T93" fmla="*/ 96 h 244"/>
              <a:gd name="T94" fmla="*/ 102 w 266"/>
              <a:gd name="T95" fmla="*/ 119 h 244"/>
              <a:gd name="T96" fmla="*/ 96 w 266"/>
              <a:gd name="T97" fmla="*/ 119 h 244"/>
              <a:gd name="T98" fmla="*/ 83 w 266"/>
              <a:gd name="T99" fmla="*/ 89 h 244"/>
              <a:gd name="T100" fmla="*/ 174 w 266"/>
              <a:gd name="T101" fmla="*/ 141 h 244"/>
              <a:gd name="T102" fmla="*/ 154 w 266"/>
              <a:gd name="T103" fmla="*/ 86 h 244"/>
              <a:gd name="T104" fmla="*/ 129 w 266"/>
              <a:gd name="T105" fmla="*/ 149 h 244"/>
              <a:gd name="T106" fmla="*/ 140 w 266"/>
              <a:gd name="T107" fmla="*/ 194 h 244"/>
              <a:gd name="T108" fmla="*/ 153 w 266"/>
              <a:gd name="T109" fmla="*/ 244 h 244"/>
              <a:gd name="T110" fmla="*/ 213 w 266"/>
              <a:gd name="T111" fmla="*/ 230 h 244"/>
              <a:gd name="T112" fmla="*/ 207 w 266"/>
              <a:gd name="T113" fmla="*/ 137 h 244"/>
              <a:gd name="T114" fmla="*/ 203 w 266"/>
              <a:gd name="T115" fmla="*/ 128 h 244"/>
              <a:gd name="T116" fmla="*/ 189 w 266"/>
              <a:gd name="T117" fmla="*/ 132 h 244"/>
              <a:gd name="T118" fmla="*/ 175 w 266"/>
              <a:gd name="T119" fmla="*/ 120 h 244"/>
              <a:gd name="T120" fmla="*/ 7 w 266"/>
              <a:gd name="T121" fmla="*/ 64 h 244"/>
              <a:gd name="T122" fmla="*/ 14 w 266"/>
              <a:gd name="T123" fmla="*/ 111 h 244"/>
              <a:gd name="T124" fmla="*/ 7 w 266"/>
              <a:gd name="T125" fmla="*/ 6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" h="244">
                <a:moveTo>
                  <a:pt x="17" y="0"/>
                </a:moveTo>
                <a:cubicBezTo>
                  <a:pt x="249" y="0"/>
                  <a:pt x="249" y="0"/>
                  <a:pt x="249" y="0"/>
                </a:cubicBezTo>
                <a:cubicBezTo>
                  <a:pt x="258" y="0"/>
                  <a:pt x="266" y="7"/>
                  <a:pt x="266" y="16"/>
                </a:cubicBezTo>
                <a:cubicBezTo>
                  <a:pt x="266" y="163"/>
                  <a:pt x="266" y="163"/>
                  <a:pt x="266" y="163"/>
                </a:cubicBezTo>
                <a:cubicBezTo>
                  <a:pt x="266" y="172"/>
                  <a:pt x="258" y="180"/>
                  <a:pt x="249" y="180"/>
                </a:cubicBezTo>
                <a:cubicBezTo>
                  <a:pt x="238" y="180"/>
                  <a:pt x="238" y="180"/>
                  <a:pt x="238" y="180"/>
                </a:cubicBezTo>
                <a:cubicBezTo>
                  <a:pt x="239" y="174"/>
                  <a:pt x="239" y="168"/>
                  <a:pt x="239" y="162"/>
                </a:cubicBezTo>
                <a:cubicBezTo>
                  <a:pt x="245" y="162"/>
                  <a:pt x="245" y="162"/>
                  <a:pt x="245" y="162"/>
                </a:cubicBezTo>
                <a:cubicBezTo>
                  <a:pt x="245" y="16"/>
                  <a:pt x="245" y="16"/>
                  <a:pt x="245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2"/>
                  <a:pt x="22" y="162"/>
                  <a:pt x="22" y="162"/>
                </a:cubicBezTo>
                <a:cubicBezTo>
                  <a:pt x="102" y="162"/>
                  <a:pt x="102" y="162"/>
                  <a:pt x="102" y="162"/>
                </a:cubicBezTo>
                <a:cubicBezTo>
                  <a:pt x="108" y="169"/>
                  <a:pt x="108" y="169"/>
                  <a:pt x="108" y="169"/>
                </a:cubicBezTo>
                <a:cubicBezTo>
                  <a:pt x="111" y="172"/>
                  <a:pt x="113" y="176"/>
                  <a:pt x="115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8" y="180"/>
                  <a:pt x="0" y="172"/>
                  <a:pt x="0" y="16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7" y="0"/>
                </a:cubicBezTo>
                <a:close/>
                <a:moveTo>
                  <a:pt x="182" y="96"/>
                </a:moveTo>
                <a:cubicBezTo>
                  <a:pt x="182" y="101"/>
                  <a:pt x="182" y="101"/>
                  <a:pt x="182" y="101"/>
                </a:cubicBezTo>
                <a:cubicBezTo>
                  <a:pt x="233" y="101"/>
                  <a:pt x="233" y="101"/>
                  <a:pt x="233" y="101"/>
                </a:cubicBezTo>
                <a:cubicBezTo>
                  <a:pt x="233" y="96"/>
                  <a:pt x="233" y="96"/>
                  <a:pt x="233" y="96"/>
                </a:cubicBezTo>
                <a:cubicBezTo>
                  <a:pt x="182" y="96"/>
                  <a:pt x="182" y="96"/>
                  <a:pt x="182" y="96"/>
                </a:cubicBezTo>
                <a:close/>
                <a:moveTo>
                  <a:pt x="182" y="81"/>
                </a:moveTo>
                <a:cubicBezTo>
                  <a:pt x="182" y="85"/>
                  <a:pt x="182" y="85"/>
                  <a:pt x="182" y="85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182" y="81"/>
                  <a:pt x="182" y="81"/>
                  <a:pt x="182" y="81"/>
                </a:cubicBezTo>
                <a:close/>
                <a:moveTo>
                  <a:pt x="209" y="62"/>
                </a:moveTo>
                <a:cubicBezTo>
                  <a:pt x="209" y="66"/>
                  <a:pt x="209" y="66"/>
                  <a:pt x="209" y="66"/>
                </a:cubicBezTo>
                <a:cubicBezTo>
                  <a:pt x="233" y="66"/>
                  <a:pt x="233" y="66"/>
                  <a:pt x="233" y="66"/>
                </a:cubicBezTo>
                <a:cubicBezTo>
                  <a:pt x="233" y="62"/>
                  <a:pt x="233" y="62"/>
                  <a:pt x="233" y="62"/>
                </a:cubicBezTo>
                <a:cubicBezTo>
                  <a:pt x="209" y="62"/>
                  <a:pt x="209" y="62"/>
                  <a:pt x="209" y="62"/>
                </a:cubicBezTo>
                <a:close/>
                <a:moveTo>
                  <a:pt x="209" y="47"/>
                </a:moveTo>
                <a:cubicBezTo>
                  <a:pt x="209" y="52"/>
                  <a:pt x="209" y="52"/>
                  <a:pt x="209" y="52"/>
                </a:cubicBezTo>
                <a:cubicBezTo>
                  <a:pt x="233" y="52"/>
                  <a:pt x="233" y="52"/>
                  <a:pt x="233" y="52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09" y="47"/>
                  <a:pt x="209" y="47"/>
                  <a:pt x="209" y="47"/>
                </a:cubicBezTo>
                <a:close/>
                <a:moveTo>
                  <a:pt x="209" y="33"/>
                </a:moveTo>
                <a:cubicBezTo>
                  <a:pt x="209" y="37"/>
                  <a:pt x="209" y="37"/>
                  <a:pt x="209" y="37"/>
                </a:cubicBezTo>
                <a:cubicBezTo>
                  <a:pt x="233" y="37"/>
                  <a:pt x="233" y="37"/>
                  <a:pt x="233" y="37"/>
                </a:cubicBezTo>
                <a:cubicBezTo>
                  <a:pt x="233" y="33"/>
                  <a:pt x="233" y="33"/>
                  <a:pt x="233" y="33"/>
                </a:cubicBezTo>
                <a:cubicBezTo>
                  <a:pt x="209" y="33"/>
                  <a:pt x="209" y="33"/>
                  <a:pt x="209" y="33"/>
                </a:cubicBezTo>
                <a:close/>
                <a:moveTo>
                  <a:pt x="153" y="33"/>
                </a:moveTo>
                <a:cubicBezTo>
                  <a:pt x="153" y="72"/>
                  <a:pt x="153" y="72"/>
                  <a:pt x="153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1" y="33"/>
                  <a:pt x="201" y="33"/>
                  <a:pt x="201" y="33"/>
                </a:cubicBezTo>
                <a:cubicBezTo>
                  <a:pt x="153" y="33"/>
                  <a:pt x="153" y="33"/>
                  <a:pt x="153" y="33"/>
                </a:cubicBezTo>
                <a:close/>
                <a:moveTo>
                  <a:pt x="66" y="119"/>
                </a:moveTo>
                <a:cubicBezTo>
                  <a:pt x="78" y="119"/>
                  <a:pt x="78" y="119"/>
                  <a:pt x="78" y="119"/>
                </a:cubicBezTo>
                <a:cubicBezTo>
                  <a:pt x="78" y="83"/>
                  <a:pt x="78" y="83"/>
                  <a:pt x="78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6" y="119"/>
                  <a:pt x="66" y="119"/>
                  <a:pt x="66" y="119"/>
                </a:cubicBezTo>
                <a:close/>
                <a:moveTo>
                  <a:pt x="36" y="81"/>
                </a:moveTo>
                <a:cubicBezTo>
                  <a:pt x="42" y="89"/>
                  <a:pt x="42" y="89"/>
                  <a:pt x="42" y="89"/>
                </a:cubicBezTo>
                <a:cubicBezTo>
                  <a:pt x="67" y="72"/>
                  <a:pt x="67" y="72"/>
                  <a:pt x="67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2"/>
                  <a:pt x="90" y="82"/>
                  <a:pt x="90" y="82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41" y="46"/>
                  <a:pt x="141" y="46"/>
                  <a:pt x="141" y="46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100" y="74"/>
                  <a:pt x="100" y="74"/>
                  <a:pt x="100" y="74"/>
                </a:cubicBezTo>
                <a:cubicBezTo>
                  <a:pt x="95" y="73"/>
                  <a:pt x="95" y="73"/>
                  <a:pt x="95" y="73"/>
                </a:cubicBezTo>
                <a:cubicBezTo>
                  <a:pt x="87" y="64"/>
                  <a:pt x="87" y="64"/>
                  <a:pt x="87" y="64"/>
                </a:cubicBezTo>
                <a:cubicBezTo>
                  <a:pt x="86" y="63"/>
                  <a:pt x="86" y="63"/>
                  <a:pt x="86" y="63"/>
                </a:cubicBezTo>
                <a:cubicBezTo>
                  <a:pt x="85" y="63"/>
                  <a:pt x="85" y="63"/>
                  <a:pt x="85" y="63"/>
                </a:cubicBezTo>
                <a:cubicBezTo>
                  <a:pt x="66" y="61"/>
                  <a:pt x="66" y="61"/>
                  <a:pt x="66" y="61"/>
                </a:cubicBezTo>
                <a:cubicBezTo>
                  <a:pt x="36" y="81"/>
                  <a:pt x="36" y="81"/>
                  <a:pt x="36" y="81"/>
                </a:cubicBezTo>
                <a:close/>
                <a:moveTo>
                  <a:pt x="47" y="119"/>
                </a:moveTo>
                <a:cubicBezTo>
                  <a:pt x="59" y="119"/>
                  <a:pt x="59" y="119"/>
                  <a:pt x="59" y="119"/>
                </a:cubicBezTo>
                <a:cubicBezTo>
                  <a:pt x="59" y="92"/>
                  <a:pt x="59" y="92"/>
                  <a:pt x="59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119"/>
                  <a:pt x="47" y="119"/>
                  <a:pt x="47" y="119"/>
                </a:cubicBezTo>
                <a:close/>
                <a:moveTo>
                  <a:pt x="120" y="119"/>
                </a:moveTo>
                <a:cubicBezTo>
                  <a:pt x="133" y="119"/>
                  <a:pt x="133" y="119"/>
                  <a:pt x="133" y="11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0" y="119"/>
                  <a:pt x="120" y="119"/>
                  <a:pt x="120" y="119"/>
                </a:cubicBezTo>
                <a:close/>
                <a:moveTo>
                  <a:pt x="102" y="119"/>
                </a:moveTo>
                <a:cubicBezTo>
                  <a:pt x="114" y="119"/>
                  <a:pt x="114" y="119"/>
                  <a:pt x="114" y="119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2" y="119"/>
                  <a:pt x="102" y="119"/>
                  <a:pt x="102" y="119"/>
                </a:cubicBezTo>
                <a:close/>
                <a:moveTo>
                  <a:pt x="83" y="119"/>
                </a:moveTo>
                <a:cubicBezTo>
                  <a:pt x="96" y="119"/>
                  <a:pt x="96" y="119"/>
                  <a:pt x="96" y="119"/>
                </a:cubicBezTo>
                <a:cubicBezTo>
                  <a:pt x="96" y="89"/>
                  <a:pt x="96" y="89"/>
                  <a:pt x="96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119"/>
                  <a:pt x="83" y="119"/>
                  <a:pt x="83" y="119"/>
                </a:cubicBezTo>
                <a:close/>
                <a:moveTo>
                  <a:pt x="174" y="141"/>
                </a:moveTo>
                <a:cubicBezTo>
                  <a:pt x="172" y="123"/>
                  <a:pt x="171" y="105"/>
                  <a:pt x="170" y="87"/>
                </a:cubicBezTo>
                <a:cubicBezTo>
                  <a:pt x="165" y="86"/>
                  <a:pt x="159" y="86"/>
                  <a:pt x="154" y="86"/>
                </a:cubicBezTo>
                <a:cubicBezTo>
                  <a:pt x="153" y="114"/>
                  <a:pt x="154" y="142"/>
                  <a:pt x="152" y="171"/>
                </a:cubicBezTo>
                <a:cubicBezTo>
                  <a:pt x="148" y="162"/>
                  <a:pt x="143" y="153"/>
                  <a:pt x="129" y="149"/>
                </a:cubicBezTo>
                <a:cubicBezTo>
                  <a:pt x="126" y="152"/>
                  <a:pt x="125" y="153"/>
                  <a:pt x="122" y="156"/>
                </a:cubicBezTo>
                <a:cubicBezTo>
                  <a:pt x="132" y="167"/>
                  <a:pt x="137" y="181"/>
                  <a:pt x="140" y="194"/>
                </a:cubicBezTo>
                <a:cubicBezTo>
                  <a:pt x="143" y="224"/>
                  <a:pt x="143" y="224"/>
                  <a:pt x="143" y="224"/>
                </a:cubicBezTo>
                <a:cubicBezTo>
                  <a:pt x="147" y="231"/>
                  <a:pt x="150" y="238"/>
                  <a:pt x="153" y="244"/>
                </a:cubicBezTo>
                <a:cubicBezTo>
                  <a:pt x="173" y="244"/>
                  <a:pt x="188" y="243"/>
                  <a:pt x="208" y="242"/>
                </a:cubicBezTo>
                <a:cubicBezTo>
                  <a:pt x="210" y="238"/>
                  <a:pt x="211" y="234"/>
                  <a:pt x="213" y="230"/>
                </a:cubicBezTo>
                <a:cubicBezTo>
                  <a:pt x="217" y="207"/>
                  <a:pt x="222" y="164"/>
                  <a:pt x="221" y="141"/>
                </a:cubicBezTo>
                <a:cubicBezTo>
                  <a:pt x="216" y="140"/>
                  <a:pt x="213" y="139"/>
                  <a:pt x="207" y="137"/>
                </a:cubicBezTo>
                <a:cubicBezTo>
                  <a:pt x="206" y="140"/>
                  <a:pt x="205" y="150"/>
                  <a:pt x="204" y="152"/>
                </a:cubicBezTo>
                <a:cubicBezTo>
                  <a:pt x="204" y="144"/>
                  <a:pt x="204" y="136"/>
                  <a:pt x="203" y="128"/>
                </a:cubicBezTo>
                <a:cubicBezTo>
                  <a:pt x="199" y="127"/>
                  <a:pt x="194" y="126"/>
                  <a:pt x="190" y="125"/>
                </a:cubicBezTo>
                <a:cubicBezTo>
                  <a:pt x="189" y="128"/>
                  <a:pt x="189" y="130"/>
                  <a:pt x="189" y="132"/>
                </a:cubicBezTo>
                <a:cubicBezTo>
                  <a:pt x="188" y="129"/>
                  <a:pt x="188" y="125"/>
                  <a:pt x="188" y="122"/>
                </a:cubicBezTo>
                <a:cubicBezTo>
                  <a:pt x="183" y="121"/>
                  <a:pt x="179" y="121"/>
                  <a:pt x="175" y="120"/>
                </a:cubicBezTo>
                <a:cubicBezTo>
                  <a:pt x="175" y="127"/>
                  <a:pt x="174" y="134"/>
                  <a:pt x="174" y="141"/>
                </a:cubicBezTo>
                <a:close/>
                <a:moveTo>
                  <a:pt x="7" y="64"/>
                </a:moveTo>
                <a:cubicBezTo>
                  <a:pt x="7" y="111"/>
                  <a:pt x="7" y="111"/>
                  <a:pt x="7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64"/>
                  <a:pt x="14" y="64"/>
                  <a:pt x="14" y="64"/>
                </a:cubicBezTo>
                <a:lnTo>
                  <a:pt x="7" y="6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2380975" y="2484036"/>
            <a:ext cx="466064" cy="450716"/>
          </a:xfrm>
          <a:custGeom>
            <a:avLst/>
            <a:gdLst>
              <a:gd name="T0" fmla="*/ 68 w 244"/>
              <a:gd name="T1" fmla="*/ 59 h 236"/>
              <a:gd name="T2" fmla="*/ 81 w 244"/>
              <a:gd name="T3" fmla="*/ 69 h 236"/>
              <a:gd name="T4" fmla="*/ 131 w 244"/>
              <a:gd name="T5" fmla="*/ 140 h 236"/>
              <a:gd name="T6" fmla="*/ 106 w 244"/>
              <a:gd name="T7" fmla="*/ 119 h 236"/>
              <a:gd name="T8" fmla="*/ 227 w 244"/>
              <a:gd name="T9" fmla="*/ 93 h 236"/>
              <a:gd name="T10" fmla="*/ 239 w 244"/>
              <a:gd name="T11" fmla="*/ 110 h 236"/>
              <a:gd name="T12" fmla="*/ 231 w 244"/>
              <a:gd name="T13" fmla="*/ 176 h 236"/>
              <a:gd name="T14" fmla="*/ 231 w 244"/>
              <a:gd name="T15" fmla="*/ 225 h 236"/>
              <a:gd name="T16" fmla="*/ 206 w 244"/>
              <a:gd name="T17" fmla="*/ 236 h 236"/>
              <a:gd name="T18" fmla="*/ 171 w 244"/>
              <a:gd name="T19" fmla="*/ 205 h 236"/>
              <a:gd name="T20" fmla="*/ 120 w 244"/>
              <a:gd name="T21" fmla="*/ 225 h 236"/>
              <a:gd name="T22" fmla="*/ 96 w 244"/>
              <a:gd name="T23" fmla="*/ 236 h 236"/>
              <a:gd name="T24" fmla="*/ 61 w 244"/>
              <a:gd name="T25" fmla="*/ 201 h 236"/>
              <a:gd name="T26" fmla="*/ 71 w 244"/>
              <a:gd name="T27" fmla="*/ 176 h 236"/>
              <a:gd name="T28" fmla="*/ 81 w 244"/>
              <a:gd name="T29" fmla="*/ 169 h 236"/>
              <a:gd name="T30" fmla="*/ 0 w 244"/>
              <a:gd name="T31" fmla="*/ 85 h 236"/>
              <a:gd name="T32" fmla="*/ 136 w 244"/>
              <a:gd name="T33" fmla="*/ 0 h 236"/>
              <a:gd name="T34" fmla="*/ 116 w 244"/>
              <a:gd name="T35" fmla="*/ 41 h 236"/>
              <a:gd name="T36" fmla="*/ 197 w 244"/>
              <a:gd name="T37" fmla="*/ 41 h 236"/>
              <a:gd name="T38" fmla="*/ 177 w 244"/>
              <a:gd name="T39" fmla="*/ 0 h 236"/>
              <a:gd name="T40" fmla="*/ 104 w 244"/>
              <a:gd name="T41" fmla="*/ 155 h 236"/>
              <a:gd name="T42" fmla="*/ 120 w 244"/>
              <a:gd name="T43" fmla="*/ 176 h 236"/>
              <a:gd name="T44" fmla="*/ 131 w 244"/>
              <a:gd name="T45" fmla="*/ 178 h 236"/>
              <a:gd name="T46" fmla="*/ 104 w 244"/>
              <a:gd name="T47" fmla="*/ 155 h 236"/>
              <a:gd name="T48" fmla="*/ 185 w 244"/>
              <a:gd name="T49" fmla="*/ 155 h 236"/>
              <a:gd name="T50" fmla="*/ 197 w 244"/>
              <a:gd name="T51" fmla="*/ 167 h 236"/>
              <a:gd name="T52" fmla="*/ 171 w 244"/>
              <a:gd name="T53" fmla="*/ 155 h 236"/>
              <a:gd name="T54" fmla="*/ 145 w 244"/>
              <a:gd name="T55" fmla="*/ 178 h 236"/>
              <a:gd name="T56" fmla="*/ 171 w 244"/>
              <a:gd name="T57" fmla="*/ 155 h 236"/>
              <a:gd name="T58" fmla="*/ 171 w 244"/>
              <a:gd name="T59" fmla="*/ 140 h 236"/>
              <a:gd name="T60" fmla="*/ 145 w 244"/>
              <a:gd name="T61" fmla="*/ 119 h 236"/>
              <a:gd name="T62" fmla="*/ 185 w 244"/>
              <a:gd name="T63" fmla="*/ 140 h 236"/>
              <a:gd name="T64" fmla="*/ 209 w 244"/>
              <a:gd name="T65" fmla="*/ 119 h 236"/>
              <a:gd name="T66" fmla="*/ 185 w 244"/>
              <a:gd name="T67" fmla="*/ 140 h 236"/>
              <a:gd name="T68" fmla="*/ 206 w 244"/>
              <a:gd name="T69" fmla="*/ 186 h 236"/>
              <a:gd name="T70" fmla="*/ 195 w 244"/>
              <a:gd name="T71" fmla="*/ 190 h 236"/>
              <a:gd name="T72" fmla="*/ 195 w 244"/>
              <a:gd name="T73" fmla="*/ 211 h 236"/>
              <a:gd name="T74" fmla="*/ 217 w 244"/>
              <a:gd name="T75" fmla="*/ 211 h 236"/>
              <a:gd name="T76" fmla="*/ 217 w 244"/>
              <a:gd name="T77" fmla="*/ 190 h 236"/>
              <a:gd name="T78" fmla="*/ 96 w 244"/>
              <a:gd name="T79" fmla="*/ 186 h 236"/>
              <a:gd name="T80" fmla="*/ 85 w 244"/>
              <a:gd name="T81" fmla="*/ 190 h 236"/>
              <a:gd name="T82" fmla="*/ 85 w 244"/>
              <a:gd name="T83" fmla="*/ 211 h 236"/>
              <a:gd name="T84" fmla="*/ 106 w 244"/>
              <a:gd name="T85" fmla="*/ 211 h 236"/>
              <a:gd name="T86" fmla="*/ 106 w 244"/>
              <a:gd name="T87" fmla="*/ 19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4" h="236">
                <a:moveTo>
                  <a:pt x="0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81" y="69"/>
                  <a:pt x="81" y="69"/>
                  <a:pt x="81" y="69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31" y="140"/>
                  <a:pt x="131" y="140"/>
                  <a:pt x="131" y="140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06" y="119"/>
                  <a:pt x="106" y="119"/>
                  <a:pt x="106" y="119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227" y="93"/>
                  <a:pt x="227" y="93"/>
                  <a:pt x="227" y="93"/>
                </a:cubicBezTo>
                <a:cubicBezTo>
                  <a:pt x="244" y="93"/>
                  <a:pt x="244" y="93"/>
                  <a:pt x="244" y="93"/>
                </a:cubicBezTo>
                <a:cubicBezTo>
                  <a:pt x="239" y="110"/>
                  <a:pt x="239" y="110"/>
                  <a:pt x="239" y="110"/>
                </a:cubicBezTo>
                <a:cubicBezTo>
                  <a:pt x="223" y="170"/>
                  <a:pt x="223" y="170"/>
                  <a:pt x="223" y="170"/>
                </a:cubicBezTo>
                <a:cubicBezTo>
                  <a:pt x="226" y="172"/>
                  <a:pt x="228" y="174"/>
                  <a:pt x="231" y="176"/>
                </a:cubicBezTo>
                <a:cubicBezTo>
                  <a:pt x="237" y="182"/>
                  <a:pt x="241" y="191"/>
                  <a:pt x="241" y="201"/>
                </a:cubicBezTo>
                <a:cubicBezTo>
                  <a:pt x="241" y="210"/>
                  <a:pt x="237" y="219"/>
                  <a:pt x="231" y="225"/>
                </a:cubicBezTo>
                <a:cubicBezTo>
                  <a:pt x="231" y="225"/>
                  <a:pt x="231" y="225"/>
                  <a:pt x="231" y="225"/>
                </a:cubicBezTo>
                <a:cubicBezTo>
                  <a:pt x="224" y="232"/>
                  <a:pt x="216" y="236"/>
                  <a:pt x="206" y="236"/>
                </a:cubicBezTo>
                <a:cubicBezTo>
                  <a:pt x="196" y="236"/>
                  <a:pt x="188" y="232"/>
                  <a:pt x="181" y="225"/>
                </a:cubicBezTo>
                <a:cubicBezTo>
                  <a:pt x="176" y="220"/>
                  <a:pt x="172" y="213"/>
                  <a:pt x="171" y="205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9" y="213"/>
                  <a:pt x="126" y="220"/>
                  <a:pt x="120" y="225"/>
                </a:cubicBezTo>
                <a:cubicBezTo>
                  <a:pt x="120" y="225"/>
                  <a:pt x="120" y="225"/>
                  <a:pt x="120" y="225"/>
                </a:cubicBezTo>
                <a:cubicBezTo>
                  <a:pt x="114" y="232"/>
                  <a:pt x="105" y="236"/>
                  <a:pt x="96" y="236"/>
                </a:cubicBezTo>
                <a:cubicBezTo>
                  <a:pt x="86" y="236"/>
                  <a:pt x="77" y="232"/>
                  <a:pt x="71" y="225"/>
                </a:cubicBezTo>
                <a:cubicBezTo>
                  <a:pt x="65" y="219"/>
                  <a:pt x="61" y="210"/>
                  <a:pt x="61" y="201"/>
                </a:cubicBezTo>
                <a:cubicBezTo>
                  <a:pt x="61" y="191"/>
                  <a:pt x="65" y="183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4" y="173"/>
                  <a:pt x="77" y="171"/>
                  <a:pt x="81" y="169"/>
                </a:cubicBezTo>
                <a:cubicBezTo>
                  <a:pt x="58" y="85"/>
                  <a:pt x="58" y="85"/>
                  <a:pt x="58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59"/>
                  <a:pt x="0" y="59"/>
                  <a:pt x="0" y="59"/>
                </a:cubicBezTo>
                <a:close/>
                <a:moveTo>
                  <a:pt x="136" y="0"/>
                </a:moveTo>
                <a:cubicBezTo>
                  <a:pt x="136" y="41"/>
                  <a:pt x="136" y="41"/>
                  <a:pt x="136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77" y="41"/>
                  <a:pt x="177" y="41"/>
                  <a:pt x="177" y="41"/>
                </a:cubicBezTo>
                <a:cubicBezTo>
                  <a:pt x="177" y="0"/>
                  <a:pt x="177" y="0"/>
                  <a:pt x="177" y="0"/>
                </a:cubicBezTo>
                <a:cubicBezTo>
                  <a:pt x="136" y="0"/>
                  <a:pt x="136" y="0"/>
                  <a:pt x="136" y="0"/>
                </a:cubicBezTo>
                <a:close/>
                <a:moveTo>
                  <a:pt x="104" y="155"/>
                </a:moveTo>
                <a:cubicBezTo>
                  <a:pt x="108" y="168"/>
                  <a:pt x="108" y="168"/>
                  <a:pt x="108" y="168"/>
                </a:cubicBezTo>
                <a:cubicBezTo>
                  <a:pt x="112" y="170"/>
                  <a:pt x="117" y="173"/>
                  <a:pt x="120" y="176"/>
                </a:cubicBezTo>
                <a:cubicBezTo>
                  <a:pt x="121" y="177"/>
                  <a:pt x="122" y="178"/>
                  <a:pt x="122" y="178"/>
                </a:cubicBezTo>
                <a:cubicBezTo>
                  <a:pt x="131" y="178"/>
                  <a:pt x="131" y="178"/>
                  <a:pt x="131" y="178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04" y="155"/>
                  <a:pt x="104" y="155"/>
                  <a:pt x="104" y="155"/>
                </a:cubicBezTo>
                <a:close/>
                <a:moveTo>
                  <a:pt x="200" y="155"/>
                </a:moveTo>
                <a:cubicBezTo>
                  <a:pt x="185" y="155"/>
                  <a:pt x="185" y="155"/>
                  <a:pt x="185" y="155"/>
                </a:cubicBezTo>
                <a:cubicBezTo>
                  <a:pt x="185" y="173"/>
                  <a:pt x="185" y="173"/>
                  <a:pt x="185" y="173"/>
                </a:cubicBezTo>
                <a:cubicBezTo>
                  <a:pt x="189" y="170"/>
                  <a:pt x="192" y="168"/>
                  <a:pt x="197" y="167"/>
                </a:cubicBezTo>
                <a:cubicBezTo>
                  <a:pt x="200" y="155"/>
                  <a:pt x="200" y="155"/>
                  <a:pt x="200" y="155"/>
                </a:cubicBezTo>
                <a:close/>
                <a:moveTo>
                  <a:pt x="171" y="155"/>
                </a:moveTo>
                <a:cubicBezTo>
                  <a:pt x="145" y="155"/>
                  <a:pt x="145" y="155"/>
                  <a:pt x="145" y="155"/>
                </a:cubicBezTo>
                <a:cubicBezTo>
                  <a:pt x="145" y="178"/>
                  <a:pt x="145" y="178"/>
                  <a:pt x="145" y="178"/>
                </a:cubicBezTo>
                <a:cubicBezTo>
                  <a:pt x="171" y="178"/>
                  <a:pt x="171" y="178"/>
                  <a:pt x="171" y="178"/>
                </a:cubicBezTo>
                <a:cubicBezTo>
                  <a:pt x="171" y="155"/>
                  <a:pt x="171" y="155"/>
                  <a:pt x="171" y="155"/>
                </a:cubicBezTo>
                <a:close/>
                <a:moveTo>
                  <a:pt x="145" y="140"/>
                </a:moveTo>
                <a:cubicBezTo>
                  <a:pt x="171" y="140"/>
                  <a:pt x="171" y="140"/>
                  <a:pt x="171" y="140"/>
                </a:cubicBezTo>
                <a:cubicBezTo>
                  <a:pt x="171" y="119"/>
                  <a:pt x="171" y="119"/>
                  <a:pt x="171" y="119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45" y="140"/>
                  <a:pt x="145" y="140"/>
                  <a:pt x="145" y="140"/>
                </a:cubicBezTo>
                <a:close/>
                <a:moveTo>
                  <a:pt x="185" y="140"/>
                </a:moveTo>
                <a:cubicBezTo>
                  <a:pt x="204" y="140"/>
                  <a:pt x="204" y="140"/>
                  <a:pt x="204" y="140"/>
                </a:cubicBezTo>
                <a:cubicBezTo>
                  <a:pt x="209" y="119"/>
                  <a:pt x="209" y="119"/>
                  <a:pt x="209" y="119"/>
                </a:cubicBezTo>
                <a:cubicBezTo>
                  <a:pt x="185" y="119"/>
                  <a:pt x="185" y="119"/>
                  <a:pt x="185" y="119"/>
                </a:cubicBezTo>
                <a:cubicBezTo>
                  <a:pt x="185" y="140"/>
                  <a:pt x="185" y="140"/>
                  <a:pt x="185" y="140"/>
                </a:cubicBezTo>
                <a:close/>
                <a:moveTo>
                  <a:pt x="217" y="190"/>
                </a:moveTo>
                <a:cubicBezTo>
                  <a:pt x="214" y="187"/>
                  <a:pt x="210" y="186"/>
                  <a:pt x="206" y="186"/>
                </a:cubicBezTo>
                <a:cubicBezTo>
                  <a:pt x="202" y="186"/>
                  <a:pt x="198" y="187"/>
                  <a:pt x="195" y="190"/>
                </a:cubicBezTo>
                <a:cubicBezTo>
                  <a:pt x="195" y="190"/>
                  <a:pt x="195" y="190"/>
                  <a:pt x="195" y="190"/>
                </a:cubicBezTo>
                <a:cubicBezTo>
                  <a:pt x="193" y="193"/>
                  <a:pt x="191" y="197"/>
                  <a:pt x="191" y="201"/>
                </a:cubicBezTo>
                <a:cubicBezTo>
                  <a:pt x="191" y="205"/>
                  <a:pt x="193" y="209"/>
                  <a:pt x="195" y="211"/>
                </a:cubicBezTo>
                <a:cubicBezTo>
                  <a:pt x="198" y="214"/>
                  <a:pt x="202" y="216"/>
                  <a:pt x="206" y="216"/>
                </a:cubicBezTo>
                <a:cubicBezTo>
                  <a:pt x="210" y="216"/>
                  <a:pt x="214" y="214"/>
                  <a:pt x="217" y="211"/>
                </a:cubicBezTo>
                <a:cubicBezTo>
                  <a:pt x="219" y="209"/>
                  <a:pt x="221" y="205"/>
                  <a:pt x="221" y="201"/>
                </a:cubicBezTo>
                <a:cubicBezTo>
                  <a:pt x="221" y="197"/>
                  <a:pt x="219" y="193"/>
                  <a:pt x="217" y="190"/>
                </a:cubicBezTo>
                <a:close/>
                <a:moveTo>
                  <a:pt x="106" y="190"/>
                </a:moveTo>
                <a:cubicBezTo>
                  <a:pt x="103" y="187"/>
                  <a:pt x="100" y="186"/>
                  <a:pt x="96" y="186"/>
                </a:cubicBezTo>
                <a:cubicBezTo>
                  <a:pt x="91" y="186"/>
                  <a:pt x="88" y="187"/>
                  <a:pt x="85" y="190"/>
                </a:cubicBezTo>
                <a:cubicBezTo>
                  <a:pt x="85" y="190"/>
                  <a:pt x="85" y="190"/>
                  <a:pt x="85" y="190"/>
                </a:cubicBezTo>
                <a:cubicBezTo>
                  <a:pt x="82" y="193"/>
                  <a:pt x="80" y="197"/>
                  <a:pt x="80" y="201"/>
                </a:cubicBezTo>
                <a:cubicBezTo>
                  <a:pt x="80" y="205"/>
                  <a:pt x="82" y="209"/>
                  <a:pt x="85" y="211"/>
                </a:cubicBezTo>
                <a:cubicBezTo>
                  <a:pt x="88" y="214"/>
                  <a:pt x="91" y="216"/>
                  <a:pt x="96" y="216"/>
                </a:cubicBezTo>
                <a:cubicBezTo>
                  <a:pt x="100" y="216"/>
                  <a:pt x="103" y="214"/>
                  <a:pt x="106" y="211"/>
                </a:cubicBezTo>
                <a:cubicBezTo>
                  <a:pt x="109" y="209"/>
                  <a:pt x="111" y="205"/>
                  <a:pt x="111" y="201"/>
                </a:cubicBezTo>
                <a:cubicBezTo>
                  <a:pt x="111" y="197"/>
                  <a:pt x="109" y="193"/>
                  <a:pt x="106" y="19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>
            <a:spLocks noEditPoints="1"/>
          </p:cNvSpPr>
          <p:nvPr/>
        </p:nvSpPr>
        <p:spPr bwMode="auto">
          <a:xfrm>
            <a:off x="2346242" y="4210165"/>
            <a:ext cx="521797" cy="240705"/>
          </a:xfrm>
          <a:custGeom>
            <a:avLst/>
            <a:gdLst>
              <a:gd name="T0" fmla="*/ 11 w 273"/>
              <a:gd name="T1" fmla="*/ 124 h 126"/>
              <a:gd name="T2" fmla="*/ 2 w 273"/>
              <a:gd name="T3" fmla="*/ 85 h 126"/>
              <a:gd name="T4" fmla="*/ 122 w 273"/>
              <a:gd name="T5" fmla="*/ 57 h 126"/>
              <a:gd name="T6" fmla="*/ 110 w 273"/>
              <a:gd name="T7" fmla="*/ 123 h 126"/>
              <a:gd name="T8" fmla="*/ 67 w 273"/>
              <a:gd name="T9" fmla="*/ 87 h 126"/>
              <a:gd name="T10" fmla="*/ 72 w 273"/>
              <a:gd name="T11" fmla="*/ 33 h 126"/>
              <a:gd name="T12" fmla="*/ 124 w 273"/>
              <a:gd name="T13" fmla="*/ 27 h 126"/>
              <a:gd name="T14" fmla="*/ 75 w 273"/>
              <a:gd name="T15" fmla="*/ 26 h 126"/>
              <a:gd name="T16" fmla="*/ 89 w 273"/>
              <a:gd name="T17" fmla="*/ 22 h 126"/>
              <a:gd name="T18" fmla="*/ 75 w 273"/>
              <a:gd name="T19" fmla="*/ 11 h 126"/>
              <a:gd name="T20" fmla="*/ 75 w 273"/>
              <a:gd name="T21" fmla="*/ 50 h 126"/>
              <a:gd name="T22" fmla="*/ 107 w 273"/>
              <a:gd name="T23" fmla="*/ 51 h 126"/>
              <a:gd name="T24" fmla="*/ 110 w 273"/>
              <a:gd name="T25" fmla="*/ 40 h 126"/>
              <a:gd name="T26" fmla="*/ 16 w 273"/>
              <a:gd name="T27" fmla="*/ 79 h 126"/>
              <a:gd name="T28" fmla="*/ 50 w 273"/>
              <a:gd name="T29" fmla="*/ 78 h 126"/>
              <a:gd name="T30" fmla="*/ 34 w 273"/>
              <a:gd name="T31" fmla="*/ 80 h 126"/>
              <a:gd name="T32" fmla="*/ 14 w 273"/>
              <a:gd name="T33" fmla="*/ 117 h 126"/>
              <a:gd name="T34" fmla="*/ 49 w 273"/>
              <a:gd name="T35" fmla="*/ 115 h 126"/>
              <a:gd name="T36" fmla="*/ 22 w 273"/>
              <a:gd name="T37" fmla="*/ 110 h 126"/>
              <a:gd name="T38" fmla="*/ 49 w 273"/>
              <a:gd name="T39" fmla="*/ 100 h 126"/>
              <a:gd name="T40" fmla="*/ 111 w 273"/>
              <a:gd name="T41" fmla="*/ 115 h 126"/>
              <a:gd name="T42" fmla="*/ 77 w 273"/>
              <a:gd name="T43" fmla="*/ 116 h 126"/>
              <a:gd name="T44" fmla="*/ 111 w 273"/>
              <a:gd name="T45" fmla="*/ 87 h 126"/>
              <a:gd name="T46" fmla="*/ 77 w 273"/>
              <a:gd name="T47" fmla="*/ 80 h 126"/>
              <a:gd name="T48" fmla="*/ 76 w 273"/>
              <a:gd name="T49" fmla="*/ 98 h 126"/>
              <a:gd name="T50" fmla="*/ 225 w 273"/>
              <a:gd name="T51" fmla="*/ 19 h 126"/>
              <a:gd name="T52" fmla="*/ 235 w 273"/>
              <a:gd name="T53" fmla="*/ 38 h 126"/>
              <a:gd name="T54" fmla="*/ 221 w 273"/>
              <a:gd name="T55" fmla="*/ 35 h 126"/>
              <a:gd name="T56" fmla="*/ 254 w 273"/>
              <a:gd name="T57" fmla="*/ 37 h 126"/>
              <a:gd name="T58" fmla="*/ 228 w 273"/>
              <a:gd name="T59" fmla="*/ 63 h 126"/>
              <a:gd name="T60" fmla="*/ 263 w 273"/>
              <a:gd name="T61" fmla="*/ 55 h 126"/>
              <a:gd name="T62" fmla="*/ 233 w 273"/>
              <a:gd name="T63" fmla="*/ 91 h 126"/>
              <a:gd name="T64" fmla="*/ 218 w 273"/>
              <a:gd name="T65" fmla="*/ 89 h 126"/>
              <a:gd name="T66" fmla="*/ 252 w 273"/>
              <a:gd name="T67" fmla="*/ 90 h 126"/>
              <a:gd name="T68" fmla="*/ 250 w 273"/>
              <a:gd name="T69" fmla="*/ 110 h 126"/>
              <a:gd name="T70" fmla="*/ 262 w 273"/>
              <a:gd name="T71" fmla="*/ 108 h 126"/>
              <a:gd name="T72" fmla="*/ 255 w 273"/>
              <a:gd name="T73" fmla="*/ 97 h 126"/>
              <a:gd name="T74" fmla="*/ 253 w 273"/>
              <a:gd name="T75" fmla="*/ 74 h 126"/>
              <a:gd name="T76" fmla="*/ 228 w 273"/>
              <a:gd name="T77" fmla="*/ 48 h 126"/>
              <a:gd name="T78" fmla="*/ 172 w 273"/>
              <a:gd name="T79" fmla="*/ 38 h 126"/>
              <a:gd name="T80" fmla="*/ 178 w 273"/>
              <a:gd name="T81" fmla="*/ 37 h 126"/>
              <a:gd name="T82" fmla="*/ 144 w 273"/>
              <a:gd name="T83" fmla="*/ 35 h 126"/>
              <a:gd name="T84" fmla="*/ 156 w 273"/>
              <a:gd name="T85" fmla="*/ 65 h 126"/>
              <a:gd name="T86" fmla="*/ 183 w 273"/>
              <a:gd name="T87" fmla="*/ 55 h 126"/>
              <a:gd name="T88" fmla="*/ 147 w 273"/>
              <a:gd name="T89" fmla="*/ 56 h 126"/>
              <a:gd name="T90" fmla="*/ 183 w 273"/>
              <a:gd name="T91" fmla="*/ 83 h 126"/>
              <a:gd name="T92" fmla="*/ 149 w 273"/>
              <a:gd name="T93" fmla="*/ 88 h 126"/>
              <a:gd name="T94" fmla="*/ 156 w 273"/>
              <a:gd name="T95" fmla="*/ 110 h 126"/>
              <a:gd name="T96" fmla="*/ 183 w 273"/>
              <a:gd name="T97" fmla="*/ 114 h 126"/>
              <a:gd name="T98" fmla="*/ 150 w 273"/>
              <a:gd name="T99" fmla="*/ 109 h 126"/>
              <a:gd name="T100" fmla="*/ 180 w 273"/>
              <a:gd name="T101" fmla="*/ 71 h 126"/>
              <a:gd name="T102" fmla="*/ 146 w 273"/>
              <a:gd name="T103" fmla="*/ 46 h 126"/>
              <a:gd name="T104" fmla="*/ 193 w 273"/>
              <a:gd name="T105" fmla="*/ 36 h 126"/>
              <a:gd name="T106" fmla="*/ 191 w 273"/>
              <a:gd name="T107" fmla="*/ 114 h 126"/>
              <a:gd name="T108" fmla="*/ 142 w 273"/>
              <a:gd name="T109" fmla="*/ 91 h 126"/>
              <a:gd name="T110" fmla="*/ 134 w 273"/>
              <a:gd name="T111" fmla="*/ 62 h 126"/>
              <a:gd name="T112" fmla="*/ 242 w 273"/>
              <a:gd name="T113" fmla="*/ 9 h 126"/>
              <a:gd name="T114" fmla="*/ 208 w 273"/>
              <a:gd name="T115" fmla="*/ 88 h 126"/>
              <a:gd name="T116" fmla="*/ 272 w 273"/>
              <a:gd name="T117" fmla="*/ 115 h 126"/>
              <a:gd name="T118" fmla="*/ 265 w 273"/>
              <a:gd name="T119" fmla="*/ 70 h 126"/>
              <a:gd name="T120" fmla="*/ 270 w 273"/>
              <a:gd name="T121" fmla="*/ 3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3" h="126">
                <a:moveTo>
                  <a:pt x="99" y="117"/>
                </a:moveTo>
                <a:cubicBezTo>
                  <a:pt x="99" y="110"/>
                  <a:pt x="99" y="110"/>
                  <a:pt x="99" y="110"/>
                </a:cubicBezTo>
                <a:cubicBezTo>
                  <a:pt x="98" y="110"/>
                  <a:pt x="97" y="110"/>
                  <a:pt x="96" y="110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97" y="117"/>
                  <a:pt x="98" y="117"/>
                  <a:pt x="99" y="117"/>
                </a:cubicBezTo>
                <a:close/>
                <a:moveTo>
                  <a:pt x="52" y="93"/>
                </a:moveTo>
                <a:cubicBezTo>
                  <a:pt x="55" y="94"/>
                  <a:pt x="57" y="97"/>
                  <a:pt x="57" y="100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9"/>
                  <a:pt x="53" y="122"/>
                  <a:pt x="47" y="124"/>
                </a:cubicBezTo>
                <a:cubicBezTo>
                  <a:pt x="43" y="125"/>
                  <a:pt x="36" y="126"/>
                  <a:pt x="29" y="126"/>
                </a:cubicBezTo>
                <a:cubicBezTo>
                  <a:pt x="22" y="126"/>
                  <a:pt x="15" y="125"/>
                  <a:pt x="11" y="124"/>
                </a:cubicBezTo>
                <a:cubicBezTo>
                  <a:pt x="5" y="122"/>
                  <a:pt x="1" y="119"/>
                  <a:pt x="1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6"/>
                  <a:pt x="3" y="94"/>
                  <a:pt x="8" y="92"/>
                </a:cubicBezTo>
                <a:cubicBezTo>
                  <a:pt x="4" y="90"/>
                  <a:pt x="2" y="88"/>
                  <a:pt x="2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66"/>
                  <a:pt x="6" y="63"/>
                  <a:pt x="12" y="61"/>
                </a:cubicBezTo>
                <a:cubicBezTo>
                  <a:pt x="17" y="59"/>
                  <a:pt x="23" y="59"/>
                  <a:pt x="30" y="58"/>
                </a:cubicBezTo>
                <a:cubicBezTo>
                  <a:pt x="38" y="58"/>
                  <a:pt x="44" y="59"/>
                  <a:pt x="49" y="61"/>
                </a:cubicBezTo>
                <a:cubicBezTo>
                  <a:pt x="55" y="62"/>
                  <a:pt x="59" y="65"/>
                  <a:pt x="59" y="69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8"/>
                  <a:pt x="56" y="91"/>
                  <a:pt x="52" y="93"/>
                </a:cubicBezTo>
                <a:close/>
                <a:moveTo>
                  <a:pt x="116" y="34"/>
                </a:moveTo>
                <a:cubicBezTo>
                  <a:pt x="120" y="36"/>
                  <a:pt x="122" y="38"/>
                  <a:pt x="122" y="41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9"/>
                  <a:pt x="120" y="62"/>
                  <a:pt x="117" y="63"/>
                </a:cubicBezTo>
                <a:cubicBezTo>
                  <a:pt x="121" y="65"/>
                  <a:pt x="124" y="68"/>
                  <a:pt x="124" y="71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3" y="89"/>
                  <a:pt x="121" y="92"/>
                  <a:pt x="117" y="94"/>
                </a:cubicBezTo>
                <a:cubicBezTo>
                  <a:pt x="119" y="95"/>
                  <a:pt x="120" y="97"/>
                  <a:pt x="120" y="99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9"/>
                  <a:pt x="116" y="122"/>
                  <a:pt x="110" y="123"/>
                </a:cubicBezTo>
                <a:cubicBezTo>
                  <a:pt x="106" y="125"/>
                  <a:pt x="99" y="126"/>
                  <a:pt x="92" y="126"/>
                </a:cubicBezTo>
                <a:cubicBezTo>
                  <a:pt x="85" y="126"/>
                  <a:pt x="78" y="125"/>
                  <a:pt x="74" y="123"/>
                </a:cubicBezTo>
                <a:cubicBezTo>
                  <a:pt x="68" y="122"/>
                  <a:pt x="64" y="119"/>
                  <a:pt x="64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4"/>
                  <a:pt x="63" y="114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99"/>
                  <a:pt x="63" y="99"/>
                </a:cubicBezTo>
                <a:cubicBezTo>
                  <a:pt x="63" y="96"/>
                  <a:pt x="66" y="94"/>
                  <a:pt x="70" y="92"/>
                </a:cubicBezTo>
                <a:cubicBezTo>
                  <a:pt x="68" y="90"/>
                  <a:pt x="67" y="89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68"/>
                  <a:pt x="69" y="66"/>
                  <a:pt x="72" y="64"/>
                </a:cubicBezTo>
                <a:cubicBezTo>
                  <a:pt x="68" y="62"/>
                  <a:pt x="66" y="60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8"/>
                  <a:pt x="68" y="35"/>
                  <a:pt x="72" y="33"/>
                </a:cubicBezTo>
                <a:cubicBezTo>
                  <a:pt x="69" y="32"/>
                  <a:pt x="67" y="30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6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7"/>
                  <a:pt x="71" y="4"/>
                  <a:pt x="77" y="2"/>
                </a:cubicBezTo>
                <a:cubicBezTo>
                  <a:pt x="82" y="1"/>
                  <a:pt x="88" y="0"/>
                  <a:pt x="95" y="0"/>
                </a:cubicBezTo>
                <a:cubicBezTo>
                  <a:pt x="102" y="0"/>
                  <a:pt x="109" y="1"/>
                  <a:pt x="114" y="2"/>
                </a:cubicBezTo>
                <a:cubicBezTo>
                  <a:pt x="120" y="4"/>
                  <a:pt x="124" y="7"/>
                  <a:pt x="124" y="11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30"/>
                  <a:pt x="121" y="32"/>
                  <a:pt x="116" y="34"/>
                </a:cubicBezTo>
                <a:close/>
                <a:moveTo>
                  <a:pt x="80" y="21"/>
                </a:moveTo>
                <a:cubicBezTo>
                  <a:pt x="80" y="28"/>
                  <a:pt x="80" y="28"/>
                  <a:pt x="80" y="28"/>
                </a:cubicBezTo>
                <a:cubicBezTo>
                  <a:pt x="81" y="28"/>
                  <a:pt x="82" y="28"/>
                  <a:pt x="83" y="28"/>
                </a:cubicBezTo>
                <a:cubicBezTo>
                  <a:pt x="83" y="21"/>
                  <a:pt x="83" y="21"/>
                  <a:pt x="83" y="21"/>
                </a:cubicBezTo>
                <a:cubicBezTo>
                  <a:pt x="82" y="21"/>
                  <a:pt x="81" y="21"/>
                  <a:pt x="80" y="21"/>
                </a:cubicBezTo>
                <a:close/>
                <a:moveTo>
                  <a:pt x="77" y="27"/>
                </a:move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6" y="20"/>
                  <a:pt x="75" y="19"/>
                  <a:pt x="75" y="19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6" y="27"/>
                  <a:pt x="77" y="27"/>
                </a:cubicBezTo>
                <a:close/>
                <a:moveTo>
                  <a:pt x="114" y="19"/>
                </a:moveTo>
                <a:cubicBezTo>
                  <a:pt x="114" y="27"/>
                  <a:pt x="114" y="27"/>
                  <a:pt x="114" y="27"/>
                </a:cubicBezTo>
                <a:cubicBezTo>
                  <a:pt x="115" y="26"/>
                  <a:pt x="116" y="26"/>
                  <a:pt x="116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5" y="19"/>
                  <a:pt x="115" y="19"/>
                  <a:pt x="114" y="19"/>
                </a:cubicBezTo>
                <a:close/>
                <a:moveTo>
                  <a:pt x="111" y="27"/>
                </a:moveTo>
                <a:cubicBezTo>
                  <a:pt x="111" y="20"/>
                  <a:pt x="111" y="20"/>
                  <a:pt x="111" y="20"/>
                </a:cubicBezTo>
                <a:cubicBezTo>
                  <a:pt x="110" y="20"/>
                  <a:pt x="110" y="21"/>
                  <a:pt x="109" y="2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10" y="28"/>
                  <a:pt x="110" y="28"/>
                  <a:pt x="111" y="27"/>
                </a:cubicBezTo>
                <a:close/>
                <a:moveTo>
                  <a:pt x="89" y="22"/>
                </a:moveTo>
                <a:cubicBezTo>
                  <a:pt x="89" y="29"/>
                  <a:pt x="89" y="29"/>
                  <a:pt x="89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1" y="22"/>
                  <a:pt x="91" y="22"/>
                  <a:pt x="91" y="22"/>
                </a:cubicBezTo>
                <a:cubicBezTo>
                  <a:pt x="90" y="22"/>
                  <a:pt x="90" y="22"/>
                  <a:pt x="89" y="22"/>
                </a:cubicBezTo>
                <a:close/>
                <a:moveTo>
                  <a:pt x="102" y="29"/>
                </a:moveTo>
                <a:cubicBezTo>
                  <a:pt x="102" y="22"/>
                  <a:pt x="102" y="22"/>
                  <a:pt x="102" y="22"/>
                </a:cubicBezTo>
                <a:cubicBezTo>
                  <a:pt x="101" y="22"/>
                  <a:pt x="100" y="22"/>
                  <a:pt x="99" y="22"/>
                </a:cubicBezTo>
                <a:cubicBezTo>
                  <a:pt x="99" y="29"/>
                  <a:pt x="99" y="29"/>
                  <a:pt x="99" y="29"/>
                </a:cubicBezTo>
                <a:cubicBezTo>
                  <a:pt x="100" y="29"/>
                  <a:pt x="101" y="29"/>
                  <a:pt x="102" y="29"/>
                </a:cubicBezTo>
                <a:close/>
                <a:moveTo>
                  <a:pt x="111" y="10"/>
                </a:moveTo>
                <a:cubicBezTo>
                  <a:pt x="107" y="9"/>
                  <a:pt x="102" y="8"/>
                  <a:pt x="95" y="8"/>
                </a:cubicBezTo>
                <a:cubicBezTo>
                  <a:pt x="89" y="8"/>
                  <a:pt x="83" y="9"/>
                  <a:pt x="79" y="10"/>
                </a:cubicBezTo>
                <a:cubicBezTo>
                  <a:pt x="76" y="11"/>
                  <a:pt x="75" y="11"/>
                  <a:pt x="75" y="11"/>
                </a:cubicBezTo>
                <a:cubicBezTo>
                  <a:pt x="75" y="11"/>
                  <a:pt x="76" y="11"/>
                  <a:pt x="79" y="12"/>
                </a:cubicBezTo>
                <a:cubicBezTo>
                  <a:pt x="83" y="13"/>
                  <a:pt x="89" y="14"/>
                  <a:pt x="95" y="14"/>
                </a:cubicBezTo>
                <a:cubicBezTo>
                  <a:pt x="102" y="14"/>
                  <a:pt x="107" y="13"/>
                  <a:pt x="111" y="12"/>
                </a:cubicBezTo>
                <a:cubicBezTo>
                  <a:pt x="114" y="11"/>
                  <a:pt x="116" y="11"/>
                  <a:pt x="116" y="11"/>
                </a:cubicBezTo>
                <a:cubicBezTo>
                  <a:pt x="116" y="11"/>
                  <a:pt x="114" y="11"/>
                  <a:pt x="111" y="10"/>
                </a:cubicBezTo>
                <a:close/>
                <a:moveTo>
                  <a:pt x="79" y="51"/>
                </a:moveTo>
                <a:cubicBezTo>
                  <a:pt x="79" y="58"/>
                  <a:pt x="79" y="58"/>
                  <a:pt x="79" y="58"/>
                </a:cubicBezTo>
                <a:cubicBezTo>
                  <a:pt x="80" y="58"/>
                  <a:pt x="80" y="58"/>
                  <a:pt x="81" y="59"/>
                </a:cubicBezTo>
                <a:cubicBezTo>
                  <a:pt x="81" y="51"/>
                  <a:pt x="81" y="51"/>
                  <a:pt x="81" y="51"/>
                </a:cubicBezTo>
                <a:cubicBezTo>
                  <a:pt x="80" y="51"/>
                  <a:pt x="80" y="51"/>
                  <a:pt x="79" y="51"/>
                </a:cubicBezTo>
                <a:close/>
                <a:moveTo>
                  <a:pt x="75" y="57"/>
                </a:moveTo>
                <a:cubicBezTo>
                  <a:pt x="75" y="50"/>
                  <a:pt x="75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3" y="49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7"/>
                  <a:pt x="74" y="57"/>
                  <a:pt x="75" y="57"/>
                </a:cubicBezTo>
                <a:close/>
                <a:moveTo>
                  <a:pt x="113" y="50"/>
                </a:moveTo>
                <a:cubicBezTo>
                  <a:pt x="113" y="57"/>
                  <a:pt x="113" y="57"/>
                  <a:pt x="113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4" y="49"/>
                  <a:pt x="113" y="50"/>
                  <a:pt x="113" y="50"/>
                </a:cubicBezTo>
                <a:close/>
                <a:moveTo>
                  <a:pt x="110" y="58"/>
                </a:moveTo>
                <a:cubicBezTo>
                  <a:pt x="110" y="51"/>
                  <a:pt x="110" y="51"/>
                  <a:pt x="110" y="51"/>
                </a:cubicBezTo>
                <a:cubicBezTo>
                  <a:pt x="109" y="51"/>
                  <a:pt x="108" y="51"/>
                  <a:pt x="107" y="51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8" y="58"/>
                  <a:pt x="109" y="58"/>
                  <a:pt x="110" y="58"/>
                </a:cubicBezTo>
                <a:close/>
                <a:moveTo>
                  <a:pt x="87" y="52"/>
                </a:moveTo>
                <a:cubicBezTo>
                  <a:pt x="87" y="59"/>
                  <a:pt x="87" y="59"/>
                  <a:pt x="87" y="59"/>
                </a:cubicBezTo>
                <a:cubicBezTo>
                  <a:pt x="88" y="59"/>
                  <a:pt x="89" y="59"/>
                  <a:pt x="90" y="59"/>
                </a:cubicBezTo>
                <a:cubicBezTo>
                  <a:pt x="90" y="52"/>
                  <a:pt x="90" y="52"/>
                  <a:pt x="90" y="52"/>
                </a:cubicBezTo>
                <a:cubicBezTo>
                  <a:pt x="89" y="52"/>
                  <a:pt x="88" y="52"/>
                  <a:pt x="87" y="52"/>
                </a:cubicBezTo>
                <a:close/>
                <a:moveTo>
                  <a:pt x="101" y="59"/>
                </a:moveTo>
                <a:cubicBezTo>
                  <a:pt x="101" y="52"/>
                  <a:pt x="101" y="52"/>
                  <a:pt x="101" y="52"/>
                </a:cubicBezTo>
                <a:cubicBezTo>
                  <a:pt x="100" y="52"/>
                  <a:pt x="99" y="52"/>
                  <a:pt x="98" y="52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59"/>
                  <a:pt x="100" y="59"/>
                  <a:pt x="101" y="59"/>
                </a:cubicBezTo>
                <a:close/>
                <a:moveTo>
                  <a:pt x="110" y="40"/>
                </a:moveTo>
                <a:cubicBezTo>
                  <a:pt x="106" y="39"/>
                  <a:pt x="100" y="38"/>
                  <a:pt x="94" y="38"/>
                </a:cubicBezTo>
                <a:cubicBezTo>
                  <a:pt x="87" y="38"/>
                  <a:pt x="82" y="39"/>
                  <a:pt x="77" y="40"/>
                </a:cubicBezTo>
                <a:cubicBezTo>
                  <a:pt x="75" y="41"/>
                  <a:pt x="73" y="41"/>
                  <a:pt x="73" y="41"/>
                </a:cubicBezTo>
                <a:cubicBezTo>
                  <a:pt x="73" y="41"/>
                  <a:pt x="75" y="42"/>
                  <a:pt x="77" y="42"/>
                </a:cubicBezTo>
                <a:cubicBezTo>
                  <a:pt x="82" y="43"/>
                  <a:pt x="87" y="44"/>
                  <a:pt x="94" y="44"/>
                </a:cubicBezTo>
                <a:cubicBezTo>
                  <a:pt x="100" y="44"/>
                  <a:pt x="106" y="43"/>
                  <a:pt x="110" y="42"/>
                </a:cubicBezTo>
                <a:cubicBezTo>
                  <a:pt x="112" y="41"/>
                  <a:pt x="114" y="41"/>
                  <a:pt x="114" y="41"/>
                </a:cubicBezTo>
                <a:cubicBezTo>
                  <a:pt x="114" y="41"/>
                  <a:pt x="112" y="41"/>
                  <a:pt x="110" y="40"/>
                </a:cubicBezTo>
                <a:close/>
                <a:moveTo>
                  <a:pt x="16" y="79"/>
                </a:moveTo>
                <a:cubicBezTo>
                  <a:pt x="16" y="86"/>
                  <a:pt x="16" y="86"/>
                  <a:pt x="16" y="86"/>
                </a:cubicBezTo>
                <a:cubicBezTo>
                  <a:pt x="16" y="86"/>
                  <a:pt x="17" y="87"/>
                  <a:pt x="18" y="87"/>
                </a:cubicBezTo>
                <a:cubicBezTo>
                  <a:pt x="18" y="80"/>
                  <a:pt x="18" y="80"/>
                  <a:pt x="18" y="80"/>
                </a:cubicBezTo>
                <a:cubicBezTo>
                  <a:pt x="17" y="79"/>
                  <a:pt x="16" y="79"/>
                  <a:pt x="16" y="79"/>
                </a:cubicBezTo>
                <a:close/>
                <a:moveTo>
                  <a:pt x="12" y="85"/>
                </a:move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1" y="78"/>
                  <a:pt x="11" y="78"/>
                  <a:pt x="10" y="78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1" y="85"/>
                  <a:pt x="12" y="85"/>
                </a:cubicBezTo>
                <a:close/>
                <a:moveTo>
                  <a:pt x="50" y="78"/>
                </a:move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1" y="85"/>
                  <a:pt x="5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78"/>
                  <a:pt x="51" y="78"/>
                  <a:pt x="51" y="78"/>
                </a:cubicBezTo>
                <a:cubicBezTo>
                  <a:pt x="51" y="78"/>
                  <a:pt x="50" y="78"/>
                  <a:pt x="50" y="78"/>
                </a:cubicBezTo>
                <a:close/>
                <a:moveTo>
                  <a:pt x="46" y="86"/>
                </a:moveTo>
                <a:cubicBezTo>
                  <a:pt x="46" y="79"/>
                  <a:pt x="46" y="79"/>
                  <a:pt x="46" y="79"/>
                </a:cubicBezTo>
                <a:cubicBezTo>
                  <a:pt x="46" y="79"/>
                  <a:pt x="45" y="79"/>
                  <a:pt x="44" y="79"/>
                </a:cubicBezTo>
                <a:cubicBezTo>
                  <a:pt x="44" y="87"/>
                  <a:pt x="44" y="87"/>
                  <a:pt x="44" y="87"/>
                </a:cubicBezTo>
                <a:cubicBezTo>
                  <a:pt x="45" y="86"/>
                  <a:pt x="46" y="86"/>
                  <a:pt x="46" y="86"/>
                </a:cubicBezTo>
                <a:close/>
                <a:moveTo>
                  <a:pt x="24" y="80"/>
                </a:moveTo>
                <a:cubicBezTo>
                  <a:pt x="24" y="88"/>
                  <a:pt x="24" y="88"/>
                  <a:pt x="24" y="88"/>
                </a:cubicBezTo>
                <a:cubicBezTo>
                  <a:pt x="25" y="88"/>
                  <a:pt x="26" y="88"/>
                  <a:pt x="27" y="88"/>
                </a:cubicBezTo>
                <a:cubicBezTo>
                  <a:pt x="27" y="80"/>
                  <a:pt x="27" y="80"/>
                  <a:pt x="27" y="80"/>
                </a:cubicBezTo>
                <a:cubicBezTo>
                  <a:pt x="26" y="80"/>
                  <a:pt x="25" y="80"/>
                  <a:pt x="24" y="80"/>
                </a:cubicBezTo>
                <a:close/>
                <a:moveTo>
                  <a:pt x="38" y="88"/>
                </a:moveTo>
                <a:cubicBezTo>
                  <a:pt x="38" y="80"/>
                  <a:pt x="38" y="80"/>
                  <a:pt x="38" y="80"/>
                </a:cubicBezTo>
                <a:cubicBezTo>
                  <a:pt x="37" y="80"/>
                  <a:pt x="35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ubicBezTo>
                  <a:pt x="36" y="88"/>
                  <a:pt x="37" y="88"/>
                  <a:pt x="38" y="88"/>
                </a:cubicBezTo>
                <a:close/>
                <a:moveTo>
                  <a:pt x="47" y="68"/>
                </a:moveTo>
                <a:cubicBezTo>
                  <a:pt x="43" y="67"/>
                  <a:pt x="37" y="67"/>
                  <a:pt x="30" y="67"/>
                </a:cubicBezTo>
                <a:cubicBezTo>
                  <a:pt x="24" y="67"/>
                  <a:pt x="18" y="67"/>
                  <a:pt x="14" y="68"/>
                </a:cubicBezTo>
                <a:cubicBezTo>
                  <a:pt x="12" y="69"/>
                  <a:pt x="10" y="69"/>
                  <a:pt x="10" y="70"/>
                </a:cubicBezTo>
                <a:cubicBezTo>
                  <a:pt x="10" y="70"/>
                  <a:pt x="12" y="70"/>
                  <a:pt x="14" y="71"/>
                </a:cubicBezTo>
                <a:cubicBezTo>
                  <a:pt x="18" y="72"/>
                  <a:pt x="24" y="72"/>
                  <a:pt x="30" y="72"/>
                </a:cubicBezTo>
                <a:cubicBezTo>
                  <a:pt x="37" y="72"/>
                  <a:pt x="43" y="72"/>
                  <a:pt x="47" y="71"/>
                </a:cubicBezTo>
                <a:cubicBezTo>
                  <a:pt x="49" y="70"/>
                  <a:pt x="51" y="70"/>
                  <a:pt x="51" y="69"/>
                </a:cubicBezTo>
                <a:cubicBezTo>
                  <a:pt x="51" y="69"/>
                  <a:pt x="49" y="69"/>
                  <a:pt x="47" y="68"/>
                </a:cubicBezTo>
                <a:close/>
                <a:moveTo>
                  <a:pt x="14" y="109"/>
                </a:moveTo>
                <a:cubicBezTo>
                  <a:pt x="14" y="117"/>
                  <a:pt x="14" y="117"/>
                  <a:pt x="14" y="117"/>
                </a:cubicBezTo>
                <a:cubicBezTo>
                  <a:pt x="15" y="117"/>
                  <a:pt x="16" y="117"/>
                  <a:pt x="16" y="117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6" y="110"/>
                  <a:pt x="15" y="110"/>
                  <a:pt x="14" y="109"/>
                </a:cubicBezTo>
                <a:close/>
                <a:moveTo>
                  <a:pt x="11" y="116"/>
                </a:moveTo>
                <a:cubicBezTo>
                  <a:pt x="11" y="109"/>
                  <a:pt x="11" y="109"/>
                  <a:pt x="11" y="109"/>
                </a:cubicBezTo>
                <a:cubicBezTo>
                  <a:pt x="11" y="109"/>
                  <a:pt x="11" y="109"/>
                  <a:pt x="11" y="109"/>
                </a:cubicBezTo>
                <a:cubicBezTo>
                  <a:pt x="10" y="108"/>
                  <a:pt x="9" y="108"/>
                  <a:pt x="8" y="108"/>
                </a:cubicBezTo>
                <a:cubicBezTo>
                  <a:pt x="8" y="115"/>
                  <a:pt x="8" y="115"/>
                  <a:pt x="8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9" y="115"/>
                  <a:pt x="11" y="116"/>
                </a:cubicBezTo>
                <a:close/>
                <a:moveTo>
                  <a:pt x="48" y="108"/>
                </a:moveTo>
                <a:cubicBezTo>
                  <a:pt x="48" y="115"/>
                  <a:pt x="48" y="115"/>
                  <a:pt x="48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9" y="108"/>
                  <a:pt x="48" y="108"/>
                </a:cubicBezTo>
                <a:close/>
                <a:moveTo>
                  <a:pt x="45" y="116"/>
                </a:moveTo>
                <a:cubicBezTo>
                  <a:pt x="45" y="109"/>
                  <a:pt x="45" y="109"/>
                  <a:pt x="45" y="109"/>
                </a:cubicBezTo>
                <a:cubicBezTo>
                  <a:pt x="44" y="109"/>
                  <a:pt x="43" y="109"/>
                  <a:pt x="43" y="110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5" y="116"/>
                </a:cubicBezTo>
                <a:close/>
                <a:moveTo>
                  <a:pt x="22" y="110"/>
                </a:moveTo>
                <a:cubicBezTo>
                  <a:pt x="22" y="118"/>
                  <a:pt x="22" y="118"/>
                  <a:pt x="22" y="118"/>
                </a:cubicBezTo>
                <a:cubicBezTo>
                  <a:pt x="23" y="118"/>
                  <a:pt x="24" y="118"/>
                  <a:pt x="25" y="118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4" y="111"/>
                  <a:pt x="23" y="111"/>
                  <a:pt x="22" y="110"/>
                </a:cubicBezTo>
                <a:close/>
                <a:moveTo>
                  <a:pt x="36" y="118"/>
                </a:moveTo>
                <a:cubicBezTo>
                  <a:pt x="36" y="110"/>
                  <a:pt x="36" y="110"/>
                  <a:pt x="36" y="110"/>
                </a:cubicBezTo>
                <a:cubicBezTo>
                  <a:pt x="35" y="111"/>
                  <a:pt x="34" y="111"/>
                  <a:pt x="33" y="111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4" y="118"/>
                  <a:pt x="35" y="118"/>
                  <a:pt x="36" y="118"/>
                </a:cubicBezTo>
                <a:close/>
                <a:moveTo>
                  <a:pt x="45" y="99"/>
                </a:moveTo>
                <a:cubicBezTo>
                  <a:pt x="41" y="97"/>
                  <a:pt x="35" y="97"/>
                  <a:pt x="29" y="97"/>
                </a:cubicBezTo>
                <a:cubicBezTo>
                  <a:pt x="22" y="97"/>
                  <a:pt x="17" y="98"/>
                  <a:pt x="13" y="99"/>
                </a:cubicBezTo>
                <a:cubicBezTo>
                  <a:pt x="10" y="99"/>
                  <a:pt x="8" y="100"/>
                  <a:pt x="8" y="100"/>
                </a:cubicBezTo>
                <a:cubicBezTo>
                  <a:pt x="8" y="100"/>
                  <a:pt x="10" y="100"/>
                  <a:pt x="13" y="101"/>
                </a:cubicBezTo>
                <a:cubicBezTo>
                  <a:pt x="17" y="102"/>
                  <a:pt x="23" y="103"/>
                  <a:pt x="29" y="103"/>
                </a:cubicBezTo>
                <a:cubicBezTo>
                  <a:pt x="35" y="103"/>
                  <a:pt x="41" y="102"/>
                  <a:pt x="45" y="101"/>
                </a:cubicBezTo>
                <a:cubicBezTo>
                  <a:pt x="48" y="100"/>
                  <a:pt x="49" y="100"/>
                  <a:pt x="49" y="100"/>
                </a:cubicBezTo>
                <a:cubicBezTo>
                  <a:pt x="49" y="100"/>
                  <a:pt x="48" y="99"/>
                  <a:pt x="45" y="99"/>
                </a:cubicBezTo>
                <a:close/>
                <a:moveTo>
                  <a:pt x="85" y="110"/>
                </a:move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7" y="117"/>
                  <a:pt x="88" y="117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7" y="110"/>
                  <a:pt x="86" y="110"/>
                  <a:pt x="85" y="110"/>
                </a:cubicBezTo>
                <a:close/>
                <a:moveTo>
                  <a:pt x="108" y="116"/>
                </a:moveTo>
                <a:cubicBezTo>
                  <a:pt x="108" y="109"/>
                  <a:pt x="108" y="109"/>
                  <a:pt x="108" y="109"/>
                </a:cubicBezTo>
                <a:cubicBezTo>
                  <a:pt x="107" y="109"/>
                  <a:pt x="106" y="109"/>
                  <a:pt x="106" y="109"/>
                </a:cubicBezTo>
                <a:cubicBezTo>
                  <a:pt x="106" y="116"/>
                  <a:pt x="106" y="116"/>
                  <a:pt x="106" y="116"/>
                </a:cubicBezTo>
                <a:cubicBezTo>
                  <a:pt x="106" y="116"/>
                  <a:pt x="107" y="116"/>
                  <a:pt x="108" y="116"/>
                </a:cubicBezTo>
                <a:close/>
                <a:moveTo>
                  <a:pt x="111" y="108"/>
                </a:moveTo>
                <a:cubicBezTo>
                  <a:pt x="111" y="115"/>
                  <a:pt x="111" y="115"/>
                  <a:pt x="111" y="115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8"/>
                  <a:pt x="111" y="108"/>
                </a:cubicBezTo>
                <a:close/>
                <a:moveTo>
                  <a:pt x="74" y="115"/>
                </a:moveTo>
                <a:cubicBezTo>
                  <a:pt x="74" y="108"/>
                  <a:pt x="74" y="108"/>
                  <a:pt x="74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3" y="108"/>
                  <a:pt x="72" y="108"/>
                  <a:pt x="71" y="107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2" y="115"/>
                  <a:pt x="72" y="115"/>
                  <a:pt x="74" y="115"/>
                </a:cubicBezTo>
                <a:close/>
                <a:moveTo>
                  <a:pt x="77" y="109"/>
                </a:move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9" y="116"/>
                  <a:pt x="80" y="117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9" y="109"/>
                  <a:pt x="78" y="109"/>
                  <a:pt x="77" y="109"/>
                </a:cubicBezTo>
                <a:close/>
                <a:moveTo>
                  <a:pt x="111" y="70"/>
                </a:moveTo>
                <a:cubicBezTo>
                  <a:pt x="107" y="69"/>
                  <a:pt x="102" y="68"/>
                  <a:pt x="95" y="68"/>
                </a:cubicBezTo>
                <a:cubicBezTo>
                  <a:pt x="89" y="68"/>
                  <a:pt x="83" y="69"/>
                  <a:pt x="79" y="70"/>
                </a:cubicBezTo>
                <a:cubicBezTo>
                  <a:pt x="76" y="71"/>
                  <a:pt x="75" y="71"/>
                  <a:pt x="75" y="71"/>
                </a:cubicBezTo>
                <a:cubicBezTo>
                  <a:pt x="75" y="71"/>
                  <a:pt x="76" y="71"/>
                  <a:pt x="79" y="72"/>
                </a:cubicBezTo>
                <a:cubicBezTo>
                  <a:pt x="83" y="73"/>
                  <a:pt x="89" y="74"/>
                  <a:pt x="95" y="74"/>
                </a:cubicBezTo>
                <a:cubicBezTo>
                  <a:pt x="102" y="74"/>
                  <a:pt x="107" y="73"/>
                  <a:pt x="111" y="72"/>
                </a:cubicBezTo>
                <a:cubicBezTo>
                  <a:pt x="114" y="71"/>
                  <a:pt x="116" y="71"/>
                  <a:pt x="116" y="71"/>
                </a:cubicBezTo>
                <a:cubicBezTo>
                  <a:pt x="116" y="71"/>
                  <a:pt x="114" y="71"/>
                  <a:pt x="111" y="70"/>
                </a:cubicBezTo>
                <a:close/>
                <a:moveTo>
                  <a:pt x="111" y="87"/>
                </a:moveTo>
                <a:cubicBezTo>
                  <a:pt x="111" y="80"/>
                  <a:pt x="111" y="80"/>
                  <a:pt x="111" y="80"/>
                </a:cubicBezTo>
                <a:cubicBezTo>
                  <a:pt x="110" y="80"/>
                  <a:pt x="110" y="81"/>
                  <a:pt x="109" y="81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0" y="88"/>
                  <a:pt x="110" y="88"/>
                  <a:pt x="111" y="87"/>
                </a:cubicBezTo>
                <a:close/>
                <a:moveTo>
                  <a:pt x="114" y="79"/>
                </a:moveTo>
                <a:cubicBezTo>
                  <a:pt x="114" y="87"/>
                  <a:pt x="114" y="87"/>
                  <a:pt x="114" y="87"/>
                </a:cubicBezTo>
                <a:cubicBezTo>
                  <a:pt x="115" y="86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6" y="79"/>
                  <a:pt x="116" y="79"/>
                  <a:pt x="116" y="79"/>
                </a:cubicBezTo>
                <a:cubicBezTo>
                  <a:pt x="115" y="79"/>
                  <a:pt x="115" y="79"/>
                  <a:pt x="114" y="79"/>
                </a:cubicBezTo>
                <a:close/>
                <a:moveTo>
                  <a:pt x="77" y="87"/>
                </a:move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6" y="79"/>
                  <a:pt x="75" y="79"/>
                  <a:pt x="75" y="79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6" y="87"/>
                  <a:pt x="77" y="87"/>
                </a:cubicBezTo>
                <a:close/>
                <a:moveTo>
                  <a:pt x="80" y="81"/>
                </a:moveTo>
                <a:cubicBezTo>
                  <a:pt x="80" y="88"/>
                  <a:pt x="80" y="88"/>
                  <a:pt x="80" y="88"/>
                </a:cubicBezTo>
                <a:cubicBezTo>
                  <a:pt x="81" y="88"/>
                  <a:pt x="82" y="88"/>
                  <a:pt x="83" y="88"/>
                </a:cubicBezTo>
                <a:cubicBezTo>
                  <a:pt x="83" y="81"/>
                  <a:pt x="83" y="81"/>
                  <a:pt x="83" y="81"/>
                </a:cubicBezTo>
                <a:cubicBezTo>
                  <a:pt x="82" y="81"/>
                  <a:pt x="81" y="81"/>
                  <a:pt x="80" y="81"/>
                </a:cubicBezTo>
                <a:close/>
                <a:moveTo>
                  <a:pt x="102" y="97"/>
                </a:moveTo>
                <a:cubicBezTo>
                  <a:pt x="100" y="97"/>
                  <a:pt x="98" y="97"/>
                  <a:pt x="95" y="97"/>
                </a:cubicBezTo>
                <a:cubicBezTo>
                  <a:pt x="91" y="97"/>
                  <a:pt x="88" y="97"/>
                  <a:pt x="84" y="97"/>
                </a:cubicBezTo>
                <a:cubicBezTo>
                  <a:pt x="81" y="97"/>
                  <a:pt x="78" y="97"/>
                  <a:pt x="76" y="98"/>
                </a:cubicBezTo>
                <a:cubicBezTo>
                  <a:pt x="73" y="99"/>
                  <a:pt x="71" y="99"/>
                  <a:pt x="71" y="99"/>
                </a:cubicBezTo>
                <a:cubicBezTo>
                  <a:pt x="71" y="99"/>
                  <a:pt x="73" y="100"/>
                  <a:pt x="76" y="100"/>
                </a:cubicBezTo>
                <a:cubicBezTo>
                  <a:pt x="80" y="101"/>
                  <a:pt x="86" y="102"/>
                  <a:pt x="92" y="102"/>
                </a:cubicBezTo>
                <a:cubicBezTo>
                  <a:pt x="98" y="102"/>
                  <a:pt x="104" y="101"/>
                  <a:pt x="108" y="100"/>
                </a:cubicBezTo>
                <a:cubicBezTo>
                  <a:pt x="111" y="100"/>
                  <a:pt x="112" y="99"/>
                  <a:pt x="112" y="99"/>
                </a:cubicBezTo>
                <a:cubicBezTo>
                  <a:pt x="112" y="99"/>
                  <a:pt x="111" y="99"/>
                  <a:pt x="108" y="98"/>
                </a:cubicBezTo>
                <a:cubicBezTo>
                  <a:pt x="106" y="98"/>
                  <a:pt x="105" y="97"/>
                  <a:pt x="102" y="97"/>
                </a:cubicBezTo>
                <a:close/>
                <a:moveTo>
                  <a:pt x="89" y="88"/>
                </a:moveTo>
                <a:cubicBezTo>
                  <a:pt x="90" y="88"/>
                  <a:pt x="90" y="88"/>
                  <a:pt x="91" y="88"/>
                </a:cubicBezTo>
                <a:cubicBezTo>
                  <a:pt x="91" y="82"/>
                  <a:pt x="91" y="82"/>
                  <a:pt x="91" y="82"/>
                </a:cubicBezTo>
                <a:cubicBezTo>
                  <a:pt x="90" y="82"/>
                  <a:pt x="90" y="82"/>
                  <a:pt x="89" y="82"/>
                </a:cubicBezTo>
                <a:cubicBezTo>
                  <a:pt x="89" y="88"/>
                  <a:pt x="89" y="88"/>
                  <a:pt x="89" y="88"/>
                </a:cubicBezTo>
                <a:close/>
                <a:moveTo>
                  <a:pt x="225" y="19"/>
                </a:moveTo>
                <a:cubicBezTo>
                  <a:pt x="230" y="18"/>
                  <a:pt x="235" y="17"/>
                  <a:pt x="242" y="17"/>
                </a:cubicBezTo>
                <a:cubicBezTo>
                  <a:pt x="248" y="17"/>
                  <a:pt x="254" y="18"/>
                  <a:pt x="258" y="19"/>
                </a:cubicBezTo>
                <a:cubicBezTo>
                  <a:pt x="260" y="20"/>
                  <a:pt x="262" y="20"/>
                  <a:pt x="262" y="20"/>
                </a:cubicBezTo>
                <a:cubicBezTo>
                  <a:pt x="262" y="20"/>
                  <a:pt x="260" y="20"/>
                  <a:pt x="258" y="21"/>
                </a:cubicBezTo>
                <a:cubicBezTo>
                  <a:pt x="254" y="22"/>
                  <a:pt x="248" y="23"/>
                  <a:pt x="242" y="23"/>
                </a:cubicBezTo>
                <a:cubicBezTo>
                  <a:pt x="235" y="23"/>
                  <a:pt x="230" y="22"/>
                  <a:pt x="225" y="21"/>
                </a:cubicBezTo>
                <a:cubicBezTo>
                  <a:pt x="223" y="20"/>
                  <a:pt x="221" y="20"/>
                  <a:pt x="221" y="20"/>
                </a:cubicBezTo>
                <a:cubicBezTo>
                  <a:pt x="221" y="20"/>
                  <a:pt x="223" y="20"/>
                  <a:pt x="225" y="19"/>
                </a:cubicBezTo>
                <a:close/>
                <a:moveTo>
                  <a:pt x="235" y="38"/>
                </a:moveTo>
                <a:cubicBezTo>
                  <a:pt x="235" y="31"/>
                  <a:pt x="235" y="31"/>
                  <a:pt x="235" y="31"/>
                </a:cubicBezTo>
                <a:cubicBezTo>
                  <a:pt x="236" y="31"/>
                  <a:pt x="237" y="31"/>
                  <a:pt x="238" y="31"/>
                </a:cubicBezTo>
                <a:cubicBezTo>
                  <a:pt x="238" y="38"/>
                  <a:pt x="238" y="38"/>
                  <a:pt x="238" y="38"/>
                </a:cubicBezTo>
                <a:cubicBezTo>
                  <a:pt x="237" y="38"/>
                  <a:pt x="236" y="38"/>
                  <a:pt x="235" y="38"/>
                </a:cubicBezTo>
                <a:close/>
                <a:moveTo>
                  <a:pt x="248" y="31"/>
                </a:moveTo>
                <a:cubicBezTo>
                  <a:pt x="248" y="38"/>
                  <a:pt x="248" y="38"/>
                  <a:pt x="248" y="38"/>
                </a:cubicBezTo>
                <a:cubicBezTo>
                  <a:pt x="247" y="38"/>
                  <a:pt x="246" y="38"/>
                  <a:pt x="245" y="38"/>
                </a:cubicBezTo>
                <a:cubicBezTo>
                  <a:pt x="245" y="31"/>
                  <a:pt x="245" y="31"/>
                  <a:pt x="245" y="31"/>
                </a:cubicBezTo>
                <a:cubicBezTo>
                  <a:pt x="246" y="31"/>
                  <a:pt x="247" y="31"/>
                  <a:pt x="248" y="31"/>
                </a:cubicBezTo>
                <a:close/>
                <a:moveTo>
                  <a:pt x="226" y="37"/>
                </a:moveTo>
                <a:cubicBezTo>
                  <a:pt x="226" y="29"/>
                  <a:pt x="226" y="29"/>
                  <a:pt x="226" y="29"/>
                </a:cubicBezTo>
                <a:cubicBezTo>
                  <a:pt x="226" y="30"/>
                  <a:pt x="227" y="30"/>
                  <a:pt x="228" y="30"/>
                </a:cubicBezTo>
                <a:cubicBezTo>
                  <a:pt x="228" y="37"/>
                  <a:pt x="228" y="37"/>
                  <a:pt x="228" y="37"/>
                </a:cubicBezTo>
                <a:cubicBezTo>
                  <a:pt x="227" y="37"/>
                  <a:pt x="226" y="37"/>
                  <a:pt x="226" y="37"/>
                </a:cubicBezTo>
                <a:close/>
                <a:moveTo>
                  <a:pt x="222" y="29"/>
                </a:moveTo>
                <a:cubicBezTo>
                  <a:pt x="222" y="36"/>
                  <a:pt x="222" y="36"/>
                  <a:pt x="222" y="36"/>
                </a:cubicBezTo>
                <a:cubicBezTo>
                  <a:pt x="222" y="36"/>
                  <a:pt x="221" y="35"/>
                  <a:pt x="221" y="35"/>
                </a:cubicBezTo>
                <a:cubicBezTo>
                  <a:pt x="221" y="35"/>
                  <a:pt x="221" y="35"/>
                  <a:pt x="221" y="35"/>
                </a:cubicBezTo>
                <a:cubicBezTo>
                  <a:pt x="221" y="28"/>
                  <a:pt x="221" y="28"/>
                  <a:pt x="221" y="28"/>
                </a:cubicBezTo>
                <a:cubicBezTo>
                  <a:pt x="221" y="28"/>
                  <a:pt x="222" y="28"/>
                  <a:pt x="222" y="29"/>
                </a:cubicBezTo>
                <a:close/>
                <a:moveTo>
                  <a:pt x="260" y="36"/>
                </a:moveTo>
                <a:cubicBezTo>
                  <a:pt x="260" y="29"/>
                  <a:pt x="260" y="29"/>
                  <a:pt x="260" y="29"/>
                </a:cubicBezTo>
                <a:cubicBezTo>
                  <a:pt x="260" y="29"/>
                  <a:pt x="260" y="29"/>
                  <a:pt x="260" y="29"/>
                </a:cubicBezTo>
                <a:cubicBezTo>
                  <a:pt x="261" y="29"/>
                  <a:pt x="262" y="28"/>
                  <a:pt x="262" y="28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6"/>
                  <a:pt x="261" y="36"/>
                  <a:pt x="260" y="36"/>
                </a:cubicBezTo>
                <a:close/>
                <a:moveTo>
                  <a:pt x="256" y="30"/>
                </a:moveTo>
                <a:cubicBezTo>
                  <a:pt x="256" y="37"/>
                  <a:pt x="256" y="37"/>
                  <a:pt x="256" y="37"/>
                </a:cubicBezTo>
                <a:cubicBezTo>
                  <a:pt x="256" y="37"/>
                  <a:pt x="255" y="37"/>
                  <a:pt x="254" y="37"/>
                </a:cubicBezTo>
                <a:cubicBezTo>
                  <a:pt x="254" y="30"/>
                  <a:pt x="254" y="30"/>
                  <a:pt x="254" y="30"/>
                </a:cubicBezTo>
                <a:cubicBezTo>
                  <a:pt x="255" y="30"/>
                  <a:pt x="256" y="30"/>
                  <a:pt x="256" y="30"/>
                </a:cubicBezTo>
                <a:close/>
                <a:moveTo>
                  <a:pt x="237" y="65"/>
                </a:moveTo>
                <a:cubicBezTo>
                  <a:pt x="237" y="57"/>
                  <a:pt x="237" y="57"/>
                  <a:pt x="237" y="57"/>
                </a:cubicBezTo>
                <a:cubicBezTo>
                  <a:pt x="238" y="57"/>
                  <a:pt x="239" y="57"/>
                  <a:pt x="240" y="58"/>
                </a:cubicBezTo>
                <a:cubicBezTo>
                  <a:pt x="240" y="65"/>
                  <a:pt x="240" y="65"/>
                  <a:pt x="240" y="65"/>
                </a:cubicBezTo>
                <a:cubicBezTo>
                  <a:pt x="239" y="65"/>
                  <a:pt x="238" y="65"/>
                  <a:pt x="237" y="65"/>
                </a:cubicBezTo>
                <a:close/>
                <a:moveTo>
                  <a:pt x="251" y="57"/>
                </a:moveTo>
                <a:cubicBezTo>
                  <a:pt x="251" y="65"/>
                  <a:pt x="251" y="65"/>
                  <a:pt x="251" y="65"/>
                </a:cubicBezTo>
                <a:cubicBezTo>
                  <a:pt x="250" y="65"/>
                  <a:pt x="249" y="65"/>
                  <a:pt x="248" y="65"/>
                </a:cubicBezTo>
                <a:cubicBezTo>
                  <a:pt x="248" y="58"/>
                  <a:pt x="248" y="58"/>
                  <a:pt x="248" y="58"/>
                </a:cubicBezTo>
                <a:cubicBezTo>
                  <a:pt x="249" y="57"/>
                  <a:pt x="250" y="57"/>
                  <a:pt x="251" y="57"/>
                </a:cubicBezTo>
                <a:close/>
                <a:moveTo>
                  <a:pt x="228" y="63"/>
                </a:moveTo>
                <a:cubicBezTo>
                  <a:pt x="228" y="56"/>
                  <a:pt x="228" y="56"/>
                  <a:pt x="228" y="56"/>
                </a:cubicBezTo>
                <a:cubicBezTo>
                  <a:pt x="229" y="56"/>
                  <a:pt x="230" y="56"/>
                  <a:pt x="231" y="56"/>
                </a:cubicBezTo>
                <a:cubicBezTo>
                  <a:pt x="231" y="64"/>
                  <a:pt x="231" y="64"/>
                  <a:pt x="231" y="64"/>
                </a:cubicBezTo>
                <a:cubicBezTo>
                  <a:pt x="230" y="64"/>
                  <a:pt x="229" y="63"/>
                  <a:pt x="228" y="63"/>
                </a:cubicBezTo>
                <a:close/>
                <a:moveTo>
                  <a:pt x="225" y="55"/>
                </a:moveTo>
                <a:cubicBezTo>
                  <a:pt x="225" y="62"/>
                  <a:pt x="225" y="62"/>
                  <a:pt x="225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55"/>
                  <a:pt x="224" y="55"/>
                  <a:pt x="224" y="55"/>
                </a:cubicBezTo>
                <a:cubicBezTo>
                  <a:pt x="224" y="55"/>
                  <a:pt x="225" y="55"/>
                  <a:pt x="225" y="55"/>
                </a:cubicBezTo>
                <a:close/>
                <a:moveTo>
                  <a:pt x="262" y="63"/>
                </a:moveTo>
                <a:cubicBezTo>
                  <a:pt x="262" y="55"/>
                  <a:pt x="262" y="55"/>
                  <a:pt x="262" y="55"/>
                </a:cubicBezTo>
                <a:cubicBezTo>
                  <a:pt x="263" y="55"/>
                  <a:pt x="263" y="55"/>
                  <a:pt x="263" y="55"/>
                </a:cubicBezTo>
                <a:cubicBezTo>
                  <a:pt x="263" y="55"/>
                  <a:pt x="264" y="55"/>
                  <a:pt x="265" y="55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4" y="62"/>
                  <a:pt x="262" y="63"/>
                </a:cubicBezTo>
                <a:close/>
                <a:moveTo>
                  <a:pt x="259" y="56"/>
                </a:moveTo>
                <a:cubicBezTo>
                  <a:pt x="259" y="63"/>
                  <a:pt x="259" y="63"/>
                  <a:pt x="259" y="63"/>
                </a:cubicBezTo>
                <a:cubicBezTo>
                  <a:pt x="258" y="64"/>
                  <a:pt x="258" y="64"/>
                  <a:pt x="257" y="64"/>
                </a:cubicBezTo>
                <a:cubicBezTo>
                  <a:pt x="257" y="57"/>
                  <a:pt x="257" y="57"/>
                  <a:pt x="257" y="57"/>
                </a:cubicBezTo>
                <a:cubicBezTo>
                  <a:pt x="258" y="57"/>
                  <a:pt x="258" y="56"/>
                  <a:pt x="259" y="56"/>
                </a:cubicBezTo>
                <a:close/>
                <a:moveTo>
                  <a:pt x="230" y="91"/>
                </a:moveTo>
                <a:cubicBezTo>
                  <a:pt x="230" y="84"/>
                  <a:pt x="230" y="84"/>
                  <a:pt x="230" y="84"/>
                </a:cubicBezTo>
                <a:cubicBezTo>
                  <a:pt x="231" y="84"/>
                  <a:pt x="232" y="84"/>
                  <a:pt x="233" y="84"/>
                </a:cubicBezTo>
                <a:cubicBezTo>
                  <a:pt x="233" y="91"/>
                  <a:pt x="233" y="91"/>
                  <a:pt x="233" y="91"/>
                </a:cubicBezTo>
                <a:cubicBezTo>
                  <a:pt x="232" y="91"/>
                  <a:pt x="231" y="91"/>
                  <a:pt x="230" y="91"/>
                </a:cubicBezTo>
                <a:close/>
                <a:moveTo>
                  <a:pt x="243" y="84"/>
                </a:moveTo>
                <a:cubicBezTo>
                  <a:pt x="243" y="91"/>
                  <a:pt x="243" y="91"/>
                  <a:pt x="243" y="91"/>
                </a:cubicBezTo>
                <a:cubicBezTo>
                  <a:pt x="242" y="91"/>
                  <a:pt x="242" y="91"/>
                  <a:pt x="241" y="91"/>
                </a:cubicBezTo>
                <a:cubicBezTo>
                  <a:pt x="241" y="84"/>
                  <a:pt x="241" y="84"/>
                  <a:pt x="241" y="84"/>
                </a:cubicBezTo>
                <a:cubicBezTo>
                  <a:pt x="242" y="84"/>
                  <a:pt x="242" y="84"/>
                  <a:pt x="243" y="84"/>
                </a:cubicBezTo>
                <a:close/>
                <a:moveTo>
                  <a:pt x="221" y="90"/>
                </a:moveTo>
                <a:cubicBezTo>
                  <a:pt x="221" y="83"/>
                  <a:pt x="221" y="83"/>
                  <a:pt x="221" y="83"/>
                </a:cubicBezTo>
                <a:cubicBezTo>
                  <a:pt x="222" y="83"/>
                  <a:pt x="222" y="83"/>
                  <a:pt x="223" y="83"/>
                </a:cubicBezTo>
                <a:cubicBezTo>
                  <a:pt x="223" y="90"/>
                  <a:pt x="223" y="90"/>
                  <a:pt x="223" y="90"/>
                </a:cubicBezTo>
                <a:cubicBezTo>
                  <a:pt x="222" y="90"/>
                  <a:pt x="222" y="90"/>
                  <a:pt x="221" y="90"/>
                </a:cubicBezTo>
                <a:close/>
                <a:moveTo>
                  <a:pt x="218" y="82"/>
                </a:moveTo>
                <a:cubicBezTo>
                  <a:pt x="218" y="89"/>
                  <a:pt x="218" y="89"/>
                  <a:pt x="218" y="89"/>
                </a:cubicBezTo>
                <a:cubicBezTo>
                  <a:pt x="217" y="89"/>
                  <a:pt x="216" y="89"/>
                  <a:pt x="216" y="89"/>
                </a:cubicBezTo>
                <a:cubicBezTo>
                  <a:pt x="216" y="88"/>
                  <a:pt x="216" y="88"/>
                  <a:pt x="216" y="88"/>
                </a:cubicBezTo>
                <a:cubicBezTo>
                  <a:pt x="216" y="81"/>
                  <a:pt x="216" y="81"/>
                  <a:pt x="216" y="81"/>
                </a:cubicBezTo>
                <a:cubicBezTo>
                  <a:pt x="217" y="81"/>
                  <a:pt x="217" y="81"/>
                  <a:pt x="218" y="82"/>
                </a:cubicBezTo>
                <a:close/>
                <a:moveTo>
                  <a:pt x="255" y="89"/>
                </a:moveTo>
                <a:cubicBezTo>
                  <a:pt x="255" y="82"/>
                  <a:pt x="255" y="82"/>
                  <a:pt x="255" y="82"/>
                </a:cubicBezTo>
                <a:cubicBezTo>
                  <a:pt x="255" y="82"/>
                  <a:pt x="255" y="82"/>
                  <a:pt x="255" y="82"/>
                </a:cubicBezTo>
                <a:cubicBezTo>
                  <a:pt x="256" y="82"/>
                  <a:pt x="257" y="82"/>
                  <a:pt x="257" y="81"/>
                </a:cubicBezTo>
                <a:cubicBezTo>
                  <a:pt x="257" y="88"/>
                  <a:pt x="257" y="88"/>
                  <a:pt x="257" y="88"/>
                </a:cubicBezTo>
                <a:cubicBezTo>
                  <a:pt x="257" y="89"/>
                  <a:pt x="257" y="89"/>
                  <a:pt x="257" y="89"/>
                </a:cubicBezTo>
                <a:cubicBezTo>
                  <a:pt x="257" y="89"/>
                  <a:pt x="256" y="89"/>
                  <a:pt x="255" y="89"/>
                </a:cubicBezTo>
                <a:close/>
                <a:moveTo>
                  <a:pt x="252" y="83"/>
                </a:moveTo>
                <a:cubicBezTo>
                  <a:pt x="252" y="90"/>
                  <a:pt x="252" y="90"/>
                  <a:pt x="252" y="90"/>
                </a:cubicBezTo>
                <a:cubicBezTo>
                  <a:pt x="251" y="90"/>
                  <a:pt x="250" y="90"/>
                  <a:pt x="249" y="90"/>
                </a:cubicBezTo>
                <a:cubicBezTo>
                  <a:pt x="249" y="83"/>
                  <a:pt x="249" y="83"/>
                  <a:pt x="249" y="83"/>
                </a:cubicBezTo>
                <a:cubicBezTo>
                  <a:pt x="250" y="83"/>
                  <a:pt x="251" y="83"/>
                  <a:pt x="252" y="83"/>
                </a:cubicBezTo>
                <a:close/>
                <a:moveTo>
                  <a:pt x="237" y="117"/>
                </a:moveTo>
                <a:cubicBezTo>
                  <a:pt x="237" y="110"/>
                  <a:pt x="237" y="110"/>
                  <a:pt x="237" y="110"/>
                </a:cubicBezTo>
                <a:cubicBezTo>
                  <a:pt x="238" y="110"/>
                  <a:pt x="239" y="110"/>
                  <a:pt x="240" y="110"/>
                </a:cubicBezTo>
                <a:cubicBezTo>
                  <a:pt x="240" y="117"/>
                  <a:pt x="240" y="117"/>
                  <a:pt x="240" y="117"/>
                </a:cubicBezTo>
                <a:cubicBezTo>
                  <a:pt x="239" y="117"/>
                  <a:pt x="238" y="117"/>
                  <a:pt x="237" y="117"/>
                </a:cubicBezTo>
                <a:close/>
                <a:moveTo>
                  <a:pt x="250" y="110"/>
                </a:moveTo>
                <a:cubicBezTo>
                  <a:pt x="250" y="117"/>
                  <a:pt x="250" y="117"/>
                  <a:pt x="250" y="117"/>
                </a:cubicBezTo>
                <a:cubicBezTo>
                  <a:pt x="250" y="117"/>
                  <a:pt x="249" y="117"/>
                  <a:pt x="248" y="117"/>
                </a:cubicBezTo>
                <a:cubicBezTo>
                  <a:pt x="248" y="110"/>
                  <a:pt x="248" y="110"/>
                  <a:pt x="248" y="110"/>
                </a:cubicBezTo>
                <a:cubicBezTo>
                  <a:pt x="249" y="110"/>
                  <a:pt x="250" y="110"/>
                  <a:pt x="250" y="110"/>
                </a:cubicBezTo>
                <a:close/>
                <a:moveTo>
                  <a:pt x="228" y="116"/>
                </a:moveTo>
                <a:cubicBezTo>
                  <a:pt x="228" y="108"/>
                  <a:pt x="228" y="108"/>
                  <a:pt x="228" y="108"/>
                </a:cubicBezTo>
                <a:cubicBezTo>
                  <a:pt x="229" y="109"/>
                  <a:pt x="230" y="109"/>
                  <a:pt x="230" y="109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16"/>
                  <a:pt x="229" y="116"/>
                  <a:pt x="228" y="116"/>
                </a:cubicBezTo>
                <a:close/>
                <a:moveTo>
                  <a:pt x="225" y="108"/>
                </a:moveTo>
                <a:cubicBezTo>
                  <a:pt x="225" y="115"/>
                  <a:pt x="225" y="115"/>
                  <a:pt x="225" y="115"/>
                </a:cubicBezTo>
                <a:cubicBezTo>
                  <a:pt x="224" y="115"/>
                  <a:pt x="224" y="114"/>
                  <a:pt x="224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4" y="107"/>
                  <a:pt x="224" y="107"/>
                  <a:pt x="225" y="108"/>
                </a:cubicBezTo>
                <a:close/>
                <a:moveTo>
                  <a:pt x="262" y="115"/>
                </a:moveTo>
                <a:cubicBezTo>
                  <a:pt x="262" y="108"/>
                  <a:pt x="262" y="108"/>
                  <a:pt x="262" y="108"/>
                </a:cubicBezTo>
                <a:cubicBezTo>
                  <a:pt x="262" y="108"/>
                  <a:pt x="262" y="108"/>
                  <a:pt x="262" y="108"/>
                </a:cubicBezTo>
                <a:cubicBezTo>
                  <a:pt x="263" y="108"/>
                  <a:pt x="264" y="107"/>
                  <a:pt x="265" y="107"/>
                </a:cubicBezTo>
                <a:cubicBezTo>
                  <a:pt x="265" y="114"/>
                  <a:pt x="265" y="114"/>
                  <a:pt x="265" y="114"/>
                </a:cubicBezTo>
                <a:cubicBezTo>
                  <a:pt x="264" y="114"/>
                  <a:pt x="264" y="114"/>
                  <a:pt x="264" y="114"/>
                </a:cubicBezTo>
                <a:cubicBezTo>
                  <a:pt x="264" y="115"/>
                  <a:pt x="264" y="115"/>
                  <a:pt x="262" y="115"/>
                </a:cubicBezTo>
                <a:close/>
                <a:moveTo>
                  <a:pt x="259" y="109"/>
                </a:moveTo>
                <a:cubicBezTo>
                  <a:pt x="259" y="116"/>
                  <a:pt x="259" y="116"/>
                  <a:pt x="259" y="116"/>
                </a:cubicBezTo>
                <a:cubicBezTo>
                  <a:pt x="258" y="116"/>
                  <a:pt x="257" y="116"/>
                  <a:pt x="256" y="116"/>
                </a:cubicBezTo>
                <a:cubicBezTo>
                  <a:pt x="256" y="109"/>
                  <a:pt x="256" y="109"/>
                  <a:pt x="256" y="109"/>
                </a:cubicBezTo>
                <a:cubicBezTo>
                  <a:pt x="257" y="109"/>
                  <a:pt x="258" y="109"/>
                  <a:pt x="259" y="109"/>
                </a:cubicBezTo>
                <a:close/>
                <a:moveTo>
                  <a:pt x="225" y="99"/>
                </a:moveTo>
                <a:cubicBezTo>
                  <a:pt x="229" y="99"/>
                  <a:pt x="233" y="100"/>
                  <a:pt x="237" y="100"/>
                </a:cubicBezTo>
                <a:cubicBezTo>
                  <a:pt x="244" y="100"/>
                  <a:pt x="250" y="99"/>
                  <a:pt x="255" y="97"/>
                </a:cubicBezTo>
                <a:cubicBezTo>
                  <a:pt x="256" y="97"/>
                  <a:pt x="256" y="97"/>
                  <a:pt x="256" y="97"/>
                </a:cubicBezTo>
                <a:cubicBezTo>
                  <a:pt x="258" y="97"/>
                  <a:pt x="259" y="98"/>
                  <a:pt x="260" y="98"/>
                </a:cubicBezTo>
                <a:cubicBezTo>
                  <a:pt x="263" y="99"/>
                  <a:pt x="264" y="99"/>
                  <a:pt x="264" y="99"/>
                </a:cubicBezTo>
                <a:cubicBezTo>
                  <a:pt x="264" y="99"/>
                  <a:pt x="263" y="99"/>
                  <a:pt x="260" y="100"/>
                </a:cubicBezTo>
                <a:cubicBezTo>
                  <a:pt x="256" y="101"/>
                  <a:pt x="250" y="102"/>
                  <a:pt x="244" y="102"/>
                </a:cubicBezTo>
                <a:cubicBezTo>
                  <a:pt x="238" y="102"/>
                  <a:pt x="232" y="101"/>
                  <a:pt x="228" y="100"/>
                </a:cubicBezTo>
                <a:cubicBezTo>
                  <a:pt x="225" y="99"/>
                  <a:pt x="224" y="99"/>
                  <a:pt x="224" y="99"/>
                </a:cubicBezTo>
                <a:cubicBezTo>
                  <a:pt x="224" y="99"/>
                  <a:pt x="224" y="99"/>
                  <a:pt x="225" y="99"/>
                </a:cubicBezTo>
                <a:close/>
                <a:moveTo>
                  <a:pt x="226" y="71"/>
                </a:moveTo>
                <a:cubicBezTo>
                  <a:pt x="231" y="72"/>
                  <a:pt x="237" y="73"/>
                  <a:pt x="244" y="73"/>
                </a:cubicBezTo>
                <a:cubicBezTo>
                  <a:pt x="248" y="73"/>
                  <a:pt x="251" y="73"/>
                  <a:pt x="254" y="72"/>
                </a:cubicBezTo>
                <a:cubicBezTo>
                  <a:pt x="256" y="73"/>
                  <a:pt x="257" y="73"/>
                  <a:pt x="257" y="73"/>
                </a:cubicBezTo>
                <a:cubicBezTo>
                  <a:pt x="257" y="73"/>
                  <a:pt x="256" y="74"/>
                  <a:pt x="253" y="74"/>
                </a:cubicBezTo>
                <a:cubicBezTo>
                  <a:pt x="249" y="75"/>
                  <a:pt x="243" y="76"/>
                  <a:pt x="237" y="76"/>
                </a:cubicBezTo>
                <a:cubicBezTo>
                  <a:pt x="230" y="76"/>
                  <a:pt x="225" y="75"/>
                  <a:pt x="221" y="74"/>
                </a:cubicBezTo>
                <a:cubicBezTo>
                  <a:pt x="218" y="73"/>
                  <a:pt x="216" y="73"/>
                  <a:pt x="216" y="73"/>
                </a:cubicBezTo>
                <a:cubicBezTo>
                  <a:pt x="216" y="73"/>
                  <a:pt x="218" y="73"/>
                  <a:pt x="221" y="72"/>
                </a:cubicBezTo>
                <a:cubicBezTo>
                  <a:pt x="222" y="72"/>
                  <a:pt x="224" y="71"/>
                  <a:pt x="226" y="71"/>
                </a:cubicBezTo>
                <a:close/>
                <a:moveTo>
                  <a:pt x="229" y="45"/>
                </a:moveTo>
                <a:cubicBezTo>
                  <a:pt x="232" y="46"/>
                  <a:pt x="237" y="46"/>
                  <a:pt x="242" y="46"/>
                </a:cubicBezTo>
                <a:cubicBezTo>
                  <a:pt x="248" y="46"/>
                  <a:pt x="253" y="46"/>
                  <a:pt x="258" y="45"/>
                </a:cubicBezTo>
                <a:cubicBezTo>
                  <a:pt x="259" y="45"/>
                  <a:pt x="260" y="45"/>
                  <a:pt x="260" y="46"/>
                </a:cubicBezTo>
                <a:cubicBezTo>
                  <a:pt x="263" y="46"/>
                  <a:pt x="265" y="47"/>
                  <a:pt x="265" y="47"/>
                </a:cubicBezTo>
                <a:cubicBezTo>
                  <a:pt x="265" y="47"/>
                  <a:pt x="263" y="47"/>
                  <a:pt x="260" y="48"/>
                </a:cubicBezTo>
                <a:cubicBezTo>
                  <a:pt x="256" y="49"/>
                  <a:pt x="251" y="50"/>
                  <a:pt x="244" y="50"/>
                </a:cubicBezTo>
                <a:cubicBezTo>
                  <a:pt x="238" y="50"/>
                  <a:pt x="232" y="49"/>
                  <a:pt x="228" y="48"/>
                </a:cubicBezTo>
                <a:cubicBezTo>
                  <a:pt x="226" y="47"/>
                  <a:pt x="224" y="47"/>
                  <a:pt x="224" y="47"/>
                </a:cubicBezTo>
                <a:cubicBezTo>
                  <a:pt x="224" y="46"/>
                  <a:pt x="226" y="46"/>
                  <a:pt x="228" y="46"/>
                </a:cubicBezTo>
                <a:cubicBezTo>
                  <a:pt x="229" y="45"/>
                  <a:pt x="229" y="45"/>
                  <a:pt x="229" y="45"/>
                </a:cubicBezTo>
                <a:close/>
                <a:moveTo>
                  <a:pt x="181" y="19"/>
                </a:moveTo>
                <a:cubicBezTo>
                  <a:pt x="177" y="18"/>
                  <a:pt x="171" y="17"/>
                  <a:pt x="165" y="17"/>
                </a:cubicBezTo>
                <a:cubicBezTo>
                  <a:pt x="158" y="17"/>
                  <a:pt x="153" y="18"/>
                  <a:pt x="148" y="19"/>
                </a:cubicBezTo>
                <a:cubicBezTo>
                  <a:pt x="146" y="20"/>
                  <a:pt x="144" y="20"/>
                  <a:pt x="144" y="20"/>
                </a:cubicBezTo>
                <a:cubicBezTo>
                  <a:pt x="144" y="20"/>
                  <a:pt x="146" y="20"/>
                  <a:pt x="148" y="21"/>
                </a:cubicBezTo>
                <a:cubicBezTo>
                  <a:pt x="153" y="22"/>
                  <a:pt x="158" y="23"/>
                  <a:pt x="165" y="23"/>
                </a:cubicBezTo>
                <a:cubicBezTo>
                  <a:pt x="171" y="23"/>
                  <a:pt x="177" y="22"/>
                  <a:pt x="181" y="21"/>
                </a:cubicBezTo>
                <a:cubicBezTo>
                  <a:pt x="183" y="20"/>
                  <a:pt x="185" y="20"/>
                  <a:pt x="185" y="20"/>
                </a:cubicBezTo>
                <a:cubicBezTo>
                  <a:pt x="185" y="20"/>
                  <a:pt x="183" y="20"/>
                  <a:pt x="181" y="19"/>
                </a:cubicBezTo>
                <a:close/>
                <a:moveTo>
                  <a:pt x="172" y="38"/>
                </a:moveTo>
                <a:cubicBezTo>
                  <a:pt x="172" y="31"/>
                  <a:pt x="172" y="31"/>
                  <a:pt x="172" y="31"/>
                </a:cubicBezTo>
                <a:cubicBezTo>
                  <a:pt x="171" y="31"/>
                  <a:pt x="170" y="31"/>
                  <a:pt x="169" y="3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70" y="38"/>
                  <a:pt x="171" y="38"/>
                  <a:pt x="172" y="38"/>
                </a:cubicBezTo>
                <a:close/>
                <a:moveTo>
                  <a:pt x="158" y="31"/>
                </a:moveTo>
                <a:cubicBezTo>
                  <a:pt x="158" y="38"/>
                  <a:pt x="158" y="38"/>
                  <a:pt x="158" y="38"/>
                </a:cubicBezTo>
                <a:cubicBezTo>
                  <a:pt x="159" y="38"/>
                  <a:pt x="160" y="38"/>
                  <a:pt x="161" y="38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60" y="31"/>
                  <a:pt x="159" y="31"/>
                  <a:pt x="158" y="31"/>
                </a:cubicBezTo>
                <a:close/>
                <a:moveTo>
                  <a:pt x="181" y="37"/>
                </a:moveTo>
                <a:cubicBezTo>
                  <a:pt x="181" y="29"/>
                  <a:pt x="181" y="29"/>
                  <a:pt x="181" y="29"/>
                </a:cubicBezTo>
                <a:cubicBezTo>
                  <a:pt x="180" y="30"/>
                  <a:pt x="179" y="30"/>
                  <a:pt x="178" y="30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9" y="37"/>
                  <a:pt x="180" y="37"/>
                  <a:pt x="181" y="37"/>
                </a:cubicBezTo>
                <a:close/>
                <a:moveTo>
                  <a:pt x="184" y="29"/>
                </a:moveTo>
                <a:cubicBezTo>
                  <a:pt x="184" y="36"/>
                  <a:pt x="184" y="36"/>
                  <a:pt x="184" y="36"/>
                </a:cubicBezTo>
                <a:cubicBezTo>
                  <a:pt x="185" y="36"/>
                  <a:pt x="185" y="35"/>
                  <a:pt x="185" y="35"/>
                </a:cubicBezTo>
                <a:cubicBezTo>
                  <a:pt x="185" y="35"/>
                  <a:pt x="185" y="35"/>
                  <a:pt x="185" y="35"/>
                </a:cubicBezTo>
                <a:cubicBezTo>
                  <a:pt x="185" y="28"/>
                  <a:pt x="185" y="28"/>
                  <a:pt x="185" y="28"/>
                </a:cubicBezTo>
                <a:cubicBezTo>
                  <a:pt x="185" y="28"/>
                  <a:pt x="184" y="28"/>
                  <a:pt x="184" y="29"/>
                </a:cubicBezTo>
                <a:close/>
                <a:moveTo>
                  <a:pt x="146" y="36"/>
                </a:move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5" y="28"/>
                  <a:pt x="144" y="28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6"/>
                  <a:pt x="145" y="36"/>
                  <a:pt x="146" y="36"/>
                </a:cubicBezTo>
                <a:close/>
                <a:moveTo>
                  <a:pt x="150" y="30"/>
                </a:moveTo>
                <a:cubicBezTo>
                  <a:pt x="150" y="37"/>
                  <a:pt x="150" y="37"/>
                  <a:pt x="150" y="37"/>
                </a:cubicBezTo>
                <a:cubicBezTo>
                  <a:pt x="151" y="37"/>
                  <a:pt x="151" y="37"/>
                  <a:pt x="152" y="37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51" y="30"/>
                  <a:pt x="151" y="30"/>
                  <a:pt x="150" y="30"/>
                </a:cubicBezTo>
                <a:close/>
                <a:moveTo>
                  <a:pt x="169" y="65"/>
                </a:moveTo>
                <a:cubicBezTo>
                  <a:pt x="169" y="57"/>
                  <a:pt x="169" y="57"/>
                  <a:pt x="169" y="57"/>
                </a:cubicBezTo>
                <a:cubicBezTo>
                  <a:pt x="168" y="57"/>
                  <a:pt x="167" y="57"/>
                  <a:pt x="166" y="58"/>
                </a:cubicBezTo>
                <a:cubicBezTo>
                  <a:pt x="166" y="65"/>
                  <a:pt x="166" y="65"/>
                  <a:pt x="166" y="65"/>
                </a:cubicBezTo>
                <a:cubicBezTo>
                  <a:pt x="167" y="65"/>
                  <a:pt x="168" y="65"/>
                  <a:pt x="169" y="65"/>
                </a:cubicBezTo>
                <a:close/>
                <a:moveTo>
                  <a:pt x="156" y="57"/>
                </a:moveTo>
                <a:cubicBezTo>
                  <a:pt x="156" y="65"/>
                  <a:pt x="156" y="65"/>
                  <a:pt x="156" y="65"/>
                </a:cubicBezTo>
                <a:cubicBezTo>
                  <a:pt x="156" y="65"/>
                  <a:pt x="157" y="65"/>
                  <a:pt x="158" y="65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57" y="57"/>
                  <a:pt x="156" y="57"/>
                  <a:pt x="156" y="57"/>
                </a:cubicBezTo>
                <a:close/>
                <a:moveTo>
                  <a:pt x="178" y="63"/>
                </a:moveTo>
                <a:cubicBezTo>
                  <a:pt x="178" y="56"/>
                  <a:pt x="178" y="56"/>
                  <a:pt x="178" y="56"/>
                </a:cubicBezTo>
                <a:cubicBezTo>
                  <a:pt x="177" y="56"/>
                  <a:pt x="176" y="56"/>
                  <a:pt x="176" y="56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4"/>
                  <a:pt x="177" y="63"/>
                  <a:pt x="178" y="63"/>
                </a:cubicBezTo>
                <a:close/>
                <a:moveTo>
                  <a:pt x="181" y="55"/>
                </a:moveTo>
                <a:cubicBezTo>
                  <a:pt x="181" y="62"/>
                  <a:pt x="181" y="62"/>
                  <a:pt x="181" y="62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83" y="55"/>
                  <a:pt x="183" y="55"/>
                  <a:pt x="183" y="55"/>
                </a:cubicBezTo>
                <a:cubicBezTo>
                  <a:pt x="182" y="55"/>
                  <a:pt x="182" y="55"/>
                  <a:pt x="181" y="55"/>
                </a:cubicBezTo>
                <a:close/>
                <a:moveTo>
                  <a:pt x="144" y="63"/>
                </a:moveTo>
                <a:cubicBezTo>
                  <a:pt x="144" y="55"/>
                  <a:pt x="144" y="55"/>
                  <a:pt x="144" y="55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143" y="55"/>
                  <a:pt x="142" y="55"/>
                  <a:pt x="141" y="55"/>
                </a:cubicBezTo>
                <a:cubicBezTo>
                  <a:pt x="141" y="62"/>
                  <a:pt x="141" y="62"/>
                  <a:pt x="141" y="62"/>
                </a:cubicBezTo>
                <a:cubicBezTo>
                  <a:pt x="142" y="62"/>
                  <a:pt x="142" y="62"/>
                  <a:pt x="142" y="62"/>
                </a:cubicBezTo>
                <a:cubicBezTo>
                  <a:pt x="142" y="62"/>
                  <a:pt x="142" y="62"/>
                  <a:pt x="144" y="63"/>
                </a:cubicBezTo>
                <a:close/>
                <a:moveTo>
                  <a:pt x="147" y="56"/>
                </a:moveTo>
                <a:cubicBezTo>
                  <a:pt x="147" y="63"/>
                  <a:pt x="147" y="63"/>
                  <a:pt x="147" y="63"/>
                </a:cubicBezTo>
                <a:cubicBezTo>
                  <a:pt x="148" y="64"/>
                  <a:pt x="149" y="64"/>
                  <a:pt x="150" y="64"/>
                </a:cubicBezTo>
                <a:cubicBezTo>
                  <a:pt x="150" y="57"/>
                  <a:pt x="150" y="57"/>
                  <a:pt x="150" y="57"/>
                </a:cubicBezTo>
                <a:cubicBezTo>
                  <a:pt x="149" y="57"/>
                  <a:pt x="148" y="56"/>
                  <a:pt x="147" y="56"/>
                </a:cubicBezTo>
                <a:close/>
                <a:moveTo>
                  <a:pt x="176" y="91"/>
                </a:moveTo>
                <a:cubicBezTo>
                  <a:pt x="176" y="84"/>
                  <a:pt x="176" y="84"/>
                  <a:pt x="176" y="84"/>
                </a:cubicBezTo>
                <a:cubicBezTo>
                  <a:pt x="175" y="84"/>
                  <a:pt x="174" y="84"/>
                  <a:pt x="173" y="84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4" y="91"/>
                  <a:pt x="175" y="91"/>
                  <a:pt x="176" y="91"/>
                </a:cubicBezTo>
                <a:close/>
                <a:moveTo>
                  <a:pt x="163" y="84"/>
                </a:moveTo>
                <a:cubicBezTo>
                  <a:pt x="163" y="91"/>
                  <a:pt x="163" y="91"/>
                  <a:pt x="163" y="91"/>
                </a:cubicBezTo>
                <a:cubicBezTo>
                  <a:pt x="164" y="91"/>
                  <a:pt x="165" y="91"/>
                  <a:pt x="166" y="91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65" y="84"/>
                  <a:pt x="164" y="84"/>
                  <a:pt x="163" y="84"/>
                </a:cubicBezTo>
                <a:close/>
                <a:moveTo>
                  <a:pt x="185" y="90"/>
                </a:moveTo>
                <a:cubicBezTo>
                  <a:pt x="185" y="83"/>
                  <a:pt x="185" y="83"/>
                  <a:pt x="185" y="83"/>
                </a:cubicBezTo>
                <a:cubicBezTo>
                  <a:pt x="185" y="83"/>
                  <a:pt x="184" y="83"/>
                  <a:pt x="183" y="83"/>
                </a:cubicBezTo>
                <a:cubicBezTo>
                  <a:pt x="183" y="90"/>
                  <a:pt x="183" y="90"/>
                  <a:pt x="183" y="90"/>
                </a:cubicBezTo>
                <a:cubicBezTo>
                  <a:pt x="184" y="90"/>
                  <a:pt x="185" y="90"/>
                  <a:pt x="185" y="90"/>
                </a:cubicBezTo>
                <a:close/>
                <a:moveTo>
                  <a:pt x="189" y="82"/>
                </a:moveTo>
                <a:cubicBezTo>
                  <a:pt x="189" y="89"/>
                  <a:pt x="189" y="89"/>
                  <a:pt x="189" y="89"/>
                </a:cubicBezTo>
                <a:cubicBezTo>
                  <a:pt x="189" y="89"/>
                  <a:pt x="190" y="89"/>
                  <a:pt x="190" y="89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0" y="81"/>
                  <a:pt x="189" y="81"/>
                  <a:pt x="189" y="82"/>
                </a:cubicBezTo>
                <a:close/>
                <a:moveTo>
                  <a:pt x="151" y="89"/>
                </a:moveTo>
                <a:cubicBezTo>
                  <a:pt x="151" y="82"/>
                  <a:pt x="151" y="82"/>
                  <a:pt x="151" y="82"/>
                </a:cubicBezTo>
                <a:cubicBezTo>
                  <a:pt x="151" y="82"/>
                  <a:pt x="151" y="82"/>
                  <a:pt x="151" y="82"/>
                </a:cubicBezTo>
                <a:cubicBezTo>
                  <a:pt x="150" y="82"/>
                  <a:pt x="150" y="82"/>
                  <a:pt x="149" y="81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9" y="89"/>
                  <a:pt x="150" y="89"/>
                  <a:pt x="151" y="89"/>
                </a:cubicBezTo>
                <a:close/>
                <a:moveTo>
                  <a:pt x="155" y="83"/>
                </a:moveTo>
                <a:cubicBezTo>
                  <a:pt x="155" y="90"/>
                  <a:pt x="155" y="90"/>
                  <a:pt x="155" y="90"/>
                </a:cubicBezTo>
                <a:cubicBezTo>
                  <a:pt x="155" y="90"/>
                  <a:pt x="156" y="90"/>
                  <a:pt x="157" y="90"/>
                </a:cubicBezTo>
                <a:cubicBezTo>
                  <a:pt x="157" y="83"/>
                  <a:pt x="157" y="83"/>
                  <a:pt x="157" y="83"/>
                </a:cubicBezTo>
                <a:cubicBezTo>
                  <a:pt x="156" y="83"/>
                  <a:pt x="155" y="83"/>
                  <a:pt x="155" y="83"/>
                </a:cubicBezTo>
                <a:close/>
                <a:moveTo>
                  <a:pt x="169" y="117"/>
                </a:moveTo>
                <a:cubicBezTo>
                  <a:pt x="169" y="110"/>
                  <a:pt x="169" y="110"/>
                  <a:pt x="169" y="110"/>
                </a:cubicBezTo>
                <a:cubicBezTo>
                  <a:pt x="168" y="110"/>
                  <a:pt x="167" y="110"/>
                  <a:pt x="166" y="110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7" y="117"/>
                  <a:pt x="168" y="117"/>
                  <a:pt x="169" y="117"/>
                </a:cubicBezTo>
                <a:close/>
                <a:moveTo>
                  <a:pt x="156" y="110"/>
                </a:moveTo>
                <a:cubicBezTo>
                  <a:pt x="156" y="117"/>
                  <a:pt x="156" y="117"/>
                  <a:pt x="156" y="117"/>
                </a:cubicBezTo>
                <a:cubicBezTo>
                  <a:pt x="157" y="117"/>
                  <a:pt x="158" y="117"/>
                  <a:pt x="158" y="117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0"/>
                  <a:pt x="157" y="110"/>
                  <a:pt x="156" y="110"/>
                </a:cubicBezTo>
                <a:close/>
                <a:moveTo>
                  <a:pt x="178" y="116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7" y="109"/>
                  <a:pt x="177" y="109"/>
                  <a:pt x="176" y="109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7" y="116"/>
                  <a:pt x="177" y="116"/>
                  <a:pt x="178" y="116"/>
                </a:cubicBezTo>
                <a:close/>
                <a:moveTo>
                  <a:pt x="182" y="108"/>
                </a:moveTo>
                <a:cubicBezTo>
                  <a:pt x="182" y="115"/>
                  <a:pt x="182" y="115"/>
                  <a:pt x="182" y="115"/>
                </a:cubicBezTo>
                <a:cubicBezTo>
                  <a:pt x="182" y="115"/>
                  <a:pt x="183" y="114"/>
                  <a:pt x="183" y="114"/>
                </a:cubicBezTo>
                <a:cubicBezTo>
                  <a:pt x="183" y="114"/>
                  <a:pt x="183" y="114"/>
                  <a:pt x="183" y="114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2" y="107"/>
                  <a:pt x="182" y="107"/>
                  <a:pt x="182" y="108"/>
                </a:cubicBezTo>
                <a:close/>
                <a:moveTo>
                  <a:pt x="144" y="115"/>
                </a:moveTo>
                <a:cubicBezTo>
                  <a:pt x="144" y="108"/>
                  <a:pt x="144" y="108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3" y="108"/>
                  <a:pt x="142" y="107"/>
                  <a:pt x="142" y="107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5"/>
                  <a:pt x="143" y="115"/>
                  <a:pt x="144" y="115"/>
                </a:cubicBezTo>
                <a:close/>
                <a:moveTo>
                  <a:pt x="147" y="109"/>
                </a:moveTo>
                <a:cubicBezTo>
                  <a:pt x="147" y="116"/>
                  <a:pt x="147" y="116"/>
                  <a:pt x="147" y="116"/>
                </a:cubicBezTo>
                <a:cubicBezTo>
                  <a:pt x="148" y="116"/>
                  <a:pt x="149" y="116"/>
                  <a:pt x="150" y="116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49" y="109"/>
                  <a:pt x="148" y="109"/>
                  <a:pt x="147" y="109"/>
                </a:cubicBezTo>
                <a:close/>
                <a:moveTo>
                  <a:pt x="181" y="99"/>
                </a:moveTo>
                <a:cubicBezTo>
                  <a:pt x="178" y="99"/>
                  <a:pt x="174" y="100"/>
                  <a:pt x="169" y="100"/>
                </a:cubicBezTo>
                <a:cubicBezTo>
                  <a:pt x="162" y="100"/>
                  <a:pt x="156" y="99"/>
                  <a:pt x="151" y="97"/>
                </a:cubicBezTo>
                <a:cubicBezTo>
                  <a:pt x="151" y="97"/>
                  <a:pt x="150" y="97"/>
                  <a:pt x="150" y="97"/>
                </a:cubicBezTo>
                <a:cubicBezTo>
                  <a:pt x="149" y="97"/>
                  <a:pt x="147" y="98"/>
                  <a:pt x="146" y="98"/>
                </a:cubicBezTo>
                <a:cubicBezTo>
                  <a:pt x="143" y="99"/>
                  <a:pt x="142" y="99"/>
                  <a:pt x="142" y="99"/>
                </a:cubicBezTo>
                <a:cubicBezTo>
                  <a:pt x="142" y="99"/>
                  <a:pt x="143" y="99"/>
                  <a:pt x="146" y="100"/>
                </a:cubicBezTo>
                <a:cubicBezTo>
                  <a:pt x="150" y="101"/>
                  <a:pt x="156" y="102"/>
                  <a:pt x="162" y="102"/>
                </a:cubicBezTo>
                <a:cubicBezTo>
                  <a:pt x="169" y="102"/>
                  <a:pt x="174" y="101"/>
                  <a:pt x="178" y="100"/>
                </a:cubicBezTo>
                <a:cubicBezTo>
                  <a:pt x="181" y="99"/>
                  <a:pt x="183" y="99"/>
                  <a:pt x="183" y="99"/>
                </a:cubicBezTo>
                <a:cubicBezTo>
                  <a:pt x="183" y="99"/>
                  <a:pt x="182" y="99"/>
                  <a:pt x="181" y="99"/>
                </a:cubicBezTo>
                <a:close/>
                <a:moveTo>
                  <a:pt x="180" y="71"/>
                </a:moveTo>
                <a:cubicBezTo>
                  <a:pt x="175" y="72"/>
                  <a:pt x="169" y="73"/>
                  <a:pt x="162" y="73"/>
                </a:cubicBezTo>
                <a:cubicBezTo>
                  <a:pt x="159" y="73"/>
                  <a:pt x="155" y="73"/>
                  <a:pt x="152" y="72"/>
                </a:cubicBezTo>
                <a:cubicBezTo>
                  <a:pt x="150" y="73"/>
                  <a:pt x="149" y="73"/>
                  <a:pt x="149" y="73"/>
                </a:cubicBezTo>
                <a:cubicBezTo>
                  <a:pt x="149" y="73"/>
                  <a:pt x="151" y="74"/>
                  <a:pt x="153" y="74"/>
                </a:cubicBezTo>
                <a:cubicBezTo>
                  <a:pt x="157" y="75"/>
                  <a:pt x="163" y="76"/>
                  <a:pt x="169" y="76"/>
                </a:cubicBezTo>
                <a:cubicBezTo>
                  <a:pt x="176" y="76"/>
                  <a:pt x="182" y="75"/>
                  <a:pt x="186" y="74"/>
                </a:cubicBezTo>
                <a:cubicBezTo>
                  <a:pt x="188" y="73"/>
                  <a:pt x="190" y="73"/>
                  <a:pt x="190" y="73"/>
                </a:cubicBezTo>
                <a:cubicBezTo>
                  <a:pt x="190" y="73"/>
                  <a:pt x="188" y="73"/>
                  <a:pt x="186" y="72"/>
                </a:cubicBezTo>
                <a:cubicBezTo>
                  <a:pt x="184" y="72"/>
                  <a:pt x="182" y="71"/>
                  <a:pt x="180" y="71"/>
                </a:cubicBezTo>
                <a:close/>
                <a:moveTo>
                  <a:pt x="178" y="45"/>
                </a:moveTo>
                <a:cubicBezTo>
                  <a:pt x="174" y="46"/>
                  <a:pt x="169" y="46"/>
                  <a:pt x="165" y="46"/>
                </a:cubicBezTo>
                <a:cubicBezTo>
                  <a:pt x="159" y="46"/>
                  <a:pt x="153" y="46"/>
                  <a:pt x="149" y="45"/>
                </a:cubicBezTo>
                <a:cubicBezTo>
                  <a:pt x="148" y="45"/>
                  <a:pt x="147" y="45"/>
                  <a:pt x="146" y="46"/>
                </a:cubicBezTo>
                <a:cubicBezTo>
                  <a:pt x="143" y="46"/>
                  <a:pt x="142" y="47"/>
                  <a:pt x="142" y="47"/>
                </a:cubicBezTo>
                <a:cubicBezTo>
                  <a:pt x="142" y="47"/>
                  <a:pt x="143" y="47"/>
                  <a:pt x="146" y="48"/>
                </a:cubicBezTo>
                <a:cubicBezTo>
                  <a:pt x="150" y="49"/>
                  <a:pt x="156" y="50"/>
                  <a:pt x="162" y="50"/>
                </a:cubicBezTo>
                <a:cubicBezTo>
                  <a:pt x="168" y="50"/>
                  <a:pt x="174" y="49"/>
                  <a:pt x="178" y="48"/>
                </a:cubicBezTo>
                <a:cubicBezTo>
                  <a:pt x="181" y="47"/>
                  <a:pt x="182" y="47"/>
                  <a:pt x="182" y="47"/>
                </a:cubicBezTo>
                <a:cubicBezTo>
                  <a:pt x="182" y="46"/>
                  <a:pt x="181" y="46"/>
                  <a:pt x="178" y="46"/>
                </a:cubicBezTo>
                <a:cubicBezTo>
                  <a:pt x="178" y="45"/>
                  <a:pt x="178" y="45"/>
                  <a:pt x="178" y="45"/>
                </a:cubicBezTo>
                <a:close/>
                <a:moveTo>
                  <a:pt x="165" y="9"/>
                </a:moveTo>
                <a:cubicBezTo>
                  <a:pt x="172" y="9"/>
                  <a:pt x="178" y="10"/>
                  <a:pt x="183" y="11"/>
                </a:cubicBezTo>
                <a:cubicBezTo>
                  <a:pt x="189" y="13"/>
                  <a:pt x="193" y="16"/>
                  <a:pt x="193" y="20"/>
                </a:cubicBezTo>
                <a:cubicBezTo>
                  <a:pt x="193" y="35"/>
                  <a:pt x="193" y="35"/>
                  <a:pt x="193" y="35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8"/>
                  <a:pt x="191" y="40"/>
                  <a:pt x="188" y="42"/>
                </a:cubicBezTo>
                <a:cubicBezTo>
                  <a:pt x="190" y="43"/>
                  <a:pt x="190" y="45"/>
                  <a:pt x="190" y="47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3"/>
                  <a:pt x="190" y="64"/>
                  <a:pt x="190" y="65"/>
                </a:cubicBezTo>
                <a:cubicBezTo>
                  <a:pt x="195" y="67"/>
                  <a:pt x="198" y="70"/>
                  <a:pt x="198" y="73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92"/>
                  <a:pt x="195" y="95"/>
                  <a:pt x="190" y="97"/>
                </a:cubicBezTo>
                <a:cubicBezTo>
                  <a:pt x="191" y="97"/>
                  <a:pt x="191" y="98"/>
                  <a:pt x="191" y="99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8"/>
                  <a:pt x="187" y="121"/>
                  <a:pt x="181" y="123"/>
                </a:cubicBezTo>
                <a:cubicBezTo>
                  <a:pt x="176" y="125"/>
                  <a:pt x="169" y="125"/>
                  <a:pt x="162" y="125"/>
                </a:cubicBezTo>
                <a:cubicBezTo>
                  <a:pt x="155" y="125"/>
                  <a:pt x="149" y="125"/>
                  <a:pt x="144" y="123"/>
                </a:cubicBezTo>
                <a:cubicBezTo>
                  <a:pt x="138" y="122"/>
                  <a:pt x="134" y="119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4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6"/>
                  <a:pt x="137" y="93"/>
                  <a:pt x="142" y="91"/>
                </a:cubicBezTo>
                <a:cubicBezTo>
                  <a:pt x="141" y="90"/>
                  <a:pt x="141" y="90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1" y="74"/>
                  <a:pt x="141" y="74"/>
                  <a:pt x="141" y="74"/>
                </a:cubicBezTo>
                <a:cubicBezTo>
                  <a:pt x="141" y="73"/>
                  <a:pt x="141" y="73"/>
                  <a:pt x="141" y="73"/>
                </a:cubicBezTo>
                <a:cubicBezTo>
                  <a:pt x="141" y="72"/>
                  <a:pt x="141" y="71"/>
                  <a:pt x="142" y="70"/>
                </a:cubicBezTo>
                <a:cubicBezTo>
                  <a:pt x="137" y="69"/>
                  <a:pt x="134" y="66"/>
                  <a:pt x="134" y="6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4"/>
                  <a:pt x="135" y="42"/>
                  <a:pt x="138" y="40"/>
                </a:cubicBezTo>
                <a:cubicBezTo>
                  <a:pt x="137" y="39"/>
                  <a:pt x="136" y="38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16"/>
                  <a:pt x="140" y="13"/>
                  <a:pt x="146" y="11"/>
                </a:cubicBezTo>
                <a:cubicBezTo>
                  <a:pt x="151" y="10"/>
                  <a:pt x="158" y="9"/>
                  <a:pt x="165" y="9"/>
                </a:cubicBezTo>
                <a:close/>
                <a:moveTo>
                  <a:pt x="242" y="9"/>
                </a:moveTo>
                <a:cubicBezTo>
                  <a:pt x="235" y="9"/>
                  <a:pt x="228" y="10"/>
                  <a:pt x="223" y="11"/>
                </a:cubicBezTo>
                <a:cubicBezTo>
                  <a:pt x="217" y="13"/>
                  <a:pt x="213" y="16"/>
                  <a:pt x="213" y="2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8"/>
                  <a:pt x="215" y="40"/>
                  <a:pt x="218" y="42"/>
                </a:cubicBezTo>
                <a:cubicBezTo>
                  <a:pt x="217" y="43"/>
                  <a:pt x="216" y="45"/>
                  <a:pt x="216" y="47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3"/>
                  <a:pt x="216" y="64"/>
                  <a:pt x="217" y="65"/>
                </a:cubicBezTo>
                <a:cubicBezTo>
                  <a:pt x="212" y="67"/>
                  <a:pt x="208" y="70"/>
                  <a:pt x="208" y="73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9" y="92"/>
                  <a:pt x="211" y="95"/>
                  <a:pt x="216" y="97"/>
                </a:cubicBezTo>
                <a:cubicBezTo>
                  <a:pt x="216" y="97"/>
                  <a:pt x="216" y="98"/>
                  <a:pt x="216" y="99"/>
                </a:cubicBezTo>
                <a:cubicBezTo>
                  <a:pt x="216" y="114"/>
                  <a:pt x="216" y="114"/>
                  <a:pt x="216" y="114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8"/>
                  <a:pt x="220" y="121"/>
                  <a:pt x="226" y="123"/>
                </a:cubicBezTo>
                <a:cubicBezTo>
                  <a:pt x="230" y="125"/>
                  <a:pt x="237" y="125"/>
                  <a:pt x="244" y="125"/>
                </a:cubicBezTo>
                <a:cubicBezTo>
                  <a:pt x="251" y="125"/>
                  <a:pt x="258" y="125"/>
                  <a:pt x="262" y="123"/>
                </a:cubicBezTo>
                <a:cubicBezTo>
                  <a:pt x="268" y="122"/>
                  <a:pt x="272" y="119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4"/>
                </a:cubicBezTo>
                <a:cubicBezTo>
                  <a:pt x="272" y="114"/>
                  <a:pt x="272" y="114"/>
                  <a:pt x="272" y="114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6"/>
                  <a:pt x="270" y="93"/>
                  <a:pt x="265" y="91"/>
                </a:cubicBezTo>
                <a:cubicBezTo>
                  <a:pt x="265" y="90"/>
                  <a:pt x="265" y="90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74"/>
                  <a:pt x="265" y="74"/>
                  <a:pt x="265" y="74"/>
                </a:cubicBezTo>
                <a:cubicBezTo>
                  <a:pt x="265" y="73"/>
                  <a:pt x="265" y="73"/>
                  <a:pt x="265" y="73"/>
                </a:cubicBezTo>
                <a:cubicBezTo>
                  <a:pt x="265" y="72"/>
                  <a:pt x="265" y="71"/>
                  <a:pt x="265" y="70"/>
                </a:cubicBezTo>
                <a:cubicBezTo>
                  <a:pt x="269" y="69"/>
                  <a:pt x="272" y="66"/>
                  <a:pt x="273" y="6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4"/>
                  <a:pt x="271" y="42"/>
                  <a:pt x="268" y="40"/>
                </a:cubicBezTo>
                <a:cubicBezTo>
                  <a:pt x="269" y="39"/>
                  <a:pt x="270" y="38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0"/>
                  <a:pt x="270" y="20"/>
                  <a:pt x="270" y="20"/>
                </a:cubicBezTo>
                <a:cubicBezTo>
                  <a:pt x="270" y="16"/>
                  <a:pt x="266" y="13"/>
                  <a:pt x="260" y="11"/>
                </a:cubicBezTo>
                <a:cubicBezTo>
                  <a:pt x="255" y="10"/>
                  <a:pt x="249" y="9"/>
                  <a:pt x="242" y="9"/>
                </a:cubicBezTo>
                <a:close/>
                <a:moveTo>
                  <a:pt x="99" y="89"/>
                </a:moveTo>
                <a:cubicBezTo>
                  <a:pt x="100" y="89"/>
                  <a:pt x="101" y="89"/>
                  <a:pt x="102" y="89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1" y="82"/>
                  <a:pt x="100" y="82"/>
                  <a:pt x="99" y="82"/>
                </a:cubicBezTo>
                <a:lnTo>
                  <a:pt x="99" y="8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>
            <a:spLocks noEditPoints="1"/>
          </p:cNvSpPr>
          <p:nvPr/>
        </p:nvSpPr>
        <p:spPr bwMode="auto">
          <a:xfrm>
            <a:off x="2745264" y="4113237"/>
            <a:ext cx="110660" cy="130046"/>
          </a:xfrm>
          <a:custGeom>
            <a:avLst/>
            <a:gdLst>
              <a:gd name="T0" fmla="*/ 57 w 58"/>
              <a:gd name="T1" fmla="*/ 42 h 68"/>
              <a:gd name="T2" fmla="*/ 57 w 58"/>
              <a:gd name="T3" fmla="*/ 57 h 68"/>
              <a:gd name="T4" fmla="*/ 47 w 58"/>
              <a:gd name="T5" fmla="*/ 66 h 68"/>
              <a:gd name="T6" fmla="*/ 10 w 58"/>
              <a:gd name="T7" fmla="*/ 66 h 68"/>
              <a:gd name="T8" fmla="*/ 0 w 58"/>
              <a:gd name="T9" fmla="*/ 58 h 68"/>
              <a:gd name="T10" fmla="*/ 0 w 58"/>
              <a:gd name="T11" fmla="*/ 57 h 68"/>
              <a:gd name="T12" fmla="*/ 0 w 58"/>
              <a:gd name="T13" fmla="*/ 42 h 68"/>
              <a:gd name="T14" fmla="*/ 7 w 58"/>
              <a:gd name="T15" fmla="*/ 34 h 68"/>
              <a:gd name="T16" fmla="*/ 1 w 58"/>
              <a:gd name="T17" fmla="*/ 28 h 68"/>
              <a:gd name="T18" fmla="*/ 1 w 58"/>
              <a:gd name="T19" fmla="*/ 27 h 68"/>
              <a:gd name="T20" fmla="*/ 1 w 58"/>
              <a:gd name="T21" fmla="*/ 12 h 68"/>
              <a:gd name="T22" fmla="*/ 11 w 58"/>
              <a:gd name="T23" fmla="*/ 3 h 68"/>
              <a:gd name="T24" fmla="*/ 48 w 58"/>
              <a:gd name="T25" fmla="*/ 3 h 68"/>
              <a:gd name="T26" fmla="*/ 58 w 58"/>
              <a:gd name="T27" fmla="*/ 27 h 68"/>
              <a:gd name="T28" fmla="*/ 58 w 58"/>
              <a:gd name="T29" fmla="*/ 27 h 68"/>
              <a:gd name="T30" fmla="*/ 15 w 58"/>
              <a:gd name="T31" fmla="*/ 21 h 68"/>
              <a:gd name="T32" fmla="*/ 17 w 58"/>
              <a:gd name="T33" fmla="*/ 29 h 68"/>
              <a:gd name="T34" fmla="*/ 15 w 58"/>
              <a:gd name="T35" fmla="*/ 21 h 68"/>
              <a:gd name="T36" fmla="*/ 12 w 58"/>
              <a:gd name="T37" fmla="*/ 20 h 68"/>
              <a:gd name="T38" fmla="*/ 9 w 58"/>
              <a:gd name="T39" fmla="*/ 20 h 68"/>
              <a:gd name="T40" fmla="*/ 9 w 58"/>
              <a:gd name="T41" fmla="*/ 27 h 68"/>
              <a:gd name="T42" fmla="*/ 49 w 58"/>
              <a:gd name="T43" fmla="*/ 20 h 68"/>
              <a:gd name="T44" fmla="*/ 50 w 58"/>
              <a:gd name="T45" fmla="*/ 27 h 68"/>
              <a:gd name="T46" fmla="*/ 50 w 58"/>
              <a:gd name="T47" fmla="*/ 19 h 68"/>
              <a:gd name="T48" fmla="*/ 46 w 58"/>
              <a:gd name="T49" fmla="*/ 28 h 68"/>
              <a:gd name="T50" fmla="*/ 43 w 58"/>
              <a:gd name="T51" fmla="*/ 21 h 68"/>
              <a:gd name="T52" fmla="*/ 46 w 58"/>
              <a:gd name="T53" fmla="*/ 28 h 68"/>
              <a:gd name="T54" fmla="*/ 23 w 58"/>
              <a:gd name="T55" fmla="*/ 30 h 68"/>
              <a:gd name="T56" fmla="*/ 26 w 58"/>
              <a:gd name="T57" fmla="*/ 22 h 68"/>
              <a:gd name="T58" fmla="*/ 37 w 58"/>
              <a:gd name="T59" fmla="*/ 30 h 68"/>
              <a:gd name="T60" fmla="*/ 34 w 58"/>
              <a:gd name="T61" fmla="*/ 22 h 68"/>
              <a:gd name="T62" fmla="*/ 37 w 58"/>
              <a:gd name="T63" fmla="*/ 30 h 68"/>
              <a:gd name="T64" fmla="*/ 30 w 58"/>
              <a:gd name="T65" fmla="*/ 9 h 68"/>
              <a:gd name="T66" fmla="*/ 9 w 58"/>
              <a:gd name="T67" fmla="*/ 12 h 68"/>
              <a:gd name="T68" fmla="*/ 30 w 58"/>
              <a:gd name="T69" fmla="*/ 14 h 68"/>
              <a:gd name="T70" fmla="*/ 50 w 58"/>
              <a:gd name="T71" fmla="*/ 11 h 68"/>
              <a:gd name="T72" fmla="*/ 13 w 58"/>
              <a:gd name="T73" fmla="*/ 51 h 68"/>
              <a:gd name="T74" fmla="*/ 16 w 58"/>
              <a:gd name="T75" fmla="*/ 59 h 68"/>
              <a:gd name="T76" fmla="*/ 13 w 58"/>
              <a:gd name="T77" fmla="*/ 51 h 68"/>
              <a:gd name="T78" fmla="*/ 10 w 58"/>
              <a:gd name="T79" fmla="*/ 51 h 68"/>
              <a:gd name="T80" fmla="*/ 8 w 58"/>
              <a:gd name="T81" fmla="*/ 50 h 68"/>
              <a:gd name="T82" fmla="*/ 8 w 58"/>
              <a:gd name="T83" fmla="*/ 57 h 68"/>
              <a:gd name="T84" fmla="*/ 47 w 58"/>
              <a:gd name="T85" fmla="*/ 50 h 68"/>
              <a:gd name="T86" fmla="*/ 49 w 58"/>
              <a:gd name="T87" fmla="*/ 57 h 68"/>
              <a:gd name="T88" fmla="*/ 49 w 58"/>
              <a:gd name="T89" fmla="*/ 50 h 68"/>
              <a:gd name="T90" fmla="*/ 44 w 58"/>
              <a:gd name="T91" fmla="*/ 58 h 68"/>
              <a:gd name="T92" fmla="*/ 42 w 58"/>
              <a:gd name="T93" fmla="*/ 52 h 68"/>
              <a:gd name="T94" fmla="*/ 44 w 58"/>
              <a:gd name="T95" fmla="*/ 58 h 68"/>
              <a:gd name="T96" fmla="*/ 22 w 58"/>
              <a:gd name="T97" fmla="*/ 60 h 68"/>
              <a:gd name="T98" fmla="*/ 24 w 58"/>
              <a:gd name="T99" fmla="*/ 53 h 68"/>
              <a:gd name="T100" fmla="*/ 35 w 58"/>
              <a:gd name="T101" fmla="*/ 60 h 68"/>
              <a:gd name="T102" fmla="*/ 32 w 58"/>
              <a:gd name="T103" fmla="*/ 53 h 68"/>
              <a:gd name="T104" fmla="*/ 35 w 58"/>
              <a:gd name="T105" fmla="*/ 60 h 68"/>
              <a:gd name="T106" fmla="*/ 28 w 58"/>
              <a:gd name="T107" fmla="*/ 39 h 68"/>
              <a:gd name="T108" fmla="*/ 8 w 58"/>
              <a:gd name="T109" fmla="*/ 42 h 68"/>
              <a:gd name="T110" fmla="*/ 28 w 58"/>
              <a:gd name="T111" fmla="*/ 45 h 68"/>
              <a:gd name="T112" fmla="*/ 49 w 58"/>
              <a:gd name="T113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" h="68">
                <a:moveTo>
                  <a:pt x="51" y="35"/>
                </a:moveTo>
                <a:cubicBezTo>
                  <a:pt x="55" y="36"/>
                  <a:pt x="57" y="39"/>
                  <a:pt x="57" y="42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61"/>
                  <a:pt x="53" y="64"/>
                  <a:pt x="47" y="66"/>
                </a:cubicBezTo>
                <a:cubicBezTo>
                  <a:pt x="42" y="67"/>
                  <a:pt x="35" y="68"/>
                  <a:pt x="28" y="68"/>
                </a:cubicBezTo>
                <a:cubicBezTo>
                  <a:pt x="21" y="68"/>
                  <a:pt x="15" y="67"/>
                  <a:pt x="10" y="66"/>
                </a:cubicBezTo>
                <a:cubicBezTo>
                  <a:pt x="4" y="64"/>
                  <a:pt x="0" y="61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8"/>
                  <a:pt x="2" y="36"/>
                  <a:pt x="7" y="34"/>
                </a:cubicBezTo>
                <a:cubicBezTo>
                  <a:pt x="4" y="32"/>
                  <a:pt x="2" y="30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8"/>
                  <a:pt x="5" y="5"/>
                  <a:pt x="11" y="3"/>
                </a:cubicBezTo>
                <a:cubicBezTo>
                  <a:pt x="16" y="1"/>
                  <a:pt x="23" y="0"/>
                  <a:pt x="30" y="0"/>
                </a:cubicBezTo>
                <a:cubicBezTo>
                  <a:pt x="37" y="0"/>
                  <a:pt x="43" y="1"/>
                  <a:pt x="48" y="3"/>
                </a:cubicBezTo>
                <a:cubicBezTo>
                  <a:pt x="54" y="4"/>
                  <a:pt x="58" y="7"/>
                  <a:pt x="58" y="11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30"/>
                  <a:pt x="55" y="33"/>
                  <a:pt x="51" y="35"/>
                </a:cubicBezTo>
                <a:close/>
                <a:moveTo>
                  <a:pt x="15" y="21"/>
                </a:move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7" y="29"/>
                  <a:pt x="17" y="29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1"/>
                  <a:pt x="16" y="21"/>
                  <a:pt x="15" y="21"/>
                </a:cubicBezTo>
                <a:close/>
                <a:moveTo>
                  <a:pt x="12" y="27"/>
                </a:move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0" y="20"/>
                  <a:pt x="9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10" y="27"/>
                  <a:pt x="12" y="27"/>
                </a:cubicBezTo>
                <a:close/>
                <a:moveTo>
                  <a:pt x="49" y="20"/>
                </a:moveTo>
                <a:cubicBezTo>
                  <a:pt x="49" y="27"/>
                  <a:pt x="49" y="27"/>
                  <a:pt x="49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20"/>
                  <a:pt x="50" y="20"/>
                  <a:pt x="49" y="20"/>
                </a:cubicBezTo>
                <a:close/>
                <a:moveTo>
                  <a:pt x="46" y="28"/>
                </a:moveTo>
                <a:cubicBezTo>
                  <a:pt x="46" y="21"/>
                  <a:pt x="46" y="21"/>
                  <a:pt x="46" y="21"/>
                </a:cubicBezTo>
                <a:cubicBezTo>
                  <a:pt x="45" y="21"/>
                  <a:pt x="44" y="21"/>
                  <a:pt x="43" y="21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8"/>
                  <a:pt x="45" y="28"/>
                  <a:pt x="46" y="28"/>
                </a:cubicBezTo>
                <a:close/>
                <a:moveTo>
                  <a:pt x="23" y="22"/>
                </a:moveTo>
                <a:cubicBezTo>
                  <a:pt x="23" y="30"/>
                  <a:pt x="23" y="30"/>
                  <a:pt x="23" y="30"/>
                </a:cubicBezTo>
                <a:cubicBezTo>
                  <a:pt x="24" y="30"/>
                  <a:pt x="25" y="30"/>
                  <a:pt x="26" y="30"/>
                </a:cubicBezTo>
                <a:cubicBezTo>
                  <a:pt x="26" y="22"/>
                  <a:pt x="26" y="22"/>
                  <a:pt x="26" y="22"/>
                </a:cubicBezTo>
                <a:cubicBezTo>
                  <a:pt x="25" y="22"/>
                  <a:pt x="24" y="22"/>
                  <a:pt x="23" y="22"/>
                </a:cubicBezTo>
                <a:close/>
                <a:moveTo>
                  <a:pt x="37" y="30"/>
                </a:moveTo>
                <a:cubicBezTo>
                  <a:pt x="37" y="22"/>
                  <a:pt x="37" y="22"/>
                  <a:pt x="37" y="22"/>
                </a:cubicBezTo>
                <a:cubicBezTo>
                  <a:pt x="36" y="22"/>
                  <a:pt x="35" y="22"/>
                  <a:pt x="34" y="22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0"/>
                  <a:pt x="36" y="30"/>
                  <a:pt x="37" y="30"/>
                </a:cubicBezTo>
                <a:close/>
                <a:moveTo>
                  <a:pt x="46" y="10"/>
                </a:moveTo>
                <a:cubicBezTo>
                  <a:pt x="42" y="9"/>
                  <a:pt x="36" y="8"/>
                  <a:pt x="30" y="9"/>
                </a:cubicBezTo>
                <a:cubicBezTo>
                  <a:pt x="23" y="9"/>
                  <a:pt x="18" y="9"/>
                  <a:pt x="14" y="10"/>
                </a:cubicBezTo>
                <a:cubicBezTo>
                  <a:pt x="11" y="11"/>
                  <a:pt x="9" y="11"/>
                  <a:pt x="9" y="12"/>
                </a:cubicBezTo>
                <a:cubicBezTo>
                  <a:pt x="9" y="12"/>
                  <a:pt x="11" y="12"/>
                  <a:pt x="14" y="13"/>
                </a:cubicBezTo>
                <a:cubicBezTo>
                  <a:pt x="18" y="14"/>
                  <a:pt x="23" y="14"/>
                  <a:pt x="30" y="14"/>
                </a:cubicBezTo>
                <a:cubicBezTo>
                  <a:pt x="36" y="14"/>
                  <a:pt x="42" y="14"/>
                  <a:pt x="46" y="13"/>
                </a:cubicBezTo>
                <a:cubicBezTo>
                  <a:pt x="49" y="12"/>
                  <a:pt x="50" y="12"/>
                  <a:pt x="50" y="11"/>
                </a:cubicBezTo>
                <a:cubicBezTo>
                  <a:pt x="50" y="11"/>
                  <a:pt x="49" y="11"/>
                  <a:pt x="46" y="10"/>
                </a:cubicBezTo>
                <a:close/>
                <a:moveTo>
                  <a:pt x="13" y="51"/>
                </a:moveTo>
                <a:cubicBezTo>
                  <a:pt x="13" y="59"/>
                  <a:pt x="13" y="59"/>
                  <a:pt x="13" y="59"/>
                </a:cubicBezTo>
                <a:cubicBezTo>
                  <a:pt x="14" y="59"/>
                  <a:pt x="15" y="59"/>
                  <a:pt x="16" y="59"/>
                </a:cubicBezTo>
                <a:cubicBezTo>
                  <a:pt x="16" y="52"/>
                  <a:pt x="16" y="52"/>
                  <a:pt x="16" y="52"/>
                </a:cubicBezTo>
                <a:cubicBezTo>
                  <a:pt x="15" y="52"/>
                  <a:pt x="14" y="52"/>
                  <a:pt x="13" y="51"/>
                </a:cubicBezTo>
                <a:close/>
                <a:moveTo>
                  <a:pt x="10" y="58"/>
                </a:move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9" y="50"/>
                  <a:pt x="8" y="50"/>
                  <a:pt x="8" y="50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9" y="57"/>
                  <a:pt x="10" y="58"/>
                </a:cubicBezTo>
                <a:close/>
                <a:moveTo>
                  <a:pt x="47" y="50"/>
                </a:moveTo>
                <a:cubicBezTo>
                  <a:pt x="47" y="57"/>
                  <a:pt x="47" y="57"/>
                  <a:pt x="47" y="57"/>
                </a:cubicBezTo>
                <a:cubicBezTo>
                  <a:pt x="48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8" y="50"/>
                  <a:pt x="47" y="50"/>
                </a:cubicBezTo>
                <a:close/>
                <a:moveTo>
                  <a:pt x="44" y="58"/>
                </a:moveTo>
                <a:cubicBezTo>
                  <a:pt x="44" y="51"/>
                  <a:pt x="44" y="51"/>
                  <a:pt x="44" y="51"/>
                </a:cubicBezTo>
                <a:cubicBezTo>
                  <a:pt x="43" y="51"/>
                  <a:pt x="43" y="51"/>
                  <a:pt x="42" y="52"/>
                </a:cubicBezTo>
                <a:cubicBezTo>
                  <a:pt x="42" y="59"/>
                  <a:pt x="42" y="59"/>
                  <a:pt x="42" y="59"/>
                </a:cubicBezTo>
                <a:cubicBezTo>
                  <a:pt x="43" y="59"/>
                  <a:pt x="43" y="58"/>
                  <a:pt x="44" y="58"/>
                </a:cubicBezTo>
                <a:close/>
                <a:moveTo>
                  <a:pt x="22" y="52"/>
                </a:moveTo>
                <a:cubicBezTo>
                  <a:pt x="22" y="60"/>
                  <a:pt x="22" y="60"/>
                  <a:pt x="22" y="60"/>
                </a:cubicBezTo>
                <a:cubicBezTo>
                  <a:pt x="23" y="60"/>
                  <a:pt x="24" y="60"/>
                  <a:pt x="24" y="60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3"/>
                  <a:pt x="23" y="53"/>
                  <a:pt x="22" y="52"/>
                </a:cubicBezTo>
                <a:close/>
                <a:moveTo>
                  <a:pt x="35" y="60"/>
                </a:move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3" y="53"/>
                  <a:pt x="32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3" y="60"/>
                  <a:pt x="34" y="60"/>
                  <a:pt x="35" y="60"/>
                </a:cubicBezTo>
                <a:close/>
                <a:moveTo>
                  <a:pt x="44" y="41"/>
                </a:moveTo>
                <a:cubicBezTo>
                  <a:pt x="40" y="39"/>
                  <a:pt x="35" y="39"/>
                  <a:pt x="28" y="39"/>
                </a:cubicBezTo>
                <a:cubicBezTo>
                  <a:pt x="22" y="39"/>
                  <a:pt x="16" y="39"/>
                  <a:pt x="12" y="41"/>
                </a:cubicBezTo>
                <a:cubicBezTo>
                  <a:pt x="9" y="41"/>
                  <a:pt x="8" y="42"/>
                  <a:pt x="8" y="42"/>
                </a:cubicBezTo>
                <a:cubicBezTo>
                  <a:pt x="8" y="42"/>
                  <a:pt x="9" y="42"/>
                  <a:pt x="12" y="43"/>
                </a:cubicBezTo>
                <a:cubicBezTo>
                  <a:pt x="16" y="44"/>
                  <a:pt x="22" y="45"/>
                  <a:pt x="28" y="45"/>
                </a:cubicBezTo>
                <a:cubicBezTo>
                  <a:pt x="35" y="45"/>
                  <a:pt x="40" y="44"/>
                  <a:pt x="44" y="43"/>
                </a:cubicBezTo>
                <a:cubicBezTo>
                  <a:pt x="47" y="42"/>
                  <a:pt x="49" y="42"/>
                  <a:pt x="49" y="42"/>
                </a:cubicBezTo>
                <a:cubicBezTo>
                  <a:pt x="49" y="42"/>
                  <a:pt x="47" y="41"/>
                  <a:pt x="44" y="4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>
            <a:spLocks noEditPoints="1"/>
          </p:cNvSpPr>
          <p:nvPr/>
        </p:nvSpPr>
        <p:spPr bwMode="auto">
          <a:xfrm>
            <a:off x="3152363" y="3389506"/>
            <a:ext cx="544414" cy="322286"/>
          </a:xfrm>
          <a:custGeom>
            <a:avLst/>
            <a:gdLst>
              <a:gd name="T0" fmla="*/ 281 w 285"/>
              <a:gd name="T1" fmla="*/ 128 h 169"/>
              <a:gd name="T2" fmla="*/ 222 w 285"/>
              <a:gd name="T3" fmla="*/ 105 h 169"/>
              <a:gd name="T4" fmla="*/ 231 w 285"/>
              <a:gd name="T5" fmla="*/ 114 h 169"/>
              <a:gd name="T6" fmla="*/ 246 w 285"/>
              <a:gd name="T7" fmla="*/ 104 h 169"/>
              <a:gd name="T8" fmla="*/ 245 w 285"/>
              <a:gd name="T9" fmla="*/ 83 h 169"/>
              <a:gd name="T10" fmla="*/ 231 w 285"/>
              <a:gd name="T11" fmla="*/ 71 h 169"/>
              <a:gd name="T12" fmla="*/ 235 w 285"/>
              <a:gd name="T13" fmla="*/ 68 h 169"/>
              <a:gd name="T14" fmla="*/ 247 w 285"/>
              <a:gd name="T15" fmla="*/ 74 h 169"/>
              <a:gd name="T16" fmla="*/ 236 w 285"/>
              <a:gd name="T17" fmla="*/ 60 h 169"/>
              <a:gd name="T18" fmla="*/ 231 w 285"/>
              <a:gd name="T19" fmla="*/ 60 h 169"/>
              <a:gd name="T20" fmla="*/ 220 w 285"/>
              <a:gd name="T21" fmla="*/ 79 h 169"/>
              <a:gd name="T22" fmla="*/ 235 w 285"/>
              <a:gd name="T23" fmla="*/ 92 h 169"/>
              <a:gd name="T24" fmla="*/ 233 w 285"/>
              <a:gd name="T25" fmla="*/ 102 h 169"/>
              <a:gd name="T26" fmla="*/ 231 w 285"/>
              <a:gd name="T27" fmla="*/ 91 h 169"/>
              <a:gd name="T28" fmla="*/ 215 w 285"/>
              <a:gd name="T29" fmla="*/ 39 h 169"/>
              <a:gd name="T30" fmla="*/ 207 w 285"/>
              <a:gd name="T31" fmla="*/ 7 h 169"/>
              <a:gd name="T32" fmla="*/ 228 w 285"/>
              <a:gd name="T33" fmla="*/ 2 h 169"/>
              <a:gd name="T34" fmla="*/ 246 w 285"/>
              <a:gd name="T35" fmla="*/ 2 h 169"/>
              <a:gd name="T36" fmla="*/ 249 w 285"/>
              <a:gd name="T37" fmla="*/ 29 h 169"/>
              <a:gd name="T38" fmla="*/ 89 w 285"/>
              <a:gd name="T39" fmla="*/ 55 h 169"/>
              <a:gd name="T40" fmla="*/ 4 w 285"/>
              <a:gd name="T41" fmla="*/ 128 h 169"/>
              <a:gd name="T42" fmla="*/ 33 w 285"/>
              <a:gd name="T43" fmla="*/ 29 h 169"/>
              <a:gd name="T44" fmla="*/ 39 w 285"/>
              <a:gd name="T45" fmla="*/ 3 h 169"/>
              <a:gd name="T46" fmla="*/ 58 w 285"/>
              <a:gd name="T47" fmla="*/ 4 h 169"/>
              <a:gd name="T48" fmla="*/ 76 w 285"/>
              <a:gd name="T49" fmla="*/ 8 h 169"/>
              <a:gd name="T50" fmla="*/ 67 w 285"/>
              <a:gd name="T51" fmla="*/ 38 h 169"/>
              <a:gd name="T52" fmla="*/ 63 w 285"/>
              <a:gd name="T53" fmla="*/ 64 h 169"/>
              <a:gd name="T54" fmla="*/ 49 w 285"/>
              <a:gd name="T55" fmla="*/ 56 h 169"/>
              <a:gd name="T56" fmla="*/ 36 w 285"/>
              <a:gd name="T57" fmla="*/ 72 h 169"/>
              <a:gd name="T58" fmla="*/ 49 w 285"/>
              <a:gd name="T59" fmla="*/ 89 h 169"/>
              <a:gd name="T60" fmla="*/ 53 w 285"/>
              <a:gd name="T61" fmla="*/ 101 h 169"/>
              <a:gd name="T62" fmla="*/ 49 w 285"/>
              <a:gd name="T63" fmla="*/ 94 h 169"/>
              <a:gd name="T64" fmla="*/ 37 w 285"/>
              <a:gd name="T65" fmla="*/ 94 h 169"/>
              <a:gd name="T66" fmla="*/ 49 w 285"/>
              <a:gd name="T67" fmla="*/ 114 h 169"/>
              <a:gd name="T68" fmla="*/ 64 w 285"/>
              <a:gd name="T69" fmla="*/ 104 h 169"/>
              <a:gd name="T70" fmla="*/ 63 w 285"/>
              <a:gd name="T71" fmla="*/ 83 h 169"/>
              <a:gd name="T72" fmla="*/ 49 w 285"/>
              <a:gd name="T73" fmla="*/ 71 h 169"/>
              <a:gd name="T74" fmla="*/ 53 w 285"/>
              <a:gd name="T75" fmla="*/ 68 h 169"/>
              <a:gd name="T76" fmla="*/ 65 w 285"/>
              <a:gd name="T77" fmla="*/ 74 h 169"/>
              <a:gd name="T78" fmla="*/ 162 w 285"/>
              <a:gd name="T79" fmla="*/ 35 h 169"/>
              <a:gd name="T80" fmla="*/ 151 w 285"/>
              <a:gd name="T81" fmla="*/ 14 h 169"/>
              <a:gd name="T82" fmla="*/ 132 w 285"/>
              <a:gd name="T83" fmla="*/ 11 h 169"/>
              <a:gd name="T84" fmla="*/ 124 w 285"/>
              <a:gd name="T85" fmla="*/ 35 h 169"/>
              <a:gd name="T86" fmla="*/ 78 w 285"/>
              <a:gd name="T87" fmla="*/ 126 h 169"/>
              <a:gd name="T88" fmla="*/ 210 w 285"/>
              <a:gd name="T89" fmla="*/ 126 h 169"/>
              <a:gd name="T90" fmla="*/ 146 w 285"/>
              <a:gd name="T91" fmla="*/ 92 h 169"/>
              <a:gd name="T92" fmla="*/ 143 w 285"/>
              <a:gd name="T93" fmla="*/ 83 h 169"/>
              <a:gd name="T94" fmla="*/ 142 w 285"/>
              <a:gd name="T95" fmla="*/ 93 h 169"/>
              <a:gd name="T96" fmla="*/ 162 w 285"/>
              <a:gd name="T97" fmla="*/ 109 h 169"/>
              <a:gd name="T98" fmla="*/ 148 w 285"/>
              <a:gd name="T99" fmla="*/ 136 h 169"/>
              <a:gd name="T100" fmla="*/ 140 w 285"/>
              <a:gd name="T101" fmla="*/ 136 h 169"/>
              <a:gd name="T102" fmla="*/ 125 w 285"/>
              <a:gd name="T103" fmla="*/ 114 h 169"/>
              <a:gd name="T104" fmla="*/ 141 w 285"/>
              <a:gd name="T105" fmla="*/ 126 h 169"/>
              <a:gd name="T106" fmla="*/ 146 w 285"/>
              <a:gd name="T107" fmla="*/ 123 h 169"/>
              <a:gd name="T108" fmla="*/ 131 w 285"/>
              <a:gd name="T109" fmla="*/ 104 h 169"/>
              <a:gd name="T110" fmla="*/ 129 w 285"/>
              <a:gd name="T111" fmla="*/ 79 h 169"/>
              <a:gd name="T112" fmla="*/ 148 w 285"/>
              <a:gd name="T113" fmla="*/ 69 h 169"/>
              <a:gd name="T114" fmla="*/ 162 w 285"/>
              <a:gd name="T115" fmla="*/ 8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5" h="169">
                <a:moveTo>
                  <a:pt x="249" y="38"/>
                </a:moveTo>
                <a:cubicBezTo>
                  <a:pt x="270" y="46"/>
                  <a:pt x="285" y="71"/>
                  <a:pt x="285" y="101"/>
                </a:cubicBezTo>
                <a:cubicBezTo>
                  <a:pt x="285" y="111"/>
                  <a:pt x="284" y="120"/>
                  <a:pt x="281" y="128"/>
                </a:cubicBezTo>
                <a:cubicBezTo>
                  <a:pt x="262" y="132"/>
                  <a:pt x="243" y="133"/>
                  <a:pt x="224" y="132"/>
                </a:cubicBezTo>
                <a:cubicBezTo>
                  <a:pt x="224" y="130"/>
                  <a:pt x="224" y="128"/>
                  <a:pt x="224" y="126"/>
                </a:cubicBezTo>
                <a:cubicBezTo>
                  <a:pt x="224" y="119"/>
                  <a:pt x="223" y="112"/>
                  <a:pt x="222" y="105"/>
                </a:cubicBezTo>
                <a:cubicBezTo>
                  <a:pt x="222" y="105"/>
                  <a:pt x="222" y="105"/>
                  <a:pt x="222" y="105"/>
                </a:cubicBezTo>
                <a:cubicBezTo>
                  <a:pt x="225" y="107"/>
                  <a:pt x="228" y="109"/>
                  <a:pt x="231" y="109"/>
                </a:cubicBezTo>
                <a:cubicBezTo>
                  <a:pt x="231" y="114"/>
                  <a:pt x="231" y="114"/>
                  <a:pt x="231" y="114"/>
                </a:cubicBezTo>
                <a:cubicBezTo>
                  <a:pt x="236" y="114"/>
                  <a:pt x="236" y="114"/>
                  <a:pt x="236" y="114"/>
                </a:cubicBezTo>
                <a:cubicBezTo>
                  <a:pt x="236" y="109"/>
                  <a:pt x="236" y="109"/>
                  <a:pt x="236" y="109"/>
                </a:cubicBezTo>
                <a:cubicBezTo>
                  <a:pt x="241" y="108"/>
                  <a:pt x="244" y="107"/>
                  <a:pt x="246" y="104"/>
                </a:cubicBezTo>
                <a:cubicBezTo>
                  <a:pt x="248" y="102"/>
                  <a:pt x="249" y="99"/>
                  <a:pt x="249" y="94"/>
                </a:cubicBezTo>
                <a:cubicBezTo>
                  <a:pt x="249" y="92"/>
                  <a:pt x="249" y="89"/>
                  <a:pt x="248" y="87"/>
                </a:cubicBezTo>
                <a:cubicBezTo>
                  <a:pt x="247" y="86"/>
                  <a:pt x="246" y="84"/>
                  <a:pt x="245" y="83"/>
                </a:cubicBezTo>
                <a:cubicBezTo>
                  <a:pt x="244" y="82"/>
                  <a:pt x="242" y="81"/>
                  <a:pt x="239" y="79"/>
                </a:cubicBezTo>
                <a:cubicBezTo>
                  <a:pt x="235" y="77"/>
                  <a:pt x="233" y="75"/>
                  <a:pt x="232" y="75"/>
                </a:cubicBezTo>
                <a:cubicBezTo>
                  <a:pt x="231" y="74"/>
                  <a:pt x="231" y="72"/>
                  <a:pt x="231" y="71"/>
                </a:cubicBezTo>
                <a:cubicBezTo>
                  <a:pt x="231" y="69"/>
                  <a:pt x="231" y="69"/>
                  <a:pt x="231" y="68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5" y="67"/>
                  <a:pt x="235" y="68"/>
                </a:cubicBezTo>
                <a:cubicBezTo>
                  <a:pt x="235" y="69"/>
                  <a:pt x="235" y="70"/>
                  <a:pt x="235" y="72"/>
                </a:cubicBezTo>
                <a:cubicBezTo>
                  <a:pt x="235" y="74"/>
                  <a:pt x="235" y="74"/>
                  <a:pt x="235" y="74"/>
                </a:cubicBezTo>
                <a:cubicBezTo>
                  <a:pt x="247" y="74"/>
                  <a:pt x="247" y="74"/>
                  <a:pt x="247" y="74"/>
                </a:cubicBezTo>
                <a:cubicBezTo>
                  <a:pt x="248" y="73"/>
                  <a:pt x="248" y="73"/>
                  <a:pt x="248" y="72"/>
                </a:cubicBezTo>
                <a:cubicBezTo>
                  <a:pt x="248" y="68"/>
                  <a:pt x="247" y="66"/>
                  <a:pt x="245" y="64"/>
                </a:cubicBezTo>
                <a:cubicBezTo>
                  <a:pt x="243" y="62"/>
                  <a:pt x="240" y="60"/>
                  <a:pt x="236" y="60"/>
                </a:cubicBezTo>
                <a:cubicBezTo>
                  <a:pt x="236" y="56"/>
                  <a:pt x="236" y="56"/>
                  <a:pt x="236" y="56"/>
                </a:cubicBezTo>
                <a:cubicBezTo>
                  <a:pt x="231" y="56"/>
                  <a:pt x="231" y="56"/>
                  <a:pt x="231" y="56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0"/>
                  <a:pt x="224" y="62"/>
                  <a:pt x="222" y="64"/>
                </a:cubicBezTo>
                <a:cubicBezTo>
                  <a:pt x="219" y="66"/>
                  <a:pt x="218" y="69"/>
                  <a:pt x="218" y="72"/>
                </a:cubicBezTo>
                <a:cubicBezTo>
                  <a:pt x="218" y="75"/>
                  <a:pt x="219" y="77"/>
                  <a:pt x="220" y="79"/>
                </a:cubicBezTo>
                <a:cubicBezTo>
                  <a:pt x="221" y="81"/>
                  <a:pt x="222" y="82"/>
                  <a:pt x="223" y="84"/>
                </a:cubicBezTo>
                <a:cubicBezTo>
                  <a:pt x="225" y="85"/>
                  <a:pt x="227" y="86"/>
                  <a:pt x="231" y="89"/>
                </a:cubicBezTo>
                <a:cubicBezTo>
                  <a:pt x="233" y="90"/>
                  <a:pt x="234" y="91"/>
                  <a:pt x="235" y="92"/>
                </a:cubicBezTo>
                <a:cubicBezTo>
                  <a:pt x="235" y="94"/>
                  <a:pt x="235" y="96"/>
                  <a:pt x="235" y="98"/>
                </a:cubicBezTo>
                <a:cubicBezTo>
                  <a:pt x="235" y="99"/>
                  <a:pt x="235" y="100"/>
                  <a:pt x="235" y="101"/>
                </a:cubicBezTo>
                <a:cubicBezTo>
                  <a:pt x="234" y="101"/>
                  <a:pt x="234" y="102"/>
                  <a:pt x="233" y="102"/>
                </a:cubicBezTo>
                <a:cubicBezTo>
                  <a:pt x="232" y="102"/>
                  <a:pt x="231" y="101"/>
                  <a:pt x="231" y="100"/>
                </a:cubicBezTo>
                <a:cubicBezTo>
                  <a:pt x="231" y="100"/>
                  <a:pt x="231" y="98"/>
                  <a:pt x="231" y="94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19" y="91"/>
                  <a:pt x="219" y="91"/>
                  <a:pt x="219" y="91"/>
                </a:cubicBezTo>
                <a:cubicBezTo>
                  <a:pt x="215" y="77"/>
                  <a:pt x="208" y="64"/>
                  <a:pt x="198" y="53"/>
                </a:cubicBezTo>
                <a:cubicBezTo>
                  <a:pt x="203" y="47"/>
                  <a:pt x="209" y="42"/>
                  <a:pt x="215" y="39"/>
                </a:cubicBezTo>
                <a:cubicBezTo>
                  <a:pt x="215" y="29"/>
                  <a:pt x="215" y="29"/>
                  <a:pt x="215" y="29"/>
                </a:cubicBezTo>
                <a:cubicBezTo>
                  <a:pt x="218" y="29"/>
                  <a:pt x="218" y="29"/>
                  <a:pt x="218" y="29"/>
                </a:cubicBezTo>
                <a:cubicBezTo>
                  <a:pt x="207" y="7"/>
                  <a:pt x="207" y="7"/>
                  <a:pt x="207" y="7"/>
                </a:cubicBezTo>
                <a:cubicBezTo>
                  <a:pt x="221" y="3"/>
                  <a:pt x="221" y="3"/>
                  <a:pt x="221" y="3"/>
                </a:cubicBezTo>
                <a:cubicBezTo>
                  <a:pt x="225" y="11"/>
                  <a:pt x="225" y="11"/>
                  <a:pt x="225" y="11"/>
                </a:cubicBezTo>
                <a:cubicBezTo>
                  <a:pt x="228" y="2"/>
                  <a:pt x="228" y="2"/>
                  <a:pt x="228" y="2"/>
                </a:cubicBezTo>
                <a:cubicBezTo>
                  <a:pt x="240" y="4"/>
                  <a:pt x="240" y="4"/>
                  <a:pt x="240" y="4"/>
                </a:cubicBezTo>
                <a:cubicBezTo>
                  <a:pt x="239" y="13"/>
                  <a:pt x="239" y="13"/>
                  <a:pt x="239" y="13"/>
                </a:cubicBezTo>
                <a:cubicBezTo>
                  <a:pt x="246" y="2"/>
                  <a:pt x="246" y="2"/>
                  <a:pt x="246" y="2"/>
                </a:cubicBezTo>
                <a:cubicBezTo>
                  <a:pt x="258" y="8"/>
                  <a:pt x="258" y="8"/>
                  <a:pt x="258" y="8"/>
                </a:cubicBezTo>
                <a:cubicBezTo>
                  <a:pt x="248" y="29"/>
                  <a:pt x="248" y="29"/>
                  <a:pt x="248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8"/>
                  <a:pt x="249" y="38"/>
                  <a:pt x="249" y="38"/>
                </a:cubicBezTo>
                <a:close/>
                <a:moveTo>
                  <a:pt x="67" y="38"/>
                </a:moveTo>
                <a:cubicBezTo>
                  <a:pt x="75" y="41"/>
                  <a:pt x="83" y="47"/>
                  <a:pt x="89" y="55"/>
                </a:cubicBezTo>
                <a:cubicBezTo>
                  <a:pt x="72" y="74"/>
                  <a:pt x="64" y="101"/>
                  <a:pt x="64" y="126"/>
                </a:cubicBezTo>
                <a:cubicBezTo>
                  <a:pt x="64" y="128"/>
                  <a:pt x="64" y="130"/>
                  <a:pt x="64" y="132"/>
                </a:cubicBezTo>
                <a:cubicBezTo>
                  <a:pt x="44" y="133"/>
                  <a:pt x="24" y="132"/>
                  <a:pt x="4" y="128"/>
                </a:cubicBezTo>
                <a:cubicBezTo>
                  <a:pt x="1" y="120"/>
                  <a:pt x="0" y="111"/>
                  <a:pt x="0" y="101"/>
                </a:cubicBezTo>
                <a:cubicBezTo>
                  <a:pt x="0" y="73"/>
                  <a:pt x="14" y="48"/>
                  <a:pt x="33" y="39"/>
                </a:cubicBezTo>
                <a:cubicBezTo>
                  <a:pt x="33" y="29"/>
                  <a:pt x="33" y="29"/>
                  <a:pt x="33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25" y="7"/>
                  <a:pt x="25" y="7"/>
                  <a:pt x="25" y="7"/>
                </a:cubicBezTo>
                <a:cubicBezTo>
                  <a:pt x="39" y="3"/>
                  <a:pt x="39" y="3"/>
                  <a:pt x="39" y="3"/>
                </a:cubicBezTo>
                <a:cubicBezTo>
                  <a:pt x="42" y="11"/>
                  <a:pt x="42" y="11"/>
                  <a:pt x="42" y="11"/>
                </a:cubicBezTo>
                <a:cubicBezTo>
                  <a:pt x="46" y="2"/>
                  <a:pt x="46" y="2"/>
                  <a:pt x="46" y="2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13"/>
                  <a:pt x="57" y="13"/>
                  <a:pt x="57" y="13"/>
                </a:cubicBezTo>
                <a:cubicBezTo>
                  <a:pt x="64" y="2"/>
                  <a:pt x="64" y="2"/>
                  <a:pt x="64" y="2"/>
                </a:cubicBezTo>
                <a:cubicBezTo>
                  <a:pt x="76" y="8"/>
                  <a:pt x="76" y="8"/>
                  <a:pt x="76" y="8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7" y="38"/>
                  <a:pt x="67" y="38"/>
                  <a:pt x="67" y="38"/>
                </a:cubicBezTo>
                <a:close/>
                <a:moveTo>
                  <a:pt x="65" y="74"/>
                </a:moveTo>
                <a:cubicBezTo>
                  <a:pt x="66" y="73"/>
                  <a:pt x="66" y="73"/>
                  <a:pt x="66" y="72"/>
                </a:cubicBezTo>
                <a:cubicBezTo>
                  <a:pt x="66" y="68"/>
                  <a:pt x="65" y="66"/>
                  <a:pt x="63" y="64"/>
                </a:cubicBezTo>
                <a:cubicBezTo>
                  <a:pt x="61" y="62"/>
                  <a:pt x="58" y="60"/>
                  <a:pt x="54" y="60"/>
                </a:cubicBezTo>
                <a:cubicBezTo>
                  <a:pt x="54" y="56"/>
                  <a:pt x="54" y="56"/>
                  <a:pt x="54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0"/>
                  <a:pt x="42" y="62"/>
                  <a:pt x="40" y="64"/>
                </a:cubicBezTo>
                <a:cubicBezTo>
                  <a:pt x="37" y="66"/>
                  <a:pt x="36" y="69"/>
                  <a:pt x="36" y="72"/>
                </a:cubicBezTo>
                <a:cubicBezTo>
                  <a:pt x="36" y="75"/>
                  <a:pt x="37" y="77"/>
                  <a:pt x="38" y="79"/>
                </a:cubicBezTo>
                <a:cubicBezTo>
                  <a:pt x="39" y="81"/>
                  <a:pt x="40" y="82"/>
                  <a:pt x="41" y="84"/>
                </a:cubicBezTo>
                <a:cubicBezTo>
                  <a:pt x="43" y="85"/>
                  <a:pt x="45" y="86"/>
                  <a:pt x="49" y="89"/>
                </a:cubicBezTo>
                <a:cubicBezTo>
                  <a:pt x="51" y="90"/>
                  <a:pt x="52" y="91"/>
                  <a:pt x="53" y="92"/>
                </a:cubicBezTo>
                <a:cubicBezTo>
                  <a:pt x="53" y="94"/>
                  <a:pt x="53" y="96"/>
                  <a:pt x="53" y="98"/>
                </a:cubicBezTo>
                <a:cubicBezTo>
                  <a:pt x="53" y="99"/>
                  <a:pt x="53" y="100"/>
                  <a:pt x="53" y="101"/>
                </a:cubicBezTo>
                <a:cubicBezTo>
                  <a:pt x="52" y="101"/>
                  <a:pt x="52" y="102"/>
                  <a:pt x="51" y="102"/>
                </a:cubicBezTo>
                <a:cubicBezTo>
                  <a:pt x="50" y="102"/>
                  <a:pt x="49" y="101"/>
                  <a:pt x="49" y="100"/>
                </a:cubicBezTo>
                <a:cubicBezTo>
                  <a:pt x="49" y="100"/>
                  <a:pt x="49" y="98"/>
                  <a:pt x="49" y="94"/>
                </a:cubicBezTo>
                <a:cubicBezTo>
                  <a:pt x="49" y="91"/>
                  <a:pt x="49" y="91"/>
                  <a:pt x="49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4"/>
                  <a:pt x="37" y="94"/>
                  <a:pt x="37" y="94"/>
                </a:cubicBezTo>
                <a:cubicBezTo>
                  <a:pt x="37" y="99"/>
                  <a:pt x="38" y="103"/>
                  <a:pt x="40" y="105"/>
                </a:cubicBezTo>
                <a:cubicBezTo>
                  <a:pt x="43" y="107"/>
                  <a:pt x="46" y="109"/>
                  <a:pt x="49" y="109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9" y="108"/>
                  <a:pt x="62" y="107"/>
                  <a:pt x="64" y="104"/>
                </a:cubicBezTo>
                <a:cubicBezTo>
                  <a:pt x="66" y="102"/>
                  <a:pt x="67" y="99"/>
                  <a:pt x="67" y="94"/>
                </a:cubicBezTo>
                <a:cubicBezTo>
                  <a:pt x="67" y="92"/>
                  <a:pt x="66" y="89"/>
                  <a:pt x="66" y="87"/>
                </a:cubicBezTo>
                <a:cubicBezTo>
                  <a:pt x="65" y="86"/>
                  <a:pt x="64" y="84"/>
                  <a:pt x="63" y="83"/>
                </a:cubicBezTo>
                <a:cubicBezTo>
                  <a:pt x="62" y="82"/>
                  <a:pt x="60" y="81"/>
                  <a:pt x="57" y="79"/>
                </a:cubicBezTo>
                <a:cubicBezTo>
                  <a:pt x="53" y="77"/>
                  <a:pt x="51" y="75"/>
                  <a:pt x="50" y="75"/>
                </a:cubicBezTo>
                <a:cubicBezTo>
                  <a:pt x="49" y="74"/>
                  <a:pt x="49" y="72"/>
                  <a:pt x="49" y="71"/>
                </a:cubicBezTo>
                <a:cubicBezTo>
                  <a:pt x="49" y="69"/>
                  <a:pt x="49" y="69"/>
                  <a:pt x="49" y="68"/>
                </a:cubicBezTo>
                <a:cubicBezTo>
                  <a:pt x="50" y="67"/>
                  <a:pt x="50" y="67"/>
                  <a:pt x="51" y="67"/>
                </a:cubicBezTo>
                <a:cubicBezTo>
                  <a:pt x="52" y="67"/>
                  <a:pt x="53" y="67"/>
                  <a:pt x="53" y="68"/>
                </a:cubicBezTo>
                <a:cubicBezTo>
                  <a:pt x="53" y="69"/>
                  <a:pt x="53" y="70"/>
                  <a:pt x="53" y="72"/>
                </a:cubicBezTo>
                <a:cubicBezTo>
                  <a:pt x="53" y="74"/>
                  <a:pt x="53" y="74"/>
                  <a:pt x="53" y="74"/>
                </a:cubicBezTo>
                <a:cubicBezTo>
                  <a:pt x="65" y="74"/>
                  <a:pt x="65" y="74"/>
                  <a:pt x="65" y="74"/>
                </a:cubicBezTo>
                <a:close/>
                <a:moveTo>
                  <a:pt x="164" y="45"/>
                </a:moveTo>
                <a:cubicBezTo>
                  <a:pt x="164" y="35"/>
                  <a:pt x="164" y="35"/>
                  <a:pt x="164" y="35"/>
                </a:cubicBezTo>
                <a:cubicBezTo>
                  <a:pt x="162" y="35"/>
                  <a:pt x="162" y="35"/>
                  <a:pt x="162" y="35"/>
                </a:cubicBezTo>
                <a:cubicBezTo>
                  <a:pt x="175" y="8"/>
                  <a:pt x="175" y="8"/>
                  <a:pt x="175" y="8"/>
                </a:cubicBezTo>
                <a:cubicBezTo>
                  <a:pt x="160" y="0"/>
                  <a:pt x="160" y="0"/>
                  <a:pt x="160" y="0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2" y="2"/>
                  <a:pt x="152" y="2"/>
                  <a:pt x="152" y="2"/>
                </a:cubicBezTo>
                <a:cubicBezTo>
                  <a:pt x="137" y="1"/>
                  <a:pt x="137" y="1"/>
                  <a:pt x="137" y="1"/>
                </a:cubicBezTo>
                <a:cubicBezTo>
                  <a:pt x="132" y="11"/>
                  <a:pt x="132" y="11"/>
                  <a:pt x="132" y="11"/>
                </a:cubicBezTo>
                <a:cubicBezTo>
                  <a:pt x="128" y="2"/>
                  <a:pt x="128" y="2"/>
                  <a:pt x="128" y="2"/>
                </a:cubicBezTo>
                <a:cubicBezTo>
                  <a:pt x="111" y="7"/>
                  <a:pt x="111" y="7"/>
                  <a:pt x="111" y="7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96" y="59"/>
                  <a:pt x="78" y="90"/>
                  <a:pt x="78" y="126"/>
                </a:cubicBezTo>
                <a:cubicBezTo>
                  <a:pt x="78" y="139"/>
                  <a:pt x="80" y="150"/>
                  <a:pt x="84" y="161"/>
                </a:cubicBezTo>
                <a:cubicBezTo>
                  <a:pt x="124" y="169"/>
                  <a:pt x="164" y="169"/>
                  <a:pt x="204" y="161"/>
                </a:cubicBezTo>
                <a:cubicBezTo>
                  <a:pt x="208" y="150"/>
                  <a:pt x="210" y="139"/>
                  <a:pt x="210" y="126"/>
                </a:cubicBezTo>
                <a:cubicBezTo>
                  <a:pt x="210" y="88"/>
                  <a:pt x="191" y="56"/>
                  <a:pt x="164" y="45"/>
                </a:cubicBezTo>
                <a:close/>
                <a:moveTo>
                  <a:pt x="162" y="92"/>
                </a:moveTo>
                <a:cubicBezTo>
                  <a:pt x="146" y="92"/>
                  <a:pt x="146" y="92"/>
                  <a:pt x="146" y="92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6" y="87"/>
                  <a:pt x="146" y="85"/>
                  <a:pt x="146" y="84"/>
                </a:cubicBezTo>
                <a:cubicBezTo>
                  <a:pt x="145" y="84"/>
                  <a:pt x="145" y="83"/>
                  <a:pt x="143" y="83"/>
                </a:cubicBezTo>
                <a:cubicBezTo>
                  <a:pt x="143" y="83"/>
                  <a:pt x="142" y="83"/>
                  <a:pt x="141" y="84"/>
                </a:cubicBezTo>
                <a:cubicBezTo>
                  <a:pt x="141" y="85"/>
                  <a:pt x="141" y="86"/>
                  <a:pt x="141" y="87"/>
                </a:cubicBezTo>
                <a:cubicBezTo>
                  <a:pt x="141" y="90"/>
                  <a:pt x="141" y="92"/>
                  <a:pt x="142" y="93"/>
                </a:cubicBezTo>
                <a:cubicBezTo>
                  <a:pt x="143" y="94"/>
                  <a:pt x="146" y="95"/>
                  <a:pt x="150" y="98"/>
                </a:cubicBezTo>
                <a:cubicBezTo>
                  <a:pt x="154" y="101"/>
                  <a:pt x="157" y="102"/>
                  <a:pt x="158" y="104"/>
                </a:cubicBezTo>
                <a:cubicBezTo>
                  <a:pt x="160" y="105"/>
                  <a:pt x="161" y="107"/>
                  <a:pt x="162" y="109"/>
                </a:cubicBezTo>
                <a:cubicBezTo>
                  <a:pt x="163" y="111"/>
                  <a:pt x="164" y="114"/>
                  <a:pt x="164" y="118"/>
                </a:cubicBezTo>
                <a:cubicBezTo>
                  <a:pt x="164" y="123"/>
                  <a:pt x="162" y="128"/>
                  <a:pt x="160" y="131"/>
                </a:cubicBezTo>
                <a:cubicBezTo>
                  <a:pt x="157" y="134"/>
                  <a:pt x="153" y="136"/>
                  <a:pt x="148" y="136"/>
                </a:cubicBezTo>
                <a:cubicBezTo>
                  <a:pt x="148" y="142"/>
                  <a:pt x="148" y="142"/>
                  <a:pt x="148" y="142"/>
                </a:cubicBezTo>
                <a:cubicBezTo>
                  <a:pt x="140" y="142"/>
                  <a:pt x="140" y="142"/>
                  <a:pt x="140" y="142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6" y="136"/>
                  <a:pt x="133" y="134"/>
                  <a:pt x="130" y="132"/>
                </a:cubicBezTo>
                <a:cubicBezTo>
                  <a:pt x="127" y="129"/>
                  <a:pt x="125" y="124"/>
                  <a:pt x="125" y="117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40" y="118"/>
                  <a:pt x="140" y="118"/>
                  <a:pt x="140" y="118"/>
                </a:cubicBezTo>
                <a:cubicBezTo>
                  <a:pt x="140" y="122"/>
                  <a:pt x="141" y="125"/>
                  <a:pt x="141" y="126"/>
                </a:cubicBezTo>
                <a:cubicBezTo>
                  <a:pt x="141" y="127"/>
                  <a:pt x="142" y="127"/>
                  <a:pt x="143" y="127"/>
                </a:cubicBezTo>
                <a:cubicBezTo>
                  <a:pt x="144" y="127"/>
                  <a:pt x="145" y="127"/>
                  <a:pt x="146" y="126"/>
                </a:cubicBezTo>
                <a:cubicBezTo>
                  <a:pt x="146" y="125"/>
                  <a:pt x="146" y="124"/>
                  <a:pt x="146" y="123"/>
                </a:cubicBezTo>
                <a:cubicBezTo>
                  <a:pt x="146" y="119"/>
                  <a:pt x="146" y="117"/>
                  <a:pt x="146" y="115"/>
                </a:cubicBezTo>
                <a:cubicBezTo>
                  <a:pt x="145" y="114"/>
                  <a:pt x="143" y="112"/>
                  <a:pt x="141" y="111"/>
                </a:cubicBezTo>
                <a:cubicBezTo>
                  <a:pt x="136" y="108"/>
                  <a:pt x="133" y="105"/>
                  <a:pt x="131" y="104"/>
                </a:cubicBezTo>
                <a:cubicBezTo>
                  <a:pt x="129" y="103"/>
                  <a:pt x="128" y="101"/>
                  <a:pt x="127" y="98"/>
                </a:cubicBezTo>
                <a:cubicBezTo>
                  <a:pt x="125" y="96"/>
                  <a:pt x="125" y="93"/>
                  <a:pt x="125" y="90"/>
                </a:cubicBezTo>
                <a:cubicBezTo>
                  <a:pt x="125" y="85"/>
                  <a:pt x="126" y="81"/>
                  <a:pt x="129" y="79"/>
                </a:cubicBezTo>
                <a:cubicBezTo>
                  <a:pt x="131" y="76"/>
                  <a:pt x="135" y="74"/>
                  <a:pt x="140" y="74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52" y="74"/>
                  <a:pt x="156" y="76"/>
                  <a:pt x="158" y="79"/>
                </a:cubicBezTo>
                <a:cubicBezTo>
                  <a:pt x="161" y="81"/>
                  <a:pt x="162" y="85"/>
                  <a:pt x="162" y="89"/>
                </a:cubicBezTo>
                <a:cubicBezTo>
                  <a:pt x="162" y="90"/>
                  <a:pt x="162" y="91"/>
                  <a:pt x="162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>
            <a:spLocks noEditPoints="1"/>
          </p:cNvSpPr>
          <p:nvPr/>
        </p:nvSpPr>
        <p:spPr bwMode="auto">
          <a:xfrm>
            <a:off x="5567491" y="2446072"/>
            <a:ext cx="435370" cy="491103"/>
          </a:xfrm>
          <a:custGeom>
            <a:avLst/>
            <a:gdLst>
              <a:gd name="T0" fmla="*/ 70 w 228"/>
              <a:gd name="T1" fmla="*/ 231 h 257"/>
              <a:gd name="T2" fmla="*/ 67 w 228"/>
              <a:gd name="T3" fmla="*/ 234 h 257"/>
              <a:gd name="T4" fmla="*/ 67 w 228"/>
              <a:gd name="T5" fmla="*/ 239 h 257"/>
              <a:gd name="T6" fmla="*/ 70 w 228"/>
              <a:gd name="T7" fmla="*/ 242 h 257"/>
              <a:gd name="T8" fmla="*/ 106 w 228"/>
              <a:gd name="T9" fmla="*/ 242 h 257"/>
              <a:gd name="T10" fmla="*/ 110 w 228"/>
              <a:gd name="T11" fmla="*/ 239 h 257"/>
              <a:gd name="T12" fmla="*/ 110 w 228"/>
              <a:gd name="T13" fmla="*/ 234 h 257"/>
              <a:gd name="T14" fmla="*/ 106 w 228"/>
              <a:gd name="T15" fmla="*/ 231 h 257"/>
              <a:gd name="T16" fmla="*/ 70 w 228"/>
              <a:gd name="T17" fmla="*/ 231 h 257"/>
              <a:gd name="T18" fmla="*/ 95 w 228"/>
              <a:gd name="T19" fmla="*/ 77 h 257"/>
              <a:gd name="T20" fmla="*/ 95 w 228"/>
              <a:gd name="T21" fmla="*/ 86 h 257"/>
              <a:gd name="T22" fmla="*/ 191 w 228"/>
              <a:gd name="T23" fmla="*/ 86 h 257"/>
              <a:gd name="T24" fmla="*/ 191 w 228"/>
              <a:gd name="T25" fmla="*/ 77 h 257"/>
              <a:gd name="T26" fmla="*/ 95 w 228"/>
              <a:gd name="T27" fmla="*/ 77 h 257"/>
              <a:gd name="T28" fmla="*/ 88 w 228"/>
              <a:gd name="T29" fmla="*/ 98 h 257"/>
              <a:gd name="T30" fmla="*/ 88 w 228"/>
              <a:gd name="T31" fmla="*/ 107 h 257"/>
              <a:gd name="T32" fmla="*/ 202 w 228"/>
              <a:gd name="T33" fmla="*/ 107 h 257"/>
              <a:gd name="T34" fmla="*/ 202 w 228"/>
              <a:gd name="T35" fmla="*/ 98 h 257"/>
              <a:gd name="T36" fmla="*/ 88 w 228"/>
              <a:gd name="T37" fmla="*/ 98 h 257"/>
              <a:gd name="T38" fmla="*/ 95 w 228"/>
              <a:gd name="T39" fmla="*/ 120 h 257"/>
              <a:gd name="T40" fmla="*/ 95 w 228"/>
              <a:gd name="T41" fmla="*/ 129 h 257"/>
              <a:gd name="T42" fmla="*/ 191 w 228"/>
              <a:gd name="T43" fmla="*/ 129 h 257"/>
              <a:gd name="T44" fmla="*/ 191 w 228"/>
              <a:gd name="T45" fmla="*/ 120 h 257"/>
              <a:gd name="T46" fmla="*/ 95 w 228"/>
              <a:gd name="T47" fmla="*/ 120 h 257"/>
              <a:gd name="T48" fmla="*/ 142 w 228"/>
              <a:gd name="T49" fmla="*/ 44 h 257"/>
              <a:gd name="T50" fmla="*/ 142 w 228"/>
              <a:gd name="T51" fmla="*/ 44 h 257"/>
              <a:gd name="T52" fmla="*/ 228 w 228"/>
              <a:gd name="T53" fmla="*/ 105 h 257"/>
              <a:gd name="T54" fmla="*/ 142 w 228"/>
              <a:gd name="T55" fmla="*/ 165 h 257"/>
              <a:gd name="T56" fmla="*/ 113 w 228"/>
              <a:gd name="T57" fmla="*/ 162 h 257"/>
              <a:gd name="T58" fmla="*/ 86 w 228"/>
              <a:gd name="T59" fmla="*/ 182 h 257"/>
              <a:gd name="T60" fmla="*/ 95 w 228"/>
              <a:gd name="T61" fmla="*/ 156 h 257"/>
              <a:gd name="T62" fmla="*/ 55 w 228"/>
              <a:gd name="T63" fmla="*/ 105 h 257"/>
              <a:gd name="T64" fmla="*/ 142 w 228"/>
              <a:gd name="T65" fmla="*/ 44 h 257"/>
              <a:gd name="T66" fmla="*/ 10 w 228"/>
              <a:gd name="T67" fmla="*/ 0 h 257"/>
              <a:gd name="T68" fmla="*/ 165 w 228"/>
              <a:gd name="T69" fmla="*/ 0 h 257"/>
              <a:gd name="T70" fmla="*/ 175 w 228"/>
              <a:gd name="T71" fmla="*/ 10 h 257"/>
              <a:gd name="T72" fmla="*/ 175 w 228"/>
              <a:gd name="T73" fmla="*/ 33 h 257"/>
              <a:gd name="T74" fmla="*/ 153 w 228"/>
              <a:gd name="T75" fmla="*/ 30 h 257"/>
              <a:gd name="T76" fmla="*/ 153 w 228"/>
              <a:gd name="T77" fmla="*/ 22 h 257"/>
              <a:gd name="T78" fmla="*/ 23 w 228"/>
              <a:gd name="T79" fmla="*/ 22 h 257"/>
              <a:gd name="T80" fmla="*/ 23 w 228"/>
              <a:gd name="T81" fmla="*/ 216 h 257"/>
              <a:gd name="T82" fmla="*/ 153 w 228"/>
              <a:gd name="T83" fmla="*/ 216 h 257"/>
              <a:gd name="T84" fmla="*/ 153 w 228"/>
              <a:gd name="T85" fmla="*/ 180 h 257"/>
              <a:gd name="T86" fmla="*/ 175 w 228"/>
              <a:gd name="T87" fmla="*/ 176 h 257"/>
              <a:gd name="T88" fmla="*/ 175 w 228"/>
              <a:gd name="T89" fmla="*/ 247 h 257"/>
              <a:gd name="T90" fmla="*/ 165 w 228"/>
              <a:gd name="T91" fmla="*/ 257 h 257"/>
              <a:gd name="T92" fmla="*/ 10 w 228"/>
              <a:gd name="T93" fmla="*/ 257 h 257"/>
              <a:gd name="T94" fmla="*/ 0 w 228"/>
              <a:gd name="T95" fmla="*/ 247 h 257"/>
              <a:gd name="T96" fmla="*/ 0 w 228"/>
              <a:gd name="T97" fmla="*/ 10 h 257"/>
              <a:gd name="T98" fmla="*/ 10 w 228"/>
              <a:gd name="T9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" h="257">
                <a:moveTo>
                  <a:pt x="70" y="231"/>
                </a:moveTo>
                <a:cubicBezTo>
                  <a:pt x="68" y="231"/>
                  <a:pt x="67" y="233"/>
                  <a:pt x="67" y="234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8" y="242"/>
                  <a:pt x="70" y="242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8" y="242"/>
                  <a:pt x="110" y="241"/>
                  <a:pt x="110" y="239"/>
                </a:cubicBezTo>
                <a:cubicBezTo>
                  <a:pt x="110" y="234"/>
                  <a:pt x="110" y="234"/>
                  <a:pt x="110" y="234"/>
                </a:cubicBezTo>
                <a:cubicBezTo>
                  <a:pt x="110" y="233"/>
                  <a:pt x="108" y="231"/>
                  <a:pt x="106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95" y="77"/>
                </a:moveTo>
                <a:cubicBezTo>
                  <a:pt x="95" y="86"/>
                  <a:pt x="95" y="86"/>
                  <a:pt x="95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95" y="77"/>
                  <a:pt x="95" y="77"/>
                  <a:pt x="95" y="77"/>
                </a:cubicBezTo>
                <a:close/>
                <a:moveTo>
                  <a:pt x="88" y="98"/>
                </a:moveTo>
                <a:cubicBezTo>
                  <a:pt x="88" y="107"/>
                  <a:pt x="88" y="107"/>
                  <a:pt x="88" y="107"/>
                </a:cubicBezTo>
                <a:cubicBezTo>
                  <a:pt x="202" y="107"/>
                  <a:pt x="202" y="107"/>
                  <a:pt x="202" y="107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88" y="98"/>
                  <a:pt x="88" y="98"/>
                  <a:pt x="88" y="98"/>
                </a:cubicBezTo>
                <a:close/>
                <a:moveTo>
                  <a:pt x="95" y="120"/>
                </a:moveTo>
                <a:cubicBezTo>
                  <a:pt x="95" y="129"/>
                  <a:pt x="95" y="129"/>
                  <a:pt x="95" y="129"/>
                </a:cubicBezTo>
                <a:cubicBezTo>
                  <a:pt x="191" y="129"/>
                  <a:pt x="191" y="129"/>
                  <a:pt x="191" y="129"/>
                </a:cubicBezTo>
                <a:cubicBezTo>
                  <a:pt x="191" y="120"/>
                  <a:pt x="191" y="120"/>
                  <a:pt x="191" y="120"/>
                </a:cubicBezTo>
                <a:cubicBezTo>
                  <a:pt x="95" y="120"/>
                  <a:pt x="95" y="120"/>
                  <a:pt x="95" y="120"/>
                </a:cubicBezTo>
                <a:close/>
                <a:moveTo>
                  <a:pt x="142" y="44"/>
                </a:moveTo>
                <a:cubicBezTo>
                  <a:pt x="142" y="44"/>
                  <a:pt x="142" y="44"/>
                  <a:pt x="142" y="44"/>
                </a:cubicBezTo>
                <a:cubicBezTo>
                  <a:pt x="190" y="44"/>
                  <a:pt x="228" y="71"/>
                  <a:pt x="228" y="105"/>
                </a:cubicBezTo>
                <a:cubicBezTo>
                  <a:pt x="228" y="138"/>
                  <a:pt x="190" y="165"/>
                  <a:pt x="142" y="165"/>
                </a:cubicBezTo>
                <a:cubicBezTo>
                  <a:pt x="132" y="165"/>
                  <a:pt x="122" y="164"/>
                  <a:pt x="113" y="162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71" y="145"/>
                  <a:pt x="55" y="126"/>
                  <a:pt x="55" y="105"/>
                </a:cubicBezTo>
                <a:cubicBezTo>
                  <a:pt x="55" y="71"/>
                  <a:pt x="94" y="44"/>
                  <a:pt x="142" y="44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5" y="4"/>
                  <a:pt x="175" y="10"/>
                </a:cubicBezTo>
                <a:cubicBezTo>
                  <a:pt x="175" y="33"/>
                  <a:pt x="175" y="33"/>
                  <a:pt x="175" y="33"/>
                </a:cubicBezTo>
                <a:cubicBezTo>
                  <a:pt x="168" y="31"/>
                  <a:pt x="160" y="30"/>
                  <a:pt x="153" y="30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6"/>
                  <a:pt x="23" y="216"/>
                  <a:pt x="23" y="216"/>
                </a:cubicBezTo>
                <a:cubicBezTo>
                  <a:pt x="65" y="216"/>
                  <a:pt x="100" y="216"/>
                  <a:pt x="153" y="216"/>
                </a:cubicBezTo>
                <a:cubicBezTo>
                  <a:pt x="153" y="180"/>
                  <a:pt x="153" y="180"/>
                  <a:pt x="153" y="180"/>
                </a:cubicBezTo>
                <a:cubicBezTo>
                  <a:pt x="160" y="179"/>
                  <a:pt x="168" y="178"/>
                  <a:pt x="175" y="176"/>
                </a:cubicBezTo>
                <a:cubicBezTo>
                  <a:pt x="175" y="247"/>
                  <a:pt x="175" y="247"/>
                  <a:pt x="175" y="247"/>
                </a:cubicBezTo>
                <a:cubicBezTo>
                  <a:pt x="175" y="252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4" y="257"/>
                  <a:pt x="0" y="252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7" name="Freeform 127"/>
          <p:cNvSpPr>
            <a:spLocks noEditPoints="1"/>
          </p:cNvSpPr>
          <p:nvPr/>
        </p:nvSpPr>
        <p:spPr bwMode="auto">
          <a:xfrm>
            <a:off x="1641897" y="2457380"/>
            <a:ext cx="336018" cy="492719"/>
          </a:xfrm>
          <a:custGeom>
            <a:avLst/>
            <a:gdLst>
              <a:gd name="T0" fmla="*/ 24 w 176"/>
              <a:gd name="T1" fmla="*/ 217 h 258"/>
              <a:gd name="T2" fmla="*/ 153 w 176"/>
              <a:gd name="T3" fmla="*/ 22 h 258"/>
              <a:gd name="T4" fmla="*/ 71 w 176"/>
              <a:gd name="T5" fmla="*/ 232 h 258"/>
              <a:gd name="T6" fmla="*/ 67 w 176"/>
              <a:gd name="T7" fmla="*/ 240 h 258"/>
              <a:gd name="T8" fmla="*/ 107 w 176"/>
              <a:gd name="T9" fmla="*/ 243 h 258"/>
              <a:gd name="T10" fmla="*/ 110 w 176"/>
              <a:gd name="T11" fmla="*/ 235 h 258"/>
              <a:gd name="T12" fmla="*/ 71 w 176"/>
              <a:gd name="T13" fmla="*/ 232 h 258"/>
              <a:gd name="T14" fmla="*/ 101 w 176"/>
              <a:gd name="T15" fmla="*/ 71 h 258"/>
              <a:gd name="T16" fmla="*/ 134 w 176"/>
              <a:gd name="T17" fmla="*/ 96 h 258"/>
              <a:gd name="T18" fmla="*/ 137 w 176"/>
              <a:gd name="T19" fmla="*/ 143 h 258"/>
              <a:gd name="T20" fmla="*/ 130 w 176"/>
              <a:gd name="T21" fmla="*/ 132 h 258"/>
              <a:gd name="T22" fmla="*/ 103 w 176"/>
              <a:gd name="T23" fmla="*/ 82 h 258"/>
              <a:gd name="T24" fmla="*/ 101 w 176"/>
              <a:gd name="T25" fmla="*/ 71 h 258"/>
              <a:gd name="T26" fmla="*/ 93 w 176"/>
              <a:gd name="T27" fmla="*/ 113 h 258"/>
              <a:gd name="T28" fmla="*/ 87 w 176"/>
              <a:gd name="T29" fmla="*/ 131 h 258"/>
              <a:gd name="T30" fmla="*/ 93 w 176"/>
              <a:gd name="T31" fmla="*/ 113 h 258"/>
              <a:gd name="T32" fmla="*/ 99 w 176"/>
              <a:gd name="T33" fmla="*/ 180 h 258"/>
              <a:gd name="T34" fmla="*/ 74 w 176"/>
              <a:gd name="T35" fmla="*/ 180 h 258"/>
              <a:gd name="T36" fmla="*/ 34 w 176"/>
              <a:gd name="T37" fmla="*/ 99 h 258"/>
              <a:gd name="T38" fmla="*/ 45 w 176"/>
              <a:gd name="T39" fmla="*/ 81 h 258"/>
              <a:gd name="T40" fmla="*/ 50 w 176"/>
              <a:gd name="T41" fmla="*/ 79 h 258"/>
              <a:gd name="T42" fmla="*/ 60 w 176"/>
              <a:gd name="T43" fmla="*/ 74 h 258"/>
              <a:gd name="T44" fmla="*/ 71 w 176"/>
              <a:gd name="T45" fmla="*/ 109 h 258"/>
              <a:gd name="T46" fmla="*/ 57 w 176"/>
              <a:gd name="T47" fmla="*/ 117 h 258"/>
              <a:gd name="T48" fmla="*/ 80 w 176"/>
              <a:gd name="T49" fmla="*/ 148 h 258"/>
              <a:gd name="T50" fmla="*/ 86 w 176"/>
              <a:gd name="T51" fmla="*/ 146 h 258"/>
              <a:gd name="T52" fmla="*/ 91 w 176"/>
              <a:gd name="T53" fmla="*/ 143 h 258"/>
              <a:gd name="T54" fmla="*/ 105 w 176"/>
              <a:gd name="T55" fmla="*/ 177 h 258"/>
              <a:gd name="T56" fmla="*/ 95 w 176"/>
              <a:gd name="T57" fmla="*/ 90 h 258"/>
              <a:gd name="T58" fmla="*/ 118 w 176"/>
              <a:gd name="T59" fmla="*/ 109 h 258"/>
              <a:gd name="T60" fmla="*/ 117 w 176"/>
              <a:gd name="T61" fmla="*/ 137 h 258"/>
              <a:gd name="T62" fmla="*/ 110 w 176"/>
              <a:gd name="T63" fmla="*/ 129 h 258"/>
              <a:gd name="T64" fmla="*/ 96 w 176"/>
              <a:gd name="T65" fmla="*/ 101 h 258"/>
              <a:gd name="T66" fmla="*/ 95 w 176"/>
              <a:gd name="T67" fmla="*/ 90 h 258"/>
              <a:gd name="T68" fmla="*/ 165 w 176"/>
              <a:gd name="T69" fmla="*/ 0 h 258"/>
              <a:gd name="T70" fmla="*/ 176 w 176"/>
              <a:gd name="T71" fmla="*/ 247 h 258"/>
              <a:gd name="T72" fmla="*/ 10 w 176"/>
              <a:gd name="T73" fmla="*/ 258 h 258"/>
              <a:gd name="T74" fmla="*/ 0 w 176"/>
              <a:gd name="T75" fmla="*/ 1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258">
                <a:moveTo>
                  <a:pt x="24" y="22"/>
                </a:move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71" y="232"/>
                </a:moveTo>
                <a:cubicBezTo>
                  <a:pt x="69" y="232"/>
                  <a:pt x="67" y="233"/>
                  <a:pt x="67" y="235"/>
                </a:cubicBezTo>
                <a:cubicBezTo>
                  <a:pt x="67" y="240"/>
                  <a:pt x="67" y="240"/>
                  <a:pt x="67" y="240"/>
                </a:cubicBezTo>
                <a:cubicBezTo>
                  <a:pt x="67" y="242"/>
                  <a:pt x="69" y="243"/>
                  <a:pt x="71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2"/>
                  <a:pt x="110" y="240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2"/>
                  <a:pt x="107" y="232"/>
                </a:cubicBezTo>
                <a:cubicBezTo>
                  <a:pt x="71" y="232"/>
                  <a:pt x="71" y="232"/>
                  <a:pt x="71" y="232"/>
                </a:cubicBezTo>
                <a:close/>
                <a:moveTo>
                  <a:pt x="101" y="71"/>
                </a:moveTo>
                <a:cubicBezTo>
                  <a:pt x="101" y="71"/>
                  <a:pt x="101" y="71"/>
                  <a:pt x="101" y="71"/>
                </a:cubicBezTo>
                <a:cubicBezTo>
                  <a:pt x="103" y="71"/>
                  <a:pt x="105" y="72"/>
                  <a:pt x="107" y="72"/>
                </a:cubicBezTo>
                <a:cubicBezTo>
                  <a:pt x="118" y="77"/>
                  <a:pt x="128" y="85"/>
                  <a:pt x="134" y="96"/>
                </a:cubicBezTo>
                <a:cubicBezTo>
                  <a:pt x="140" y="106"/>
                  <a:pt x="143" y="120"/>
                  <a:pt x="139" y="134"/>
                </a:cubicBezTo>
                <a:cubicBezTo>
                  <a:pt x="139" y="137"/>
                  <a:pt x="138" y="140"/>
                  <a:pt x="137" y="143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9" y="137"/>
                  <a:pt x="129" y="135"/>
                  <a:pt x="130" y="132"/>
                </a:cubicBezTo>
                <a:cubicBezTo>
                  <a:pt x="132" y="120"/>
                  <a:pt x="130" y="109"/>
                  <a:pt x="125" y="100"/>
                </a:cubicBezTo>
                <a:cubicBezTo>
                  <a:pt x="120" y="92"/>
                  <a:pt x="113" y="85"/>
                  <a:pt x="103" y="82"/>
                </a:cubicBezTo>
                <a:cubicBezTo>
                  <a:pt x="101" y="81"/>
                  <a:pt x="100" y="80"/>
                  <a:pt x="98" y="80"/>
                </a:cubicBezTo>
                <a:cubicBezTo>
                  <a:pt x="101" y="71"/>
                  <a:pt x="101" y="71"/>
                  <a:pt x="101" y="71"/>
                </a:cubicBezTo>
                <a:close/>
                <a:moveTo>
                  <a:pt x="93" y="113"/>
                </a:moveTo>
                <a:cubicBezTo>
                  <a:pt x="93" y="113"/>
                  <a:pt x="93" y="113"/>
                  <a:pt x="93" y="113"/>
                </a:cubicBezTo>
                <a:cubicBezTo>
                  <a:pt x="97" y="115"/>
                  <a:pt x="100" y="120"/>
                  <a:pt x="99" y="125"/>
                </a:cubicBezTo>
                <a:cubicBezTo>
                  <a:pt x="97" y="130"/>
                  <a:pt x="92" y="132"/>
                  <a:pt x="87" y="131"/>
                </a:cubicBezTo>
                <a:cubicBezTo>
                  <a:pt x="82" y="129"/>
                  <a:pt x="80" y="124"/>
                  <a:pt x="81" y="119"/>
                </a:cubicBezTo>
                <a:cubicBezTo>
                  <a:pt x="83" y="115"/>
                  <a:pt x="88" y="112"/>
                  <a:pt x="93" y="113"/>
                </a:cubicBezTo>
                <a:close/>
                <a:moveTo>
                  <a:pt x="105" y="177"/>
                </a:move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87" y="186"/>
                  <a:pt x="80" y="185"/>
                  <a:pt x="74" y="180"/>
                </a:cubicBezTo>
                <a:cubicBezTo>
                  <a:pt x="53" y="157"/>
                  <a:pt x="40" y="131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3" y="92"/>
                  <a:pt x="37" y="86"/>
                  <a:pt x="45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50" y="79"/>
                  <a:pt x="50" y="79"/>
                  <a:pt x="50" y="79"/>
                </a:cubicBezTo>
                <a:cubicBezTo>
                  <a:pt x="55" y="76"/>
                  <a:pt x="55" y="76"/>
                  <a:pt x="55" y="76"/>
                </a:cubicBezTo>
                <a:cubicBezTo>
                  <a:pt x="60" y="74"/>
                  <a:pt x="60" y="74"/>
                  <a:pt x="60" y="74"/>
                </a:cubicBezTo>
                <a:cubicBezTo>
                  <a:pt x="66" y="79"/>
                  <a:pt x="75" y="103"/>
                  <a:pt x="74" y="108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57" y="117"/>
                  <a:pt x="57" y="117"/>
                  <a:pt x="57" y="117"/>
                </a:cubicBezTo>
                <a:cubicBezTo>
                  <a:pt x="63" y="133"/>
                  <a:pt x="64" y="138"/>
                  <a:pt x="74" y="152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1" y="148"/>
                  <a:pt x="81" y="148"/>
                  <a:pt x="81" y="148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4" y="143"/>
                  <a:pt x="107" y="160"/>
                  <a:pt x="110" y="174"/>
                </a:cubicBezTo>
                <a:cubicBezTo>
                  <a:pt x="105" y="177"/>
                  <a:pt x="105" y="177"/>
                  <a:pt x="105" y="177"/>
                </a:cubicBezTo>
                <a:close/>
                <a:moveTo>
                  <a:pt x="95" y="90"/>
                </a:moveTo>
                <a:cubicBezTo>
                  <a:pt x="95" y="90"/>
                  <a:pt x="95" y="90"/>
                  <a:pt x="95" y="90"/>
                </a:cubicBezTo>
                <a:cubicBezTo>
                  <a:pt x="96" y="91"/>
                  <a:pt x="98" y="91"/>
                  <a:pt x="100" y="92"/>
                </a:cubicBezTo>
                <a:cubicBezTo>
                  <a:pt x="109" y="96"/>
                  <a:pt x="115" y="102"/>
                  <a:pt x="118" y="109"/>
                </a:cubicBezTo>
                <a:cubicBezTo>
                  <a:pt x="121" y="116"/>
                  <a:pt x="121" y="124"/>
                  <a:pt x="119" y="132"/>
                </a:cubicBezTo>
                <a:cubicBezTo>
                  <a:pt x="119" y="133"/>
                  <a:pt x="118" y="135"/>
                  <a:pt x="117" y="137"/>
                </a:cubicBezTo>
                <a:cubicBezTo>
                  <a:pt x="108" y="134"/>
                  <a:pt x="108" y="134"/>
                  <a:pt x="108" y="134"/>
                </a:cubicBezTo>
                <a:cubicBezTo>
                  <a:pt x="109" y="132"/>
                  <a:pt x="109" y="131"/>
                  <a:pt x="110" y="129"/>
                </a:cubicBezTo>
                <a:cubicBezTo>
                  <a:pt x="111" y="123"/>
                  <a:pt x="111" y="118"/>
                  <a:pt x="109" y="113"/>
                </a:cubicBezTo>
                <a:cubicBezTo>
                  <a:pt x="107" y="108"/>
                  <a:pt x="103" y="104"/>
                  <a:pt x="96" y="101"/>
                </a:cubicBezTo>
                <a:cubicBezTo>
                  <a:pt x="95" y="100"/>
                  <a:pt x="93" y="100"/>
                  <a:pt x="92" y="99"/>
                </a:cubicBezTo>
                <a:cubicBezTo>
                  <a:pt x="95" y="90"/>
                  <a:pt x="95" y="90"/>
                  <a:pt x="95" y="90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8"/>
                  <a:pt x="165" y="258"/>
                </a:cubicBezTo>
                <a:cubicBezTo>
                  <a:pt x="10" y="258"/>
                  <a:pt x="10" y="258"/>
                  <a:pt x="10" y="258"/>
                </a:cubicBezTo>
                <a:cubicBezTo>
                  <a:pt x="5" y="258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>
            <a:spLocks noEditPoints="1"/>
          </p:cNvSpPr>
          <p:nvPr/>
        </p:nvSpPr>
        <p:spPr bwMode="auto">
          <a:xfrm>
            <a:off x="2449633" y="1694071"/>
            <a:ext cx="389329" cy="490295"/>
          </a:xfrm>
          <a:custGeom>
            <a:avLst/>
            <a:gdLst>
              <a:gd name="T0" fmla="*/ 67 w 204"/>
              <a:gd name="T1" fmla="*/ 235 h 257"/>
              <a:gd name="T2" fmla="*/ 70 w 204"/>
              <a:gd name="T3" fmla="*/ 243 h 257"/>
              <a:gd name="T4" fmla="*/ 110 w 204"/>
              <a:gd name="T5" fmla="*/ 239 h 257"/>
              <a:gd name="T6" fmla="*/ 107 w 204"/>
              <a:gd name="T7" fmla="*/ 231 h 257"/>
              <a:gd name="T8" fmla="*/ 203 w 204"/>
              <a:gd name="T9" fmla="*/ 106 h 257"/>
              <a:gd name="T10" fmla="*/ 203 w 204"/>
              <a:gd name="T11" fmla="*/ 181 h 257"/>
              <a:gd name="T12" fmla="*/ 204 w 204"/>
              <a:gd name="T13" fmla="*/ 108 h 257"/>
              <a:gd name="T14" fmla="*/ 203 w 204"/>
              <a:gd name="T15" fmla="*/ 106 h 257"/>
              <a:gd name="T16" fmla="*/ 57 w 204"/>
              <a:gd name="T17" fmla="*/ 182 h 257"/>
              <a:gd name="T18" fmla="*/ 56 w 204"/>
              <a:gd name="T19" fmla="*/ 107 h 257"/>
              <a:gd name="T20" fmla="*/ 56 w 204"/>
              <a:gd name="T21" fmla="*/ 108 h 257"/>
              <a:gd name="T22" fmla="*/ 169 w 204"/>
              <a:gd name="T23" fmla="*/ 120 h 257"/>
              <a:gd name="T24" fmla="*/ 90 w 204"/>
              <a:gd name="T25" fmla="*/ 93 h 257"/>
              <a:gd name="T26" fmla="*/ 62 w 204"/>
              <a:gd name="T27" fmla="*/ 99 h 257"/>
              <a:gd name="T28" fmla="*/ 196 w 204"/>
              <a:gd name="T29" fmla="*/ 100 h 257"/>
              <a:gd name="T30" fmla="*/ 99 w 204"/>
              <a:gd name="T31" fmla="*/ 103 h 257"/>
              <a:gd name="T32" fmla="*/ 159 w 204"/>
              <a:gd name="T33" fmla="*/ 100 h 257"/>
              <a:gd name="T34" fmla="*/ 99 w 204"/>
              <a:gd name="T35" fmla="*/ 110 h 257"/>
              <a:gd name="T36" fmla="*/ 159 w 204"/>
              <a:gd name="T37" fmla="*/ 113 h 257"/>
              <a:gd name="T38" fmla="*/ 99 w 204"/>
              <a:gd name="T39" fmla="*/ 110 h 257"/>
              <a:gd name="T40" fmla="*/ 159 w 204"/>
              <a:gd name="T41" fmla="*/ 121 h 257"/>
              <a:gd name="T42" fmla="*/ 99 w 204"/>
              <a:gd name="T43" fmla="*/ 124 h 257"/>
              <a:gd name="T44" fmla="*/ 195 w 204"/>
              <a:gd name="T45" fmla="*/ 189 h 257"/>
              <a:gd name="T46" fmla="*/ 191 w 204"/>
              <a:gd name="T47" fmla="*/ 190 h 257"/>
              <a:gd name="T48" fmla="*/ 66 w 204"/>
              <a:gd name="T49" fmla="*/ 190 h 257"/>
              <a:gd name="T50" fmla="*/ 126 w 204"/>
              <a:gd name="T51" fmla="*/ 160 h 257"/>
              <a:gd name="T52" fmla="*/ 133 w 204"/>
              <a:gd name="T53" fmla="*/ 160 h 257"/>
              <a:gd name="T54" fmla="*/ 195 w 204"/>
              <a:gd name="T55" fmla="*/ 189 h 257"/>
              <a:gd name="T56" fmla="*/ 165 w 204"/>
              <a:gd name="T57" fmla="*/ 0 h 257"/>
              <a:gd name="T58" fmla="*/ 176 w 204"/>
              <a:gd name="T59" fmla="*/ 65 h 257"/>
              <a:gd name="T60" fmla="*/ 153 w 204"/>
              <a:gd name="T61" fmla="*/ 22 h 257"/>
              <a:gd name="T62" fmla="*/ 24 w 204"/>
              <a:gd name="T63" fmla="*/ 217 h 257"/>
              <a:gd name="T64" fmla="*/ 153 w 204"/>
              <a:gd name="T65" fmla="*/ 205 h 257"/>
              <a:gd name="T66" fmla="*/ 176 w 204"/>
              <a:gd name="T67" fmla="*/ 247 h 257"/>
              <a:gd name="T68" fmla="*/ 10 w 204"/>
              <a:gd name="T69" fmla="*/ 257 h 257"/>
              <a:gd name="T70" fmla="*/ 0 w 204"/>
              <a:gd name="T71" fmla="*/ 1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4" h="257">
                <a:moveTo>
                  <a:pt x="70" y="231"/>
                </a:moveTo>
                <a:cubicBezTo>
                  <a:pt x="69" y="231"/>
                  <a:pt x="67" y="233"/>
                  <a:pt x="67" y="235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9" y="243"/>
                  <a:pt x="70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1"/>
                  <a:pt x="110" y="239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1"/>
                  <a:pt x="107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203" y="106"/>
                </a:moveTo>
                <a:cubicBezTo>
                  <a:pt x="153" y="145"/>
                  <a:pt x="153" y="145"/>
                  <a:pt x="153" y="145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3" y="180"/>
                  <a:pt x="204" y="179"/>
                  <a:pt x="204" y="177"/>
                </a:cubicBezTo>
                <a:cubicBezTo>
                  <a:pt x="204" y="108"/>
                  <a:pt x="204" y="108"/>
                  <a:pt x="204" y="108"/>
                </a:cubicBezTo>
                <a:cubicBezTo>
                  <a:pt x="204" y="108"/>
                  <a:pt x="203" y="107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lose/>
                <a:moveTo>
                  <a:pt x="56" y="108"/>
                </a:moveTo>
                <a:cubicBezTo>
                  <a:pt x="57" y="182"/>
                  <a:pt x="57" y="182"/>
                  <a:pt x="57" y="182"/>
                </a:cubicBezTo>
                <a:cubicBezTo>
                  <a:pt x="106" y="145"/>
                  <a:pt x="106" y="145"/>
                  <a:pt x="106" y="145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6" y="108"/>
                  <a:pt x="56" y="108"/>
                </a:cubicBezTo>
                <a:close/>
                <a:moveTo>
                  <a:pt x="196" y="100"/>
                </a:moveTo>
                <a:cubicBezTo>
                  <a:pt x="169" y="120"/>
                  <a:pt x="169" y="120"/>
                  <a:pt x="169" y="120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90" y="93"/>
                  <a:pt x="90" y="93"/>
                  <a:pt x="90" y="93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62" y="99"/>
                  <a:pt x="62" y="99"/>
                  <a:pt x="62" y="99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96" y="100"/>
                  <a:pt x="196" y="100"/>
                  <a:pt x="196" y="100"/>
                </a:cubicBezTo>
                <a:close/>
                <a:moveTo>
                  <a:pt x="99" y="100"/>
                </a:moveTo>
                <a:cubicBezTo>
                  <a:pt x="99" y="103"/>
                  <a:pt x="99" y="103"/>
                  <a:pt x="99" y="103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99" y="100"/>
                  <a:pt x="99" y="100"/>
                  <a:pt x="99" y="100"/>
                </a:cubicBezTo>
                <a:close/>
                <a:moveTo>
                  <a:pt x="99" y="110"/>
                </a:moveTo>
                <a:cubicBezTo>
                  <a:pt x="159" y="110"/>
                  <a:pt x="159" y="110"/>
                  <a:pt x="159" y="110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99" y="110"/>
                  <a:pt x="99" y="110"/>
                  <a:pt x="99" y="110"/>
                </a:cubicBezTo>
                <a:close/>
                <a:moveTo>
                  <a:pt x="99" y="121"/>
                </a:moveTo>
                <a:cubicBezTo>
                  <a:pt x="159" y="121"/>
                  <a:pt x="159" y="121"/>
                  <a:pt x="159" y="121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1"/>
                  <a:pt x="99" y="121"/>
                  <a:pt x="99" y="121"/>
                </a:cubicBezTo>
                <a:close/>
                <a:moveTo>
                  <a:pt x="195" y="189"/>
                </a:moveTo>
                <a:cubicBezTo>
                  <a:pt x="195" y="189"/>
                  <a:pt x="195" y="189"/>
                  <a:pt x="195" y="189"/>
                </a:cubicBezTo>
                <a:cubicBezTo>
                  <a:pt x="193" y="190"/>
                  <a:pt x="192" y="190"/>
                  <a:pt x="191" y="190"/>
                </a:cubicBezTo>
                <a:cubicBezTo>
                  <a:pt x="68" y="190"/>
                  <a:pt x="68" y="190"/>
                  <a:pt x="68" y="190"/>
                </a:cubicBezTo>
                <a:cubicBezTo>
                  <a:pt x="67" y="190"/>
                  <a:pt x="66" y="190"/>
                  <a:pt x="66" y="190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33" y="160"/>
                  <a:pt x="133" y="160"/>
                  <a:pt x="133" y="160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95" y="189"/>
                  <a:pt x="195" y="189"/>
                  <a:pt x="195" y="189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05"/>
                  <a:pt x="153" y="205"/>
                  <a:pt x="153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5" y="257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>
            <a:spLocks noEditPoints="1"/>
          </p:cNvSpPr>
          <p:nvPr/>
        </p:nvSpPr>
        <p:spPr bwMode="auto">
          <a:xfrm>
            <a:off x="876164" y="1748997"/>
            <a:ext cx="324710" cy="403060"/>
          </a:xfrm>
          <a:custGeom>
            <a:avLst/>
            <a:gdLst>
              <a:gd name="T0" fmla="*/ 102 w 170"/>
              <a:gd name="T1" fmla="*/ 56 h 211"/>
              <a:gd name="T2" fmla="*/ 8 w 170"/>
              <a:gd name="T3" fmla="*/ 101 h 211"/>
              <a:gd name="T4" fmla="*/ 0 w 170"/>
              <a:gd name="T5" fmla="*/ 65 h 211"/>
              <a:gd name="T6" fmla="*/ 122 w 170"/>
              <a:gd name="T7" fmla="*/ 189 h 211"/>
              <a:gd name="T8" fmla="*/ 170 w 170"/>
              <a:gd name="T9" fmla="*/ 206 h 211"/>
              <a:gd name="T10" fmla="*/ 122 w 170"/>
              <a:gd name="T11" fmla="*/ 189 h 211"/>
              <a:gd name="T12" fmla="*/ 112 w 170"/>
              <a:gd name="T13" fmla="*/ 211 h 211"/>
              <a:gd name="T14" fmla="*/ 62 w 170"/>
              <a:gd name="T15" fmla="*/ 206 h 211"/>
              <a:gd name="T16" fmla="*/ 0 w 170"/>
              <a:gd name="T17" fmla="*/ 189 h 211"/>
              <a:gd name="T18" fmla="*/ 62 w 170"/>
              <a:gd name="T19" fmla="*/ 183 h 211"/>
              <a:gd name="T20" fmla="*/ 81 w 170"/>
              <a:gd name="T21" fmla="*/ 158 h 211"/>
              <a:gd name="T22" fmla="*/ 0 w 170"/>
              <a:gd name="T23" fmla="*/ 150 h 211"/>
              <a:gd name="T24" fmla="*/ 8 w 170"/>
              <a:gd name="T25" fmla="*/ 114 h 211"/>
              <a:gd name="T26" fmla="*/ 102 w 170"/>
              <a:gd name="T27" fmla="*/ 158 h 211"/>
              <a:gd name="T28" fmla="*/ 93 w 170"/>
              <a:gd name="T29" fmla="*/ 183 h 211"/>
              <a:gd name="T30" fmla="*/ 112 w 170"/>
              <a:gd name="T31" fmla="*/ 189 h 211"/>
              <a:gd name="T32" fmla="*/ 8 w 170"/>
              <a:gd name="T33" fmla="*/ 0 h 211"/>
              <a:gd name="T34" fmla="*/ 102 w 170"/>
              <a:gd name="T35" fmla="*/ 44 h 211"/>
              <a:gd name="T36" fmla="*/ 0 w 170"/>
              <a:gd name="T37" fmla="*/ 36 h 211"/>
              <a:gd name="T38" fmla="*/ 8 w 170"/>
              <a:gd name="T39" fmla="*/ 0 h 211"/>
              <a:gd name="T40" fmla="*/ 111 w 170"/>
              <a:gd name="T41" fmla="*/ 158 h 211"/>
              <a:gd name="T42" fmla="*/ 170 w 170"/>
              <a:gd name="T43" fmla="*/ 150 h 211"/>
              <a:gd name="T44" fmla="*/ 162 w 170"/>
              <a:gd name="T45" fmla="*/ 114 h 211"/>
              <a:gd name="T46" fmla="*/ 124 w 170"/>
              <a:gd name="T47" fmla="*/ 17 h 211"/>
              <a:gd name="T48" fmla="*/ 145 w 170"/>
              <a:gd name="T49" fmla="*/ 26 h 211"/>
              <a:gd name="T50" fmla="*/ 124 w 170"/>
              <a:gd name="T51" fmla="*/ 17 h 211"/>
              <a:gd name="T52" fmla="*/ 145 w 170"/>
              <a:gd name="T53" fmla="*/ 131 h 211"/>
              <a:gd name="T54" fmla="*/ 124 w 170"/>
              <a:gd name="T55" fmla="*/ 141 h 211"/>
              <a:gd name="T56" fmla="*/ 124 w 170"/>
              <a:gd name="T57" fmla="*/ 74 h 211"/>
              <a:gd name="T58" fmla="*/ 145 w 170"/>
              <a:gd name="T59" fmla="*/ 83 h 211"/>
              <a:gd name="T60" fmla="*/ 124 w 170"/>
              <a:gd name="T61" fmla="*/ 74 h 211"/>
              <a:gd name="T62" fmla="*/ 111 w 170"/>
              <a:gd name="T63" fmla="*/ 44 h 211"/>
              <a:gd name="T64" fmla="*/ 170 w 170"/>
              <a:gd name="T65" fmla="*/ 36 h 211"/>
              <a:gd name="T66" fmla="*/ 162 w 170"/>
              <a:gd name="T67" fmla="*/ 0 h 211"/>
              <a:gd name="T68" fmla="*/ 111 w 170"/>
              <a:gd name="T69" fmla="*/ 56 h 211"/>
              <a:gd name="T70" fmla="*/ 162 w 170"/>
              <a:gd name="T71" fmla="*/ 101 h 211"/>
              <a:gd name="T72" fmla="*/ 170 w 170"/>
              <a:gd name="T73" fmla="*/ 65 h 211"/>
              <a:gd name="T74" fmla="*/ 111 w 170"/>
              <a:gd name="T75" fmla="*/ 5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0" h="211">
                <a:moveTo>
                  <a:pt x="8" y="56"/>
                </a:moveTo>
                <a:cubicBezTo>
                  <a:pt x="102" y="56"/>
                  <a:pt x="102" y="56"/>
                  <a:pt x="102" y="56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8" y="101"/>
                  <a:pt x="8" y="101"/>
                  <a:pt x="8" y="101"/>
                </a:cubicBezTo>
                <a:cubicBezTo>
                  <a:pt x="4" y="101"/>
                  <a:pt x="0" y="97"/>
                  <a:pt x="0" y="9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0"/>
                  <a:pt x="4" y="56"/>
                  <a:pt x="8" y="56"/>
                </a:cubicBezTo>
                <a:close/>
                <a:moveTo>
                  <a:pt x="122" y="189"/>
                </a:moveTo>
                <a:cubicBezTo>
                  <a:pt x="170" y="189"/>
                  <a:pt x="170" y="189"/>
                  <a:pt x="170" y="189"/>
                </a:cubicBezTo>
                <a:cubicBezTo>
                  <a:pt x="170" y="206"/>
                  <a:pt x="170" y="206"/>
                  <a:pt x="170" y="206"/>
                </a:cubicBezTo>
                <a:cubicBezTo>
                  <a:pt x="122" y="206"/>
                  <a:pt x="122" y="206"/>
                  <a:pt x="122" y="206"/>
                </a:cubicBezTo>
                <a:cubicBezTo>
                  <a:pt x="122" y="189"/>
                  <a:pt x="122" y="189"/>
                  <a:pt x="122" y="189"/>
                </a:cubicBezTo>
                <a:close/>
                <a:moveTo>
                  <a:pt x="112" y="206"/>
                </a:moveTo>
                <a:cubicBezTo>
                  <a:pt x="112" y="211"/>
                  <a:pt x="112" y="211"/>
                  <a:pt x="112" y="211"/>
                </a:cubicBezTo>
                <a:cubicBezTo>
                  <a:pt x="62" y="211"/>
                  <a:pt x="62" y="211"/>
                  <a:pt x="62" y="211"/>
                </a:cubicBezTo>
                <a:cubicBezTo>
                  <a:pt x="62" y="206"/>
                  <a:pt x="62" y="206"/>
                  <a:pt x="62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9"/>
                  <a:pt x="0" y="189"/>
                  <a:pt x="0" y="189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62" y="183"/>
                  <a:pt x="62" y="183"/>
                  <a:pt x="62" y="183"/>
                </a:cubicBezTo>
                <a:cubicBezTo>
                  <a:pt x="81" y="183"/>
                  <a:pt x="81" y="183"/>
                  <a:pt x="81" y="183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8" y="158"/>
                  <a:pt x="8" y="158"/>
                  <a:pt x="8" y="158"/>
                </a:cubicBezTo>
                <a:cubicBezTo>
                  <a:pt x="4" y="158"/>
                  <a:pt x="0" y="154"/>
                  <a:pt x="0" y="15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17"/>
                  <a:pt x="4" y="114"/>
                  <a:pt x="8" y="114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2" y="158"/>
                  <a:pt x="102" y="158"/>
                  <a:pt x="102" y="158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112" y="206"/>
                  <a:pt x="112" y="206"/>
                  <a:pt x="112" y="206"/>
                </a:cubicBezTo>
                <a:close/>
                <a:moveTo>
                  <a:pt x="8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4" y="44"/>
                  <a:pt x="0" y="40"/>
                  <a:pt x="0" y="3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11" y="114"/>
                </a:moveTo>
                <a:cubicBezTo>
                  <a:pt x="111" y="158"/>
                  <a:pt x="111" y="158"/>
                  <a:pt x="111" y="158"/>
                </a:cubicBezTo>
                <a:cubicBezTo>
                  <a:pt x="162" y="158"/>
                  <a:pt x="162" y="158"/>
                  <a:pt x="162" y="158"/>
                </a:cubicBezTo>
                <a:cubicBezTo>
                  <a:pt x="167" y="158"/>
                  <a:pt x="170" y="154"/>
                  <a:pt x="170" y="150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170" y="117"/>
                  <a:pt x="167" y="114"/>
                  <a:pt x="162" y="114"/>
                </a:cubicBezTo>
                <a:cubicBezTo>
                  <a:pt x="111" y="114"/>
                  <a:pt x="111" y="114"/>
                  <a:pt x="111" y="114"/>
                </a:cubicBezTo>
                <a:close/>
                <a:moveTo>
                  <a:pt x="124" y="17"/>
                </a:moveTo>
                <a:cubicBezTo>
                  <a:pt x="145" y="17"/>
                  <a:pt x="145" y="17"/>
                  <a:pt x="145" y="17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17"/>
                  <a:pt x="124" y="17"/>
                  <a:pt x="124" y="17"/>
                </a:cubicBezTo>
                <a:close/>
                <a:moveTo>
                  <a:pt x="124" y="131"/>
                </a:moveTo>
                <a:cubicBezTo>
                  <a:pt x="145" y="131"/>
                  <a:pt x="145" y="131"/>
                  <a:pt x="145" y="131"/>
                </a:cubicBezTo>
                <a:cubicBezTo>
                  <a:pt x="145" y="141"/>
                  <a:pt x="145" y="141"/>
                  <a:pt x="145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31"/>
                  <a:pt x="124" y="131"/>
                  <a:pt x="124" y="131"/>
                </a:cubicBezTo>
                <a:close/>
                <a:moveTo>
                  <a:pt x="124" y="74"/>
                </a:moveTo>
                <a:cubicBezTo>
                  <a:pt x="145" y="74"/>
                  <a:pt x="145" y="74"/>
                  <a:pt x="145" y="74"/>
                </a:cubicBezTo>
                <a:cubicBezTo>
                  <a:pt x="145" y="83"/>
                  <a:pt x="145" y="83"/>
                  <a:pt x="145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74"/>
                  <a:pt x="124" y="74"/>
                  <a:pt x="124" y="74"/>
                </a:cubicBezTo>
                <a:close/>
                <a:moveTo>
                  <a:pt x="111" y="0"/>
                </a:moveTo>
                <a:cubicBezTo>
                  <a:pt x="111" y="44"/>
                  <a:pt x="111" y="44"/>
                  <a:pt x="111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7" y="44"/>
                  <a:pt x="170" y="40"/>
                  <a:pt x="170" y="36"/>
                </a:cubicBezTo>
                <a:cubicBezTo>
                  <a:pt x="170" y="8"/>
                  <a:pt x="170" y="8"/>
                  <a:pt x="170" y="8"/>
                </a:cubicBezTo>
                <a:cubicBezTo>
                  <a:pt x="170" y="4"/>
                  <a:pt x="167" y="0"/>
                  <a:pt x="162" y="0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111" y="56"/>
                </a:moveTo>
                <a:cubicBezTo>
                  <a:pt x="111" y="101"/>
                  <a:pt x="111" y="101"/>
                  <a:pt x="111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7" y="101"/>
                  <a:pt x="170" y="97"/>
                  <a:pt x="170" y="93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0"/>
                  <a:pt x="167" y="56"/>
                  <a:pt x="162" y="56"/>
                </a:cubicBezTo>
                <a:lnTo>
                  <a:pt x="111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1588586" y="1730419"/>
            <a:ext cx="483026" cy="368327"/>
          </a:xfrm>
          <a:custGeom>
            <a:avLst/>
            <a:gdLst>
              <a:gd name="T0" fmla="*/ 106 w 253"/>
              <a:gd name="T1" fmla="*/ 70 h 193"/>
              <a:gd name="T2" fmla="*/ 119 w 253"/>
              <a:gd name="T3" fmla="*/ 46 h 193"/>
              <a:gd name="T4" fmla="*/ 162 w 253"/>
              <a:gd name="T5" fmla="*/ 6 h 193"/>
              <a:gd name="T6" fmla="*/ 241 w 253"/>
              <a:gd name="T7" fmla="*/ 10 h 193"/>
              <a:gd name="T8" fmla="*/ 175 w 253"/>
              <a:gd name="T9" fmla="*/ 28 h 193"/>
              <a:gd name="T10" fmla="*/ 136 w 253"/>
              <a:gd name="T11" fmla="*/ 36 h 193"/>
              <a:gd name="T12" fmla="*/ 140 w 253"/>
              <a:gd name="T13" fmla="*/ 46 h 193"/>
              <a:gd name="T14" fmla="*/ 233 w 253"/>
              <a:gd name="T15" fmla="*/ 70 h 193"/>
              <a:gd name="T16" fmla="*/ 248 w 253"/>
              <a:gd name="T17" fmla="*/ 179 h 193"/>
              <a:gd name="T18" fmla="*/ 15 w 253"/>
              <a:gd name="T19" fmla="*/ 193 h 193"/>
              <a:gd name="T20" fmla="*/ 0 w 253"/>
              <a:gd name="T21" fmla="*/ 85 h 193"/>
              <a:gd name="T22" fmla="*/ 23 w 253"/>
              <a:gd name="T23" fmla="*/ 101 h 193"/>
              <a:gd name="T24" fmla="*/ 48 w 253"/>
              <a:gd name="T25" fmla="*/ 116 h 193"/>
              <a:gd name="T26" fmla="*/ 23 w 253"/>
              <a:gd name="T27" fmla="*/ 101 h 193"/>
              <a:gd name="T28" fmla="*/ 205 w 253"/>
              <a:gd name="T29" fmla="*/ 169 h 193"/>
              <a:gd name="T30" fmla="*/ 230 w 253"/>
              <a:gd name="T31" fmla="*/ 153 h 193"/>
              <a:gd name="T32" fmla="*/ 168 w 253"/>
              <a:gd name="T33" fmla="*/ 153 h 193"/>
              <a:gd name="T34" fmla="*/ 193 w 253"/>
              <a:gd name="T35" fmla="*/ 169 h 193"/>
              <a:gd name="T36" fmla="*/ 168 w 253"/>
              <a:gd name="T37" fmla="*/ 153 h 193"/>
              <a:gd name="T38" fmla="*/ 60 w 253"/>
              <a:gd name="T39" fmla="*/ 169 h 193"/>
              <a:gd name="T40" fmla="*/ 157 w 253"/>
              <a:gd name="T41" fmla="*/ 153 h 193"/>
              <a:gd name="T42" fmla="*/ 23 w 253"/>
              <a:gd name="T43" fmla="*/ 153 h 193"/>
              <a:gd name="T44" fmla="*/ 48 w 253"/>
              <a:gd name="T45" fmla="*/ 169 h 193"/>
              <a:gd name="T46" fmla="*/ 23 w 253"/>
              <a:gd name="T47" fmla="*/ 153 h 193"/>
              <a:gd name="T48" fmla="*/ 190 w 253"/>
              <a:gd name="T49" fmla="*/ 143 h 193"/>
              <a:gd name="T50" fmla="*/ 230 w 253"/>
              <a:gd name="T51" fmla="*/ 128 h 193"/>
              <a:gd name="T52" fmla="*/ 154 w 253"/>
              <a:gd name="T53" fmla="*/ 128 h 193"/>
              <a:gd name="T54" fmla="*/ 179 w 253"/>
              <a:gd name="T55" fmla="*/ 143 h 193"/>
              <a:gd name="T56" fmla="*/ 154 w 253"/>
              <a:gd name="T57" fmla="*/ 128 h 193"/>
              <a:gd name="T58" fmla="*/ 118 w 253"/>
              <a:gd name="T59" fmla="*/ 143 h 193"/>
              <a:gd name="T60" fmla="*/ 143 w 253"/>
              <a:gd name="T61" fmla="*/ 128 h 193"/>
              <a:gd name="T62" fmla="*/ 82 w 253"/>
              <a:gd name="T63" fmla="*/ 128 h 193"/>
              <a:gd name="T64" fmla="*/ 106 w 253"/>
              <a:gd name="T65" fmla="*/ 143 h 193"/>
              <a:gd name="T66" fmla="*/ 82 w 253"/>
              <a:gd name="T67" fmla="*/ 128 h 193"/>
              <a:gd name="T68" fmla="*/ 45 w 253"/>
              <a:gd name="T69" fmla="*/ 143 h 193"/>
              <a:gd name="T70" fmla="*/ 70 w 253"/>
              <a:gd name="T71" fmla="*/ 128 h 193"/>
              <a:gd name="T72" fmla="*/ 23 w 253"/>
              <a:gd name="T73" fmla="*/ 128 h 193"/>
              <a:gd name="T74" fmla="*/ 33 w 253"/>
              <a:gd name="T75" fmla="*/ 143 h 193"/>
              <a:gd name="T76" fmla="*/ 23 w 253"/>
              <a:gd name="T77" fmla="*/ 128 h 193"/>
              <a:gd name="T78" fmla="*/ 205 w 253"/>
              <a:gd name="T79" fmla="*/ 116 h 193"/>
              <a:gd name="T80" fmla="*/ 230 w 253"/>
              <a:gd name="T81" fmla="*/ 101 h 193"/>
              <a:gd name="T82" fmla="*/ 60 w 253"/>
              <a:gd name="T83" fmla="*/ 101 h 193"/>
              <a:gd name="T84" fmla="*/ 84 w 253"/>
              <a:gd name="T85" fmla="*/ 116 h 193"/>
              <a:gd name="T86" fmla="*/ 60 w 253"/>
              <a:gd name="T87" fmla="*/ 101 h 193"/>
              <a:gd name="T88" fmla="*/ 96 w 253"/>
              <a:gd name="T89" fmla="*/ 116 h 193"/>
              <a:gd name="T90" fmla="*/ 121 w 253"/>
              <a:gd name="T91" fmla="*/ 101 h 193"/>
              <a:gd name="T92" fmla="*/ 132 w 253"/>
              <a:gd name="T93" fmla="*/ 101 h 193"/>
              <a:gd name="T94" fmla="*/ 157 w 253"/>
              <a:gd name="T95" fmla="*/ 116 h 193"/>
              <a:gd name="T96" fmla="*/ 132 w 253"/>
              <a:gd name="T97" fmla="*/ 101 h 193"/>
              <a:gd name="T98" fmla="*/ 168 w 253"/>
              <a:gd name="T99" fmla="*/ 116 h 193"/>
              <a:gd name="T100" fmla="*/ 193 w 253"/>
              <a:gd name="T101" fmla="*/ 10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3" h="193">
                <a:moveTo>
                  <a:pt x="15" y="70"/>
                </a:moveTo>
                <a:cubicBezTo>
                  <a:pt x="106" y="70"/>
                  <a:pt x="106" y="70"/>
                  <a:pt x="106" y="70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19" y="42"/>
                  <a:pt x="120" y="37"/>
                  <a:pt x="122" y="31"/>
                </a:cubicBezTo>
                <a:cubicBezTo>
                  <a:pt x="132" y="3"/>
                  <a:pt x="146" y="0"/>
                  <a:pt x="162" y="6"/>
                </a:cubicBezTo>
                <a:cubicBezTo>
                  <a:pt x="169" y="8"/>
                  <a:pt x="175" y="12"/>
                  <a:pt x="182" y="16"/>
                </a:cubicBezTo>
                <a:cubicBezTo>
                  <a:pt x="200" y="27"/>
                  <a:pt x="221" y="40"/>
                  <a:pt x="241" y="10"/>
                </a:cubicBezTo>
                <a:cubicBezTo>
                  <a:pt x="253" y="17"/>
                  <a:pt x="253" y="17"/>
                  <a:pt x="253" y="17"/>
                </a:cubicBezTo>
                <a:cubicBezTo>
                  <a:pt x="226" y="59"/>
                  <a:pt x="199" y="43"/>
                  <a:pt x="175" y="28"/>
                </a:cubicBezTo>
                <a:cubicBezTo>
                  <a:pt x="169" y="25"/>
                  <a:pt x="163" y="21"/>
                  <a:pt x="158" y="19"/>
                </a:cubicBezTo>
                <a:cubicBezTo>
                  <a:pt x="149" y="16"/>
                  <a:pt x="142" y="19"/>
                  <a:pt x="136" y="36"/>
                </a:cubicBezTo>
                <a:cubicBezTo>
                  <a:pt x="134" y="40"/>
                  <a:pt x="133" y="43"/>
                  <a:pt x="133" y="46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233" y="70"/>
                  <a:pt x="233" y="70"/>
                  <a:pt x="233" y="70"/>
                </a:cubicBezTo>
                <a:cubicBezTo>
                  <a:pt x="241" y="70"/>
                  <a:pt x="248" y="77"/>
                  <a:pt x="248" y="85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87"/>
                  <a:pt x="241" y="193"/>
                  <a:pt x="233" y="193"/>
                </a:cubicBezTo>
                <a:cubicBezTo>
                  <a:pt x="15" y="193"/>
                  <a:pt x="15" y="193"/>
                  <a:pt x="15" y="193"/>
                </a:cubicBezTo>
                <a:cubicBezTo>
                  <a:pt x="7" y="193"/>
                  <a:pt x="0" y="187"/>
                  <a:pt x="0" y="17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7"/>
                  <a:pt x="7" y="70"/>
                  <a:pt x="15" y="70"/>
                </a:cubicBezTo>
                <a:close/>
                <a:moveTo>
                  <a:pt x="23" y="101"/>
                </a:moveTo>
                <a:cubicBezTo>
                  <a:pt x="23" y="116"/>
                  <a:pt x="23" y="116"/>
                  <a:pt x="23" y="116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23" y="101"/>
                  <a:pt x="23" y="101"/>
                  <a:pt x="23" y="101"/>
                </a:cubicBezTo>
                <a:close/>
                <a:moveTo>
                  <a:pt x="205" y="153"/>
                </a:moveTo>
                <a:cubicBezTo>
                  <a:pt x="205" y="169"/>
                  <a:pt x="205" y="169"/>
                  <a:pt x="205" y="169"/>
                </a:cubicBezTo>
                <a:cubicBezTo>
                  <a:pt x="230" y="169"/>
                  <a:pt x="230" y="169"/>
                  <a:pt x="230" y="169"/>
                </a:cubicBezTo>
                <a:cubicBezTo>
                  <a:pt x="230" y="153"/>
                  <a:pt x="230" y="153"/>
                  <a:pt x="230" y="153"/>
                </a:cubicBezTo>
                <a:cubicBezTo>
                  <a:pt x="205" y="153"/>
                  <a:pt x="205" y="153"/>
                  <a:pt x="205" y="153"/>
                </a:cubicBezTo>
                <a:close/>
                <a:moveTo>
                  <a:pt x="168" y="153"/>
                </a:moveTo>
                <a:cubicBezTo>
                  <a:pt x="168" y="159"/>
                  <a:pt x="168" y="164"/>
                  <a:pt x="168" y="169"/>
                </a:cubicBezTo>
                <a:cubicBezTo>
                  <a:pt x="177" y="169"/>
                  <a:pt x="185" y="169"/>
                  <a:pt x="193" y="169"/>
                </a:cubicBezTo>
                <a:cubicBezTo>
                  <a:pt x="193" y="164"/>
                  <a:pt x="193" y="159"/>
                  <a:pt x="193" y="153"/>
                </a:cubicBezTo>
                <a:cubicBezTo>
                  <a:pt x="185" y="153"/>
                  <a:pt x="177" y="153"/>
                  <a:pt x="168" y="153"/>
                </a:cubicBezTo>
                <a:close/>
                <a:moveTo>
                  <a:pt x="60" y="153"/>
                </a:moveTo>
                <a:cubicBezTo>
                  <a:pt x="60" y="159"/>
                  <a:pt x="60" y="164"/>
                  <a:pt x="60" y="169"/>
                </a:cubicBezTo>
                <a:cubicBezTo>
                  <a:pt x="92" y="169"/>
                  <a:pt x="124" y="169"/>
                  <a:pt x="157" y="169"/>
                </a:cubicBezTo>
                <a:cubicBezTo>
                  <a:pt x="157" y="164"/>
                  <a:pt x="157" y="159"/>
                  <a:pt x="157" y="153"/>
                </a:cubicBezTo>
                <a:cubicBezTo>
                  <a:pt x="124" y="153"/>
                  <a:pt x="92" y="153"/>
                  <a:pt x="60" y="153"/>
                </a:cubicBezTo>
                <a:close/>
                <a:moveTo>
                  <a:pt x="23" y="153"/>
                </a:moveTo>
                <a:cubicBezTo>
                  <a:pt x="23" y="169"/>
                  <a:pt x="23" y="169"/>
                  <a:pt x="23" y="169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23" y="153"/>
                  <a:pt x="23" y="153"/>
                  <a:pt x="23" y="153"/>
                </a:cubicBezTo>
                <a:close/>
                <a:moveTo>
                  <a:pt x="190" y="128"/>
                </a:moveTo>
                <a:cubicBezTo>
                  <a:pt x="190" y="143"/>
                  <a:pt x="190" y="143"/>
                  <a:pt x="190" y="143"/>
                </a:cubicBezTo>
                <a:cubicBezTo>
                  <a:pt x="230" y="143"/>
                  <a:pt x="230" y="143"/>
                  <a:pt x="230" y="143"/>
                </a:cubicBezTo>
                <a:cubicBezTo>
                  <a:pt x="230" y="128"/>
                  <a:pt x="230" y="128"/>
                  <a:pt x="230" y="128"/>
                </a:cubicBezTo>
                <a:cubicBezTo>
                  <a:pt x="190" y="128"/>
                  <a:pt x="190" y="128"/>
                  <a:pt x="190" y="128"/>
                </a:cubicBezTo>
                <a:close/>
                <a:moveTo>
                  <a:pt x="154" y="128"/>
                </a:moveTo>
                <a:cubicBezTo>
                  <a:pt x="154" y="133"/>
                  <a:pt x="154" y="138"/>
                  <a:pt x="154" y="143"/>
                </a:cubicBezTo>
                <a:cubicBezTo>
                  <a:pt x="162" y="143"/>
                  <a:pt x="171" y="143"/>
                  <a:pt x="179" y="143"/>
                </a:cubicBezTo>
                <a:cubicBezTo>
                  <a:pt x="179" y="138"/>
                  <a:pt x="179" y="133"/>
                  <a:pt x="179" y="128"/>
                </a:cubicBezTo>
                <a:cubicBezTo>
                  <a:pt x="171" y="128"/>
                  <a:pt x="162" y="128"/>
                  <a:pt x="154" y="128"/>
                </a:cubicBezTo>
                <a:close/>
                <a:moveTo>
                  <a:pt x="118" y="128"/>
                </a:moveTo>
                <a:cubicBezTo>
                  <a:pt x="118" y="133"/>
                  <a:pt x="118" y="138"/>
                  <a:pt x="118" y="143"/>
                </a:cubicBezTo>
                <a:cubicBezTo>
                  <a:pt x="126" y="143"/>
                  <a:pt x="134" y="143"/>
                  <a:pt x="143" y="143"/>
                </a:cubicBezTo>
                <a:cubicBezTo>
                  <a:pt x="143" y="138"/>
                  <a:pt x="143" y="133"/>
                  <a:pt x="143" y="128"/>
                </a:cubicBezTo>
                <a:cubicBezTo>
                  <a:pt x="134" y="128"/>
                  <a:pt x="126" y="128"/>
                  <a:pt x="118" y="128"/>
                </a:cubicBezTo>
                <a:close/>
                <a:moveTo>
                  <a:pt x="82" y="128"/>
                </a:moveTo>
                <a:cubicBezTo>
                  <a:pt x="82" y="133"/>
                  <a:pt x="82" y="138"/>
                  <a:pt x="82" y="143"/>
                </a:cubicBezTo>
                <a:cubicBezTo>
                  <a:pt x="90" y="143"/>
                  <a:pt x="98" y="143"/>
                  <a:pt x="106" y="143"/>
                </a:cubicBezTo>
                <a:cubicBezTo>
                  <a:pt x="106" y="138"/>
                  <a:pt x="106" y="133"/>
                  <a:pt x="106" y="128"/>
                </a:cubicBezTo>
                <a:cubicBezTo>
                  <a:pt x="98" y="128"/>
                  <a:pt x="90" y="128"/>
                  <a:pt x="82" y="128"/>
                </a:cubicBezTo>
                <a:close/>
                <a:moveTo>
                  <a:pt x="45" y="128"/>
                </a:moveTo>
                <a:cubicBezTo>
                  <a:pt x="45" y="133"/>
                  <a:pt x="45" y="138"/>
                  <a:pt x="45" y="143"/>
                </a:cubicBezTo>
                <a:cubicBezTo>
                  <a:pt x="54" y="143"/>
                  <a:pt x="62" y="143"/>
                  <a:pt x="70" y="143"/>
                </a:cubicBezTo>
                <a:cubicBezTo>
                  <a:pt x="70" y="138"/>
                  <a:pt x="70" y="133"/>
                  <a:pt x="70" y="128"/>
                </a:cubicBezTo>
                <a:cubicBezTo>
                  <a:pt x="62" y="128"/>
                  <a:pt x="54" y="128"/>
                  <a:pt x="45" y="128"/>
                </a:cubicBezTo>
                <a:close/>
                <a:moveTo>
                  <a:pt x="23" y="128"/>
                </a:moveTo>
                <a:cubicBezTo>
                  <a:pt x="23" y="143"/>
                  <a:pt x="23" y="143"/>
                  <a:pt x="23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23" y="128"/>
                  <a:pt x="23" y="128"/>
                  <a:pt x="23" y="128"/>
                </a:cubicBezTo>
                <a:close/>
                <a:moveTo>
                  <a:pt x="205" y="101"/>
                </a:moveTo>
                <a:cubicBezTo>
                  <a:pt x="205" y="116"/>
                  <a:pt x="205" y="116"/>
                  <a:pt x="205" y="116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01"/>
                  <a:pt x="230" y="101"/>
                  <a:pt x="230" y="101"/>
                </a:cubicBezTo>
                <a:cubicBezTo>
                  <a:pt x="205" y="101"/>
                  <a:pt x="205" y="101"/>
                  <a:pt x="205" y="101"/>
                </a:cubicBezTo>
                <a:close/>
                <a:moveTo>
                  <a:pt x="60" y="101"/>
                </a:moveTo>
                <a:cubicBezTo>
                  <a:pt x="60" y="106"/>
                  <a:pt x="60" y="111"/>
                  <a:pt x="60" y="116"/>
                </a:cubicBezTo>
                <a:cubicBezTo>
                  <a:pt x="68" y="116"/>
                  <a:pt x="76" y="116"/>
                  <a:pt x="84" y="116"/>
                </a:cubicBezTo>
                <a:cubicBezTo>
                  <a:pt x="84" y="111"/>
                  <a:pt x="84" y="106"/>
                  <a:pt x="84" y="101"/>
                </a:cubicBezTo>
                <a:cubicBezTo>
                  <a:pt x="76" y="101"/>
                  <a:pt x="68" y="101"/>
                  <a:pt x="60" y="101"/>
                </a:cubicBezTo>
                <a:close/>
                <a:moveTo>
                  <a:pt x="96" y="101"/>
                </a:moveTo>
                <a:cubicBezTo>
                  <a:pt x="96" y="106"/>
                  <a:pt x="96" y="111"/>
                  <a:pt x="96" y="116"/>
                </a:cubicBezTo>
                <a:cubicBezTo>
                  <a:pt x="104" y="116"/>
                  <a:pt x="112" y="116"/>
                  <a:pt x="121" y="116"/>
                </a:cubicBezTo>
                <a:cubicBezTo>
                  <a:pt x="121" y="111"/>
                  <a:pt x="121" y="106"/>
                  <a:pt x="121" y="101"/>
                </a:cubicBezTo>
                <a:cubicBezTo>
                  <a:pt x="112" y="101"/>
                  <a:pt x="104" y="101"/>
                  <a:pt x="96" y="101"/>
                </a:cubicBezTo>
                <a:close/>
                <a:moveTo>
                  <a:pt x="132" y="101"/>
                </a:moveTo>
                <a:cubicBezTo>
                  <a:pt x="132" y="106"/>
                  <a:pt x="132" y="111"/>
                  <a:pt x="132" y="116"/>
                </a:cubicBezTo>
                <a:cubicBezTo>
                  <a:pt x="140" y="116"/>
                  <a:pt x="149" y="116"/>
                  <a:pt x="157" y="116"/>
                </a:cubicBezTo>
                <a:cubicBezTo>
                  <a:pt x="157" y="111"/>
                  <a:pt x="157" y="106"/>
                  <a:pt x="157" y="101"/>
                </a:cubicBezTo>
                <a:cubicBezTo>
                  <a:pt x="149" y="101"/>
                  <a:pt x="140" y="101"/>
                  <a:pt x="132" y="101"/>
                </a:cubicBezTo>
                <a:close/>
                <a:moveTo>
                  <a:pt x="168" y="101"/>
                </a:moveTo>
                <a:cubicBezTo>
                  <a:pt x="168" y="106"/>
                  <a:pt x="168" y="111"/>
                  <a:pt x="168" y="116"/>
                </a:cubicBezTo>
                <a:cubicBezTo>
                  <a:pt x="177" y="116"/>
                  <a:pt x="185" y="116"/>
                  <a:pt x="193" y="116"/>
                </a:cubicBezTo>
                <a:cubicBezTo>
                  <a:pt x="193" y="111"/>
                  <a:pt x="193" y="106"/>
                  <a:pt x="193" y="101"/>
                </a:cubicBezTo>
                <a:cubicBezTo>
                  <a:pt x="185" y="101"/>
                  <a:pt x="177" y="101"/>
                  <a:pt x="168" y="10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1" name="Freeform 131"/>
          <p:cNvSpPr>
            <a:spLocks noEditPoints="1"/>
          </p:cNvSpPr>
          <p:nvPr/>
        </p:nvSpPr>
        <p:spPr bwMode="auto">
          <a:xfrm>
            <a:off x="859202" y="2447687"/>
            <a:ext cx="387713" cy="479795"/>
          </a:xfrm>
          <a:custGeom>
            <a:avLst/>
            <a:gdLst>
              <a:gd name="T0" fmla="*/ 190 w 203"/>
              <a:gd name="T1" fmla="*/ 227 h 251"/>
              <a:gd name="T2" fmla="*/ 140 w 203"/>
              <a:gd name="T3" fmla="*/ 245 h 251"/>
              <a:gd name="T4" fmla="*/ 102 w 203"/>
              <a:gd name="T5" fmla="*/ 0 h 251"/>
              <a:gd name="T6" fmla="*/ 0 w 203"/>
              <a:gd name="T7" fmla="*/ 101 h 251"/>
              <a:gd name="T8" fmla="*/ 96 w 203"/>
              <a:gd name="T9" fmla="*/ 203 h 251"/>
              <a:gd name="T10" fmla="*/ 77 w 203"/>
              <a:gd name="T11" fmla="*/ 221 h 251"/>
              <a:gd name="T12" fmla="*/ 11 w 203"/>
              <a:gd name="T13" fmla="*/ 227 h 251"/>
              <a:gd name="T14" fmla="*/ 77 w 203"/>
              <a:gd name="T15" fmla="*/ 245 h 251"/>
              <a:gd name="T16" fmla="*/ 129 w 203"/>
              <a:gd name="T17" fmla="*/ 251 h 251"/>
              <a:gd name="T18" fmla="*/ 129 w 203"/>
              <a:gd name="T19" fmla="*/ 227 h 251"/>
              <a:gd name="T20" fmla="*/ 109 w 203"/>
              <a:gd name="T21" fmla="*/ 221 h 251"/>
              <a:gd name="T22" fmla="*/ 173 w 203"/>
              <a:gd name="T23" fmla="*/ 173 h 251"/>
              <a:gd name="T24" fmla="*/ 173 w 203"/>
              <a:gd name="T25" fmla="*/ 29 h 251"/>
              <a:gd name="T26" fmla="*/ 180 w 203"/>
              <a:gd name="T27" fmla="*/ 110 h 251"/>
              <a:gd name="T28" fmla="*/ 158 w 203"/>
              <a:gd name="T29" fmla="*/ 128 h 251"/>
              <a:gd name="T30" fmla="*/ 180 w 203"/>
              <a:gd name="T31" fmla="*/ 110 h 251"/>
              <a:gd name="T32" fmla="*/ 135 w 203"/>
              <a:gd name="T33" fmla="*/ 135 h 251"/>
              <a:gd name="T34" fmla="*/ 112 w 203"/>
              <a:gd name="T35" fmla="*/ 110 h 251"/>
              <a:gd name="T36" fmla="*/ 93 w 203"/>
              <a:gd name="T37" fmla="*/ 110 h 251"/>
              <a:gd name="T38" fmla="*/ 68 w 203"/>
              <a:gd name="T39" fmla="*/ 135 h 251"/>
              <a:gd name="T40" fmla="*/ 93 w 203"/>
              <a:gd name="T41" fmla="*/ 110 h 251"/>
              <a:gd name="T42" fmla="*/ 46 w 203"/>
              <a:gd name="T43" fmla="*/ 128 h 251"/>
              <a:gd name="T44" fmla="*/ 24 w 203"/>
              <a:gd name="T45" fmla="*/ 110 h 251"/>
              <a:gd name="T46" fmla="*/ 24 w 203"/>
              <a:gd name="T47" fmla="*/ 92 h 251"/>
              <a:gd name="T48" fmla="*/ 46 w 203"/>
              <a:gd name="T49" fmla="*/ 75 h 251"/>
              <a:gd name="T50" fmla="*/ 24 w 203"/>
              <a:gd name="T51" fmla="*/ 92 h 251"/>
              <a:gd name="T52" fmla="*/ 68 w 203"/>
              <a:gd name="T53" fmla="*/ 68 h 251"/>
              <a:gd name="T54" fmla="*/ 93 w 203"/>
              <a:gd name="T55" fmla="*/ 92 h 251"/>
              <a:gd name="T56" fmla="*/ 112 w 203"/>
              <a:gd name="T57" fmla="*/ 92 h 251"/>
              <a:gd name="T58" fmla="*/ 135 w 203"/>
              <a:gd name="T59" fmla="*/ 68 h 251"/>
              <a:gd name="T60" fmla="*/ 112 w 203"/>
              <a:gd name="T61" fmla="*/ 92 h 251"/>
              <a:gd name="T62" fmla="*/ 158 w 203"/>
              <a:gd name="T63" fmla="*/ 75 h 251"/>
              <a:gd name="T64" fmla="*/ 180 w 203"/>
              <a:gd name="T65" fmla="*/ 92 h 251"/>
              <a:gd name="T66" fmla="*/ 112 w 203"/>
              <a:gd name="T67" fmla="*/ 24 h 251"/>
              <a:gd name="T68" fmla="*/ 128 w 203"/>
              <a:gd name="T69" fmla="*/ 45 h 251"/>
              <a:gd name="T70" fmla="*/ 112 w 203"/>
              <a:gd name="T71" fmla="*/ 24 h 251"/>
              <a:gd name="T72" fmla="*/ 128 w 203"/>
              <a:gd name="T73" fmla="*/ 157 h 251"/>
              <a:gd name="T74" fmla="*/ 112 w 203"/>
              <a:gd name="T75" fmla="*/ 179 h 251"/>
              <a:gd name="T76" fmla="*/ 93 w 203"/>
              <a:gd name="T77" fmla="*/ 180 h 251"/>
              <a:gd name="T78" fmla="*/ 75 w 203"/>
              <a:gd name="T79" fmla="*/ 157 h 251"/>
              <a:gd name="T80" fmla="*/ 93 w 203"/>
              <a:gd name="T81" fmla="*/ 180 h 251"/>
              <a:gd name="T82" fmla="*/ 75 w 203"/>
              <a:gd name="T83" fmla="*/ 45 h 251"/>
              <a:gd name="T84" fmla="*/ 93 w 203"/>
              <a:gd name="T85" fmla="*/ 23 h 251"/>
              <a:gd name="T86" fmla="*/ 170 w 203"/>
              <a:gd name="T87" fmla="*/ 145 h 251"/>
              <a:gd name="T88" fmla="*/ 145 w 203"/>
              <a:gd name="T89" fmla="*/ 169 h 251"/>
              <a:gd name="T90" fmla="*/ 170 w 203"/>
              <a:gd name="T91" fmla="*/ 145 h 251"/>
              <a:gd name="T92" fmla="*/ 58 w 203"/>
              <a:gd name="T93" fmla="*/ 169 h 251"/>
              <a:gd name="T94" fmla="*/ 33 w 203"/>
              <a:gd name="T95" fmla="*/ 145 h 251"/>
              <a:gd name="T96" fmla="*/ 33 w 203"/>
              <a:gd name="T97" fmla="*/ 58 h 251"/>
              <a:gd name="T98" fmla="*/ 58 w 203"/>
              <a:gd name="T99" fmla="*/ 33 h 251"/>
              <a:gd name="T100" fmla="*/ 33 w 203"/>
              <a:gd name="T101" fmla="*/ 58 h 251"/>
              <a:gd name="T102" fmla="*/ 145 w 203"/>
              <a:gd name="T103" fmla="*/ 33 h 251"/>
              <a:gd name="T104" fmla="*/ 170 w 203"/>
              <a:gd name="T105" fmla="*/ 5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3" h="251">
                <a:moveTo>
                  <a:pt x="140" y="227"/>
                </a:moveTo>
                <a:cubicBezTo>
                  <a:pt x="190" y="227"/>
                  <a:pt x="190" y="227"/>
                  <a:pt x="190" y="227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40" y="245"/>
                  <a:pt x="140" y="245"/>
                  <a:pt x="140" y="245"/>
                </a:cubicBezTo>
                <a:cubicBezTo>
                  <a:pt x="140" y="227"/>
                  <a:pt x="140" y="227"/>
                  <a:pt x="140" y="227"/>
                </a:cubicBezTo>
                <a:close/>
                <a:moveTo>
                  <a:pt x="102" y="0"/>
                </a:moveTo>
                <a:cubicBezTo>
                  <a:pt x="74" y="0"/>
                  <a:pt x="48" y="11"/>
                  <a:pt x="30" y="29"/>
                </a:cubicBezTo>
                <a:cubicBezTo>
                  <a:pt x="11" y="48"/>
                  <a:pt x="0" y="73"/>
                  <a:pt x="0" y="101"/>
                </a:cubicBezTo>
                <a:cubicBezTo>
                  <a:pt x="0" y="129"/>
                  <a:pt x="11" y="155"/>
                  <a:pt x="30" y="173"/>
                </a:cubicBezTo>
                <a:cubicBezTo>
                  <a:pt x="47" y="190"/>
                  <a:pt x="70" y="201"/>
                  <a:pt x="96" y="203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77" y="221"/>
                  <a:pt x="77" y="221"/>
                  <a:pt x="77" y="221"/>
                </a:cubicBezTo>
                <a:cubicBezTo>
                  <a:pt x="77" y="227"/>
                  <a:pt x="77" y="227"/>
                  <a:pt x="77" y="227"/>
                </a:cubicBezTo>
                <a:cubicBezTo>
                  <a:pt x="11" y="227"/>
                  <a:pt x="11" y="227"/>
                  <a:pt x="11" y="227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77" y="245"/>
                  <a:pt x="77" y="245"/>
                  <a:pt x="77" y="245"/>
                </a:cubicBezTo>
                <a:cubicBezTo>
                  <a:pt x="77" y="251"/>
                  <a:pt x="77" y="251"/>
                  <a:pt x="77" y="251"/>
                </a:cubicBezTo>
                <a:cubicBezTo>
                  <a:pt x="129" y="251"/>
                  <a:pt x="129" y="251"/>
                  <a:pt x="129" y="251"/>
                </a:cubicBezTo>
                <a:cubicBezTo>
                  <a:pt x="129" y="245"/>
                  <a:pt x="129" y="245"/>
                  <a:pt x="129" y="245"/>
                </a:cubicBezTo>
                <a:cubicBezTo>
                  <a:pt x="129" y="227"/>
                  <a:pt x="129" y="227"/>
                  <a:pt x="129" y="227"/>
                </a:cubicBezTo>
                <a:cubicBezTo>
                  <a:pt x="129" y="221"/>
                  <a:pt x="129" y="221"/>
                  <a:pt x="129" y="221"/>
                </a:cubicBezTo>
                <a:cubicBezTo>
                  <a:pt x="109" y="221"/>
                  <a:pt x="109" y="221"/>
                  <a:pt x="109" y="221"/>
                </a:cubicBezTo>
                <a:cubicBezTo>
                  <a:pt x="109" y="203"/>
                  <a:pt x="109" y="203"/>
                  <a:pt x="109" y="203"/>
                </a:cubicBezTo>
                <a:cubicBezTo>
                  <a:pt x="134" y="201"/>
                  <a:pt x="157" y="190"/>
                  <a:pt x="173" y="173"/>
                </a:cubicBezTo>
                <a:cubicBezTo>
                  <a:pt x="192" y="155"/>
                  <a:pt x="203" y="129"/>
                  <a:pt x="203" y="101"/>
                </a:cubicBezTo>
                <a:cubicBezTo>
                  <a:pt x="203" y="73"/>
                  <a:pt x="192" y="48"/>
                  <a:pt x="173" y="29"/>
                </a:cubicBezTo>
                <a:cubicBezTo>
                  <a:pt x="155" y="11"/>
                  <a:pt x="130" y="0"/>
                  <a:pt x="102" y="0"/>
                </a:cubicBezTo>
                <a:close/>
                <a:moveTo>
                  <a:pt x="180" y="110"/>
                </a:moveTo>
                <a:cubicBezTo>
                  <a:pt x="176" y="116"/>
                  <a:pt x="170" y="121"/>
                  <a:pt x="161" y="126"/>
                </a:cubicBezTo>
                <a:cubicBezTo>
                  <a:pt x="160" y="126"/>
                  <a:pt x="159" y="127"/>
                  <a:pt x="158" y="128"/>
                </a:cubicBezTo>
                <a:cubicBezTo>
                  <a:pt x="159" y="122"/>
                  <a:pt x="159" y="116"/>
                  <a:pt x="159" y="110"/>
                </a:cubicBezTo>
                <a:cubicBezTo>
                  <a:pt x="180" y="110"/>
                  <a:pt x="180" y="110"/>
                  <a:pt x="180" y="110"/>
                </a:cubicBezTo>
                <a:close/>
                <a:moveTo>
                  <a:pt x="139" y="110"/>
                </a:moveTo>
                <a:cubicBezTo>
                  <a:pt x="138" y="119"/>
                  <a:pt x="137" y="127"/>
                  <a:pt x="135" y="135"/>
                </a:cubicBezTo>
                <a:cubicBezTo>
                  <a:pt x="128" y="137"/>
                  <a:pt x="120" y="138"/>
                  <a:pt x="112" y="138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39" y="110"/>
                  <a:pt x="139" y="110"/>
                  <a:pt x="139" y="110"/>
                </a:cubicBezTo>
                <a:close/>
                <a:moveTo>
                  <a:pt x="93" y="110"/>
                </a:moveTo>
                <a:cubicBezTo>
                  <a:pt x="93" y="138"/>
                  <a:pt x="93" y="138"/>
                  <a:pt x="93" y="138"/>
                </a:cubicBezTo>
                <a:cubicBezTo>
                  <a:pt x="84" y="138"/>
                  <a:pt x="76" y="137"/>
                  <a:pt x="68" y="135"/>
                </a:cubicBezTo>
                <a:cubicBezTo>
                  <a:pt x="66" y="127"/>
                  <a:pt x="65" y="119"/>
                  <a:pt x="65" y="110"/>
                </a:cubicBezTo>
                <a:cubicBezTo>
                  <a:pt x="93" y="110"/>
                  <a:pt x="93" y="110"/>
                  <a:pt x="93" y="110"/>
                </a:cubicBezTo>
                <a:close/>
                <a:moveTo>
                  <a:pt x="44" y="110"/>
                </a:moveTo>
                <a:cubicBezTo>
                  <a:pt x="44" y="116"/>
                  <a:pt x="45" y="122"/>
                  <a:pt x="46" y="128"/>
                </a:cubicBezTo>
                <a:cubicBezTo>
                  <a:pt x="44" y="127"/>
                  <a:pt x="43" y="126"/>
                  <a:pt x="42" y="126"/>
                </a:cubicBezTo>
                <a:cubicBezTo>
                  <a:pt x="33" y="121"/>
                  <a:pt x="27" y="116"/>
                  <a:pt x="24" y="110"/>
                </a:cubicBezTo>
                <a:cubicBezTo>
                  <a:pt x="44" y="110"/>
                  <a:pt x="44" y="110"/>
                  <a:pt x="44" y="110"/>
                </a:cubicBezTo>
                <a:close/>
                <a:moveTo>
                  <a:pt x="24" y="92"/>
                </a:moveTo>
                <a:cubicBezTo>
                  <a:pt x="27" y="86"/>
                  <a:pt x="34" y="81"/>
                  <a:pt x="42" y="77"/>
                </a:cubicBezTo>
                <a:cubicBezTo>
                  <a:pt x="43" y="76"/>
                  <a:pt x="44" y="76"/>
                  <a:pt x="46" y="75"/>
                </a:cubicBezTo>
                <a:cubicBezTo>
                  <a:pt x="45" y="80"/>
                  <a:pt x="44" y="86"/>
                  <a:pt x="44" y="92"/>
                </a:cubicBezTo>
                <a:cubicBezTo>
                  <a:pt x="24" y="92"/>
                  <a:pt x="24" y="92"/>
                  <a:pt x="24" y="92"/>
                </a:cubicBezTo>
                <a:close/>
                <a:moveTo>
                  <a:pt x="65" y="92"/>
                </a:moveTo>
                <a:cubicBezTo>
                  <a:pt x="65" y="83"/>
                  <a:pt x="66" y="75"/>
                  <a:pt x="68" y="68"/>
                </a:cubicBezTo>
                <a:cubicBezTo>
                  <a:pt x="76" y="66"/>
                  <a:pt x="84" y="65"/>
                  <a:pt x="93" y="64"/>
                </a:cubicBezTo>
                <a:cubicBezTo>
                  <a:pt x="93" y="92"/>
                  <a:pt x="93" y="92"/>
                  <a:pt x="93" y="92"/>
                </a:cubicBezTo>
                <a:cubicBezTo>
                  <a:pt x="65" y="92"/>
                  <a:pt x="65" y="92"/>
                  <a:pt x="65" y="92"/>
                </a:cubicBezTo>
                <a:close/>
                <a:moveTo>
                  <a:pt x="112" y="92"/>
                </a:moveTo>
                <a:cubicBezTo>
                  <a:pt x="112" y="64"/>
                  <a:pt x="112" y="64"/>
                  <a:pt x="112" y="64"/>
                </a:cubicBezTo>
                <a:cubicBezTo>
                  <a:pt x="120" y="65"/>
                  <a:pt x="128" y="66"/>
                  <a:pt x="135" y="68"/>
                </a:cubicBezTo>
                <a:cubicBezTo>
                  <a:pt x="137" y="75"/>
                  <a:pt x="138" y="83"/>
                  <a:pt x="139" y="92"/>
                </a:cubicBezTo>
                <a:cubicBezTo>
                  <a:pt x="112" y="92"/>
                  <a:pt x="112" y="92"/>
                  <a:pt x="112" y="92"/>
                </a:cubicBezTo>
                <a:close/>
                <a:moveTo>
                  <a:pt x="159" y="92"/>
                </a:moveTo>
                <a:cubicBezTo>
                  <a:pt x="159" y="86"/>
                  <a:pt x="159" y="80"/>
                  <a:pt x="158" y="75"/>
                </a:cubicBezTo>
                <a:cubicBezTo>
                  <a:pt x="159" y="76"/>
                  <a:pt x="160" y="76"/>
                  <a:pt x="161" y="77"/>
                </a:cubicBezTo>
                <a:cubicBezTo>
                  <a:pt x="170" y="81"/>
                  <a:pt x="176" y="86"/>
                  <a:pt x="180" y="92"/>
                </a:cubicBezTo>
                <a:cubicBezTo>
                  <a:pt x="159" y="92"/>
                  <a:pt x="159" y="92"/>
                  <a:pt x="159" y="92"/>
                </a:cubicBezTo>
                <a:close/>
                <a:moveTo>
                  <a:pt x="112" y="24"/>
                </a:moveTo>
                <a:cubicBezTo>
                  <a:pt x="117" y="27"/>
                  <a:pt x="122" y="34"/>
                  <a:pt x="126" y="42"/>
                </a:cubicBezTo>
                <a:cubicBezTo>
                  <a:pt x="127" y="43"/>
                  <a:pt x="127" y="44"/>
                  <a:pt x="128" y="45"/>
                </a:cubicBezTo>
                <a:cubicBezTo>
                  <a:pt x="123" y="44"/>
                  <a:pt x="117" y="44"/>
                  <a:pt x="112" y="44"/>
                </a:cubicBezTo>
                <a:cubicBezTo>
                  <a:pt x="112" y="24"/>
                  <a:pt x="112" y="24"/>
                  <a:pt x="112" y="24"/>
                </a:cubicBezTo>
                <a:close/>
                <a:moveTo>
                  <a:pt x="112" y="159"/>
                </a:moveTo>
                <a:cubicBezTo>
                  <a:pt x="117" y="159"/>
                  <a:pt x="123" y="158"/>
                  <a:pt x="128" y="157"/>
                </a:cubicBezTo>
                <a:cubicBezTo>
                  <a:pt x="127" y="159"/>
                  <a:pt x="127" y="160"/>
                  <a:pt x="126" y="161"/>
                </a:cubicBezTo>
                <a:cubicBezTo>
                  <a:pt x="122" y="169"/>
                  <a:pt x="117" y="175"/>
                  <a:pt x="112" y="179"/>
                </a:cubicBezTo>
                <a:cubicBezTo>
                  <a:pt x="112" y="159"/>
                  <a:pt x="112" y="159"/>
                  <a:pt x="112" y="159"/>
                </a:cubicBezTo>
                <a:close/>
                <a:moveTo>
                  <a:pt x="93" y="180"/>
                </a:moveTo>
                <a:cubicBezTo>
                  <a:pt x="87" y="177"/>
                  <a:pt x="82" y="170"/>
                  <a:pt x="77" y="161"/>
                </a:cubicBezTo>
                <a:cubicBezTo>
                  <a:pt x="77" y="160"/>
                  <a:pt x="76" y="159"/>
                  <a:pt x="75" y="157"/>
                </a:cubicBezTo>
                <a:cubicBezTo>
                  <a:pt x="81" y="158"/>
                  <a:pt x="87" y="159"/>
                  <a:pt x="93" y="159"/>
                </a:cubicBezTo>
                <a:cubicBezTo>
                  <a:pt x="93" y="180"/>
                  <a:pt x="93" y="180"/>
                  <a:pt x="93" y="180"/>
                </a:cubicBezTo>
                <a:close/>
                <a:moveTo>
                  <a:pt x="93" y="43"/>
                </a:moveTo>
                <a:cubicBezTo>
                  <a:pt x="87" y="44"/>
                  <a:pt x="81" y="44"/>
                  <a:pt x="75" y="45"/>
                </a:cubicBezTo>
                <a:cubicBezTo>
                  <a:pt x="76" y="44"/>
                  <a:pt x="77" y="43"/>
                  <a:pt x="77" y="42"/>
                </a:cubicBezTo>
                <a:cubicBezTo>
                  <a:pt x="82" y="33"/>
                  <a:pt x="87" y="26"/>
                  <a:pt x="93" y="23"/>
                </a:cubicBezTo>
                <a:cubicBezTo>
                  <a:pt x="93" y="43"/>
                  <a:pt x="93" y="43"/>
                  <a:pt x="93" y="43"/>
                </a:cubicBezTo>
                <a:close/>
                <a:moveTo>
                  <a:pt x="170" y="145"/>
                </a:moveTo>
                <a:cubicBezTo>
                  <a:pt x="167" y="150"/>
                  <a:pt x="163" y="154"/>
                  <a:pt x="159" y="158"/>
                </a:cubicBezTo>
                <a:cubicBezTo>
                  <a:pt x="155" y="163"/>
                  <a:pt x="150" y="166"/>
                  <a:pt x="145" y="169"/>
                </a:cubicBezTo>
                <a:cubicBezTo>
                  <a:pt x="148" y="164"/>
                  <a:pt x="150" y="158"/>
                  <a:pt x="152" y="152"/>
                </a:cubicBezTo>
                <a:cubicBezTo>
                  <a:pt x="159" y="150"/>
                  <a:pt x="165" y="147"/>
                  <a:pt x="170" y="145"/>
                </a:cubicBezTo>
                <a:close/>
                <a:moveTo>
                  <a:pt x="51" y="152"/>
                </a:moveTo>
                <a:cubicBezTo>
                  <a:pt x="53" y="158"/>
                  <a:pt x="56" y="164"/>
                  <a:pt x="58" y="169"/>
                </a:cubicBezTo>
                <a:cubicBezTo>
                  <a:pt x="53" y="166"/>
                  <a:pt x="49" y="163"/>
                  <a:pt x="45" y="158"/>
                </a:cubicBezTo>
                <a:cubicBezTo>
                  <a:pt x="40" y="154"/>
                  <a:pt x="37" y="150"/>
                  <a:pt x="33" y="145"/>
                </a:cubicBezTo>
                <a:cubicBezTo>
                  <a:pt x="39" y="147"/>
                  <a:pt x="45" y="150"/>
                  <a:pt x="51" y="152"/>
                </a:cubicBezTo>
                <a:close/>
                <a:moveTo>
                  <a:pt x="33" y="58"/>
                </a:moveTo>
                <a:cubicBezTo>
                  <a:pt x="37" y="53"/>
                  <a:pt x="40" y="48"/>
                  <a:pt x="45" y="44"/>
                </a:cubicBezTo>
                <a:cubicBezTo>
                  <a:pt x="49" y="40"/>
                  <a:pt x="53" y="36"/>
                  <a:pt x="58" y="33"/>
                </a:cubicBezTo>
                <a:cubicBezTo>
                  <a:pt x="56" y="38"/>
                  <a:pt x="53" y="44"/>
                  <a:pt x="51" y="51"/>
                </a:cubicBezTo>
                <a:cubicBezTo>
                  <a:pt x="45" y="53"/>
                  <a:pt x="39" y="55"/>
                  <a:pt x="33" y="58"/>
                </a:cubicBezTo>
                <a:close/>
                <a:moveTo>
                  <a:pt x="152" y="51"/>
                </a:moveTo>
                <a:cubicBezTo>
                  <a:pt x="150" y="44"/>
                  <a:pt x="148" y="38"/>
                  <a:pt x="145" y="33"/>
                </a:cubicBezTo>
                <a:cubicBezTo>
                  <a:pt x="150" y="36"/>
                  <a:pt x="155" y="40"/>
                  <a:pt x="159" y="44"/>
                </a:cubicBezTo>
                <a:cubicBezTo>
                  <a:pt x="163" y="48"/>
                  <a:pt x="167" y="53"/>
                  <a:pt x="170" y="58"/>
                </a:cubicBezTo>
                <a:cubicBezTo>
                  <a:pt x="165" y="55"/>
                  <a:pt x="159" y="53"/>
                  <a:pt x="152" y="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>
            <a:spLocks noEditPoints="1"/>
          </p:cNvSpPr>
          <p:nvPr/>
        </p:nvSpPr>
        <p:spPr bwMode="auto">
          <a:xfrm>
            <a:off x="838200" y="3291771"/>
            <a:ext cx="429716" cy="407099"/>
          </a:xfrm>
          <a:custGeom>
            <a:avLst/>
            <a:gdLst>
              <a:gd name="T0" fmla="*/ 62 w 225"/>
              <a:gd name="T1" fmla="*/ 84 h 213"/>
              <a:gd name="T2" fmla="*/ 166 w 225"/>
              <a:gd name="T3" fmla="*/ 84 h 213"/>
              <a:gd name="T4" fmla="*/ 166 w 225"/>
              <a:gd name="T5" fmla="*/ 29 h 213"/>
              <a:gd name="T6" fmla="*/ 159 w 225"/>
              <a:gd name="T7" fmla="*/ 38 h 213"/>
              <a:gd name="T8" fmla="*/ 157 w 225"/>
              <a:gd name="T9" fmla="*/ 40 h 213"/>
              <a:gd name="T10" fmla="*/ 156 w 225"/>
              <a:gd name="T11" fmla="*/ 39 h 213"/>
              <a:gd name="T12" fmla="*/ 93 w 225"/>
              <a:gd name="T13" fmla="*/ 15 h 213"/>
              <a:gd name="T14" fmla="*/ 62 w 225"/>
              <a:gd name="T15" fmla="*/ 15 h 213"/>
              <a:gd name="T16" fmla="*/ 62 w 225"/>
              <a:gd name="T17" fmla="*/ 84 h 213"/>
              <a:gd name="T18" fmla="*/ 198 w 225"/>
              <a:gd name="T19" fmla="*/ 182 h 213"/>
              <a:gd name="T20" fmla="*/ 198 w 225"/>
              <a:gd name="T21" fmla="*/ 203 h 213"/>
              <a:gd name="T22" fmla="*/ 198 w 225"/>
              <a:gd name="T23" fmla="*/ 213 h 213"/>
              <a:gd name="T24" fmla="*/ 188 w 225"/>
              <a:gd name="T25" fmla="*/ 213 h 213"/>
              <a:gd name="T26" fmla="*/ 41 w 225"/>
              <a:gd name="T27" fmla="*/ 213 h 213"/>
              <a:gd name="T28" fmla="*/ 32 w 225"/>
              <a:gd name="T29" fmla="*/ 213 h 213"/>
              <a:gd name="T30" fmla="*/ 32 w 225"/>
              <a:gd name="T31" fmla="*/ 203 h 213"/>
              <a:gd name="T32" fmla="*/ 32 w 225"/>
              <a:gd name="T33" fmla="*/ 182 h 213"/>
              <a:gd name="T34" fmla="*/ 24 w 225"/>
              <a:gd name="T35" fmla="*/ 182 h 213"/>
              <a:gd name="T36" fmla="*/ 0 w 225"/>
              <a:gd name="T37" fmla="*/ 157 h 213"/>
              <a:gd name="T38" fmla="*/ 0 w 225"/>
              <a:gd name="T39" fmla="*/ 94 h 213"/>
              <a:gd name="T40" fmla="*/ 24 w 225"/>
              <a:gd name="T41" fmla="*/ 69 h 213"/>
              <a:gd name="T42" fmla="*/ 47 w 225"/>
              <a:gd name="T43" fmla="*/ 69 h 213"/>
              <a:gd name="T44" fmla="*/ 47 w 225"/>
              <a:gd name="T45" fmla="*/ 8 h 213"/>
              <a:gd name="T46" fmla="*/ 47 w 225"/>
              <a:gd name="T47" fmla="*/ 0 h 213"/>
              <a:gd name="T48" fmla="*/ 55 w 225"/>
              <a:gd name="T49" fmla="*/ 0 h 213"/>
              <a:gd name="T50" fmla="*/ 95 w 225"/>
              <a:gd name="T51" fmla="*/ 0 h 213"/>
              <a:gd name="T52" fmla="*/ 95 w 225"/>
              <a:gd name="T53" fmla="*/ 0 h 213"/>
              <a:gd name="T54" fmla="*/ 96 w 225"/>
              <a:gd name="T55" fmla="*/ 0 h 213"/>
              <a:gd name="T56" fmla="*/ 174 w 225"/>
              <a:gd name="T57" fmla="*/ 10 h 213"/>
              <a:gd name="T58" fmla="*/ 180 w 225"/>
              <a:gd name="T59" fmla="*/ 11 h 213"/>
              <a:gd name="T60" fmla="*/ 180 w 225"/>
              <a:gd name="T61" fmla="*/ 17 h 213"/>
              <a:gd name="T62" fmla="*/ 180 w 225"/>
              <a:gd name="T63" fmla="*/ 69 h 213"/>
              <a:gd name="T64" fmla="*/ 201 w 225"/>
              <a:gd name="T65" fmla="*/ 69 h 213"/>
              <a:gd name="T66" fmla="*/ 225 w 225"/>
              <a:gd name="T67" fmla="*/ 94 h 213"/>
              <a:gd name="T68" fmla="*/ 225 w 225"/>
              <a:gd name="T69" fmla="*/ 157 h 213"/>
              <a:gd name="T70" fmla="*/ 201 w 225"/>
              <a:gd name="T71" fmla="*/ 182 h 213"/>
              <a:gd name="T72" fmla="*/ 198 w 225"/>
              <a:gd name="T73" fmla="*/ 182 h 213"/>
              <a:gd name="T74" fmla="*/ 51 w 225"/>
              <a:gd name="T75" fmla="*/ 182 h 213"/>
              <a:gd name="T76" fmla="*/ 51 w 225"/>
              <a:gd name="T77" fmla="*/ 194 h 213"/>
              <a:gd name="T78" fmla="*/ 178 w 225"/>
              <a:gd name="T79" fmla="*/ 194 h 213"/>
              <a:gd name="T80" fmla="*/ 178 w 225"/>
              <a:gd name="T81" fmla="*/ 182 h 213"/>
              <a:gd name="T82" fmla="*/ 51 w 225"/>
              <a:gd name="T83" fmla="*/ 182 h 213"/>
              <a:gd name="T84" fmla="*/ 80 w 225"/>
              <a:gd name="T85" fmla="*/ 64 h 213"/>
              <a:gd name="T86" fmla="*/ 152 w 225"/>
              <a:gd name="T87" fmla="*/ 64 h 213"/>
              <a:gd name="T88" fmla="*/ 152 w 225"/>
              <a:gd name="T89" fmla="*/ 69 h 213"/>
              <a:gd name="T90" fmla="*/ 80 w 225"/>
              <a:gd name="T91" fmla="*/ 69 h 213"/>
              <a:gd name="T92" fmla="*/ 80 w 225"/>
              <a:gd name="T93" fmla="*/ 64 h 213"/>
              <a:gd name="T94" fmla="*/ 80 w 225"/>
              <a:gd name="T95" fmla="*/ 48 h 213"/>
              <a:gd name="T96" fmla="*/ 148 w 225"/>
              <a:gd name="T97" fmla="*/ 48 h 213"/>
              <a:gd name="T98" fmla="*/ 148 w 225"/>
              <a:gd name="T99" fmla="*/ 53 h 213"/>
              <a:gd name="T100" fmla="*/ 80 w 225"/>
              <a:gd name="T101" fmla="*/ 53 h 213"/>
              <a:gd name="T102" fmla="*/ 80 w 225"/>
              <a:gd name="T103" fmla="*/ 48 h 213"/>
              <a:gd name="T104" fmla="*/ 80 w 225"/>
              <a:gd name="T105" fmla="*/ 33 h 213"/>
              <a:gd name="T106" fmla="*/ 111 w 225"/>
              <a:gd name="T107" fmla="*/ 33 h 213"/>
              <a:gd name="T108" fmla="*/ 111 w 225"/>
              <a:gd name="T109" fmla="*/ 38 h 213"/>
              <a:gd name="T110" fmla="*/ 80 w 225"/>
              <a:gd name="T111" fmla="*/ 38 h 213"/>
              <a:gd name="T112" fmla="*/ 80 w 225"/>
              <a:gd name="T113" fmla="*/ 33 h 213"/>
              <a:gd name="T114" fmla="*/ 163 w 225"/>
              <a:gd name="T115" fmla="*/ 24 h 213"/>
              <a:gd name="T116" fmla="*/ 156 w 225"/>
              <a:gd name="T117" fmla="*/ 34 h 213"/>
              <a:gd name="T118" fmla="*/ 112 w 225"/>
              <a:gd name="T119" fmla="*/ 17 h 213"/>
              <a:gd name="T120" fmla="*/ 163 w 225"/>
              <a:gd name="T121" fmla="*/ 2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5" h="213">
                <a:moveTo>
                  <a:pt x="62" y="84"/>
                </a:moveTo>
                <a:cubicBezTo>
                  <a:pt x="166" y="84"/>
                  <a:pt x="166" y="84"/>
                  <a:pt x="166" y="84"/>
                </a:cubicBezTo>
                <a:cubicBezTo>
                  <a:pt x="166" y="29"/>
                  <a:pt x="166" y="29"/>
                  <a:pt x="166" y="29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7" y="40"/>
                  <a:pt x="157" y="40"/>
                  <a:pt x="157" y="40"/>
                </a:cubicBezTo>
                <a:cubicBezTo>
                  <a:pt x="156" y="39"/>
                  <a:pt x="156" y="39"/>
                  <a:pt x="156" y="39"/>
                </a:cubicBezTo>
                <a:cubicBezTo>
                  <a:pt x="93" y="15"/>
                  <a:pt x="93" y="15"/>
                  <a:pt x="93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84"/>
                  <a:pt x="62" y="84"/>
                  <a:pt x="62" y="84"/>
                </a:cubicBezTo>
                <a:close/>
                <a:moveTo>
                  <a:pt x="198" y="182"/>
                </a:moveTo>
                <a:cubicBezTo>
                  <a:pt x="198" y="203"/>
                  <a:pt x="198" y="203"/>
                  <a:pt x="198" y="203"/>
                </a:cubicBezTo>
                <a:cubicBezTo>
                  <a:pt x="198" y="213"/>
                  <a:pt x="198" y="213"/>
                  <a:pt x="19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41" y="213"/>
                  <a:pt x="41" y="213"/>
                  <a:pt x="41" y="213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11" y="182"/>
                  <a:pt x="0" y="171"/>
                  <a:pt x="0" y="15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80"/>
                  <a:pt x="11" y="69"/>
                  <a:pt x="24" y="69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0"/>
                  <a:pt x="47" y="0"/>
                  <a:pt x="4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80" y="11"/>
                  <a:pt x="180" y="11"/>
                  <a:pt x="180" y="11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201" y="69"/>
                  <a:pt x="201" y="69"/>
                  <a:pt x="201" y="69"/>
                </a:cubicBezTo>
                <a:cubicBezTo>
                  <a:pt x="214" y="69"/>
                  <a:pt x="225" y="80"/>
                  <a:pt x="225" y="94"/>
                </a:cubicBezTo>
                <a:cubicBezTo>
                  <a:pt x="225" y="157"/>
                  <a:pt x="225" y="157"/>
                  <a:pt x="225" y="157"/>
                </a:cubicBezTo>
                <a:cubicBezTo>
                  <a:pt x="225" y="171"/>
                  <a:pt x="214" y="182"/>
                  <a:pt x="201" y="182"/>
                </a:cubicBezTo>
                <a:cubicBezTo>
                  <a:pt x="198" y="182"/>
                  <a:pt x="198" y="182"/>
                  <a:pt x="198" y="182"/>
                </a:cubicBezTo>
                <a:close/>
                <a:moveTo>
                  <a:pt x="51" y="182"/>
                </a:moveTo>
                <a:cubicBezTo>
                  <a:pt x="51" y="194"/>
                  <a:pt x="51" y="194"/>
                  <a:pt x="51" y="194"/>
                </a:cubicBezTo>
                <a:cubicBezTo>
                  <a:pt x="178" y="194"/>
                  <a:pt x="178" y="194"/>
                  <a:pt x="178" y="194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51" y="182"/>
                  <a:pt x="51" y="182"/>
                  <a:pt x="51" y="182"/>
                </a:cubicBezTo>
                <a:close/>
                <a:moveTo>
                  <a:pt x="80" y="64"/>
                </a:moveTo>
                <a:cubicBezTo>
                  <a:pt x="152" y="64"/>
                  <a:pt x="152" y="64"/>
                  <a:pt x="152" y="64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4"/>
                  <a:pt x="80" y="64"/>
                  <a:pt x="80" y="64"/>
                </a:cubicBezTo>
                <a:close/>
                <a:moveTo>
                  <a:pt x="80" y="48"/>
                </a:moveTo>
                <a:cubicBezTo>
                  <a:pt x="148" y="48"/>
                  <a:pt x="148" y="48"/>
                  <a:pt x="148" y="48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48"/>
                  <a:pt x="80" y="48"/>
                  <a:pt x="80" y="48"/>
                </a:cubicBezTo>
                <a:close/>
                <a:moveTo>
                  <a:pt x="80" y="33"/>
                </a:moveTo>
                <a:cubicBezTo>
                  <a:pt x="111" y="33"/>
                  <a:pt x="111" y="33"/>
                  <a:pt x="111" y="33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63" y="24"/>
                </a:moveTo>
                <a:cubicBezTo>
                  <a:pt x="156" y="34"/>
                  <a:pt x="156" y="34"/>
                  <a:pt x="156" y="34"/>
                </a:cubicBezTo>
                <a:cubicBezTo>
                  <a:pt x="112" y="17"/>
                  <a:pt x="112" y="17"/>
                  <a:pt x="112" y="17"/>
                </a:cubicBezTo>
                <a:lnTo>
                  <a:pt x="163" y="2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>
            <a:spLocks noEditPoints="1"/>
          </p:cNvSpPr>
          <p:nvPr/>
        </p:nvSpPr>
        <p:spPr bwMode="auto">
          <a:xfrm>
            <a:off x="859202" y="4120507"/>
            <a:ext cx="411945" cy="341672"/>
          </a:xfrm>
          <a:custGeom>
            <a:avLst/>
            <a:gdLst>
              <a:gd name="T0" fmla="*/ 16 w 216"/>
              <a:gd name="T1" fmla="*/ 0 h 179"/>
              <a:gd name="T2" fmla="*/ 96 w 216"/>
              <a:gd name="T3" fmla="*/ 0 h 179"/>
              <a:gd name="T4" fmla="*/ 112 w 216"/>
              <a:gd name="T5" fmla="*/ 17 h 179"/>
              <a:gd name="T6" fmla="*/ 161 w 216"/>
              <a:gd name="T7" fmla="*/ 17 h 179"/>
              <a:gd name="T8" fmla="*/ 177 w 216"/>
              <a:gd name="T9" fmla="*/ 30 h 179"/>
              <a:gd name="T10" fmla="*/ 39 w 216"/>
              <a:gd name="T11" fmla="*/ 30 h 179"/>
              <a:gd name="T12" fmla="*/ 13 w 216"/>
              <a:gd name="T13" fmla="*/ 53 h 179"/>
              <a:gd name="T14" fmla="*/ 0 w 216"/>
              <a:gd name="T15" fmla="*/ 132 h 179"/>
              <a:gd name="T16" fmla="*/ 0 w 216"/>
              <a:gd name="T17" fmla="*/ 17 h 179"/>
              <a:gd name="T18" fmla="*/ 16 w 216"/>
              <a:gd name="T19" fmla="*/ 0 h 179"/>
              <a:gd name="T20" fmla="*/ 53 w 216"/>
              <a:gd name="T21" fmla="*/ 49 h 179"/>
              <a:gd name="T22" fmla="*/ 27 w 216"/>
              <a:gd name="T23" fmla="*/ 72 h 179"/>
              <a:gd name="T24" fmla="*/ 10 w 216"/>
              <a:gd name="T25" fmla="*/ 179 h 179"/>
              <a:gd name="T26" fmla="*/ 197 w 216"/>
              <a:gd name="T27" fmla="*/ 179 h 179"/>
              <a:gd name="T28" fmla="*/ 214 w 216"/>
              <a:gd name="T29" fmla="*/ 72 h 179"/>
              <a:gd name="T30" fmla="*/ 195 w 216"/>
              <a:gd name="T31" fmla="*/ 49 h 179"/>
              <a:gd name="T32" fmla="*/ 53 w 216"/>
              <a:gd name="T33" fmla="*/ 4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6" h="179">
                <a:moveTo>
                  <a:pt x="16" y="0"/>
                </a:moveTo>
                <a:cubicBezTo>
                  <a:pt x="96" y="0"/>
                  <a:pt x="96" y="0"/>
                  <a:pt x="96" y="0"/>
                </a:cubicBezTo>
                <a:cubicBezTo>
                  <a:pt x="108" y="0"/>
                  <a:pt x="111" y="7"/>
                  <a:pt x="112" y="17"/>
                </a:cubicBezTo>
                <a:cubicBezTo>
                  <a:pt x="161" y="17"/>
                  <a:pt x="161" y="17"/>
                  <a:pt x="161" y="17"/>
                </a:cubicBezTo>
                <a:cubicBezTo>
                  <a:pt x="169" y="17"/>
                  <a:pt x="175" y="23"/>
                  <a:pt x="177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27" y="30"/>
                  <a:pt x="15" y="40"/>
                  <a:pt x="13" y="53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6" y="0"/>
                </a:cubicBezTo>
                <a:close/>
                <a:moveTo>
                  <a:pt x="53" y="49"/>
                </a:moveTo>
                <a:cubicBezTo>
                  <a:pt x="41" y="49"/>
                  <a:pt x="29" y="59"/>
                  <a:pt x="27" y="72"/>
                </a:cubicBezTo>
                <a:cubicBezTo>
                  <a:pt x="10" y="179"/>
                  <a:pt x="10" y="179"/>
                  <a:pt x="10" y="179"/>
                </a:cubicBezTo>
                <a:cubicBezTo>
                  <a:pt x="197" y="179"/>
                  <a:pt x="197" y="179"/>
                  <a:pt x="197" y="179"/>
                </a:cubicBezTo>
                <a:cubicBezTo>
                  <a:pt x="214" y="72"/>
                  <a:pt x="214" y="72"/>
                  <a:pt x="214" y="72"/>
                </a:cubicBezTo>
                <a:cubicBezTo>
                  <a:pt x="216" y="59"/>
                  <a:pt x="207" y="49"/>
                  <a:pt x="195" y="49"/>
                </a:cubicBezTo>
                <a:lnTo>
                  <a:pt x="53" y="4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>
            <a:spLocks noEditPoints="1"/>
          </p:cNvSpPr>
          <p:nvPr/>
        </p:nvSpPr>
        <p:spPr bwMode="auto">
          <a:xfrm>
            <a:off x="1594241" y="3328118"/>
            <a:ext cx="452332" cy="357019"/>
          </a:xfrm>
          <a:custGeom>
            <a:avLst/>
            <a:gdLst>
              <a:gd name="T0" fmla="*/ 352 w 560"/>
              <a:gd name="T1" fmla="*/ 69 h 442"/>
              <a:gd name="T2" fmla="*/ 354 w 560"/>
              <a:gd name="T3" fmla="*/ 24 h 442"/>
              <a:gd name="T4" fmla="*/ 378 w 560"/>
              <a:gd name="T5" fmla="*/ 0 h 442"/>
              <a:gd name="T6" fmla="*/ 560 w 560"/>
              <a:gd name="T7" fmla="*/ 0 h 442"/>
              <a:gd name="T8" fmla="*/ 560 w 560"/>
              <a:gd name="T9" fmla="*/ 419 h 442"/>
              <a:gd name="T10" fmla="*/ 536 w 560"/>
              <a:gd name="T11" fmla="*/ 442 h 442"/>
              <a:gd name="T12" fmla="*/ 354 w 560"/>
              <a:gd name="T13" fmla="*/ 442 h 442"/>
              <a:gd name="T14" fmla="*/ 354 w 560"/>
              <a:gd name="T15" fmla="*/ 360 h 442"/>
              <a:gd name="T16" fmla="*/ 253 w 560"/>
              <a:gd name="T17" fmla="*/ 360 h 442"/>
              <a:gd name="T18" fmla="*/ 276 w 560"/>
              <a:gd name="T19" fmla="*/ 404 h 442"/>
              <a:gd name="T20" fmla="*/ 85 w 560"/>
              <a:gd name="T21" fmla="*/ 442 h 442"/>
              <a:gd name="T22" fmla="*/ 116 w 560"/>
              <a:gd name="T23" fmla="*/ 404 h 442"/>
              <a:gd name="T24" fmla="*/ 23 w 560"/>
              <a:gd name="T25" fmla="*/ 360 h 442"/>
              <a:gd name="T26" fmla="*/ 0 w 560"/>
              <a:gd name="T27" fmla="*/ 336 h 442"/>
              <a:gd name="T28" fmla="*/ 0 w 560"/>
              <a:gd name="T29" fmla="*/ 69 h 442"/>
              <a:gd name="T30" fmla="*/ 23 w 560"/>
              <a:gd name="T31" fmla="*/ 69 h 442"/>
              <a:gd name="T32" fmla="*/ 123 w 560"/>
              <a:gd name="T33" fmla="*/ 277 h 442"/>
              <a:gd name="T34" fmla="*/ 97 w 560"/>
              <a:gd name="T35" fmla="*/ 201 h 442"/>
              <a:gd name="T36" fmla="*/ 97 w 560"/>
              <a:gd name="T37" fmla="*/ 277 h 442"/>
              <a:gd name="T38" fmla="*/ 276 w 560"/>
              <a:gd name="T39" fmla="*/ 277 h 442"/>
              <a:gd name="T40" fmla="*/ 250 w 560"/>
              <a:gd name="T41" fmla="*/ 147 h 442"/>
              <a:gd name="T42" fmla="*/ 250 w 560"/>
              <a:gd name="T43" fmla="*/ 277 h 442"/>
              <a:gd name="T44" fmla="*/ 236 w 560"/>
              <a:gd name="T45" fmla="*/ 277 h 442"/>
              <a:gd name="T46" fmla="*/ 213 w 560"/>
              <a:gd name="T47" fmla="*/ 227 h 442"/>
              <a:gd name="T48" fmla="*/ 213 w 560"/>
              <a:gd name="T49" fmla="*/ 277 h 442"/>
              <a:gd name="T50" fmla="*/ 198 w 560"/>
              <a:gd name="T51" fmla="*/ 277 h 442"/>
              <a:gd name="T52" fmla="*/ 172 w 560"/>
              <a:gd name="T53" fmla="*/ 215 h 442"/>
              <a:gd name="T54" fmla="*/ 172 w 560"/>
              <a:gd name="T55" fmla="*/ 277 h 442"/>
              <a:gd name="T56" fmla="*/ 161 w 560"/>
              <a:gd name="T57" fmla="*/ 277 h 442"/>
              <a:gd name="T58" fmla="*/ 137 w 560"/>
              <a:gd name="T59" fmla="*/ 180 h 442"/>
              <a:gd name="T60" fmla="*/ 137 w 560"/>
              <a:gd name="T61" fmla="*/ 277 h 442"/>
              <a:gd name="T62" fmla="*/ 515 w 560"/>
              <a:gd name="T63" fmla="*/ 154 h 442"/>
              <a:gd name="T64" fmla="*/ 423 w 560"/>
              <a:gd name="T65" fmla="*/ 128 h 442"/>
              <a:gd name="T66" fmla="*/ 515 w 560"/>
              <a:gd name="T67" fmla="*/ 81 h 442"/>
              <a:gd name="T68" fmla="*/ 402 w 560"/>
              <a:gd name="T69" fmla="*/ 45 h 442"/>
              <a:gd name="T70" fmla="*/ 515 w 560"/>
              <a:gd name="T71" fmla="*/ 397 h 442"/>
              <a:gd name="T72" fmla="*/ 423 w 560"/>
              <a:gd name="T73" fmla="*/ 201 h 442"/>
              <a:gd name="T74" fmla="*/ 423 w 560"/>
              <a:gd name="T75" fmla="*/ 154 h 442"/>
              <a:gd name="T76" fmla="*/ 47 w 560"/>
              <a:gd name="T77" fmla="*/ 116 h 442"/>
              <a:gd name="T78" fmla="*/ 331 w 560"/>
              <a:gd name="T79" fmla="*/ 31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0" h="442">
                <a:moveTo>
                  <a:pt x="23" y="69"/>
                </a:moveTo>
                <a:lnTo>
                  <a:pt x="352" y="69"/>
                </a:lnTo>
                <a:lnTo>
                  <a:pt x="354" y="69"/>
                </a:lnTo>
                <a:lnTo>
                  <a:pt x="354" y="24"/>
                </a:lnTo>
                <a:lnTo>
                  <a:pt x="354" y="0"/>
                </a:lnTo>
                <a:lnTo>
                  <a:pt x="378" y="0"/>
                </a:lnTo>
                <a:lnTo>
                  <a:pt x="536" y="0"/>
                </a:lnTo>
                <a:lnTo>
                  <a:pt x="560" y="0"/>
                </a:lnTo>
                <a:lnTo>
                  <a:pt x="560" y="24"/>
                </a:lnTo>
                <a:lnTo>
                  <a:pt x="560" y="419"/>
                </a:lnTo>
                <a:lnTo>
                  <a:pt x="560" y="442"/>
                </a:lnTo>
                <a:lnTo>
                  <a:pt x="536" y="442"/>
                </a:lnTo>
                <a:lnTo>
                  <a:pt x="378" y="442"/>
                </a:lnTo>
                <a:lnTo>
                  <a:pt x="354" y="442"/>
                </a:lnTo>
                <a:lnTo>
                  <a:pt x="354" y="419"/>
                </a:lnTo>
                <a:lnTo>
                  <a:pt x="354" y="360"/>
                </a:lnTo>
                <a:lnTo>
                  <a:pt x="352" y="360"/>
                </a:lnTo>
                <a:lnTo>
                  <a:pt x="253" y="360"/>
                </a:lnTo>
                <a:lnTo>
                  <a:pt x="253" y="404"/>
                </a:lnTo>
                <a:lnTo>
                  <a:pt x="276" y="404"/>
                </a:lnTo>
                <a:lnTo>
                  <a:pt x="276" y="442"/>
                </a:lnTo>
                <a:lnTo>
                  <a:pt x="85" y="442"/>
                </a:lnTo>
                <a:lnTo>
                  <a:pt x="85" y="404"/>
                </a:lnTo>
                <a:lnTo>
                  <a:pt x="116" y="404"/>
                </a:lnTo>
                <a:lnTo>
                  <a:pt x="116" y="360"/>
                </a:lnTo>
                <a:lnTo>
                  <a:pt x="23" y="360"/>
                </a:lnTo>
                <a:lnTo>
                  <a:pt x="0" y="360"/>
                </a:lnTo>
                <a:lnTo>
                  <a:pt x="0" y="336"/>
                </a:lnTo>
                <a:lnTo>
                  <a:pt x="0" y="92"/>
                </a:lnTo>
                <a:lnTo>
                  <a:pt x="0" y="69"/>
                </a:lnTo>
                <a:lnTo>
                  <a:pt x="23" y="69"/>
                </a:lnTo>
                <a:lnTo>
                  <a:pt x="23" y="69"/>
                </a:lnTo>
                <a:close/>
                <a:moveTo>
                  <a:pt x="97" y="277"/>
                </a:moveTo>
                <a:lnTo>
                  <a:pt x="123" y="277"/>
                </a:lnTo>
                <a:lnTo>
                  <a:pt x="123" y="201"/>
                </a:lnTo>
                <a:lnTo>
                  <a:pt x="97" y="201"/>
                </a:lnTo>
                <a:lnTo>
                  <a:pt x="97" y="277"/>
                </a:lnTo>
                <a:lnTo>
                  <a:pt x="97" y="277"/>
                </a:lnTo>
                <a:close/>
                <a:moveTo>
                  <a:pt x="250" y="277"/>
                </a:moveTo>
                <a:lnTo>
                  <a:pt x="276" y="277"/>
                </a:lnTo>
                <a:lnTo>
                  <a:pt x="276" y="147"/>
                </a:lnTo>
                <a:lnTo>
                  <a:pt x="250" y="147"/>
                </a:lnTo>
                <a:lnTo>
                  <a:pt x="250" y="277"/>
                </a:lnTo>
                <a:lnTo>
                  <a:pt x="250" y="277"/>
                </a:lnTo>
                <a:close/>
                <a:moveTo>
                  <a:pt x="213" y="277"/>
                </a:moveTo>
                <a:lnTo>
                  <a:pt x="236" y="277"/>
                </a:lnTo>
                <a:lnTo>
                  <a:pt x="236" y="227"/>
                </a:lnTo>
                <a:lnTo>
                  <a:pt x="213" y="227"/>
                </a:lnTo>
                <a:lnTo>
                  <a:pt x="213" y="277"/>
                </a:lnTo>
                <a:lnTo>
                  <a:pt x="213" y="277"/>
                </a:lnTo>
                <a:close/>
                <a:moveTo>
                  <a:pt x="172" y="277"/>
                </a:moveTo>
                <a:lnTo>
                  <a:pt x="198" y="277"/>
                </a:lnTo>
                <a:lnTo>
                  <a:pt x="198" y="215"/>
                </a:lnTo>
                <a:lnTo>
                  <a:pt x="172" y="215"/>
                </a:lnTo>
                <a:lnTo>
                  <a:pt x="172" y="277"/>
                </a:lnTo>
                <a:lnTo>
                  <a:pt x="172" y="277"/>
                </a:lnTo>
                <a:close/>
                <a:moveTo>
                  <a:pt x="137" y="277"/>
                </a:moveTo>
                <a:lnTo>
                  <a:pt x="161" y="277"/>
                </a:lnTo>
                <a:lnTo>
                  <a:pt x="161" y="180"/>
                </a:lnTo>
                <a:lnTo>
                  <a:pt x="137" y="180"/>
                </a:lnTo>
                <a:lnTo>
                  <a:pt x="137" y="277"/>
                </a:lnTo>
                <a:lnTo>
                  <a:pt x="137" y="277"/>
                </a:lnTo>
                <a:close/>
                <a:moveTo>
                  <a:pt x="423" y="154"/>
                </a:moveTo>
                <a:lnTo>
                  <a:pt x="515" y="154"/>
                </a:lnTo>
                <a:lnTo>
                  <a:pt x="515" y="128"/>
                </a:lnTo>
                <a:lnTo>
                  <a:pt x="423" y="128"/>
                </a:lnTo>
                <a:lnTo>
                  <a:pt x="423" y="81"/>
                </a:lnTo>
                <a:lnTo>
                  <a:pt x="515" y="81"/>
                </a:lnTo>
                <a:lnTo>
                  <a:pt x="515" y="45"/>
                </a:lnTo>
                <a:lnTo>
                  <a:pt x="402" y="45"/>
                </a:lnTo>
                <a:lnTo>
                  <a:pt x="402" y="397"/>
                </a:lnTo>
                <a:lnTo>
                  <a:pt x="515" y="397"/>
                </a:lnTo>
                <a:lnTo>
                  <a:pt x="515" y="201"/>
                </a:lnTo>
                <a:lnTo>
                  <a:pt x="423" y="201"/>
                </a:lnTo>
                <a:lnTo>
                  <a:pt x="423" y="154"/>
                </a:lnTo>
                <a:lnTo>
                  <a:pt x="423" y="154"/>
                </a:lnTo>
                <a:close/>
                <a:moveTo>
                  <a:pt x="331" y="116"/>
                </a:moveTo>
                <a:lnTo>
                  <a:pt x="47" y="116"/>
                </a:lnTo>
                <a:lnTo>
                  <a:pt x="47" y="312"/>
                </a:lnTo>
                <a:lnTo>
                  <a:pt x="331" y="312"/>
                </a:lnTo>
                <a:lnTo>
                  <a:pt x="331" y="11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>
            <a:spLocks noEditPoints="1"/>
          </p:cNvSpPr>
          <p:nvPr/>
        </p:nvSpPr>
        <p:spPr bwMode="auto">
          <a:xfrm>
            <a:off x="7011722" y="1778075"/>
            <a:ext cx="516951" cy="368327"/>
          </a:xfrm>
          <a:custGeom>
            <a:avLst/>
            <a:gdLst>
              <a:gd name="T0" fmla="*/ 23 w 271"/>
              <a:gd name="T1" fmla="*/ 12 h 193"/>
              <a:gd name="T2" fmla="*/ 35 w 271"/>
              <a:gd name="T3" fmla="*/ 0 h 193"/>
              <a:gd name="T4" fmla="*/ 253 w 271"/>
              <a:gd name="T5" fmla="*/ 0 h 193"/>
              <a:gd name="T6" fmla="*/ 253 w 271"/>
              <a:gd name="T7" fmla="*/ 116 h 193"/>
              <a:gd name="T8" fmla="*/ 271 w 271"/>
              <a:gd name="T9" fmla="*/ 184 h 193"/>
              <a:gd name="T10" fmla="*/ 13 w 271"/>
              <a:gd name="T11" fmla="*/ 193 h 193"/>
              <a:gd name="T12" fmla="*/ 0 w 271"/>
              <a:gd name="T13" fmla="*/ 157 h 193"/>
              <a:gd name="T14" fmla="*/ 96 w 271"/>
              <a:gd name="T15" fmla="*/ 125 h 193"/>
              <a:gd name="T16" fmla="*/ 116 w 271"/>
              <a:gd name="T17" fmla="*/ 131 h 193"/>
              <a:gd name="T18" fmla="*/ 96 w 271"/>
              <a:gd name="T19" fmla="*/ 125 h 193"/>
              <a:gd name="T20" fmla="*/ 88 w 271"/>
              <a:gd name="T21" fmla="*/ 153 h 193"/>
              <a:gd name="T22" fmla="*/ 113 w 271"/>
              <a:gd name="T23" fmla="*/ 146 h 193"/>
              <a:gd name="T24" fmla="*/ 55 w 271"/>
              <a:gd name="T25" fmla="*/ 146 h 193"/>
              <a:gd name="T26" fmla="*/ 76 w 271"/>
              <a:gd name="T27" fmla="*/ 153 h 193"/>
              <a:gd name="T28" fmla="*/ 55 w 271"/>
              <a:gd name="T29" fmla="*/ 146 h 193"/>
              <a:gd name="T30" fmla="*/ 124 w 271"/>
              <a:gd name="T31" fmla="*/ 153 h 193"/>
              <a:gd name="T32" fmla="*/ 148 w 271"/>
              <a:gd name="T33" fmla="*/ 146 h 193"/>
              <a:gd name="T34" fmla="*/ 160 w 271"/>
              <a:gd name="T35" fmla="*/ 146 h 193"/>
              <a:gd name="T36" fmla="*/ 184 w 271"/>
              <a:gd name="T37" fmla="*/ 153 h 193"/>
              <a:gd name="T38" fmla="*/ 160 w 271"/>
              <a:gd name="T39" fmla="*/ 146 h 193"/>
              <a:gd name="T40" fmla="*/ 197 w 271"/>
              <a:gd name="T41" fmla="*/ 153 h 193"/>
              <a:gd name="T42" fmla="*/ 219 w 271"/>
              <a:gd name="T43" fmla="*/ 146 h 193"/>
              <a:gd name="T44" fmla="*/ 84 w 271"/>
              <a:gd name="T45" fmla="*/ 135 h 193"/>
              <a:gd name="T46" fmla="*/ 105 w 271"/>
              <a:gd name="T47" fmla="*/ 141 h 193"/>
              <a:gd name="T48" fmla="*/ 84 w 271"/>
              <a:gd name="T49" fmla="*/ 135 h 193"/>
              <a:gd name="T50" fmla="*/ 57 w 271"/>
              <a:gd name="T51" fmla="*/ 141 h 193"/>
              <a:gd name="T52" fmla="*/ 73 w 271"/>
              <a:gd name="T53" fmla="*/ 135 h 193"/>
              <a:gd name="T54" fmla="*/ 118 w 271"/>
              <a:gd name="T55" fmla="*/ 135 h 193"/>
              <a:gd name="T56" fmla="*/ 139 w 271"/>
              <a:gd name="T57" fmla="*/ 141 h 193"/>
              <a:gd name="T58" fmla="*/ 118 w 271"/>
              <a:gd name="T59" fmla="*/ 135 h 193"/>
              <a:gd name="T60" fmla="*/ 151 w 271"/>
              <a:gd name="T61" fmla="*/ 141 h 193"/>
              <a:gd name="T62" fmla="*/ 173 w 271"/>
              <a:gd name="T63" fmla="*/ 135 h 193"/>
              <a:gd name="T64" fmla="*/ 187 w 271"/>
              <a:gd name="T65" fmla="*/ 135 h 193"/>
              <a:gd name="T66" fmla="*/ 217 w 271"/>
              <a:gd name="T67" fmla="*/ 141 h 193"/>
              <a:gd name="T68" fmla="*/ 187 w 271"/>
              <a:gd name="T69" fmla="*/ 135 h 193"/>
              <a:gd name="T70" fmla="*/ 62 w 271"/>
              <a:gd name="T71" fmla="*/ 131 h 193"/>
              <a:gd name="T72" fmla="*/ 85 w 271"/>
              <a:gd name="T73" fmla="*/ 125 h 193"/>
              <a:gd name="T74" fmla="*/ 128 w 271"/>
              <a:gd name="T75" fmla="*/ 125 h 193"/>
              <a:gd name="T76" fmla="*/ 149 w 271"/>
              <a:gd name="T77" fmla="*/ 131 h 193"/>
              <a:gd name="T78" fmla="*/ 128 w 271"/>
              <a:gd name="T79" fmla="*/ 125 h 193"/>
              <a:gd name="T80" fmla="*/ 160 w 271"/>
              <a:gd name="T81" fmla="*/ 131 h 193"/>
              <a:gd name="T82" fmla="*/ 181 w 271"/>
              <a:gd name="T83" fmla="*/ 125 h 193"/>
              <a:gd name="T84" fmla="*/ 192 w 271"/>
              <a:gd name="T85" fmla="*/ 125 h 193"/>
              <a:gd name="T86" fmla="*/ 215 w 271"/>
              <a:gd name="T87" fmla="*/ 131 h 193"/>
              <a:gd name="T88" fmla="*/ 192 w 271"/>
              <a:gd name="T89" fmla="*/ 125 h 193"/>
              <a:gd name="T90" fmla="*/ 229 w 271"/>
              <a:gd name="T91" fmla="*/ 24 h 193"/>
              <a:gd name="T92" fmla="*/ 47 w 271"/>
              <a:gd name="T93" fmla="*/ 116 h 193"/>
              <a:gd name="T94" fmla="*/ 22 w 271"/>
              <a:gd name="T95" fmla="*/ 166 h 193"/>
              <a:gd name="T96" fmla="*/ 43 w 271"/>
              <a:gd name="T97" fmla="*/ 177 h 193"/>
              <a:gd name="T98" fmla="*/ 22 w 271"/>
              <a:gd name="T99" fmla="*/ 166 h 193"/>
              <a:gd name="T100" fmla="*/ 228 w 271"/>
              <a:gd name="T101" fmla="*/ 177 h 193"/>
              <a:gd name="T102" fmla="*/ 248 w 271"/>
              <a:gd name="T103" fmla="*/ 166 h 193"/>
              <a:gd name="T104" fmla="*/ 85 w 271"/>
              <a:gd name="T105" fmla="*/ 166 h 193"/>
              <a:gd name="T106" fmla="*/ 106 w 271"/>
              <a:gd name="T107" fmla="*/ 177 h 193"/>
              <a:gd name="T108" fmla="*/ 85 w 271"/>
              <a:gd name="T109" fmla="*/ 166 h 193"/>
              <a:gd name="T110" fmla="*/ 54 w 271"/>
              <a:gd name="T111" fmla="*/ 177 h 193"/>
              <a:gd name="T112" fmla="*/ 75 w 271"/>
              <a:gd name="T113" fmla="*/ 16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1" h="193">
                <a:moveTo>
                  <a:pt x="23" y="116"/>
                </a:moveTo>
                <a:cubicBezTo>
                  <a:pt x="23" y="12"/>
                  <a:pt x="23" y="12"/>
                  <a:pt x="23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53" y="12"/>
                  <a:pt x="253" y="12"/>
                  <a:pt x="253" y="12"/>
                </a:cubicBezTo>
                <a:cubicBezTo>
                  <a:pt x="253" y="116"/>
                  <a:pt x="253" y="116"/>
                  <a:pt x="253" y="116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71" y="184"/>
                  <a:pt x="271" y="184"/>
                  <a:pt x="271" y="184"/>
                </a:cubicBezTo>
                <a:cubicBezTo>
                  <a:pt x="259" y="193"/>
                  <a:pt x="259" y="193"/>
                  <a:pt x="259" y="193"/>
                </a:cubicBezTo>
                <a:cubicBezTo>
                  <a:pt x="13" y="193"/>
                  <a:pt x="13" y="193"/>
                  <a:pt x="13" y="193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57"/>
                  <a:pt x="0" y="157"/>
                  <a:pt x="0" y="157"/>
                </a:cubicBezTo>
                <a:cubicBezTo>
                  <a:pt x="23" y="116"/>
                  <a:pt x="23" y="116"/>
                  <a:pt x="23" y="116"/>
                </a:cubicBezTo>
                <a:close/>
                <a:moveTo>
                  <a:pt x="96" y="125"/>
                </a:moveTo>
                <a:cubicBezTo>
                  <a:pt x="95" y="127"/>
                  <a:pt x="95" y="129"/>
                  <a:pt x="94" y="131"/>
                </a:cubicBezTo>
                <a:cubicBezTo>
                  <a:pt x="102" y="131"/>
                  <a:pt x="109" y="131"/>
                  <a:pt x="116" y="131"/>
                </a:cubicBezTo>
                <a:cubicBezTo>
                  <a:pt x="116" y="129"/>
                  <a:pt x="117" y="127"/>
                  <a:pt x="117" y="125"/>
                </a:cubicBezTo>
                <a:cubicBezTo>
                  <a:pt x="110" y="125"/>
                  <a:pt x="103" y="125"/>
                  <a:pt x="96" y="125"/>
                </a:cubicBezTo>
                <a:close/>
                <a:moveTo>
                  <a:pt x="90" y="146"/>
                </a:moveTo>
                <a:cubicBezTo>
                  <a:pt x="89" y="149"/>
                  <a:pt x="89" y="151"/>
                  <a:pt x="88" y="153"/>
                </a:cubicBezTo>
                <a:cubicBezTo>
                  <a:pt x="96" y="153"/>
                  <a:pt x="104" y="153"/>
                  <a:pt x="112" y="153"/>
                </a:cubicBezTo>
                <a:cubicBezTo>
                  <a:pt x="112" y="151"/>
                  <a:pt x="113" y="149"/>
                  <a:pt x="113" y="146"/>
                </a:cubicBezTo>
                <a:cubicBezTo>
                  <a:pt x="105" y="146"/>
                  <a:pt x="98" y="146"/>
                  <a:pt x="90" y="146"/>
                </a:cubicBezTo>
                <a:close/>
                <a:moveTo>
                  <a:pt x="55" y="146"/>
                </a:moveTo>
                <a:cubicBezTo>
                  <a:pt x="54" y="149"/>
                  <a:pt x="53" y="151"/>
                  <a:pt x="52" y="153"/>
                </a:cubicBezTo>
                <a:cubicBezTo>
                  <a:pt x="60" y="153"/>
                  <a:pt x="68" y="153"/>
                  <a:pt x="76" y="153"/>
                </a:cubicBezTo>
                <a:cubicBezTo>
                  <a:pt x="76" y="151"/>
                  <a:pt x="77" y="149"/>
                  <a:pt x="78" y="146"/>
                </a:cubicBezTo>
                <a:cubicBezTo>
                  <a:pt x="70" y="146"/>
                  <a:pt x="63" y="146"/>
                  <a:pt x="55" y="146"/>
                </a:cubicBezTo>
                <a:close/>
                <a:moveTo>
                  <a:pt x="125" y="146"/>
                </a:moveTo>
                <a:cubicBezTo>
                  <a:pt x="125" y="149"/>
                  <a:pt x="125" y="151"/>
                  <a:pt x="124" y="153"/>
                </a:cubicBezTo>
                <a:cubicBezTo>
                  <a:pt x="132" y="153"/>
                  <a:pt x="140" y="153"/>
                  <a:pt x="148" y="153"/>
                </a:cubicBezTo>
                <a:cubicBezTo>
                  <a:pt x="148" y="151"/>
                  <a:pt x="148" y="149"/>
                  <a:pt x="148" y="146"/>
                </a:cubicBezTo>
                <a:cubicBezTo>
                  <a:pt x="141" y="146"/>
                  <a:pt x="133" y="146"/>
                  <a:pt x="125" y="146"/>
                </a:cubicBezTo>
                <a:close/>
                <a:moveTo>
                  <a:pt x="160" y="146"/>
                </a:moveTo>
                <a:cubicBezTo>
                  <a:pt x="160" y="149"/>
                  <a:pt x="160" y="151"/>
                  <a:pt x="160" y="153"/>
                </a:cubicBezTo>
                <a:cubicBezTo>
                  <a:pt x="168" y="153"/>
                  <a:pt x="176" y="153"/>
                  <a:pt x="184" y="153"/>
                </a:cubicBezTo>
                <a:cubicBezTo>
                  <a:pt x="184" y="151"/>
                  <a:pt x="184" y="149"/>
                  <a:pt x="183" y="146"/>
                </a:cubicBezTo>
                <a:cubicBezTo>
                  <a:pt x="176" y="146"/>
                  <a:pt x="168" y="146"/>
                  <a:pt x="160" y="146"/>
                </a:cubicBezTo>
                <a:close/>
                <a:moveTo>
                  <a:pt x="196" y="146"/>
                </a:moveTo>
                <a:cubicBezTo>
                  <a:pt x="196" y="149"/>
                  <a:pt x="196" y="151"/>
                  <a:pt x="197" y="153"/>
                </a:cubicBezTo>
                <a:cubicBezTo>
                  <a:pt x="204" y="153"/>
                  <a:pt x="212" y="153"/>
                  <a:pt x="220" y="153"/>
                </a:cubicBezTo>
                <a:cubicBezTo>
                  <a:pt x="220" y="151"/>
                  <a:pt x="219" y="149"/>
                  <a:pt x="219" y="146"/>
                </a:cubicBezTo>
                <a:cubicBezTo>
                  <a:pt x="211" y="146"/>
                  <a:pt x="203" y="146"/>
                  <a:pt x="196" y="146"/>
                </a:cubicBezTo>
                <a:close/>
                <a:moveTo>
                  <a:pt x="84" y="135"/>
                </a:moveTo>
                <a:cubicBezTo>
                  <a:pt x="84" y="137"/>
                  <a:pt x="83" y="139"/>
                  <a:pt x="82" y="141"/>
                </a:cubicBezTo>
                <a:cubicBezTo>
                  <a:pt x="90" y="141"/>
                  <a:pt x="97" y="141"/>
                  <a:pt x="105" y="141"/>
                </a:cubicBezTo>
                <a:cubicBezTo>
                  <a:pt x="105" y="139"/>
                  <a:pt x="106" y="137"/>
                  <a:pt x="106" y="135"/>
                </a:cubicBezTo>
                <a:cubicBezTo>
                  <a:pt x="99" y="135"/>
                  <a:pt x="92" y="135"/>
                  <a:pt x="84" y="135"/>
                </a:cubicBezTo>
                <a:close/>
                <a:moveTo>
                  <a:pt x="60" y="135"/>
                </a:moveTo>
                <a:cubicBezTo>
                  <a:pt x="59" y="137"/>
                  <a:pt x="58" y="139"/>
                  <a:pt x="57" y="141"/>
                </a:cubicBezTo>
                <a:cubicBezTo>
                  <a:pt x="62" y="141"/>
                  <a:pt x="66" y="141"/>
                  <a:pt x="71" y="141"/>
                </a:cubicBezTo>
                <a:cubicBezTo>
                  <a:pt x="71" y="139"/>
                  <a:pt x="72" y="137"/>
                  <a:pt x="73" y="135"/>
                </a:cubicBezTo>
                <a:cubicBezTo>
                  <a:pt x="68" y="135"/>
                  <a:pt x="64" y="135"/>
                  <a:pt x="60" y="135"/>
                </a:cubicBezTo>
                <a:close/>
                <a:moveTo>
                  <a:pt x="118" y="135"/>
                </a:moveTo>
                <a:cubicBezTo>
                  <a:pt x="118" y="137"/>
                  <a:pt x="117" y="139"/>
                  <a:pt x="117" y="141"/>
                </a:cubicBezTo>
                <a:cubicBezTo>
                  <a:pt x="124" y="141"/>
                  <a:pt x="132" y="141"/>
                  <a:pt x="139" y="141"/>
                </a:cubicBezTo>
                <a:cubicBezTo>
                  <a:pt x="139" y="139"/>
                  <a:pt x="140" y="137"/>
                  <a:pt x="140" y="135"/>
                </a:cubicBezTo>
                <a:cubicBezTo>
                  <a:pt x="132" y="135"/>
                  <a:pt x="125" y="135"/>
                  <a:pt x="118" y="135"/>
                </a:cubicBezTo>
                <a:close/>
                <a:moveTo>
                  <a:pt x="151" y="135"/>
                </a:moveTo>
                <a:cubicBezTo>
                  <a:pt x="151" y="137"/>
                  <a:pt x="151" y="139"/>
                  <a:pt x="151" y="141"/>
                </a:cubicBezTo>
                <a:cubicBezTo>
                  <a:pt x="159" y="141"/>
                  <a:pt x="166" y="141"/>
                  <a:pt x="174" y="141"/>
                </a:cubicBezTo>
                <a:cubicBezTo>
                  <a:pt x="174" y="139"/>
                  <a:pt x="173" y="137"/>
                  <a:pt x="173" y="135"/>
                </a:cubicBezTo>
                <a:cubicBezTo>
                  <a:pt x="166" y="135"/>
                  <a:pt x="159" y="135"/>
                  <a:pt x="151" y="135"/>
                </a:cubicBezTo>
                <a:close/>
                <a:moveTo>
                  <a:pt x="187" y="135"/>
                </a:moveTo>
                <a:cubicBezTo>
                  <a:pt x="187" y="137"/>
                  <a:pt x="188" y="139"/>
                  <a:pt x="188" y="141"/>
                </a:cubicBezTo>
                <a:cubicBezTo>
                  <a:pt x="198" y="141"/>
                  <a:pt x="207" y="141"/>
                  <a:pt x="217" y="141"/>
                </a:cubicBezTo>
                <a:cubicBezTo>
                  <a:pt x="217" y="139"/>
                  <a:pt x="216" y="137"/>
                  <a:pt x="216" y="135"/>
                </a:cubicBezTo>
                <a:cubicBezTo>
                  <a:pt x="206" y="135"/>
                  <a:pt x="197" y="135"/>
                  <a:pt x="187" y="135"/>
                </a:cubicBezTo>
                <a:close/>
                <a:moveTo>
                  <a:pt x="64" y="125"/>
                </a:moveTo>
                <a:cubicBezTo>
                  <a:pt x="63" y="127"/>
                  <a:pt x="62" y="129"/>
                  <a:pt x="62" y="131"/>
                </a:cubicBezTo>
                <a:cubicBezTo>
                  <a:pt x="69" y="131"/>
                  <a:pt x="76" y="131"/>
                  <a:pt x="83" y="131"/>
                </a:cubicBezTo>
                <a:cubicBezTo>
                  <a:pt x="84" y="129"/>
                  <a:pt x="84" y="127"/>
                  <a:pt x="85" y="125"/>
                </a:cubicBezTo>
                <a:cubicBezTo>
                  <a:pt x="78" y="125"/>
                  <a:pt x="71" y="125"/>
                  <a:pt x="64" y="125"/>
                </a:cubicBezTo>
                <a:close/>
                <a:moveTo>
                  <a:pt x="128" y="125"/>
                </a:moveTo>
                <a:cubicBezTo>
                  <a:pt x="128" y="127"/>
                  <a:pt x="128" y="129"/>
                  <a:pt x="127" y="131"/>
                </a:cubicBezTo>
                <a:cubicBezTo>
                  <a:pt x="134" y="131"/>
                  <a:pt x="142" y="131"/>
                  <a:pt x="149" y="131"/>
                </a:cubicBezTo>
                <a:cubicBezTo>
                  <a:pt x="149" y="129"/>
                  <a:pt x="149" y="127"/>
                  <a:pt x="149" y="125"/>
                </a:cubicBezTo>
                <a:cubicBezTo>
                  <a:pt x="142" y="125"/>
                  <a:pt x="135" y="125"/>
                  <a:pt x="128" y="125"/>
                </a:cubicBezTo>
                <a:close/>
                <a:moveTo>
                  <a:pt x="160" y="125"/>
                </a:moveTo>
                <a:cubicBezTo>
                  <a:pt x="160" y="127"/>
                  <a:pt x="160" y="129"/>
                  <a:pt x="160" y="131"/>
                </a:cubicBezTo>
                <a:cubicBezTo>
                  <a:pt x="167" y="131"/>
                  <a:pt x="175" y="131"/>
                  <a:pt x="182" y="131"/>
                </a:cubicBezTo>
                <a:cubicBezTo>
                  <a:pt x="182" y="129"/>
                  <a:pt x="181" y="127"/>
                  <a:pt x="181" y="125"/>
                </a:cubicBezTo>
                <a:cubicBezTo>
                  <a:pt x="174" y="125"/>
                  <a:pt x="167" y="125"/>
                  <a:pt x="160" y="125"/>
                </a:cubicBezTo>
                <a:close/>
                <a:moveTo>
                  <a:pt x="192" y="125"/>
                </a:moveTo>
                <a:cubicBezTo>
                  <a:pt x="193" y="127"/>
                  <a:pt x="193" y="129"/>
                  <a:pt x="193" y="131"/>
                </a:cubicBezTo>
                <a:cubicBezTo>
                  <a:pt x="200" y="131"/>
                  <a:pt x="207" y="131"/>
                  <a:pt x="215" y="131"/>
                </a:cubicBezTo>
                <a:cubicBezTo>
                  <a:pt x="214" y="129"/>
                  <a:pt x="214" y="127"/>
                  <a:pt x="213" y="125"/>
                </a:cubicBezTo>
                <a:cubicBezTo>
                  <a:pt x="206" y="125"/>
                  <a:pt x="199" y="125"/>
                  <a:pt x="192" y="125"/>
                </a:cubicBezTo>
                <a:close/>
                <a:moveTo>
                  <a:pt x="229" y="116"/>
                </a:moveTo>
                <a:cubicBezTo>
                  <a:pt x="229" y="24"/>
                  <a:pt x="229" y="24"/>
                  <a:pt x="229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116"/>
                  <a:pt x="47" y="116"/>
                  <a:pt x="47" y="116"/>
                </a:cubicBezTo>
                <a:cubicBezTo>
                  <a:pt x="229" y="116"/>
                  <a:pt x="229" y="116"/>
                  <a:pt x="229" y="116"/>
                </a:cubicBezTo>
                <a:close/>
                <a:moveTo>
                  <a:pt x="22" y="166"/>
                </a:moveTo>
                <a:cubicBezTo>
                  <a:pt x="22" y="177"/>
                  <a:pt x="22" y="177"/>
                  <a:pt x="22" y="177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22" y="166"/>
                  <a:pt x="22" y="166"/>
                  <a:pt x="22" y="166"/>
                </a:cubicBezTo>
                <a:close/>
                <a:moveTo>
                  <a:pt x="228" y="166"/>
                </a:moveTo>
                <a:cubicBezTo>
                  <a:pt x="228" y="177"/>
                  <a:pt x="228" y="177"/>
                  <a:pt x="228" y="177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48" y="166"/>
                  <a:pt x="248" y="166"/>
                  <a:pt x="248" y="166"/>
                </a:cubicBezTo>
                <a:cubicBezTo>
                  <a:pt x="228" y="166"/>
                  <a:pt x="228" y="166"/>
                  <a:pt x="228" y="166"/>
                </a:cubicBezTo>
                <a:close/>
                <a:moveTo>
                  <a:pt x="85" y="166"/>
                </a:moveTo>
                <a:cubicBezTo>
                  <a:pt x="85" y="177"/>
                  <a:pt x="85" y="177"/>
                  <a:pt x="85" y="177"/>
                </a:cubicBezTo>
                <a:cubicBezTo>
                  <a:pt x="106" y="177"/>
                  <a:pt x="106" y="177"/>
                  <a:pt x="106" y="177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85" y="166"/>
                  <a:pt x="85" y="166"/>
                  <a:pt x="85" y="166"/>
                </a:cubicBezTo>
                <a:close/>
                <a:moveTo>
                  <a:pt x="54" y="166"/>
                </a:moveTo>
                <a:cubicBezTo>
                  <a:pt x="54" y="177"/>
                  <a:pt x="54" y="177"/>
                  <a:pt x="54" y="177"/>
                </a:cubicBezTo>
                <a:cubicBezTo>
                  <a:pt x="75" y="177"/>
                  <a:pt x="75" y="177"/>
                  <a:pt x="75" y="177"/>
                </a:cubicBezTo>
                <a:cubicBezTo>
                  <a:pt x="75" y="166"/>
                  <a:pt x="75" y="166"/>
                  <a:pt x="75" y="166"/>
                </a:cubicBezTo>
                <a:lnTo>
                  <a:pt x="54" y="16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6241950" y="1646414"/>
            <a:ext cx="541991" cy="541991"/>
          </a:xfrm>
          <a:custGeom>
            <a:avLst/>
            <a:gdLst>
              <a:gd name="T0" fmla="*/ 259 w 284"/>
              <a:gd name="T1" fmla="*/ 0 h 284"/>
              <a:gd name="T2" fmla="*/ 284 w 284"/>
              <a:gd name="T3" fmla="*/ 72 h 284"/>
              <a:gd name="T4" fmla="*/ 188 w 284"/>
              <a:gd name="T5" fmla="*/ 97 h 284"/>
              <a:gd name="T6" fmla="*/ 167 w 284"/>
              <a:gd name="T7" fmla="*/ 97 h 284"/>
              <a:gd name="T8" fmla="*/ 139 w 284"/>
              <a:gd name="T9" fmla="*/ 72 h 284"/>
              <a:gd name="T10" fmla="*/ 164 w 284"/>
              <a:gd name="T11" fmla="*/ 0 h 284"/>
              <a:gd name="T12" fmla="*/ 166 w 284"/>
              <a:gd name="T13" fmla="*/ 177 h 284"/>
              <a:gd name="T14" fmla="*/ 184 w 284"/>
              <a:gd name="T15" fmla="*/ 129 h 284"/>
              <a:gd name="T16" fmla="*/ 129 w 284"/>
              <a:gd name="T17" fmla="*/ 101 h 284"/>
              <a:gd name="T18" fmla="*/ 112 w 284"/>
              <a:gd name="T19" fmla="*/ 100 h 284"/>
              <a:gd name="T20" fmla="*/ 114 w 284"/>
              <a:gd name="T21" fmla="*/ 80 h 284"/>
              <a:gd name="T22" fmla="*/ 118 w 284"/>
              <a:gd name="T23" fmla="*/ 68 h 284"/>
              <a:gd name="T24" fmla="*/ 117 w 284"/>
              <a:gd name="T25" fmla="*/ 67 h 284"/>
              <a:gd name="T26" fmla="*/ 110 w 284"/>
              <a:gd name="T27" fmla="*/ 41 h 284"/>
              <a:gd name="T28" fmla="*/ 69 w 284"/>
              <a:gd name="T29" fmla="*/ 66 h 284"/>
              <a:gd name="T30" fmla="*/ 67 w 284"/>
              <a:gd name="T31" fmla="*/ 67 h 284"/>
              <a:gd name="T32" fmla="*/ 69 w 284"/>
              <a:gd name="T33" fmla="*/ 76 h 284"/>
              <a:gd name="T34" fmla="*/ 78 w 284"/>
              <a:gd name="T35" fmla="*/ 91 h 284"/>
              <a:gd name="T36" fmla="*/ 68 w 284"/>
              <a:gd name="T37" fmla="*/ 101 h 284"/>
              <a:gd name="T38" fmla="*/ 44 w 284"/>
              <a:gd name="T39" fmla="*/ 129 h 284"/>
              <a:gd name="T40" fmla="*/ 0 w 284"/>
              <a:gd name="T41" fmla="*/ 146 h 284"/>
              <a:gd name="T42" fmla="*/ 37 w 284"/>
              <a:gd name="T43" fmla="*/ 177 h 284"/>
              <a:gd name="T44" fmla="*/ 148 w 284"/>
              <a:gd name="T45" fmla="*/ 284 h 284"/>
              <a:gd name="T46" fmla="*/ 87 w 284"/>
              <a:gd name="T47" fmla="*/ 129 h 284"/>
              <a:gd name="T48" fmla="*/ 89 w 284"/>
              <a:gd name="T49" fmla="*/ 107 h 284"/>
              <a:gd name="T50" fmla="*/ 94 w 284"/>
              <a:gd name="T51" fmla="*/ 102 h 284"/>
              <a:gd name="T52" fmla="*/ 100 w 284"/>
              <a:gd name="T53" fmla="*/ 107 h 284"/>
              <a:gd name="T54" fmla="*/ 102 w 284"/>
              <a:gd name="T55" fmla="*/ 129 h 284"/>
              <a:gd name="T56" fmla="*/ 171 w 284"/>
              <a:gd name="T57" fmla="*/ 22 h 284"/>
              <a:gd name="T58" fmla="*/ 258 w 284"/>
              <a:gd name="T59" fmla="*/ 29 h 284"/>
              <a:gd name="T60" fmla="*/ 171 w 284"/>
              <a:gd name="T61" fmla="*/ 22 h 284"/>
              <a:gd name="T62" fmla="*/ 171 w 284"/>
              <a:gd name="T63" fmla="*/ 71 h 284"/>
              <a:gd name="T64" fmla="*/ 258 w 284"/>
              <a:gd name="T65" fmla="*/ 64 h 284"/>
              <a:gd name="T66" fmla="*/ 171 w 284"/>
              <a:gd name="T67" fmla="*/ 43 h 284"/>
              <a:gd name="T68" fmla="*/ 258 w 284"/>
              <a:gd name="T69" fmla="*/ 50 h 284"/>
              <a:gd name="T70" fmla="*/ 171 w 284"/>
              <a:gd name="T71" fmla="*/ 4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4" h="284">
                <a:moveTo>
                  <a:pt x="164" y="0"/>
                </a:moveTo>
                <a:cubicBezTo>
                  <a:pt x="259" y="0"/>
                  <a:pt x="259" y="0"/>
                  <a:pt x="259" y="0"/>
                </a:cubicBezTo>
                <a:cubicBezTo>
                  <a:pt x="273" y="0"/>
                  <a:pt x="284" y="12"/>
                  <a:pt x="284" y="25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85"/>
                  <a:pt x="273" y="97"/>
                  <a:pt x="259" y="97"/>
                </a:cubicBezTo>
                <a:cubicBezTo>
                  <a:pt x="188" y="97"/>
                  <a:pt x="188" y="97"/>
                  <a:pt x="188" y="97"/>
                </a:cubicBezTo>
                <a:cubicBezTo>
                  <a:pt x="167" y="117"/>
                  <a:pt x="167" y="117"/>
                  <a:pt x="167" y="117"/>
                </a:cubicBezTo>
                <a:cubicBezTo>
                  <a:pt x="167" y="97"/>
                  <a:pt x="167" y="97"/>
                  <a:pt x="167" y="97"/>
                </a:cubicBezTo>
                <a:cubicBezTo>
                  <a:pt x="164" y="97"/>
                  <a:pt x="164" y="97"/>
                  <a:pt x="164" y="97"/>
                </a:cubicBezTo>
                <a:cubicBezTo>
                  <a:pt x="150" y="97"/>
                  <a:pt x="139" y="85"/>
                  <a:pt x="139" y="72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12"/>
                  <a:pt x="150" y="0"/>
                  <a:pt x="164" y="0"/>
                </a:cubicBezTo>
                <a:close/>
                <a:moveTo>
                  <a:pt x="148" y="177"/>
                </a:moveTo>
                <a:cubicBezTo>
                  <a:pt x="166" y="177"/>
                  <a:pt x="166" y="177"/>
                  <a:pt x="166" y="177"/>
                </a:cubicBezTo>
                <a:cubicBezTo>
                  <a:pt x="184" y="144"/>
                  <a:pt x="184" y="144"/>
                  <a:pt x="184" y="144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42" y="129"/>
                  <a:pt x="142" y="129"/>
                  <a:pt x="142" y="129"/>
                </a:cubicBezTo>
                <a:cubicBezTo>
                  <a:pt x="140" y="118"/>
                  <a:pt x="135" y="107"/>
                  <a:pt x="129" y="101"/>
                </a:cubicBezTo>
                <a:cubicBezTo>
                  <a:pt x="125" y="101"/>
                  <a:pt x="122" y="101"/>
                  <a:pt x="119" y="101"/>
                </a:cubicBezTo>
                <a:cubicBezTo>
                  <a:pt x="116" y="101"/>
                  <a:pt x="114" y="101"/>
                  <a:pt x="112" y="100"/>
                </a:cubicBezTo>
                <a:cubicBezTo>
                  <a:pt x="110" y="98"/>
                  <a:pt x="109" y="94"/>
                  <a:pt x="108" y="90"/>
                </a:cubicBezTo>
                <a:cubicBezTo>
                  <a:pt x="111" y="87"/>
                  <a:pt x="113" y="84"/>
                  <a:pt x="114" y="80"/>
                </a:cubicBezTo>
                <a:cubicBezTo>
                  <a:pt x="115" y="79"/>
                  <a:pt x="116" y="78"/>
                  <a:pt x="117" y="76"/>
                </a:cubicBezTo>
                <a:cubicBezTo>
                  <a:pt x="118" y="74"/>
                  <a:pt x="118" y="71"/>
                  <a:pt x="118" y="68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8" y="54"/>
                  <a:pt x="116" y="46"/>
                  <a:pt x="110" y="41"/>
                </a:cubicBezTo>
                <a:cubicBezTo>
                  <a:pt x="101" y="35"/>
                  <a:pt x="83" y="35"/>
                  <a:pt x="74" y="42"/>
                </a:cubicBezTo>
                <a:cubicBezTo>
                  <a:pt x="68" y="47"/>
                  <a:pt x="67" y="53"/>
                  <a:pt x="69" y="66"/>
                </a:cubicBezTo>
                <a:cubicBezTo>
                  <a:pt x="69" y="66"/>
                  <a:pt x="68" y="67"/>
                  <a:pt x="68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71"/>
                  <a:pt x="68" y="74"/>
                  <a:pt x="69" y="76"/>
                </a:cubicBezTo>
                <a:cubicBezTo>
                  <a:pt x="69" y="78"/>
                  <a:pt x="70" y="79"/>
                  <a:pt x="72" y="80"/>
                </a:cubicBezTo>
                <a:cubicBezTo>
                  <a:pt x="73" y="84"/>
                  <a:pt x="76" y="88"/>
                  <a:pt x="78" y="91"/>
                </a:cubicBezTo>
                <a:cubicBezTo>
                  <a:pt x="78" y="94"/>
                  <a:pt x="77" y="97"/>
                  <a:pt x="75" y="99"/>
                </a:cubicBezTo>
                <a:cubicBezTo>
                  <a:pt x="74" y="101"/>
                  <a:pt x="71" y="102"/>
                  <a:pt x="68" y="101"/>
                </a:cubicBezTo>
                <a:cubicBezTo>
                  <a:pt x="64" y="101"/>
                  <a:pt x="61" y="101"/>
                  <a:pt x="57" y="101"/>
                </a:cubicBezTo>
                <a:cubicBezTo>
                  <a:pt x="49" y="108"/>
                  <a:pt x="46" y="119"/>
                  <a:pt x="44" y="129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6"/>
                  <a:pt x="0" y="146"/>
                  <a:pt x="0" y="146"/>
                </a:cubicBezTo>
                <a:cubicBezTo>
                  <a:pt x="21" y="177"/>
                  <a:pt x="21" y="177"/>
                  <a:pt x="21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284"/>
                  <a:pt x="37" y="284"/>
                  <a:pt x="37" y="284"/>
                </a:cubicBezTo>
                <a:cubicBezTo>
                  <a:pt x="148" y="284"/>
                  <a:pt x="148" y="284"/>
                  <a:pt x="148" y="284"/>
                </a:cubicBezTo>
                <a:cubicBezTo>
                  <a:pt x="148" y="177"/>
                  <a:pt x="148" y="177"/>
                  <a:pt x="148" y="177"/>
                </a:cubicBezTo>
                <a:close/>
                <a:moveTo>
                  <a:pt x="87" y="129"/>
                </a:moveTo>
                <a:cubicBezTo>
                  <a:pt x="92" y="110"/>
                  <a:pt x="92" y="110"/>
                  <a:pt x="92" y="110"/>
                </a:cubicBezTo>
                <a:cubicBezTo>
                  <a:pt x="89" y="107"/>
                  <a:pt x="89" y="107"/>
                  <a:pt x="89" y="107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87" y="129"/>
                  <a:pt x="87" y="129"/>
                  <a:pt x="87" y="129"/>
                </a:cubicBezTo>
                <a:close/>
                <a:moveTo>
                  <a:pt x="171" y="22"/>
                </a:moveTo>
                <a:cubicBezTo>
                  <a:pt x="171" y="29"/>
                  <a:pt x="171" y="29"/>
                  <a:pt x="171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22"/>
                  <a:pt x="258" y="22"/>
                  <a:pt x="258" y="22"/>
                </a:cubicBezTo>
                <a:cubicBezTo>
                  <a:pt x="171" y="22"/>
                  <a:pt x="171" y="22"/>
                  <a:pt x="171" y="22"/>
                </a:cubicBezTo>
                <a:close/>
                <a:moveTo>
                  <a:pt x="171" y="64"/>
                </a:moveTo>
                <a:cubicBezTo>
                  <a:pt x="171" y="71"/>
                  <a:pt x="171" y="71"/>
                  <a:pt x="171" y="71"/>
                </a:cubicBezTo>
                <a:cubicBezTo>
                  <a:pt x="258" y="71"/>
                  <a:pt x="258" y="71"/>
                  <a:pt x="258" y="71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171" y="64"/>
                  <a:pt x="171" y="64"/>
                  <a:pt x="171" y="64"/>
                </a:cubicBezTo>
                <a:close/>
                <a:moveTo>
                  <a:pt x="171" y="43"/>
                </a:moveTo>
                <a:cubicBezTo>
                  <a:pt x="171" y="50"/>
                  <a:pt x="171" y="50"/>
                  <a:pt x="171" y="50"/>
                </a:cubicBezTo>
                <a:cubicBezTo>
                  <a:pt x="258" y="50"/>
                  <a:pt x="258" y="50"/>
                  <a:pt x="258" y="50"/>
                </a:cubicBezTo>
                <a:cubicBezTo>
                  <a:pt x="258" y="43"/>
                  <a:pt x="258" y="43"/>
                  <a:pt x="258" y="43"/>
                </a:cubicBezTo>
                <a:lnTo>
                  <a:pt x="171" y="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5468140" y="1709417"/>
            <a:ext cx="559761" cy="456371"/>
          </a:xfrm>
          <a:custGeom>
            <a:avLst/>
            <a:gdLst>
              <a:gd name="T0" fmla="*/ 69 w 293"/>
              <a:gd name="T1" fmla="*/ 166 h 239"/>
              <a:gd name="T2" fmla="*/ 102 w 293"/>
              <a:gd name="T3" fmla="*/ 183 h 239"/>
              <a:gd name="T4" fmla="*/ 1 w 293"/>
              <a:gd name="T5" fmla="*/ 221 h 239"/>
              <a:gd name="T6" fmla="*/ 38 w 293"/>
              <a:gd name="T7" fmla="*/ 177 h 239"/>
              <a:gd name="T8" fmla="*/ 29 w 293"/>
              <a:gd name="T9" fmla="*/ 151 h 239"/>
              <a:gd name="T10" fmla="*/ 27 w 293"/>
              <a:gd name="T11" fmla="*/ 94 h 239"/>
              <a:gd name="T12" fmla="*/ 94 w 293"/>
              <a:gd name="T13" fmla="*/ 150 h 239"/>
              <a:gd name="T14" fmla="*/ 183 w 293"/>
              <a:gd name="T15" fmla="*/ 85 h 239"/>
              <a:gd name="T16" fmla="*/ 206 w 293"/>
              <a:gd name="T17" fmla="*/ 81 h 239"/>
              <a:gd name="T18" fmla="*/ 202 w 293"/>
              <a:gd name="T19" fmla="*/ 58 h 239"/>
              <a:gd name="T20" fmla="*/ 196 w 293"/>
              <a:gd name="T21" fmla="*/ 43 h 239"/>
              <a:gd name="T22" fmla="*/ 197 w 293"/>
              <a:gd name="T23" fmla="*/ 41 h 239"/>
              <a:gd name="T24" fmla="*/ 205 w 293"/>
              <a:gd name="T25" fmla="*/ 10 h 239"/>
              <a:gd name="T26" fmla="*/ 258 w 293"/>
              <a:gd name="T27" fmla="*/ 40 h 239"/>
              <a:gd name="T28" fmla="*/ 260 w 293"/>
              <a:gd name="T29" fmla="*/ 41 h 239"/>
              <a:gd name="T30" fmla="*/ 259 w 293"/>
              <a:gd name="T31" fmla="*/ 53 h 239"/>
              <a:gd name="T32" fmla="*/ 248 w 293"/>
              <a:gd name="T33" fmla="*/ 70 h 239"/>
              <a:gd name="T34" fmla="*/ 261 w 293"/>
              <a:gd name="T35" fmla="*/ 84 h 239"/>
              <a:gd name="T36" fmla="*/ 291 w 293"/>
              <a:gd name="T37" fmla="*/ 138 h 239"/>
              <a:gd name="T38" fmla="*/ 183 w 293"/>
              <a:gd name="T39" fmla="*/ 85 h 239"/>
              <a:gd name="T40" fmla="*/ 223 w 293"/>
              <a:gd name="T41" fmla="*/ 92 h 239"/>
              <a:gd name="T42" fmla="*/ 218 w 293"/>
              <a:gd name="T43" fmla="*/ 129 h 239"/>
              <a:gd name="T44" fmla="*/ 230 w 293"/>
              <a:gd name="T45" fmla="*/ 139 h 239"/>
              <a:gd name="T46" fmla="*/ 231 w 293"/>
              <a:gd name="T47" fmla="*/ 139 h 239"/>
              <a:gd name="T48" fmla="*/ 243 w 293"/>
              <a:gd name="T49" fmla="*/ 129 h 239"/>
              <a:gd name="T50" fmla="*/ 237 w 293"/>
              <a:gd name="T51" fmla="*/ 92 h 239"/>
              <a:gd name="T52" fmla="*/ 230 w 293"/>
              <a:gd name="T53" fmla="*/ 85 h 239"/>
              <a:gd name="T54" fmla="*/ 142 w 293"/>
              <a:gd name="T55" fmla="*/ 239 h 239"/>
              <a:gd name="T56" fmla="*/ 186 w 293"/>
              <a:gd name="T57" fmla="*/ 173 h 239"/>
              <a:gd name="T58" fmla="*/ 230 w 293"/>
              <a:gd name="T59" fmla="*/ 177 h 239"/>
              <a:gd name="T60" fmla="*/ 246 w 293"/>
              <a:gd name="T61" fmla="*/ 167 h 239"/>
              <a:gd name="T62" fmla="*/ 154 w 293"/>
              <a:gd name="T63" fmla="*/ 222 h 239"/>
              <a:gd name="T64" fmla="*/ 152 w 293"/>
              <a:gd name="T65" fmla="*/ 1 h 239"/>
              <a:gd name="T66" fmla="*/ 59 w 293"/>
              <a:gd name="T67" fmla="*/ 39 h 239"/>
              <a:gd name="T68" fmla="*/ 58 w 293"/>
              <a:gd name="T69" fmla="*/ 76 h 239"/>
              <a:gd name="T70" fmla="*/ 121 w 293"/>
              <a:gd name="T71" fmla="*/ 48 h 239"/>
              <a:gd name="T72" fmla="*/ 174 w 293"/>
              <a:gd name="T73" fmla="*/ 6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3" h="239">
                <a:moveTo>
                  <a:pt x="82" y="151"/>
                </a:moveTo>
                <a:cubicBezTo>
                  <a:pt x="79" y="157"/>
                  <a:pt x="75" y="162"/>
                  <a:pt x="69" y="166"/>
                </a:cubicBezTo>
                <a:cubicBezTo>
                  <a:pt x="71" y="172"/>
                  <a:pt x="71" y="174"/>
                  <a:pt x="73" y="177"/>
                </a:cubicBezTo>
                <a:cubicBezTo>
                  <a:pt x="76" y="178"/>
                  <a:pt x="101" y="179"/>
                  <a:pt x="102" y="183"/>
                </a:cubicBezTo>
                <a:cubicBezTo>
                  <a:pt x="111" y="193"/>
                  <a:pt x="111" y="211"/>
                  <a:pt x="110" y="221"/>
                </a:cubicBezTo>
                <a:cubicBezTo>
                  <a:pt x="84" y="232"/>
                  <a:pt x="27" y="232"/>
                  <a:pt x="1" y="221"/>
                </a:cubicBezTo>
                <a:cubicBezTo>
                  <a:pt x="0" y="211"/>
                  <a:pt x="0" y="193"/>
                  <a:pt x="9" y="183"/>
                </a:cubicBezTo>
                <a:cubicBezTo>
                  <a:pt x="11" y="179"/>
                  <a:pt x="35" y="178"/>
                  <a:pt x="38" y="177"/>
                </a:cubicBezTo>
                <a:cubicBezTo>
                  <a:pt x="39" y="174"/>
                  <a:pt x="40" y="170"/>
                  <a:pt x="41" y="166"/>
                </a:cubicBezTo>
                <a:cubicBezTo>
                  <a:pt x="36" y="162"/>
                  <a:pt x="32" y="157"/>
                  <a:pt x="29" y="151"/>
                </a:cubicBezTo>
                <a:cubicBezTo>
                  <a:pt x="27" y="151"/>
                  <a:pt x="20" y="151"/>
                  <a:pt x="18" y="151"/>
                </a:cubicBezTo>
                <a:cubicBezTo>
                  <a:pt x="14" y="130"/>
                  <a:pt x="19" y="101"/>
                  <a:pt x="27" y="94"/>
                </a:cubicBezTo>
                <a:cubicBezTo>
                  <a:pt x="40" y="84"/>
                  <a:pt x="69" y="83"/>
                  <a:pt x="82" y="92"/>
                </a:cubicBezTo>
                <a:cubicBezTo>
                  <a:pt x="91" y="99"/>
                  <a:pt x="97" y="131"/>
                  <a:pt x="94" y="150"/>
                </a:cubicBezTo>
                <a:cubicBezTo>
                  <a:pt x="92" y="151"/>
                  <a:pt x="83" y="150"/>
                  <a:pt x="82" y="151"/>
                </a:cubicBezTo>
                <a:close/>
                <a:moveTo>
                  <a:pt x="183" y="85"/>
                </a:moveTo>
                <a:cubicBezTo>
                  <a:pt x="188" y="85"/>
                  <a:pt x="193" y="85"/>
                  <a:pt x="197" y="85"/>
                </a:cubicBezTo>
                <a:cubicBezTo>
                  <a:pt x="201" y="85"/>
                  <a:pt x="204" y="84"/>
                  <a:pt x="206" y="81"/>
                </a:cubicBezTo>
                <a:cubicBezTo>
                  <a:pt x="208" y="79"/>
                  <a:pt x="209" y="75"/>
                  <a:pt x="210" y="71"/>
                </a:cubicBezTo>
                <a:cubicBezTo>
                  <a:pt x="206" y="68"/>
                  <a:pt x="204" y="63"/>
                  <a:pt x="202" y="58"/>
                </a:cubicBezTo>
                <a:cubicBezTo>
                  <a:pt x="200" y="57"/>
                  <a:pt x="199" y="55"/>
                  <a:pt x="198" y="53"/>
                </a:cubicBezTo>
                <a:cubicBezTo>
                  <a:pt x="197" y="50"/>
                  <a:pt x="196" y="47"/>
                  <a:pt x="196" y="43"/>
                </a:cubicBezTo>
                <a:cubicBezTo>
                  <a:pt x="196" y="41"/>
                  <a:pt x="196" y="41"/>
                  <a:pt x="196" y="41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97" y="41"/>
                  <a:pt x="198" y="41"/>
                  <a:pt x="198" y="40"/>
                </a:cubicBezTo>
                <a:cubicBezTo>
                  <a:pt x="196" y="24"/>
                  <a:pt x="197" y="16"/>
                  <a:pt x="205" y="10"/>
                </a:cubicBezTo>
                <a:cubicBezTo>
                  <a:pt x="216" y="0"/>
                  <a:pt x="238" y="0"/>
                  <a:pt x="250" y="9"/>
                </a:cubicBezTo>
                <a:cubicBezTo>
                  <a:pt x="257" y="14"/>
                  <a:pt x="260" y="25"/>
                  <a:pt x="258" y="40"/>
                </a:cubicBezTo>
                <a:cubicBezTo>
                  <a:pt x="259" y="40"/>
                  <a:pt x="259" y="41"/>
                  <a:pt x="259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7"/>
                  <a:pt x="260" y="50"/>
                  <a:pt x="259" y="53"/>
                </a:cubicBezTo>
                <a:cubicBezTo>
                  <a:pt x="258" y="55"/>
                  <a:pt x="257" y="57"/>
                  <a:pt x="255" y="58"/>
                </a:cubicBezTo>
                <a:cubicBezTo>
                  <a:pt x="253" y="63"/>
                  <a:pt x="251" y="67"/>
                  <a:pt x="248" y="70"/>
                </a:cubicBezTo>
                <a:cubicBezTo>
                  <a:pt x="249" y="76"/>
                  <a:pt x="250" y="80"/>
                  <a:pt x="253" y="83"/>
                </a:cubicBezTo>
                <a:cubicBezTo>
                  <a:pt x="255" y="84"/>
                  <a:pt x="258" y="84"/>
                  <a:pt x="261" y="84"/>
                </a:cubicBezTo>
                <a:cubicBezTo>
                  <a:pt x="265" y="84"/>
                  <a:pt x="269" y="84"/>
                  <a:pt x="274" y="84"/>
                </a:cubicBezTo>
                <a:cubicBezTo>
                  <a:pt x="285" y="95"/>
                  <a:pt x="293" y="121"/>
                  <a:pt x="291" y="138"/>
                </a:cubicBezTo>
                <a:cubicBezTo>
                  <a:pt x="272" y="151"/>
                  <a:pt x="180" y="152"/>
                  <a:pt x="165" y="138"/>
                </a:cubicBezTo>
                <a:cubicBezTo>
                  <a:pt x="166" y="123"/>
                  <a:pt x="168" y="97"/>
                  <a:pt x="183" y="85"/>
                </a:cubicBezTo>
                <a:close/>
                <a:moveTo>
                  <a:pt x="226" y="85"/>
                </a:moveTo>
                <a:cubicBezTo>
                  <a:pt x="223" y="92"/>
                  <a:pt x="223" y="92"/>
                  <a:pt x="223" y="92"/>
                </a:cubicBezTo>
                <a:cubicBezTo>
                  <a:pt x="227" y="95"/>
                  <a:pt x="227" y="95"/>
                  <a:pt x="227" y="95"/>
                </a:cubicBezTo>
                <a:cubicBezTo>
                  <a:pt x="218" y="129"/>
                  <a:pt x="218" y="129"/>
                  <a:pt x="218" y="129"/>
                </a:cubicBezTo>
                <a:cubicBezTo>
                  <a:pt x="230" y="138"/>
                  <a:pt x="230" y="138"/>
                  <a:pt x="230" y="138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1" y="139"/>
                  <a:pt x="231" y="139"/>
                  <a:pt x="231" y="139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43" y="129"/>
                  <a:pt x="243" y="129"/>
                  <a:pt x="243" y="129"/>
                </a:cubicBezTo>
                <a:cubicBezTo>
                  <a:pt x="234" y="95"/>
                  <a:pt x="234" y="95"/>
                  <a:pt x="234" y="95"/>
                </a:cubicBezTo>
                <a:cubicBezTo>
                  <a:pt x="237" y="92"/>
                  <a:pt x="237" y="92"/>
                  <a:pt x="237" y="92"/>
                </a:cubicBezTo>
                <a:cubicBezTo>
                  <a:pt x="234" y="85"/>
                  <a:pt x="234" y="85"/>
                  <a:pt x="234" y="85"/>
                </a:cubicBezTo>
                <a:cubicBezTo>
                  <a:pt x="230" y="85"/>
                  <a:pt x="230" y="85"/>
                  <a:pt x="230" y="85"/>
                </a:cubicBezTo>
                <a:cubicBezTo>
                  <a:pt x="226" y="85"/>
                  <a:pt x="226" y="85"/>
                  <a:pt x="226" y="85"/>
                </a:cubicBezTo>
                <a:close/>
                <a:moveTo>
                  <a:pt x="142" y="239"/>
                </a:moveTo>
                <a:cubicBezTo>
                  <a:pt x="120" y="180"/>
                  <a:pt x="120" y="180"/>
                  <a:pt x="120" y="180"/>
                </a:cubicBezTo>
                <a:cubicBezTo>
                  <a:pt x="186" y="173"/>
                  <a:pt x="186" y="173"/>
                  <a:pt x="186" y="173"/>
                </a:cubicBezTo>
                <a:cubicBezTo>
                  <a:pt x="173" y="193"/>
                  <a:pt x="173" y="193"/>
                  <a:pt x="173" y="193"/>
                </a:cubicBezTo>
                <a:cubicBezTo>
                  <a:pt x="193" y="203"/>
                  <a:pt x="218" y="196"/>
                  <a:pt x="230" y="177"/>
                </a:cubicBezTo>
                <a:cubicBezTo>
                  <a:pt x="233" y="173"/>
                  <a:pt x="235" y="169"/>
                  <a:pt x="236" y="164"/>
                </a:cubicBezTo>
                <a:cubicBezTo>
                  <a:pt x="246" y="167"/>
                  <a:pt x="246" y="167"/>
                  <a:pt x="246" y="167"/>
                </a:cubicBezTo>
                <a:cubicBezTo>
                  <a:pt x="246" y="178"/>
                  <a:pt x="242" y="191"/>
                  <a:pt x="235" y="201"/>
                </a:cubicBezTo>
                <a:cubicBezTo>
                  <a:pt x="217" y="229"/>
                  <a:pt x="182" y="237"/>
                  <a:pt x="154" y="222"/>
                </a:cubicBezTo>
                <a:cubicBezTo>
                  <a:pt x="142" y="239"/>
                  <a:pt x="142" y="239"/>
                  <a:pt x="142" y="239"/>
                </a:cubicBezTo>
                <a:close/>
                <a:moveTo>
                  <a:pt x="152" y="1"/>
                </a:moveTo>
                <a:cubicBezTo>
                  <a:pt x="140" y="18"/>
                  <a:pt x="140" y="18"/>
                  <a:pt x="140" y="18"/>
                </a:cubicBezTo>
                <a:cubicBezTo>
                  <a:pt x="112" y="3"/>
                  <a:pt x="77" y="12"/>
                  <a:pt x="59" y="39"/>
                </a:cubicBezTo>
                <a:cubicBezTo>
                  <a:pt x="52" y="50"/>
                  <a:pt x="48" y="62"/>
                  <a:pt x="48" y="74"/>
                </a:cubicBezTo>
                <a:cubicBezTo>
                  <a:pt x="58" y="76"/>
                  <a:pt x="58" y="76"/>
                  <a:pt x="58" y="76"/>
                </a:cubicBezTo>
                <a:cubicBezTo>
                  <a:pt x="59" y="72"/>
                  <a:pt x="61" y="67"/>
                  <a:pt x="64" y="63"/>
                </a:cubicBezTo>
                <a:cubicBezTo>
                  <a:pt x="76" y="44"/>
                  <a:pt x="101" y="38"/>
                  <a:pt x="121" y="4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74" y="61"/>
                  <a:pt x="174" y="61"/>
                  <a:pt x="174" y="61"/>
                </a:cubicBezTo>
                <a:lnTo>
                  <a:pt x="152" y="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6216911" y="3299848"/>
            <a:ext cx="592070" cy="417599"/>
          </a:xfrm>
          <a:custGeom>
            <a:avLst/>
            <a:gdLst>
              <a:gd name="T0" fmla="*/ 29 w 310"/>
              <a:gd name="T1" fmla="*/ 157 h 219"/>
              <a:gd name="T2" fmla="*/ 42 w 310"/>
              <a:gd name="T3" fmla="*/ 145 h 219"/>
              <a:gd name="T4" fmla="*/ 30 w 310"/>
              <a:gd name="T5" fmla="*/ 128 h 219"/>
              <a:gd name="T6" fmla="*/ 29 w 310"/>
              <a:gd name="T7" fmla="*/ 117 h 219"/>
              <a:gd name="T8" fmla="*/ 30 w 310"/>
              <a:gd name="T9" fmla="*/ 116 h 219"/>
              <a:gd name="T10" fmla="*/ 78 w 310"/>
              <a:gd name="T11" fmla="*/ 87 h 219"/>
              <a:gd name="T12" fmla="*/ 87 w 310"/>
              <a:gd name="T13" fmla="*/ 117 h 219"/>
              <a:gd name="T14" fmla="*/ 88 w 310"/>
              <a:gd name="T15" fmla="*/ 118 h 219"/>
              <a:gd name="T16" fmla="*/ 83 w 310"/>
              <a:gd name="T17" fmla="*/ 132 h 219"/>
              <a:gd name="T18" fmla="*/ 81 w 310"/>
              <a:gd name="T19" fmla="*/ 155 h 219"/>
              <a:gd name="T20" fmla="*/ 100 w 310"/>
              <a:gd name="T21" fmla="*/ 156 h 219"/>
              <a:gd name="T22" fmla="*/ 0 w 310"/>
              <a:gd name="T23" fmla="*/ 206 h 219"/>
              <a:gd name="T24" fmla="*/ 148 w 310"/>
              <a:gd name="T25" fmla="*/ 176 h 219"/>
              <a:gd name="T26" fmla="*/ 159 w 310"/>
              <a:gd name="T27" fmla="*/ 174 h 219"/>
              <a:gd name="T28" fmla="*/ 157 w 310"/>
              <a:gd name="T29" fmla="*/ 163 h 219"/>
              <a:gd name="T30" fmla="*/ 155 w 310"/>
              <a:gd name="T31" fmla="*/ 155 h 219"/>
              <a:gd name="T32" fmla="*/ 155 w 310"/>
              <a:gd name="T33" fmla="*/ 154 h 219"/>
              <a:gd name="T34" fmla="*/ 159 w 310"/>
              <a:gd name="T35" fmla="*/ 139 h 219"/>
              <a:gd name="T36" fmla="*/ 185 w 310"/>
              <a:gd name="T37" fmla="*/ 154 h 219"/>
              <a:gd name="T38" fmla="*/ 186 w 310"/>
              <a:gd name="T39" fmla="*/ 155 h 219"/>
              <a:gd name="T40" fmla="*/ 185 w 310"/>
              <a:gd name="T41" fmla="*/ 160 h 219"/>
              <a:gd name="T42" fmla="*/ 180 w 310"/>
              <a:gd name="T43" fmla="*/ 169 h 219"/>
              <a:gd name="T44" fmla="*/ 186 w 310"/>
              <a:gd name="T45" fmla="*/ 176 h 219"/>
              <a:gd name="T46" fmla="*/ 197 w 310"/>
              <a:gd name="T47" fmla="*/ 182 h 219"/>
              <a:gd name="T48" fmla="*/ 210 w 310"/>
              <a:gd name="T49" fmla="*/ 175 h 219"/>
              <a:gd name="T50" fmla="*/ 196 w 310"/>
              <a:gd name="T51" fmla="*/ 166 h 219"/>
              <a:gd name="T52" fmla="*/ 233 w 310"/>
              <a:gd name="T53" fmla="*/ 133 h 219"/>
              <a:gd name="T54" fmla="*/ 233 w 310"/>
              <a:gd name="T55" fmla="*/ 166 h 219"/>
              <a:gd name="T56" fmla="*/ 228 w 310"/>
              <a:gd name="T57" fmla="*/ 181 h 219"/>
              <a:gd name="T58" fmla="*/ 240 w 310"/>
              <a:gd name="T59" fmla="*/ 173 h 219"/>
              <a:gd name="T60" fmla="*/ 255 w 310"/>
              <a:gd name="T61" fmla="*/ 171 h 219"/>
              <a:gd name="T62" fmla="*/ 252 w 310"/>
              <a:gd name="T63" fmla="*/ 156 h 219"/>
              <a:gd name="T64" fmla="*/ 248 w 310"/>
              <a:gd name="T65" fmla="*/ 146 h 219"/>
              <a:gd name="T66" fmla="*/ 249 w 310"/>
              <a:gd name="T67" fmla="*/ 145 h 219"/>
              <a:gd name="T68" fmla="*/ 254 w 310"/>
              <a:gd name="T69" fmla="*/ 125 h 219"/>
              <a:gd name="T70" fmla="*/ 288 w 310"/>
              <a:gd name="T71" fmla="*/ 144 h 219"/>
              <a:gd name="T72" fmla="*/ 290 w 310"/>
              <a:gd name="T73" fmla="*/ 145 h 219"/>
              <a:gd name="T74" fmla="*/ 289 w 310"/>
              <a:gd name="T75" fmla="*/ 152 h 219"/>
              <a:gd name="T76" fmla="*/ 281 w 310"/>
              <a:gd name="T77" fmla="*/ 164 h 219"/>
              <a:gd name="T78" fmla="*/ 290 w 310"/>
              <a:gd name="T79" fmla="*/ 172 h 219"/>
              <a:gd name="T80" fmla="*/ 309 w 310"/>
              <a:gd name="T81" fmla="*/ 207 h 219"/>
              <a:gd name="T82" fmla="*/ 190 w 310"/>
              <a:gd name="T83" fmla="*/ 207 h 219"/>
              <a:gd name="T84" fmla="*/ 148 w 310"/>
              <a:gd name="T85" fmla="*/ 176 h 219"/>
              <a:gd name="T86" fmla="*/ 70 w 310"/>
              <a:gd name="T87" fmla="*/ 53 h 219"/>
              <a:gd name="T88" fmla="*/ 105 w 310"/>
              <a:gd name="T89" fmla="*/ 112 h 219"/>
              <a:gd name="T90" fmla="*/ 96 w 310"/>
              <a:gd name="T91" fmla="*/ 133 h 219"/>
              <a:gd name="T92" fmla="*/ 130 w 310"/>
              <a:gd name="T93" fmla="*/ 111 h 219"/>
              <a:gd name="T94" fmla="*/ 147 w 310"/>
              <a:gd name="T95" fmla="*/ 105 h 219"/>
              <a:gd name="T96" fmla="*/ 147 w 310"/>
              <a:gd name="T97" fmla="*/ 0 h 219"/>
              <a:gd name="T98" fmla="*/ 54 w 310"/>
              <a:gd name="T99" fmla="*/ 164 h 219"/>
              <a:gd name="T100" fmla="*/ 49 w 310"/>
              <a:gd name="T101" fmla="*/ 198 h 219"/>
              <a:gd name="T102" fmla="*/ 60 w 310"/>
              <a:gd name="T103" fmla="*/ 207 h 219"/>
              <a:gd name="T104" fmla="*/ 61 w 310"/>
              <a:gd name="T105" fmla="*/ 207 h 219"/>
              <a:gd name="T106" fmla="*/ 72 w 310"/>
              <a:gd name="T107" fmla="*/ 198 h 219"/>
              <a:gd name="T108" fmla="*/ 67 w 310"/>
              <a:gd name="T109" fmla="*/ 164 h 219"/>
              <a:gd name="T110" fmla="*/ 60 w 310"/>
              <a:gd name="T111" fmla="*/ 15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0" h="219">
                <a:moveTo>
                  <a:pt x="17" y="157"/>
                </a:moveTo>
                <a:cubicBezTo>
                  <a:pt x="21" y="157"/>
                  <a:pt x="26" y="157"/>
                  <a:pt x="29" y="157"/>
                </a:cubicBezTo>
                <a:cubicBezTo>
                  <a:pt x="33" y="157"/>
                  <a:pt x="36" y="156"/>
                  <a:pt x="38" y="154"/>
                </a:cubicBezTo>
                <a:cubicBezTo>
                  <a:pt x="40" y="152"/>
                  <a:pt x="41" y="149"/>
                  <a:pt x="42" y="145"/>
                </a:cubicBezTo>
                <a:cubicBezTo>
                  <a:pt x="38" y="141"/>
                  <a:pt x="36" y="137"/>
                  <a:pt x="34" y="132"/>
                </a:cubicBezTo>
                <a:cubicBezTo>
                  <a:pt x="33" y="131"/>
                  <a:pt x="31" y="130"/>
                  <a:pt x="30" y="128"/>
                </a:cubicBezTo>
                <a:cubicBezTo>
                  <a:pt x="29" y="125"/>
                  <a:pt x="29" y="122"/>
                  <a:pt x="29" y="118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0" y="117"/>
                  <a:pt x="30" y="116"/>
                  <a:pt x="30" y="116"/>
                </a:cubicBezTo>
                <a:cubicBezTo>
                  <a:pt x="28" y="101"/>
                  <a:pt x="30" y="94"/>
                  <a:pt x="37" y="88"/>
                </a:cubicBezTo>
                <a:cubicBezTo>
                  <a:pt x="47" y="79"/>
                  <a:pt x="67" y="79"/>
                  <a:pt x="78" y="87"/>
                </a:cubicBezTo>
                <a:cubicBezTo>
                  <a:pt x="85" y="92"/>
                  <a:pt x="88" y="102"/>
                  <a:pt x="86" y="116"/>
                </a:cubicBezTo>
                <a:cubicBezTo>
                  <a:pt x="86" y="116"/>
                  <a:pt x="87" y="116"/>
                  <a:pt x="87" y="117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8" y="122"/>
                  <a:pt x="88" y="125"/>
                  <a:pt x="87" y="127"/>
                </a:cubicBezTo>
                <a:cubicBezTo>
                  <a:pt x="86" y="130"/>
                  <a:pt x="84" y="131"/>
                  <a:pt x="83" y="132"/>
                </a:cubicBezTo>
                <a:cubicBezTo>
                  <a:pt x="81" y="137"/>
                  <a:pt x="79" y="141"/>
                  <a:pt x="76" y="144"/>
                </a:cubicBezTo>
                <a:cubicBezTo>
                  <a:pt x="77" y="149"/>
                  <a:pt x="79" y="153"/>
                  <a:pt x="81" y="155"/>
                </a:cubicBezTo>
                <a:cubicBezTo>
                  <a:pt x="83" y="156"/>
                  <a:pt x="86" y="157"/>
                  <a:pt x="89" y="156"/>
                </a:cubicBezTo>
                <a:cubicBezTo>
                  <a:pt x="92" y="156"/>
                  <a:pt x="96" y="156"/>
                  <a:pt x="100" y="156"/>
                </a:cubicBezTo>
                <a:cubicBezTo>
                  <a:pt x="111" y="166"/>
                  <a:pt x="118" y="190"/>
                  <a:pt x="116" y="206"/>
                </a:cubicBezTo>
                <a:cubicBezTo>
                  <a:pt x="99" y="218"/>
                  <a:pt x="14" y="219"/>
                  <a:pt x="0" y="206"/>
                </a:cubicBezTo>
                <a:cubicBezTo>
                  <a:pt x="1" y="192"/>
                  <a:pt x="3" y="169"/>
                  <a:pt x="17" y="157"/>
                </a:cubicBezTo>
                <a:close/>
                <a:moveTo>
                  <a:pt x="148" y="176"/>
                </a:moveTo>
                <a:cubicBezTo>
                  <a:pt x="151" y="176"/>
                  <a:pt x="153" y="176"/>
                  <a:pt x="155" y="176"/>
                </a:cubicBezTo>
                <a:cubicBezTo>
                  <a:pt x="157" y="176"/>
                  <a:pt x="158" y="176"/>
                  <a:pt x="159" y="174"/>
                </a:cubicBezTo>
                <a:cubicBezTo>
                  <a:pt x="160" y="173"/>
                  <a:pt x="161" y="171"/>
                  <a:pt x="161" y="169"/>
                </a:cubicBezTo>
                <a:cubicBezTo>
                  <a:pt x="160" y="168"/>
                  <a:pt x="158" y="165"/>
                  <a:pt x="157" y="163"/>
                </a:cubicBezTo>
                <a:cubicBezTo>
                  <a:pt x="157" y="162"/>
                  <a:pt x="156" y="161"/>
                  <a:pt x="155" y="160"/>
                </a:cubicBezTo>
                <a:cubicBezTo>
                  <a:pt x="155" y="159"/>
                  <a:pt x="155" y="157"/>
                  <a:pt x="155" y="155"/>
                </a:cubicBezTo>
                <a:cubicBezTo>
                  <a:pt x="155" y="155"/>
                  <a:pt x="155" y="155"/>
                  <a:pt x="155" y="155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4" y="146"/>
                  <a:pt x="155" y="142"/>
                  <a:pt x="159" y="139"/>
                </a:cubicBezTo>
                <a:cubicBezTo>
                  <a:pt x="164" y="135"/>
                  <a:pt x="175" y="135"/>
                  <a:pt x="181" y="139"/>
                </a:cubicBezTo>
                <a:cubicBezTo>
                  <a:pt x="185" y="142"/>
                  <a:pt x="186" y="147"/>
                  <a:pt x="185" y="154"/>
                </a:cubicBezTo>
                <a:cubicBezTo>
                  <a:pt x="185" y="154"/>
                  <a:pt x="185" y="154"/>
                  <a:pt x="186" y="154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7"/>
                  <a:pt x="186" y="159"/>
                  <a:pt x="185" y="160"/>
                </a:cubicBezTo>
                <a:cubicBezTo>
                  <a:pt x="185" y="161"/>
                  <a:pt x="184" y="162"/>
                  <a:pt x="183" y="163"/>
                </a:cubicBezTo>
                <a:cubicBezTo>
                  <a:pt x="183" y="165"/>
                  <a:pt x="181" y="167"/>
                  <a:pt x="180" y="169"/>
                </a:cubicBezTo>
                <a:cubicBezTo>
                  <a:pt x="180" y="172"/>
                  <a:pt x="181" y="174"/>
                  <a:pt x="182" y="175"/>
                </a:cubicBezTo>
                <a:cubicBezTo>
                  <a:pt x="183" y="176"/>
                  <a:pt x="185" y="176"/>
                  <a:pt x="186" y="176"/>
                </a:cubicBezTo>
                <a:cubicBezTo>
                  <a:pt x="188" y="176"/>
                  <a:pt x="190" y="176"/>
                  <a:pt x="193" y="176"/>
                </a:cubicBezTo>
                <a:cubicBezTo>
                  <a:pt x="194" y="177"/>
                  <a:pt x="196" y="180"/>
                  <a:pt x="197" y="182"/>
                </a:cubicBezTo>
                <a:cubicBezTo>
                  <a:pt x="202" y="181"/>
                  <a:pt x="207" y="181"/>
                  <a:pt x="208" y="181"/>
                </a:cubicBezTo>
                <a:cubicBezTo>
                  <a:pt x="209" y="179"/>
                  <a:pt x="209" y="177"/>
                  <a:pt x="210" y="175"/>
                </a:cubicBezTo>
                <a:cubicBezTo>
                  <a:pt x="207" y="173"/>
                  <a:pt x="204" y="170"/>
                  <a:pt x="203" y="166"/>
                </a:cubicBezTo>
                <a:cubicBezTo>
                  <a:pt x="201" y="166"/>
                  <a:pt x="198" y="166"/>
                  <a:pt x="196" y="166"/>
                </a:cubicBezTo>
                <a:cubicBezTo>
                  <a:pt x="195" y="155"/>
                  <a:pt x="197" y="138"/>
                  <a:pt x="202" y="134"/>
                </a:cubicBezTo>
                <a:cubicBezTo>
                  <a:pt x="209" y="128"/>
                  <a:pt x="226" y="128"/>
                  <a:pt x="233" y="133"/>
                </a:cubicBezTo>
                <a:cubicBezTo>
                  <a:pt x="238" y="137"/>
                  <a:pt x="241" y="155"/>
                  <a:pt x="239" y="166"/>
                </a:cubicBezTo>
                <a:cubicBezTo>
                  <a:pt x="238" y="166"/>
                  <a:pt x="233" y="166"/>
                  <a:pt x="233" y="166"/>
                </a:cubicBezTo>
                <a:cubicBezTo>
                  <a:pt x="231" y="170"/>
                  <a:pt x="229" y="172"/>
                  <a:pt x="225" y="175"/>
                </a:cubicBezTo>
                <a:cubicBezTo>
                  <a:pt x="226" y="178"/>
                  <a:pt x="227" y="179"/>
                  <a:pt x="228" y="181"/>
                </a:cubicBezTo>
                <a:cubicBezTo>
                  <a:pt x="228" y="181"/>
                  <a:pt x="231" y="181"/>
                  <a:pt x="234" y="182"/>
                </a:cubicBezTo>
                <a:cubicBezTo>
                  <a:pt x="235" y="178"/>
                  <a:pt x="237" y="175"/>
                  <a:pt x="240" y="173"/>
                </a:cubicBezTo>
                <a:cubicBezTo>
                  <a:pt x="243" y="173"/>
                  <a:pt x="246" y="173"/>
                  <a:pt x="249" y="173"/>
                </a:cubicBezTo>
                <a:cubicBezTo>
                  <a:pt x="251" y="173"/>
                  <a:pt x="253" y="172"/>
                  <a:pt x="255" y="171"/>
                </a:cubicBezTo>
                <a:cubicBezTo>
                  <a:pt x="256" y="169"/>
                  <a:pt x="257" y="167"/>
                  <a:pt x="257" y="164"/>
                </a:cubicBezTo>
                <a:cubicBezTo>
                  <a:pt x="255" y="162"/>
                  <a:pt x="253" y="159"/>
                  <a:pt x="252" y="156"/>
                </a:cubicBezTo>
                <a:cubicBezTo>
                  <a:pt x="251" y="155"/>
                  <a:pt x="250" y="154"/>
                  <a:pt x="249" y="152"/>
                </a:cubicBezTo>
                <a:cubicBezTo>
                  <a:pt x="249" y="151"/>
                  <a:pt x="248" y="149"/>
                  <a:pt x="248" y="146"/>
                </a:cubicBezTo>
                <a:cubicBezTo>
                  <a:pt x="248" y="145"/>
                  <a:pt x="248" y="145"/>
                  <a:pt x="248" y="145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5"/>
                  <a:pt x="249" y="145"/>
                  <a:pt x="250" y="145"/>
                </a:cubicBezTo>
                <a:cubicBezTo>
                  <a:pt x="248" y="134"/>
                  <a:pt x="249" y="129"/>
                  <a:pt x="254" y="125"/>
                </a:cubicBezTo>
                <a:cubicBezTo>
                  <a:pt x="261" y="119"/>
                  <a:pt x="275" y="119"/>
                  <a:pt x="283" y="124"/>
                </a:cubicBezTo>
                <a:cubicBezTo>
                  <a:pt x="288" y="128"/>
                  <a:pt x="289" y="135"/>
                  <a:pt x="288" y="144"/>
                </a:cubicBezTo>
                <a:cubicBezTo>
                  <a:pt x="288" y="145"/>
                  <a:pt x="289" y="145"/>
                  <a:pt x="289" y="145"/>
                </a:cubicBezTo>
                <a:cubicBezTo>
                  <a:pt x="290" y="145"/>
                  <a:pt x="290" y="145"/>
                  <a:pt x="290" y="145"/>
                </a:cubicBezTo>
                <a:cubicBezTo>
                  <a:pt x="290" y="146"/>
                  <a:pt x="290" y="146"/>
                  <a:pt x="290" y="146"/>
                </a:cubicBezTo>
                <a:cubicBezTo>
                  <a:pt x="290" y="149"/>
                  <a:pt x="289" y="151"/>
                  <a:pt x="289" y="152"/>
                </a:cubicBezTo>
                <a:cubicBezTo>
                  <a:pt x="288" y="154"/>
                  <a:pt x="287" y="155"/>
                  <a:pt x="286" y="156"/>
                </a:cubicBezTo>
                <a:cubicBezTo>
                  <a:pt x="285" y="159"/>
                  <a:pt x="283" y="162"/>
                  <a:pt x="281" y="164"/>
                </a:cubicBezTo>
                <a:cubicBezTo>
                  <a:pt x="282" y="167"/>
                  <a:pt x="283" y="170"/>
                  <a:pt x="285" y="172"/>
                </a:cubicBezTo>
                <a:cubicBezTo>
                  <a:pt x="286" y="172"/>
                  <a:pt x="288" y="173"/>
                  <a:pt x="290" y="172"/>
                </a:cubicBezTo>
                <a:cubicBezTo>
                  <a:pt x="293" y="172"/>
                  <a:pt x="295" y="172"/>
                  <a:pt x="298" y="172"/>
                </a:cubicBezTo>
                <a:cubicBezTo>
                  <a:pt x="306" y="179"/>
                  <a:pt x="310" y="196"/>
                  <a:pt x="309" y="207"/>
                </a:cubicBezTo>
                <a:cubicBezTo>
                  <a:pt x="301" y="216"/>
                  <a:pt x="249" y="219"/>
                  <a:pt x="232" y="210"/>
                </a:cubicBezTo>
                <a:cubicBezTo>
                  <a:pt x="218" y="211"/>
                  <a:pt x="201" y="210"/>
                  <a:pt x="190" y="207"/>
                </a:cubicBezTo>
                <a:cubicBezTo>
                  <a:pt x="174" y="210"/>
                  <a:pt x="146" y="210"/>
                  <a:pt x="139" y="202"/>
                </a:cubicBezTo>
                <a:cubicBezTo>
                  <a:pt x="140" y="195"/>
                  <a:pt x="141" y="182"/>
                  <a:pt x="148" y="176"/>
                </a:cubicBezTo>
                <a:close/>
                <a:moveTo>
                  <a:pt x="147" y="0"/>
                </a:moveTo>
                <a:cubicBezTo>
                  <a:pt x="104" y="0"/>
                  <a:pt x="70" y="24"/>
                  <a:pt x="70" y="53"/>
                </a:cubicBezTo>
                <a:cubicBezTo>
                  <a:pt x="70" y="74"/>
                  <a:pt x="87" y="92"/>
                  <a:pt x="113" y="100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22" y="117"/>
                  <a:pt x="122" y="117"/>
                  <a:pt x="122" y="117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39" y="123"/>
                  <a:pt x="139" y="123"/>
                  <a:pt x="139" y="123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5" y="105"/>
                  <a:pt x="146" y="105"/>
                  <a:pt x="147" y="105"/>
                </a:cubicBezTo>
                <a:cubicBezTo>
                  <a:pt x="190" y="105"/>
                  <a:pt x="225" y="82"/>
                  <a:pt x="225" y="53"/>
                </a:cubicBezTo>
                <a:cubicBezTo>
                  <a:pt x="225" y="24"/>
                  <a:pt x="190" y="0"/>
                  <a:pt x="147" y="0"/>
                </a:cubicBezTo>
                <a:close/>
                <a:moveTo>
                  <a:pt x="57" y="157"/>
                </a:moveTo>
                <a:cubicBezTo>
                  <a:pt x="54" y="164"/>
                  <a:pt x="54" y="164"/>
                  <a:pt x="54" y="164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60" y="206"/>
                  <a:pt x="60" y="206"/>
                  <a:pt x="60" y="206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1" y="207"/>
                  <a:pt x="61" y="207"/>
                  <a:pt x="61" y="207"/>
                </a:cubicBezTo>
                <a:cubicBezTo>
                  <a:pt x="61" y="206"/>
                  <a:pt x="61" y="206"/>
                  <a:pt x="61" y="206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0" y="157"/>
                  <a:pt x="60" y="157"/>
                  <a:pt x="60" y="157"/>
                </a:cubicBezTo>
                <a:lnTo>
                  <a:pt x="57" y="15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3929404" y="1678723"/>
            <a:ext cx="496758" cy="515335"/>
          </a:xfrm>
          <a:custGeom>
            <a:avLst/>
            <a:gdLst>
              <a:gd name="T0" fmla="*/ 197 w 260"/>
              <a:gd name="T1" fmla="*/ 270 h 270"/>
              <a:gd name="T2" fmla="*/ 131 w 260"/>
              <a:gd name="T3" fmla="*/ 231 h 270"/>
              <a:gd name="T4" fmla="*/ 188 w 260"/>
              <a:gd name="T5" fmla="*/ 175 h 270"/>
              <a:gd name="T6" fmla="*/ 191 w 260"/>
              <a:gd name="T7" fmla="*/ 204 h 270"/>
              <a:gd name="T8" fmla="*/ 233 w 260"/>
              <a:gd name="T9" fmla="*/ 145 h 270"/>
              <a:gd name="T10" fmla="*/ 229 w 260"/>
              <a:gd name="T11" fmla="*/ 129 h 270"/>
              <a:gd name="T12" fmla="*/ 240 w 260"/>
              <a:gd name="T13" fmla="*/ 124 h 270"/>
              <a:gd name="T14" fmla="*/ 257 w 260"/>
              <a:gd name="T15" fmla="*/ 164 h 270"/>
              <a:gd name="T16" fmla="*/ 195 w 260"/>
              <a:gd name="T17" fmla="*/ 246 h 270"/>
              <a:gd name="T18" fmla="*/ 197 w 260"/>
              <a:gd name="T19" fmla="*/ 270 h 270"/>
              <a:gd name="T20" fmla="*/ 0 w 260"/>
              <a:gd name="T21" fmla="*/ 120 h 270"/>
              <a:gd name="T22" fmla="*/ 65 w 260"/>
              <a:gd name="T23" fmla="*/ 78 h 270"/>
              <a:gd name="T24" fmla="*/ 90 w 260"/>
              <a:gd name="T25" fmla="*/ 154 h 270"/>
              <a:gd name="T26" fmla="*/ 63 w 260"/>
              <a:gd name="T27" fmla="*/ 144 h 270"/>
              <a:gd name="T28" fmla="*/ 97 w 260"/>
              <a:gd name="T29" fmla="*/ 207 h 270"/>
              <a:gd name="T30" fmla="*/ 113 w 260"/>
              <a:gd name="T31" fmla="*/ 211 h 270"/>
              <a:gd name="T32" fmla="*/ 113 w 260"/>
              <a:gd name="T33" fmla="*/ 223 h 270"/>
              <a:gd name="T34" fmla="*/ 70 w 260"/>
              <a:gd name="T35" fmla="*/ 220 h 270"/>
              <a:gd name="T36" fmla="*/ 23 w 260"/>
              <a:gd name="T37" fmla="*/ 129 h 270"/>
              <a:gd name="T38" fmla="*/ 0 w 260"/>
              <a:gd name="T39" fmla="*/ 120 h 270"/>
              <a:gd name="T40" fmla="*/ 235 w 260"/>
              <a:gd name="T41" fmla="*/ 18 h 270"/>
              <a:gd name="T42" fmla="*/ 215 w 260"/>
              <a:gd name="T43" fmla="*/ 33 h 270"/>
              <a:gd name="T44" fmla="*/ 114 w 260"/>
              <a:gd name="T45" fmla="*/ 23 h 270"/>
              <a:gd name="T46" fmla="*/ 88 w 260"/>
              <a:gd name="T47" fmla="*/ 59 h 270"/>
              <a:gd name="T48" fmla="*/ 98 w 260"/>
              <a:gd name="T49" fmla="*/ 65 h 270"/>
              <a:gd name="T50" fmla="*/ 110 w 260"/>
              <a:gd name="T51" fmla="*/ 53 h 270"/>
              <a:gd name="T52" fmla="*/ 181 w 260"/>
              <a:gd name="T53" fmla="*/ 58 h 270"/>
              <a:gd name="T54" fmla="*/ 158 w 260"/>
              <a:gd name="T55" fmla="*/ 76 h 270"/>
              <a:gd name="T56" fmla="*/ 236 w 260"/>
              <a:gd name="T57" fmla="*/ 95 h 270"/>
              <a:gd name="T58" fmla="*/ 235 w 260"/>
              <a:gd name="T59" fmla="*/ 18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0" h="270">
                <a:moveTo>
                  <a:pt x="197" y="270"/>
                </a:moveTo>
                <a:cubicBezTo>
                  <a:pt x="131" y="231"/>
                  <a:pt x="131" y="231"/>
                  <a:pt x="131" y="231"/>
                </a:cubicBezTo>
                <a:cubicBezTo>
                  <a:pt x="188" y="175"/>
                  <a:pt x="188" y="175"/>
                  <a:pt x="188" y="175"/>
                </a:cubicBezTo>
                <a:cubicBezTo>
                  <a:pt x="191" y="204"/>
                  <a:pt x="191" y="204"/>
                  <a:pt x="191" y="204"/>
                </a:cubicBezTo>
                <a:cubicBezTo>
                  <a:pt x="218" y="198"/>
                  <a:pt x="236" y="173"/>
                  <a:pt x="233" y="145"/>
                </a:cubicBezTo>
                <a:cubicBezTo>
                  <a:pt x="233" y="140"/>
                  <a:pt x="231" y="134"/>
                  <a:pt x="229" y="129"/>
                </a:cubicBezTo>
                <a:cubicBezTo>
                  <a:pt x="240" y="124"/>
                  <a:pt x="240" y="124"/>
                  <a:pt x="240" y="124"/>
                </a:cubicBezTo>
                <a:cubicBezTo>
                  <a:pt x="249" y="135"/>
                  <a:pt x="255" y="149"/>
                  <a:pt x="257" y="164"/>
                </a:cubicBezTo>
                <a:cubicBezTo>
                  <a:pt x="260" y="204"/>
                  <a:pt x="233" y="239"/>
                  <a:pt x="195" y="246"/>
                </a:cubicBezTo>
                <a:cubicBezTo>
                  <a:pt x="197" y="270"/>
                  <a:pt x="197" y="270"/>
                  <a:pt x="197" y="270"/>
                </a:cubicBezTo>
                <a:close/>
                <a:moveTo>
                  <a:pt x="0" y="120"/>
                </a:moveTo>
                <a:cubicBezTo>
                  <a:pt x="65" y="78"/>
                  <a:pt x="65" y="78"/>
                  <a:pt x="65" y="78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57" y="170"/>
                  <a:pt x="71" y="198"/>
                  <a:pt x="97" y="207"/>
                </a:cubicBezTo>
                <a:cubicBezTo>
                  <a:pt x="102" y="210"/>
                  <a:pt x="108" y="211"/>
                  <a:pt x="113" y="211"/>
                </a:cubicBezTo>
                <a:cubicBezTo>
                  <a:pt x="113" y="223"/>
                  <a:pt x="113" y="223"/>
                  <a:pt x="113" y="223"/>
                </a:cubicBezTo>
                <a:cubicBezTo>
                  <a:pt x="99" y="226"/>
                  <a:pt x="84" y="225"/>
                  <a:pt x="70" y="220"/>
                </a:cubicBezTo>
                <a:cubicBezTo>
                  <a:pt x="33" y="206"/>
                  <a:pt x="13" y="166"/>
                  <a:pt x="23" y="129"/>
                </a:cubicBezTo>
                <a:cubicBezTo>
                  <a:pt x="0" y="120"/>
                  <a:pt x="0" y="120"/>
                  <a:pt x="0" y="120"/>
                </a:cubicBezTo>
                <a:close/>
                <a:moveTo>
                  <a:pt x="235" y="18"/>
                </a:moveTo>
                <a:cubicBezTo>
                  <a:pt x="215" y="33"/>
                  <a:pt x="215" y="33"/>
                  <a:pt x="215" y="33"/>
                </a:cubicBezTo>
                <a:cubicBezTo>
                  <a:pt x="189" y="4"/>
                  <a:pt x="145" y="0"/>
                  <a:pt x="114" y="23"/>
                </a:cubicBezTo>
                <a:cubicBezTo>
                  <a:pt x="101" y="33"/>
                  <a:pt x="93" y="45"/>
                  <a:pt x="88" y="59"/>
                </a:cubicBezTo>
                <a:cubicBezTo>
                  <a:pt x="98" y="65"/>
                  <a:pt x="98" y="65"/>
                  <a:pt x="98" y="65"/>
                </a:cubicBezTo>
                <a:cubicBezTo>
                  <a:pt x="101" y="61"/>
                  <a:pt x="105" y="56"/>
                  <a:pt x="110" y="53"/>
                </a:cubicBezTo>
                <a:cubicBezTo>
                  <a:pt x="132" y="36"/>
                  <a:pt x="163" y="39"/>
                  <a:pt x="181" y="58"/>
                </a:cubicBezTo>
                <a:cubicBezTo>
                  <a:pt x="158" y="76"/>
                  <a:pt x="158" y="76"/>
                  <a:pt x="158" y="76"/>
                </a:cubicBezTo>
                <a:cubicBezTo>
                  <a:pt x="236" y="95"/>
                  <a:pt x="236" y="95"/>
                  <a:pt x="236" y="95"/>
                </a:cubicBezTo>
                <a:lnTo>
                  <a:pt x="235" y="1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3167709" y="1715071"/>
            <a:ext cx="504027" cy="484641"/>
          </a:xfrm>
          <a:custGeom>
            <a:avLst/>
            <a:gdLst>
              <a:gd name="T0" fmla="*/ 123 w 264"/>
              <a:gd name="T1" fmla="*/ 0 h 254"/>
              <a:gd name="T2" fmla="*/ 234 w 264"/>
              <a:gd name="T3" fmla="*/ 0 h 254"/>
              <a:gd name="T4" fmla="*/ 255 w 264"/>
              <a:gd name="T5" fmla="*/ 9 h 254"/>
              <a:gd name="T6" fmla="*/ 264 w 264"/>
              <a:gd name="T7" fmla="*/ 30 h 254"/>
              <a:gd name="T8" fmla="*/ 264 w 264"/>
              <a:gd name="T9" fmla="*/ 93 h 254"/>
              <a:gd name="T10" fmla="*/ 255 w 264"/>
              <a:gd name="T11" fmla="*/ 114 h 254"/>
              <a:gd name="T12" fmla="*/ 234 w 264"/>
              <a:gd name="T13" fmla="*/ 123 h 254"/>
              <a:gd name="T14" fmla="*/ 171 w 264"/>
              <a:gd name="T15" fmla="*/ 123 h 254"/>
              <a:gd name="T16" fmla="*/ 140 w 264"/>
              <a:gd name="T17" fmla="*/ 150 h 254"/>
              <a:gd name="T18" fmla="*/ 137 w 264"/>
              <a:gd name="T19" fmla="*/ 148 h 254"/>
              <a:gd name="T20" fmla="*/ 129 w 264"/>
              <a:gd name="T21" fmla="*/ 142 h 254"/>
              <a:gd name="T22" fmla="*/ 135 w 264"/>
              <a:gd name="T23" fmla="*/ 123 h 254"/>
              <a:gd name="T24" fmla="*/ 132 w 264"/>
              <a:gd name="T25" fmla="*/ 123 h 254"/>
              <a:gd name="T26" fmla="*/ 137 w 264"/>
              <a:gd name="T27" fmla="*/ 109 h 254"/>
              <a:gd name="T28" fmla="*/ 143 w 264"/>
              <a:gd name="T29" fmla="*/ 109 h 254"/>
              <a:gd name="T30" fmla="*/ 152 w 264"/>
              <a:gd name="T31" fmla="*/ 109 h 254"/>
              <a:gd name="T32" fmla="*/ 150 w 264"/>
              <a:gd name="T33" fmla="*/ 118 h 254"/>
              <a:gd name="T34" fmla="*/ 148 w 264"/>
              <a:gd name="T35" fmla="*/ 126 h 254"/>
              <a:gd name="T36" fmla="*/ 164 w 264"/>
              <a:gd name="T37" fmla="*/ 111 h 254"/>
              <a:gd name="T38" fmla="*/ 166 w 264"/>
              <a:gd name="T39" fmla="*/ 109 h 254"/>
              <a:gd name="T40" fmla="*/ 169 w 264"/>
              <a:gd name="T41" fmla="*/ 109 h 254"/>
              <a:gd name="T42" fmla="*/ 234 w 264"/>
              <a:gd name="T43" fmla="*/ 109 h 254"/>
              <a:gd name="T44" fmla="*/ 246 w 264"/>
              <a:gd name="T45" fmla="*/ 104 h 254"/>
              <a:gd name="T46" fmla="*/ 251 w 264"/>
              <a:gd name="T47" fmla="*/ 93 h 254"/>
              <a:gd name="T48" fmla="*/ 251 w 264"/>
              <a:gd name="T49" fmla="*/ 30 h 254"/>
              <a:gd name="T50" fmla="*/ 246 w 264"/>
              <a:gd name="T51" fmla="*/ 19 h 254"/>
              <a:gd name="T52" fmla="*/ 234 w 264"/>
              <a:gd name="T53" fmla="*/ 14 h 254"/>
              <a:gd name="T54" fmla="*/ 123 w 264"/>
              <a:gd name="T55" fmla="*/ 14 h 254"/>
              <a:gd name="T56" fmla="*/ 111 w 264"/>
              <a:gd name="T57" fmla="*/ 19 h 254"/>
              <a:gd name="T58" fmla="*/ 106 w 264"/>
              <a:gd name="T59" fmla="*/ 30 h 254"/>
              <a:gd name="T60" fmla="*/ 106 w 264"/>
              <a:gd name="T61" fmla="*/ 39 h 254"/>
              <a:gd name="T62" fmla="*/ 93 w 264"/>
              <a:gd name="T63" fmla="*/ 34 h 254"/>
              <a:gd name="T64" fmla="*/ 93 w 264"/>
              <a:gd name="T65" fmla="*/ 30 h 254"/>
              <a:gd name="T66" fmla="*/ 102 w 264"/>
              <a:gd name="T67" fmla="*/ 9 h 254"/>
              <a:gd name="T68" fmla="*/ 123 w 264"/>
              <a:gd name="T69" fmla="*/ 0 h 254"/>
              <a:gd name="T70" fmla="*/ 213 w 264"/>
              <a:gd name="T71" fmla="*/ 50 h 254"/>
              <a:gd name="T72" fmla="*/ 202 w 264"/>
              <a:gd name="T73" fmla="*/ 61 h 254"/>
              <a:gd name="T74" fmla="*/ 213 w 264"/>
              <a:gd name="T75" fmla="*/ 72 h 254"/>
              <a:gd name="T76" fmla="*/ 224 w 264"/>
              <a:gd name="T77" fmla="*/ 61 h 254"/>
              <a:gd name="T78" fmla="*/ 213 w 264"/>
              <a:gd name="T79" fmla="*/ 50 h 254"/>
              <a:gd name="T80" fmla="*/ 179 w 264"/>
              <a:gd name="T81" fmla="*/ 50 h 254"/>
              <a:gd name="T82" fmla="*/ 168 w 264"/>
              <a:gd name="T83" fmla="*/ 61 h 254"/>
              <a:gd name="T84" fmla="*/ 179 w 264"/>
              <a:gd name="T85" fmla="*/ 72 h 254"/>
              <a:gd name="T86" fmla="*/ 189 w 264"/>
              <a:gd name="T87" fmla="*/ 61 h 254"/>
              <a:gd name="T88" fmla="*/ 179 w 264"/>
              <a:gd name="T89" fmla="*/ 50 h 254"/>
              <a:gd name="T90" fmla="*/ 145 w 264"/>
              <a:gd name="T91" fmla="*/ 50 h 254"/>
              <a:gd name="T92" fmla="*/ 135 w 264"/>
              <a:gd name="T93" fmla="*/ 61 h 254"/>
              <a:gd name="T94" fmla="*/ 145 w 264"/>
              <a:gd name="T95" fmla="*/ 72 h 254"/>
              <a:gd name="T96" fmla="*/ 156 w 264"/>
              <a:gd name="T97" fmla="*/ 61 h 254"/>
              <a:gd name="T98" fmla="*/ 145 w 264"/>
              <a:gd name="T99" fmla="*/ 50 h 254"/>
              <a:gd name="T100" fmla="*/ 77 w 264"/>
              <a:gd name="T101" fmla="*/ 50 h 254"/>
              <a:gd name="T102" fmla="*/ 33 w 264"/>
              <a:gd name="T103" fmla="*/ 94 h 254"/>
              <a:gd name="T104" fmla="*/ 77 w 264"/>
              <a:gd name="T105" fmla="*/ 137 h 254"/>
              <a:gd name="T106" fmla="*/ 121 w 264"/>
              <a:gd name="T107" fmla="*/ 94 h 254"/>
              <a:gd name="T108" fmla="*/ 77 w 264"/>
              <a:gd name="T109" fmla="*/ 50 h 254"/>
              <a:gd name="T110" fmla="*/ 156 w 264"/>
              <a:gd name="T111" fmla="*/ 234 h 254"/>
              <a:gd name="T112" fmla="*/ 108 w 264"/>
              <a:gd name="T113" fmla="*/ 151 h 254"/>
              <a:gd name="T114" fmla="*/ 78 w 264"/>
              <a:gd name="T115" fmla="*/ 197 h 254"/>
              <a:gd name="T116" fmla="*/ 49 w 264"/>
              <a:gd name="T117" fmla="*/ 150 h 254"/>
              <a:gd name="T118" fmla="*/ 0 w 264"/>
              <a:gd name="T119" fmla="*/ 234 h 254"/>
              <a:gd name="T120" fmla="*/ 156 w 264"/>
              <a:gd name="T121" fmla="*/ 23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4" h="254">
                <a:moveTo>
                  <a:pt x="123" y="0"/>
                </a:moveTo>
                <a:cubicBezTo>
                  <a:pt x="234" y="0"/>
                  <a:pt x="234" y="0"/>
                  <a:pt x="234" y="0"/>
                </a:cubicBezTo>
                <a:cubicBezTo>
                  <a:pt x="242" y="0"/>
                  <a:pt x="250" y="4"/>
                  <a:pt x="255" y="9"/>
                </a:cubicBezTo>
                <a:cubicBezTo>
                  <a:pt x="261" y="14"/>
                  <a:pt x="264" y="22"/>
                  <a:pt x="264" y="30"/>
                </a:cubicBezTo>
                <a:cubicBezTo>
                  <a:pt x="264" y="93"/>
                  <a:pt x="264" y="93"/>
                  <a:pt x="264" y="93"/>
                </a:cubicBezTo>
                <a:cubicBezTo>
                  <a:pt x="264" y="101"/>
                  <a:pt x="261" y="108"/>
                  <a:pt x="255" y="114"/>
                </a:cubicBezTo>
                <a:cubicBezTo>
                  <a:pt x="250" y="119"/>
                  <a:pt x="242" y="123"/>
                  <a:pt x="234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5" y="146"/>
                  <a:pt x="132" y="144"/>
                  <a:pt x="129" y="142"/>
                </a:cubicBezTo>
                <a:cubicBezTo>
                  <a:pt x="135" y="123"/>
                  <a:pt x="135" y="123"/>
                  <a:pt x="135" y="123"/>
                </a:cubicBezTo>
                <a:cubicBezTo>
                  <a:pt x="132" y="123"/>
                  <a:pt x="132" y="123"/>
                  <a:pt x="132" y="123"/>
                </a:cubicBezTo>
                <a:cubicBezTo>
                  <a:pt x="134" y="119"/>
                  <a:pt x="136" y="114"/>
                  <a:pt x="137" y="109"/>
                </a:cubicBezTo>
                <a:cubicBezTo>
                  <a:pt x="143" y="109"/>
                  <a:pt x="143" y="109"/>
                  <a:pt x="143" y="109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0" y="118"/>
                  <a:pt x="150" y="118"/>
                  <a:pt x="150" y="118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64" y="111"/>
                  <a:pt x="164" y="111"/>
                  <a:pt x="164" y="111"/>
                </a:cubicBezTo>
                <a:cubicBezTo>
                  <a:pt x="166" y="109"/>
                  <a:pt x="166" y="109"/>
                  <a:pt x="166" y="109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234" y="109"/>
                  <a:pt x="234" y="109"/>
                  <a:pt x="234" y="109"/>
                </a:cubicBezTo>
                <a:cubicBezTo>
                  <a:pt x="239" y="109"/>
                  <a:pt x="243" y="107"/>
                  <a:pt x="246" y="104"/>
                </a:cubicBezTo>
                <a:cubicBezTo>
                  <a:pt x="249" y="101"/>
                  <a:pt x="251" y="97"/>
                  <a:pt x="251" y="9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51" y="26"/>
                  <a:pt x="249" y="22"/>
                  <a:pt x="246" y="19"/>
                </a:cubicBezTo>
                <a:cubicBezTo>
                  <a:pt x="243" y="16"/>
                  <a:pt x="239" y="14"/>
                  <a:pt x="234" y="14"/>
                </a:cubicBezTo>
                <a:cubicBezTo>
                  <a:pt x="123" y="14"/>
                  <a:pt x="123" y="14"/>
                  <a:pt x="123" y="14"/>
                </a:cubicBezTo>
                <a:cubicBezTo>
                  <a:pt x="118" y="14"/>
                  <a:pt x="114" y="16"/>
                  <a:pt x="111" y="19"/>
                </a:cubicBezTo>
                <a:cubicBezTo>
                  <a:pt x="108" y="22"/>
                  <a:pt x="106" y="26"/>
                  <a:pt x="106" y="30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2" y="37"/>
                  <a:pt x="97" y="35"/>
                  <a:pt x="93" y="34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22"/>
                  <a:pt x="96" y="14"/>
                  <a:pt x="102" y="9"/>
                </a:cubicBezTo>
                <a:cubicBezTo>
                  <a:pt x="107" y="4"/>
                  <a:pt x="115" y="0"/>
                  <a:pt x="123" y="0"/>
                </a:cubicBezTo>
                <a:close/>
                <a:moveTo>
                  <a:pt x="213" y="50"/>
                </a:moveTo>
                <a:cubicBezTo>
                  <a:pt x="207" y="50"/>
                  <a:pt x="202" y="55"/>
                  <a:pt x="202" y="61"/>
                </a:cubicBezTo>
                <a:cubicBezTo>
                  <a:pt x="202" y="67"/>
                  <a:pt x="207" y="72"/>
                  <a:pt x="213" y="72"/>
                </a:cubicBezTo>
                <a:cubicBezTo>
                  <a:pt x="219" y="72"/>
                  <a:pt x="224" y="67"/>
                  <a:pt x="224" y="61"/>
                </a:cubicBezTo>
                <a:cubicBezTo>
                  <a:pt x="224" y="55"/>
                  <a:pt x="219" y="50"/>
                  <a:pt x="213" y="50"/>
                </a:cubicBezTo>
                <a:close/>
                <a:moveTo>
                  <a:pt x="179" y="50"/>
                </a:moveTo>
                <a:cubicBezTo>
                  <a:pt x="173" y="50"/>
                  <a:pt x="168" y="55"/>
                  <a:pt x="168" y="61"/>
                </a:cubicBezTo>
                <a:cubicBezTo>
                  <a:pt x="168" y="67"/>
                  <a:pt x="173" y="72"/>
                  <a:pt x="179" y="72"/>
                </a:cubicBezTo>
                <a:cubicBezTo>
                  <a:pt x="185" y="72"/>
                  <a:pt x="189" y="67"/>
                  <a:pt x="189" y="61"/>
                </a:cubicBezTo>
                <a:cubicBezTo>
                  <a:pt x="189" y="55"/>
                  <a:pt x="185" y="50"/>
                  <a:pt x="179" y="50"/>
                </a:cubicBezTo>
                <a:close/>
                <a:moveTo>
                  <a:pt x="145" y="50"/>
                </a:moveTo>
                <a:cubicBezTo>
                  <a:pt x="139" y="50"/>
                  <a:pt x="135" y="55"/>
                  <a:pt x="135" y="61"/>
                </a:cubicBezTo>
                <a:cubicBezTo>
                  <a:pt x="135" y="67"/>
                  <a:pt x="139" y="72"/>
                  <a:pt x="145" y="72"/>
                </a:cubicBezTo>
                <a:cubicBezTo>
                  <a:pt x="151" y="72"/>
                  <a:pt x="156" y="67"/>
                  <a:pt x="156" y="61"/>
                </a:cubicBezTo>
                <a:cubicBezTo>
                  <a:pt x="156" y="55"/>
                  <a:pt x="151" y="50"/>
                  <a:pt x="145" y="50"/>
                </a:cubicBezTo>
                <a:close/>
                <a:moveTo>
                  <a:pt x="77" y="50"/>
                </a:moveTo>
                <a:cubicBezTo>
                  <a:pt x="53" y="50"/>
                  <a:pt x="33" y="69"/>
                  <a:pt x="33" y="94"/>
                </a:cubicBezTo>
                <a:cubicBezTo>
                  <a:pt x="33" y="118"/>
                  <a:pt x="53" y="137"/>
                  <a:pt x="77" y="137"/>
                </a:cubicBezTo>
                <a:cubicBezTo>
                  <a:pt x="101" y="137"/>
                  <a:pt x="121" y="118"/>
                  <a:pt x="121" y="94"/>
                </a:cubicBezTo>
                <a:cubicBezTo>
                  <a:pt x="121" y="69"/>
                  <a:pt x="101" y="50"/>
                  <a:pt x="77" y="50"/>
                </a:cubicBezTo>
                <a:close/>
                <a:moveTo>
                  <a:pt x="156" y="234"/>
                </a:moveTo>
                <a:cubicBezTo>
                  <a:pt x="155" y="190"/>
                  <a:pt x="134" y="162"/>
                  <a:pt x="108" y="151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49" y="150"/>
                  <a:pt x="49" y="150"/>
                  <a:pt x="49" y="150"/>
                </a:cubicBezTo>
                <a:cubicBezTo>
                  <a:pt x="22" y="161"/>
                  <a:pt x="0" y="189"/>
                  <a:pt x="0" y="234"/>
                </a:cubicBezTo>
                <a:cubicBezTo>
                  <a:pt x="55" y="254"/>
                  <a:pt x="107" y="253"/>
                  <a:pt x="156" y="2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1" name="Freeform 171"/>
          <p:cNvSpPr>
            <a:spLocks noEditPoints="1"/>
          </p:cNvSpPr>
          <p:nvPr/>
        </p:nvSpPr>
        <p:spPr bwMode="auto">
          <a:xfrm>
            <a:off x="7122382" y="2463034"/>
            <a:ext cx="390944" cy="464448"/>
          </a:xfrm>
          <a:custGeom>
            <a:avLst/>
            <a:gdLst>
              <a:gd name="T0" fmla="*/ 16 w 205"/>
              <a:gd name="T1" fmla="*/ 0 h 243"/>
              <a:gd name="T2" fmla="*/ 189 w 205"/>
              <a:gd name="T3" fmla="*/ 0 h 243"/>
              <a:gd name="T4" fmla="*/ 205 w 205"/>
              <a:gd name="T5" fmla="*/ 16 h 243"/>
              <a:gd name="T6" fmla="*/ 205 w 205"/>
              <a:gd name="T7" fmla="*/ 226 h 243"/>
              <a:gd name="T8" fmla="*/ 189 w 205"/>
              <a:gd name="T9" fmla="*/ 243 h 243"/>
              <a:gd name="T10" fmla="*/ 16 w 205"/>
              <a:gd name="T11" fmla="*/ 243 h 243"/>
              <a:gd name="T12" fmla="*/ 0 w 205"/>
              <a:gd name="T13" fmla="*/ 226 h 243"/>
              <a:gd name="T14" fmla="*/ 0 w 205"/>
              <a:gd name="T15" fmla="*/ 198 h 243"/>
              <a:gd name="T16" fmla="*/ 17 w 205"/>
              <a:gd name="T17" fmla="*/ 198 h 243"/>
              <a:gd name="T18" fmla="*/ 31 w 205"/>
              <a:gd name="T19" fmla="*/ 207 h 243"/>
              <a:gd name="T20" fmla="*/ 46 w 205"/>
              <a:gd name="T21" fmla="*/ 191 h 243"/>
              <a:gd name="T22" fmla="*/ 31 w 205"/>
              <a:gd name="T23" fmla="*/ 176 h 243"/>
              <a:gd name="T24" fmla="*/ 17 w 205"/>
              <a:gd name="T25" fmla="*/ 185 h 243"/>
              <a:gd name="T26" fmla="*/ 0 w 205"/>
              <a:gd name="T27" fmla="*/ 185 h 243"/>
              <a:gd name="T28" fmla="*/ 0 w 205"/>
              <a:gd name="T29" fmla="*/ 148 h 243"/>
              <a:gd name="T30" fmla="*/ 17 w 205"/>
              <a:gd name="T31" fmla="*/ 148 h 243"/>
              <a:gd name="T32" fmla="*/ 31 w 205"/>
              <a:gd name="T33" fmla="*/ 157 h 243"/>
              <a:gd name="T34" fmla="*/ 46 w 205"/>
              <a:gd name="T35" fmla="*/ 142 h 243"/>
              <a:gd name="T36" fmla="*/ 31 w 205"/>
              <a:gd name="T37" fmla="*/ 126 h 243"/>
              <a:gd name="T38" fmla="*/ 17 w 205"/>
              <a:gd name="T39" fmla="*/ 135 h 243"/>
              <a:gd name="T40" fmla="*/ 0 w 205"/>
              <a:gd name="T41" fmla="*/ 135 h 243"/>
              <a:gd name="T42" fmla="*/ 0 w 205"/>
              <a:gd name="T43" fmla="*/ 100 h 243"/>
              <a:gd name="T44" fmla="*/ 17 w 205"/>
              <a:gd name="T45" fmla="*/ 100 h 243"/>
              <a:gd name="T46" fmla="*/ 31 w 205"/>
              <a:gd name="T47" fmla="*/ 109 h 243"/>
              <a:gd name="T48" fmla="*/ 46 w 205"/>
              <a:gd name="T49" fmla="*/ 94 h 243"/>
              <a:gd name="T50" fmla="*/ 31 w 205"/>
              <a:gd name="T51" fmla="*/ 78 h 243"/>
              <a:gd name="T52" fmla="*/ 17 w 205"/>
              <a:gd name="T53" fmla="*/ 87 h 243"/>
              <a:gd name="T54" fmla="*/ 0 w 205"/>
              <a:gd name="T55" fmla="*/ 87 h 243"/>
              <a:gd name="T56" fmla="*/ 0 w 205"/>
              <a:gd name="T57" fmla="*/ 53 h 243"/>
              <a:gd name="T58" fmla="*/ 17 w 205"/>
              <a:gd name="T59" fmla="*/ 53 h 243"/>
              <a:gd name="T60" fmla="*/ 31 w 205"/>
              <a:gd name="T61" fmla="*/ 62 h 243"/>
              <a:gd name="T62" fmla="*/ 46 w 205"/>
              <a:gd name="T63" fmla="*/ 46 h 243"/>
              <a:gd name="T64" fmla="*/ 31 w 205"/>
              <a:gd name="T65" fmla="*/ 31 h 243"/>
              <a:gd name="T66" fmla="*/ 17 w 205"/>
              <a:gd name="T67" fmla="*/ 40 h 243"/>
              <a:gd name="T68" fmla="*/ 0 w 205"/>
              <a:gd name="T69" fmla="*/ 40 h 243"/>
              <a:gd name="T70" fmla="*/ 0 w 205"/>
              <a:gd name="T71" fmla="*/ 16 h 243"/>
              <a:gd name="T72" fmla="*/ 16 w 205"/>
              <a:gd name="T73" fmla="*/ 0 h 243"/>
              <a:gd name="T74" fmla="*/ 148 w 205"/>
              <a:gd name="T75" fmla="*/ 117 h 243"/>
              <a:gd name="T76" fmla="*/ 159 w 205"/>
              <a:gd name="T77" fmla="*/ 116 h 243"/>
              <a:gd name="T78" fmla="*/ 148 w 205"/>
              <a:gd name="T79" fmla="*/ 62 h 243"/>
              <a:gd name="T80" fmla="*/ 96 w 205"/>
              <a:gd name="T81" fmla="*/ 63 h 243"/>
              <a:gd name="T82" fmla="*/ 87 w 205"/>
              <a:gd name="T83" fmla="*/ 117 h 243"/>
              <a:gd name="T84" fmla="*/ 98 w 205"/>
              <a:gd name="T85" fmla="*/ 117 h 243"/>
              <a:gd name="T86" fmla="*/ 109 w 205"/>
              <a:gd name="T87" fmla="*/ 131 h 243"/>
              <a:gd name="T88" fmla="*/ 107 w 205"/>
              <a:gd name="T89" fmla="*/ 142 h 243"/>
              <a:gd name="T90" fmla="*/ 79 w 205"/>
              <a:gd name="T91" fmla="*/ 147 h 243"/>
              <a:gd name="T92" fmla="*/ 72 w 205"/>
              <a:gd name="T93" fmla="*/ 183 h 243"/>
              <a:gd name="T94" fmla="*/ 174 w 205"/>
              <a:gd name="T95" fmla="*/ 183 h 243"/>
              <a:gd name="T96" fmla="*/ 167 w 205"/>
              <a:gd name="T97" fmla="*/ 147 h 243"/>
              <a:gd name="T98" fmla="*/ 139 w 205"/>
              <a:gd name="T99" fmla="*/ 142 h 243"/>
              <a:gd name="T100" fmla="*/ 136 w 205"/>
              <a:gd name="T101" fmla="*/ 131 h 243"/>
              <a:gd name="T102" fmla="*/ 148 w 205"/>
              <a:gd name="T103" fmla="*/ 117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5" h="243">
                <a:moveTo>
                  <a:pt x="16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98" y="0"/>
                  <a:pt x="205" y="7"/>
                  <a:pt x="205" y="16"/>
                </a:cubicBezTo>
                <a:cubicBezTo>
                  <a:pt x="205" y="226"/>
                  <a:pt x="205" y="226"/>
                  <a:pt x="205" y="226"/>
                </a:cubicBezTo>
                <a:cubicBezTo>
                  <a:pt x="205" y="235"/>
                  <a:pt x="198" y="243"/>
                  <a:pt x="189" y="243"/>
                </a:cubicBezTo>
                <a:cubicBezTo>
                  <a:pt x="16" y="243"/>
                  <a:pt x="16" y="243"/>
                  <a:pt x="16" y="243"/>
                </a:cubicBezTo>
                <a:cubicBezTo>
                  <a:pt x="7" y="243"/>
                  <a:pt x="0" y="235"/>
                  <a:pt x="0" y="226"/>
                </a:cubicBezTo>
                <a:cubicBezTo>
                  <a:pt x="0" y="198"/>
                  <a:pt x="0" y="198"/>
                  <a:pt x="0" y="198"/>
                </a:cubicBezTo>
                <a:cubicBezTo>
                  <a:pt x="17" y="198"/>
                  <a:pt x="17" y="198"/>
                  <a:pt x="17" y="198"/>
                </a:cubicBezTo>
                <a:cubicBezTo>
                  <a:pt x="19" y="203"/>
                  <a:pt x="25" y="207"/>
                  <a:pt x="31" y="207"/>
                </a:cubicBezTo>
                <a:cubicBezTo>
                  <a:pt x="39" y="207"/>
                  <a:pt x="46" y="200"/>
                  <a:pt x="46" y="191"/>
                </a:cubicBezTo>
                <a:cubicBezTo>
                  <a:pt x="46" y="183"/>
                  <a:pt x="39" y="176"/>
                  <a:pt x="31" y="176"/>
                </a:cubicBezTo>
                <a:cubicBezTo>
                  <a:pt x="25" y="176"/>
                  <a:pt x="19" y="180"/>
                  <a:pt x="17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48"/>
                  <a:pt x="0" y="148"/>
                  <a:pt x="0" y="148"/>
                </a:cubicBezTo>
                <a:cubicBezTo>
                  <a:pt x="17" y="148"/>
                  <a:pt x="17" y="148"/>
                  <a:pt x="17" y="148"/>
                </a:cubicBezTo>
                <a:cubicBezTo>
                  <a:pt x="19" y="153"/>
                  <a:pt x="25" y="157"/>
                  <a:pt x="31" y="157"/>
                </a:cubicBezTo>
                <a:cubicBezTo>
                  <a:pt x="39" y="157"/>
                  <a:pt x="46" y="150"/>
                  <a:pt x="46" y="142"/>
                </a:cubicBezTo>
                <a:cubicBezTo>
                  <a:pt x="46" y="133"/>
                  <a:pt x="39" y="126"/>
                  <a:pt x="31" y="126"/>
                </a:cubicBezTo>
                <a:cubicBezTo>
                  <a:pt x="25" y="126"/>
                  <a:pt x="19" y="130"/>
                  <a:pt x="17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00"/>
                  <a:pt x="0" y="100"/>
                  <a:pt x="0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9" y="105"/>
                  <a:pt x="25" y="109"/>
                  <a:pt x="31" y="109"/>
                </a:cubicBezTo>
                <a:cubicBezTo>
                  <a:pt x="39" y="109"/>
                  <a:pt x="46" y="102"/>
                  <a:pt x="46" y="94"/>
                </a:cubicBezTo>
                <a:cubicBezTo>
                  <a:pt x="46" y="85"/>
                  <a:pt x="39" y="78"/>
                  <a:pt x="31" y="78"/>
                </a:cubicBezTo>
                <a:cubicBezTo>
                  <a:pt x="25" y="78"/>
                  <a:pt x="19" y="82"/>
                  <a:pt x="17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53"/>
                  <a:pt x="0" y="53"/>
                  <a:pt x="0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9" y="58"/>
                  <a:pt x="25" y="62"/>
                  <a:pt x="31" y="62"/>
                </a:cubicBezTo>
                <a:cubicBezTo>
                  <a:pt x="39" y="62"/>
                  <a:pt x="46" y="55"/>
                  <a:pt x="46" y="46"/>
                </a:cubicBezTo>
                <a:cubicBezTo>
                  <a:pt x="46" y="38"/>
                  <a:pt x="39" y="31"/>
                  <a:pt x="31" y="31"/>
                </a:cubicBezTo>
                <a:cubicBezTo>
                  <a:pt x="25" y="31"/>
                  <a:pt x="19" y="35"/>
                  <a:pt x="17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  <a:moveTo>
                  <a:pt x="148" y="117"/>
                </a:moveTo>
                <a:cubicBezTo>
                  <a:pt x="149" y="116"/>
                  <a:pt x="158" y="117"/>
                  <a:pt x="159" y="116"/>
                </a:cubicBezTo>
                <a:cubicBezTo>
                  <a:pt x="162" y="98"/>
                  <a:pt x="156" y="68"/>
                  <a:pt x="148" y="62"/>
                </a:cubicBezTo>
                <a:cubicBezTo>
                  <a:pt x="136" y="53"/>
                  <a:pt x="108" y="53"/>
                  <a:pt x="96" y="63"/>
                </a:cubicBezTo>
                <a:cubicBezTo>
                  <a:pt x="88" y="69"/>
                  <a:pt x="84" y="97"/>
                  <a:pt x="87" y="117"/>
                </a:cubicBezTo>
                <a:cubicBezTo>
                  <a:pt x="90" y="117"/>
                  <a:pt x="96" y="117"/>
                  <a:pt x="98" y="117"/>
                </a:cubicBezTo>
                <a:cubicBezTo>
                  <a:pt x="100" y="123"/>
                  <a:pt x="104" y="128"/>
                  <a:pt x="109" y="131"/>
                </a:cubicBezTo>
                <a:cubicBezTo>
                  <a:pt x="109" y="135"/>
                  <a:pt x="108" y="138"/>
                  <a:pt x="107" y="142"/>
                </a:cubicBezTo>
                <a:cubicBezTo>
                  <a:pt x="103" y="142"/>
                  <a:pt x="80" y="143"/>
                  <a:pt x="79" y="147"/>
                </a:cubicBezTo>
                <a:cubicBezTo>
                  <a:pt x="71" y="157"/>
                  <a:pt x="70" y="174"/>
                  <a:pt x="72" y="183"/>
                </a:cubicBezTo>
                <a:cubicBezTo>
                  <a:pt x="96" y="194"/>
                  <a:pt x="150" y="194"/>
                  <a:pt x="174" y="183"/>
                </a:cubicBezTo>
                <a:cubicBezTo>
                  <a:pt x="176" y="174"/>
                  <a:pt x="175" y="157"/>
                  <a:pt x="167" y="147"/>
                </a:cubicBezTo>
                <a:cubicBezTo>
                  <a:pt x="166" y="143"/>
                  <a:pt x="143" y="142"/>
                  <a:pt x="139" y="142"/>
                </a:cubicBezTo>
                <a:cubicBezTo>
                  <a:pt x="138" y="139"/>
                  <a:pt x="137" y="137"/>
                  <a:pt x="136" y="131"/>
                </a:cubicBezTo>
                <a:cubicBezTo>
                  <a:pt x="141" y="127"/>
                  <a:pt x="145" y="122"/>
                  <a:pt x="148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1611203" y="4044580"/>
            <a:ext cx="433754" cy="453947"/>
          </a:xfrm>
          <a:custGeom>
            <a:avLst/>
            <a:gdLst>
              <a:gd name="T0" fmla="*/ 127 w 227"/>
              <a:gd name="T1" fmla="*/ 40 h 238"/>
              <a:gd name="T2" fmla="*/ 138 w 227"/>
              <a:gd name="T3" fmla="*/ 44 h 238"/>
              <a:gd name="T4" fmla="*/ 175 w 227"/>
              <a:gd name="T5" fmla="*/ 79 h 238"/>
              <a:gd name="T6" fmla="*/ 178 w 227"/>
              <a:gd name="T7" fmla="*/ 126 h 238"/>
              <a:gd name="T8" fmla="*/ 175 w 227"/>
              <a:gd name="T9" fmla="*/ 137 h 238"/>
              <a:gd name="T10" fmla="*/ 155 w 227"/>
              <a:gd name="T11" fmla="*/ 131 h 238"/>
              <a:gd name="T12" fmla="*/ 159 w 227"/>
              <a:gd name="T13" fmla="*/ 121 h 238"/>
              <a:gd name="T14" fmla="*/ 157 w 227"/>
              <a:gd name="T15" fmla="*/ 87 h 238"/>
              <a:gd name="T16" fmla="*/ 130 w 227"/>
              <a:gd name="T17" fmla="*/ 63 h 238"/>
              <a:gd name="T18" fmla="*/ 121 w 227"/>
              <a:gd name="T19" fmla="*/ 60 h 238"/>
              <a:gd name="T20" fmla="*/ 127 w 227"/>
              <a:gd name="T21" fmla="*/ 40 h 238"/>
              <a:gd name="T22" fmla="*/ 149 w 227"/>
              <a:gd name="T23" fmla="*/ 219 h 238"/>
              <a:gd name="T24" fmla="*/ 160 w 227"/>
              <a:gd name="T25" fmla="*/ 214 h 238"/>
              <a:gd name="T26" fmla="*/ 121 w 227"/>
              <a:gd name="T27" fmla="*/ 149 h 238"/>
              <a:gd name="T28" fmla="*/ 115 w 227"/>
              <a:gd name="T29" fmla="*/ 152 h 238"/>
              <a:gd name="T30" fmla="*/ 109 w 227"/>
              <a:gd name="T31" fmla="*/ 155 h 238"/>
              <a:gd name="T32" fmla="*/ 100 w 227"/>
              <a:gd name="T33" fmla="*/ 160 h 238"/>
              <a:gd name="T34" fmla="*/ 98 w 227"/>
              <a:gd name="T35" fmla="*/ 161 h 238"/>
              <a:gd name="T36" fmla="*/ 84 w 227"/>
              <a:gd name="T37" fmla="*/ 168 h 238"/>
              <a:gd name="T38" fmla="*/ 49 w 227"/>
              <a:gd name="T39" fmla="*/ 95 h 238"/>
              <a:gd name="T40" fmla="*/ 61 w 227"/>
              <a:gd name="T41" fmla="*/ 89 h 238"/>
              <a:gd name="T42" fmla="*/ 79 w 227"/>
              <a:gd name="T43" fmla="*/ 80 h 238"/>
              <a:gd name="T44" fmla="*/ 84 w 227"/>
              <a:gd name="T45" fmla="*/ 77 h 238"/>
              <a:gd name="T46" fmla="*/ 55 w 227"/>
              <a:gd name="T47" fmla="*/ 7 h 238"/>
              <a:gd name="T48" fmla="*/ 45 w 227"/>
              <a:gd name="T49" fmla="*/ 12 h 238"/>
              <a:gd name="T50" fmla="*/ 36 w 227"/>
              <a:gd name="T51" fmla="*/ 17 h 238"/>
              <a:gd name="T52" fmla="*/ 31 w 227"/>
              <a:gd name="T53" fmla="*/ 20 h 238"/>
              <a:gd name="T54" fmla="*/ 26 w 227"/>
              <a:gd name="T55" fmla="*/ 22 h 238"/>
              <a:gd name="T56" fmla="*/ 2 w 227"/>
              <a:gd name="T57" fmla="*/ 59 h 238"/>
              <a:gd name="T58" fmla="*/ 2 w 227"/>
              <a:gd name="T59" fmla="*/ 60 h 238"/>
              <a:gd name="T60" fmla="*/ 2 w 227"/>
              <a:gd name="T61" fmla="*/ 60 h 238"/>
              <a:gd name="T62" fmla="*/ 86 w 227"/>
              <a:gd name="T63" fmla="*/ 227 h 238"/>
              <a:gd name="T64" fmla="*/ 129 w 227"/>
              <a:gd name="T65" fmla="*/ 229 h 238"/>
              <a:gd name="T66" fmla="*/ 136 w 227"/>
              <a:gd name="T67" fmla="*/ 226 h 238"/>
              <a:gd name="T68" fmla="*/ 149 w 227"/>
              <a:gd name="T69" fmla="*/ 219 h 238"/>
              <a:gd name="T70" fmla="*/ 149 w 227"/>
              <a:gd name="T71" fmla="*/ 219 h 238"/>
              <a:gd name="T72" fmla="*/ 123 w 227"/>
              <a:gd name="T73" fmla="*/ 89 h 238"/>
              <a:gd name="T74" fmla="*/ 100 w 227"/>
              <a:gd name="T75" fmla="*/ 101 h 238"/>
              <a:gd name="T76" fmla="*/ 112 w 227"/>
              <a:gd name="T77" fmla="*/ 125 h 238"/>
              <a:gd name="T78" fmla="*/ 136 w 227"/>
              <a:gd name="T79" fmla="*/ 113 h 238"/>
              <a:gd name="T80" fmla="*/ 123 w 227"/>
              <a:gd name="T81" fmla="*/ 89 h 238"/>
              <a:gd name="T82" fmla="*/ 140 w 227"/>
              <a:gd name="T83" fmla="*/ 0 h 238"/>
              <a:gd name="T84" fmla="*/ 134 w 227"/>
              <a:gd name="T85" fmla="*/ 19 h 238"/>
              <a:gd name="T86" fmla="*/ 145 w 227"/>
              <a:gd name="T87" fmla="*/ 23 h 238"/>
              <a:gd name="T88" fmla="*/ 191 w 227"/>
              <a:gd name="T89" fmla="*/ 62 h 238"/>
              <a:gd name="T90" fmla="*/ 200 w 227"/>
              <a:gd name="T91" fmla="*/ 128 h 238"/>
              <a:gd name="T92" fmla="*/ 196 w 227"/>
              <a:gd name="T93" fmla="*/ 144 h 238"/>
              <a:gd name="T94" fmla="*/ 215 w 227"/>
              <a:gd name="T95" fmla="*/ 150 h 238"/>
              <a:gd name="T96" fmla="*/ 220 w 227"/>
              <a:gd name="T97" fmla="*/ 132 h 238"/>
              <a:gd name="T98" fmla="*/ 209 w 227"/>
              <a:gd name="T99" fmla="*/ 52 h 238"/>
              <a:gd name="T100" fmla="*/ 153 w 227"/>
              <a:gd name="T101" fmla="*/ 4 h 238"/>
              <a:gd name="T102" fmla="*/ 140 w 227"/>
              <a:gd name="T10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7" h="238">
                <a:moveTo>
                  <a:pt x="127" y="40"/>
                </a:moveTo>
                <a:cubicBezTo>
                  <a:pt x="131" y="42"/>
                  <a:pt x="135" y="43"/>
                  <a:pt x="138" y="44"/>
                </a:cubicBezTo>
                <a:cubicBezTo>
                  <a:pt x="157" y="52"/>
                  <a:pt x="169" y="65"/>
                  <a:pt x="175" y="79"/>
                </a:cubicBezTo>
                <a:cubicBezTo>
                  <a:pt x="182" y="94"/>
                  <a:pt x="182" y="110"/>
                  <a:pt x="178" y="126"/>
                </a:cubicBezTo>
                <a:cubicBezTo>
                  <a:pt x="177" y="130"/>
                  <a:pt x="176" y="134"/>
                  <a:pt x="175" y="13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7" y="128"/>
                  <a:pt x="158" y="125"/>
                  <a:pt x="159" y="121"/>
                </a:cubicBezTo>
                <a:cubicBezTo>
                  <a:pt x="162" y="109"/>
                  <a:pt x="161" y="98"/>
                  <a:pt x="157" y="87"/>
                </a:cubicBezTo>
                <a:cubicBezTo>
                  <a:pt x="152" y="77"/>
                  <a:pt x="144" y="69"/>
                  <a:pt x="130" y="63"/>
                </a:cubicBezTo>
                <a:cubicBezTo>
                  <a:pt x="128" y="62"/>
                  <a:pt x="125" y="61"/>
                  <a:pt x="121" y="60"/>
                </a:cubicBezTo>
                <a:cubicBezTo>
                  <a:pt x="127" y="40"/>
                  <a:pt x="127" y="40"/>
                  <a:pt x="127" y="40"/>
                </a:cubicBezTo>
                <a:close/>
                <a:moveTo>
                  <a:pt x="149" y="219"/>
                </a:moveTo>
                <a:cubicBezTo>
                  <a:pt x="160" y="214"/>
                  <a:pt x="160" y="214"/>
                  <a:pt x="160" y="214"/>
                </a:cubicBezTo>
                <a:cubicBezTo>
                  <a:pt x="154" y="184"/>
                  <a:pt x="127" y="151"/>
                  <a:pt x="121" y="149"/>
                </a:cubicBezTo>
                <a:cubicBezTo>
                  <a:pt x="115" y="152"/>
                  <a:pt x="115" y="152"/>
                  <a:pt x="115" y="152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00" y="160"/>
                  <a:pt x="100" y="160"/>
                  <a:pt x="100" y="160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65" y="139"/>
                  <a:pt x="62" y="129"/>
                  <a:pt x="49" y="95"/>
                </a:cubicBezTo>
                <a:cubicBezTo>
                  <a:pt x="61" y="89"/>
                  <a:pt x="61" y="89"/>
                  <a:pt x="61" y="89"/>
                </a:cubicBezTo>
                <a:cubicBezTo>
                  <a:pt x="79" y="80"/>
                  <a:pt x="79" y="80"/>
                  <a:pt x="79" y="80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67"/>
                  <a:pt x="69" y="18"/>
                  <a:pt x="55" y="7"/>
                </a:cubicBezTo>
                <a:cubicBezTo>
                  <a:pt x="45" y="12"/>
                  <a:pt x="45" y="12"/>
                  <a:pt x="45" y="12"/>
                </a:cubicBezTo>
                <a:cubicBezTo>
                  <a:pt x="36" y="17"/>
                  <a:pt x="36" y="17"/>
                  <a:pt x="36" y="17"/>
                </a:cubicBezTo>
                <a:cubicBezTo>
                  <a:pt x="31" y="20"/>
                  <a:pt x="31" y="20"/>
                  <a:pt x="31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8" y="32"/>
                  <a:pt x="0" y="44"/>
                  <a:pt x="2" y="59"/>
                </a:cubicBezTo>
                <a:cubicBezTo>
                  <a:pt x="2" y="60"/>
                  <a:pt x="2" y="60"/>
                  <a:pt x="2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15" y="126"/>
                  <a:pt x="41" y="178"/>
                  <a:pt x="86" y="227"/>
                </a:cubicBezTo>
                <a:cubicBezTo>
                  <a:pt x="97" y="237"/>
                  <a:pt x="111" y="238"/>
                  <a:pt x="129" y="229"/>
                </a:cubicBezTo>
                <a:cubicBezTo>
                  <a:pt x="136" y="226"/>
                  <a:pt x="136" y="226"/>
                  <a:pt x="136" y="226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9" y="219"/>
                  <a:pt x="149" y="219"/>
                </a:cubicBezTo>
                <a:close/>
                <a:moveTo>
                  <a:pt x="123" y="89"/>
                </a:moveTo>
                <a:cubicBezTo>
                  <a:pt x="113" y="86"/>
                  <a:pt x="103" y="91"/>
                  <a:pt x="100" y="101"/>
                </a:cubicBezTo>
                <a:cubicBezTo>
                  <a:pt x="96" y="111"/>
                  <a:pt x="102" y="122"/>
                  <a:pt x="112" y="125"/>
                </a:cubicBezTo>
                <a:cubicBezTo>
                  <a:pt x="122" y="128"/>
                  <a:pt x="132" y="123"/>
                  <a:pt x="136" y="113"/>
                </a:cubicBezTo>
                <a:cubicBezTo>
                  <a:pt x="139" y="103"/>
                  <a:pt x="133" y="92"/>
                  <a:pt x="123" y="89"/>
                </a:cubicBezTo>
                <a:close/>
                <a:moveTo>
                  <a:pt x="140" y="0"/>
                </a:moveTo>
                <a:cubicBezTo>
                  <a:pt x="134" y="19"/>
                  <a:pt x="134" y="19"/>
                  <a:pt x="134" y="19"/>
                </a:cubicBezTo>
                <a:cubicBezTo>
                  <a:pt x="138" y="20"/>
                  <a:pt x="142" y="21"/>
                  <a:pt x="145" y="23"/>
                </a:cubicBezTo>
                <a:cubicBezTo>
                  <a:pt x="165" y="30"/>
                  <a:pt x="181" y="44"/>
                  <a:pt x="191" y="62"/>
                </a:cubicBezTo>
                <a:cubicBezTo>
                  <a:pt x="201" y="80"/>
                  <a:pt x="206" y="103"/>
                  <a:pt x="200" y="128"/>
                </a:cubicBezTo>
                <a:cubicBezTo>
                  <a:pt x="199" y="133"/>
                  <a:pt x="198" y="138"/>
                  <a:pt x="196" y="144"/>
                </a:cubicBezTo>
                <a:cubicBezTo>
                  <a:pt x="215" y="150"/>
                  <a:pt x="215" y="150"/>
                  <a:pt x="215" y="150"/>
                </a:cubicBezTo>
                <a:cubicBezTo>
                  <a:pt x="217" y="144"/>
                  <a:pt x="219" y="138"/>
                  <a:pt x="220" y="132"/>
                </a:cubicBezTo>
                <a:cubicBezTo>
                  <a:pt x="227" y="102"/>
                  <a:pt x="221" y="74"/>
                  <a:pt x="209" y="52"/>
                </a:cubicBezTo>
                <a:cubicBezTo>
                  <a:pt x="196" y="30"/>
                  <a:pt x="176" y="13"/>
                  <a:pt x="153" y="4"/>
                </a:cubicBezTo>
                <a:cubicBezTo>
                  <a:pt x="149" y="2"/>
                  <a:pt x="144" y="1"/>
                  <a:pt x="14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5" name="Freeform 175"/>
          <p:cNvSpPr>
            <a:spLocks noEditPoints="1"/>
          </p:cNvSpPr>
          <p:nvPr/>
        </p:nvSpPr>
        <p:spPr bwMode="auto">
          <a:xfrm>
            <a:off x="7843690" y="1724764"/>
            <a:ext cx="443447" cy="446678"/>
          </a:xfrm>
          <a:custGeom>
            <a:avLst/>
            <a:gdLst>
              <a:gd name="T0" fmla="*/ 24 w 232"/>
              <a:gd name="T1" fmla="*/ 0 h 234"/>
              <a:gd name="T2" fmla="*/ 124 w 232"/>
              <a:gd name="T3" fmla="*/ 0 h 234"/>
              <a:gd name="T4" fmla="*/ 145 w 232"/>
              <a:gd name="T5" fmla="*/ 12 h 234"/>
              <a:gd name="T6" fmla="*/ 89 w 232"/>
              <a:gd name="T7" fmla="*/ 12 h 234"/>
              <a:gd name="T8" fmla="*/ 58 w 232"/>
              <a:gd name="T9" fmla="*/ 24 h 234"/>
              <a:gd name="T10" fmla="*/ 18 w 232"/>
              <a:gd name="T11" fmla="*/ 24 h 234"/>
              <a:gd name="T12" fmla="*/ 18 w 232"/>
              <a:gd name="T13" fmla="*/ 202 h 234"/>
              <a:gd name="T14" fmla="*/ 130 w 232"/>
              <a:gd name="T15" fmla="*/ 202 h 234"/>
              <a:gd name="T16" fmla="*/ 130 w 232"/>
              <a:gd name="T17" fmla="*/ 156 h 234"/>
              <a:gd name="T18" fmla="*/ 148 w 232"/>
              <a:gd name="T19" fmla="*/ 156 h 234"/>
              <a:gd name="T20" fmla="*/ 148 w 232"/>
              <a:gd name="T21" fmla="*/ 211 h 234"/>
              <a:gd name="T22" fmla="*/ 124 w 232"/>
              <a:gd name="T23" fmla="*/ 234 h 234"/>
              <a:gd name="T24" fmla="*/ 24 w 232"/>
              <a:gd name="T25" fmla="*/ 234 h 234"/>
              <a:gd name="T26" fmla="*/ 0 w 232"/>
              <a:gd name="T27" fmla="*/ 211 h 234"/>
              <a:gd name="T28" fmla="*/ 0 w 232"/>
              <a:gd name="T29" fmla="*/ 23 h 234"/>
              <a:gd name="T30" fmla="*/ 24 w 232"/>
              <a:gd name="T31" fmla="*/ 0 h 234"/>
              <a:gd name="T32" fmla="*/ 148 w 232"/>
              <a:gd name="T33" fmla="*/ 72 h 234"/>
              <a:gd name="T34" fmla="*/ 137 w 232"/>
              <a:gd name="T35" fmla="*/ 82 h 234"/>
              <a:gd name="T36" fmla="*/ 148 w 232"/>
              <a:gd name="T37" fmla="*/ 92 h 234"/>
              <a:gd name="T38" fmla="*/ 158 w 232"/>
              <a:gd name="T39" fmla="*/ 82 h 234"/>
              <a:gd name="T40" fmla="*/ 148 w 232"/>
              <a:gd name="T41" fmla="*/ 72 h 234"/>
              <a:gd name="T42" fmla="*/ 193 w 232"/>
              <a:gd name="T43" fmla="*/ 72 h 234"/>
              <a:gd name="T44" fmla="*/ 204 w 232"/>
              <a:gd name="T45" fmla="*/ 82 h 234"/>
              <a:gd name="T46" fmla="*/ 193 w 232"/>
              <a:gd name="T47" fmla="*/ 92 h 234"/>
              <a:gd name="T48" fmla="*/ 183 w 232"/>
              <a:gd name="T49" fmla="*/ 82 h 234"/>
              <a:gd name="T50" fmla="*/ 193 w 232"/>
              <a:gd name="T51" fmla="*/ 72 h 234"/>
              <a:gd name="T52" fmla="*/ 104 w 232"/>
              <a:gd name="T53" fmla="*/ 72 h 234"/>
              <a:gd name="T54" fmla="*/ 94 w 232"/>
              <a:gd name="T55" fmla="*/ 82 h 234"/>
              <a:gd name="T56" fmla="*/ 104 w 232"/>
              <a:gd name="T57" fmla="*/ 92 h 234"/>
              <a:gd name="T58" fmla="*/ 115 w 232"/>
              <a:gd name="T59" fmla="*/ 82 h 234"/>
              <a:gd name="T60" fmla="*/ 104 w 232"/>
              <a:gd name="T61" fmla="*/ 72 h 234"/>
              <a:gd name="T62" fmla="*/ 89 w 232"/>
              <a:gd name="T63" fmla="*/ 27 h 234"/>
              <a:gd name="T64" fmla="*/ 59 w 232"/>
              <a:gd name="T65" fmla="*/ 57 h 234"/>
              <a:gd name="T66" fmla="*/ 59 w 232"/>
              <a:gd name="T67" fmla="*/ 111 h 234"/>
              <a:gd name="T68" fmla="*/ 89 w 232"/>
              <a:gd name="T69" fmla="*/ 141 h 234"/>
              <a:gd name="T70" fmla="*/ 93 w 232"/>
              <a:gd name="T71" fmla="*/ 141 h 234"/>
              <a:gd name="T72" fmla="*/ 93 w 232"/>
              <a:gd name="T73" fmla="*/ 165 h 234"/>
              <a:gd name="T74" fmla="*/ 117 w 232"/>
              <a:gd name="T75" fmla="*/ 141 h 234"/>
              <a:gd name="T76" fmla="*/ 202 w 232"/>
              <a:gd name="T77" fmla="*/ 141 h 234"/>
              <a:gd name="T78" fmla="*/ 232 w 232"/>
              <a:gd name="T79" fmla="*/ 111 h 234"/>
              <a:gd name="T80" fmla="*/ 232 w 232"/>
              <a:gd name="T81" fmla="*/ 57 h 234"/>
              <a:gd name="T82" fmla="*/ 202 w 232"/>
              <a:gd name="T83" fmla="*/ 27 h 234"/>
              <a:gd name="T84" fmla="*/ 89 w 232"/>
              <a:gd name="T85" fmla="*/ 27 h 234"/>
              <a:gd name="T86" fmla="*/ 60 w 232"/>
              <a:gd name="T87" fmla="*/ 210 h 234"/>
              <a:gd name="T88" fmla="*/ 60 w 232"/>
              <a:gd name="T89" fmla="*/ 226 h 234"/>
              <a:gd name="T90" fmla="*/ 88 w 232"/>
              <a:gd name="T91" fmla="*/ 226 h 234"/>
              <a:gd name="T92" fmla="*/ 88 w 232"/>
              <a:gd name="T93" fmla="*/ 210 h 234"/>
              <a:gd name="T94" fmla="*/ 60 w 232"/>
              <a:gd name="T95" fmla="*/ 21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2" h="234">
                <a:moveTo>
                  <a:pt x="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133" y="0"/>
                  <a:pt x="141" y="5"/>
                  <a:pt x="145" y="12"/>
                </a:cubicBezTo>
                <a:cubicBezTo>
                  <a:pt x="89" y="12"/>
                  <a:pt x="89" y="12"/>
                  <a:pt x="89" y="12"/>
                </a:cubicBezTo>
                <a:cubicBezTo>
                  <a:pt x="77" y="12"/>
                  <a:pt x="66" y="17"/>
                  <a:pt x="5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02"/>
                  <a:pt x="18" y="202"/>
                  <a:pt x="18" y="202"/>
                </a:cubicBezTo>
                <a:cubicBezTo>
                  <a:pt x="130" y="202"/>
                  <a:pt x="130" y="202"/>
                  <a:pt x="130" y="202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211"/>
                  <a:pt x="148" y="211"/>
                  <a:pt x="148" y="211"/>
                </a:cubicBezTo>
                <a:cubicBezTo>
                  <a:pt x="148" y="224"/>
                  <a:pt x="137" y="234"/>
                  <a:pt x="124" y="234"/>
                </a:cubicBezTo>
                <a:cubicBezTo>
                  <a:pt x="24" y="234"/>
                  <a:pt x="24" y="234"/>
                  <a:pt x="24" y="234"/>
                </a:cubicBezTo>
                <a:cubicBezTo>
                  <a:pt x="11" y="234"/>
                  <a:pt x="0" y="224"/>
                  <a:pt x="0" y="21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148" y="72"/>
                </a:moveTo>
                <a:cubicBezTo>
                  <a:pt x="142" y="72"/>
                  <a:pt x="137" y="76"/>
                  <a:pt x="137" y="82"/>
                </a:cubicBezTo>
                <a:cubicBezTo>
                  <a:pt x="137" y="88"/>
                  <a:pt x="142" y="92"/>
                  <a:pt x="148" y="92"/>
                </a:cubicBezTo>
                <a:cubicBezTo>
                  <a:pt x="153" y="92"/>
                  <a:pt x="158" y="88"/>
                  <a:pt x="158" y="82"/>
                </a:cubicBezTo>
                <a:cubicBezTo>
                  <a:pt x="158" y="76"/>
                  <a:pt x="153" y="72"/>
                  <a:pt x="148" y="72"/>
                </a:cubicBezTo>
                <a:close/>
                <a:moveTo>
                  <a:pt x="193" y="72"/>
                </a:moveTo>
                <a:cubicBezTo>
                  <a:pt x="199" y="72"/>
                  <a:pt x="204" y="76"/>
                  <a:pt x="204" y="82"/>
                </a:cubicBezTo>
                <a:cubicBezTo>
                  <a:pt x="204" y="88"/>
                  <a:pt x="199" y="92"/>
                  <a:pt x="193" y="92"/>
                </a:cubicBezTo>
                <a:cubicBezTo>
                  <a:pt x="187" y="92"/>
                  <a:pt x="183" y="88"/>
                  <a:pt x="183" y="82"/>
                </a:cubicBezTo>
                <a:cubicBezTo>
                  <a:pt x="183" y="76"/>
                  <a:pt x="187" y="72"/>
                  <a:pt x="193" y="72"/>
                </a:cubicBezTo>
                <a:close/>
                <a:moveTo>
                  <a:pt x="104" y="72"/>
                </a:moveTo>
                <a:cubicBezTo>
                  <a:pt x="98" y="72"/>
                  <a:pt x="94" y="76"/>
                  <a:pt x="94" y="82"/>
                </a:cubicBezTo>
                <a:cubicBezTo>
                  <a:pt x="94" y="88"/>
                  <a:pt x="98" y="92"/>
                  <a:pt x="104" y="92"/>
                </a:cubicBezTo>
                <a:cubicBezTo>
                  <a:pt x="110" y="92"/>
                  <a:pt x="115" y="88"/>
                  <a:pt x="115" y="82"/>
                </a:cubicBezTo>
                <a:cubicBezTo>
                  <a:pt x="115" y="76"/>
                  <a:pt x="110" y="72"/>
                  <a:pt x="104" y="72"/>
                </a:cubicBezTo>
                <a:close/>
                <a:moveTo>
                  <a:pt x="89" y="27"/>
                </a:moveTo>
                <a:cubicBezTo>
                  <a:pt x="73" y="27"/>
                  <a:pt x="59" y="40"/>
                  <a:pt x="59" y="57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28"/>
                  <a:pt x="73" y="141"/>
                  <a:pt x="89" y="141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117" y="141"/>
                  <a:pt x="117" y="141"/>
                  <a:pt x="117" y="141"/>
                </a:cubicBezTo>
                <a:cubicBezTo>
                  <a:pt x="202" y="141"/>
                  <a:pt x="202" y="141"/>
                  <a:pt x="202" y="141"/>
                </a:cubicBezTo>
                <a:cubicBezTo>
                  <a:pt x="218" y="141"/>
                  <a:pt x="232" y="128"/>
                  <a:pt x="232" y="111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2" y="40"/>
                  <a:pt x="218" y="27"/>
                  <a:pt x="202" y="27"/>
                </a:cubicBezTo>
                <a:cubicBezTo>
                  <a:pt x="89" y="27"/>
                  <a:pt x="89" y="27"/>
                  <a:pt x="89" y="27"/>
                </a:cubicBezTo>
                <a:close/>
                <a:moveTo>
                  <a:pt x="60" y="210"/>
                </a:moveTo>
                <a:cubicBezTo>
                  <a:pt x="60" y="226"/>
                  <a:pt x="60" y="226"/>
                  <a:pt x="60" y="226"/>
                </a:cubicBezTo>
                <a:cubicBezTo>
                  <a:pt x="88" y="226"/>
                  <a:pt x="88" y="226"/>
                  <a:pt x="88" y="226"/>
                </a:cubicBezTo>
                <a:cubicBezTo>
                  <a:pt x="88" y="210"/>
                  <a:pt x="88" y="210"/>
                  <a:pt x="88" y="210"/>
                </a:cubicBezTo>
                <a:lnTo>
                  <a:pt x="60" y="2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>
            <a:spLocks noEditPoints="1"/>
          </p:cNvSpPr>
          <p:nvPr/>
        </p:nvSpPr>
        <p:spPr bwMode="auto">
          <a:xfrm>
            <a:off x="3975445" y="4038925"/>
            <a:ext cx="463640" cy="462024"/>
          </a:xfrm>
          <a:custGeom>
            <a:avLst/>
            <a:gdLst>
              <a:gd name="T0" fmla="*/ 35 w 243"/>
              <a:gd name="T1" fmla="*/ 157 h 242"/>
              <a:gd name="T2" fmla="*/ 0 w 243"/>
              <a:gd name="T3" fmla="*/ 101 h 242"/>
              <a:gd name="T4" fmla="*/ 58 w 243"/>
              <a:gd name="T5" fmla="*/ 39 h 242"/>
              <a:gd name="T6" fmla="*/ 116 w 243"/>
              <a:gd name="T7" fmla="*/ 0 h 242"/>
              <a:gd name="T8" fmla="*/ 173 w 243"/>
              <a:gd name="T9" fmla="*/ 38 h 242"/>
              <a:gd name="T10" fmla="*/ 180 w 243"/>
              <a:gd name="T11" fmla="*/ 38 h 242"/>
              <a:gd name="T12" fmla="*/ 243 w 243"/>
              <a:gd name="T13" fmla="*/ 101 h 242"/>
              <a:gd name="T14" fmla="*/ 206 w 243"/>
              <a:gd name="T15" fmla="*/ 157 h 242"/>
              <a:gd name="T16" fmla="*/ 168 w 243"/>
              <a:gd name="T17" fmla="*/ 157 h 242"/>
              <a:gd name="T18" fmla="*/ 168 w 243"/>
              <a:gd name="T19" fmla="*/ 79 h 242"/>
              <a:gd name="T20" fmla="*/ 69 w 243"/>
              <a:gd name="T21" fmla="*/ 79 h 242"/>
              <a:gd name="T22" fmla="*/ 69 w 243"/>
              <a:gd name="T23" fmla="*/ 157 h 242"/>
              <a:gd name="T24" fmla="*/ 35 w 243"/>
              <a:gd name="T25" fmla="*/ 157 h 242"/>
              <a:gd name="T26" fmla="*/ 91 w 243"/>
              <a:gd name="T27" fmla="*/ 97 h 242"/>
              <a:gd name="T28" fmla="*/ 91 w 243"/>
              <a:gd name="T29" fmla="*/ 173 h 242"/>
              <a:gd name="T30" fmla="*/ 65 w 243"/>
              <a:gd name="T31" fmla="*/ 173 h 242"/>
              <a:gd name="T32" fmla="*/ 118 w 243"/>
              <a:gd name="T33" fmla="*/ 242 h 242"/>
              <a:gd name="T34" fmla="*/ 172 w 243"/>
              <a:gd name="T35" fmla="*/ 173 h 242"/>
              <a:gd name="T36" fmla="*/ 145 w 243"/>
              <a:gd name="T37" fmla="*/ 173 h 242"/>
              <a:gd name="T38" fmla="*/ 145 w 243"/>
              <a:gd name="T39" fmla="*/ 97 h 242"/>
              <a:gd name="T40" fmla="*/ 91 w 243"/>
              <a:gd name="T41" fmla="*/ 9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3" h="242">
                <a:moveTo>
                  <a:pt x="35" y="157"/>
                </a:moveTo>
                <a:cubicBezTo>
                  <a:pt x="15" y="147"/>
                  <a:pt x="0" y="126"/>
                  <a:pt x="0" y="101"/>
                </a:cubicBezTo>
                <a:cubicBezTo>
                  <a:pt x="0" y="68"/>
                  <a:pt x="26" y="42"/>
                  <a:pt x="58" y="39"/>
                </a:cubicBezTo>
                <a:cubicBezTo>
                  <a:pt x="67" y="16"/>
                  <a:pt x="89" y="0"/>
                  <a:pt x="116" y="0"/>
                </a:cubicBezTo>
                <a:cubicBezTo>
                  <a:pt x="142" y="0"/>
                  <a:pt x="164" y="16"/>
                  <a:pt x="173" y="38"/>
                </a:cubicBezTo>
                <a:cubicBezTo>
                  <a:pt x="176" y="38"/>
                  <a:pt x="178" y="38"/>
                  <a:pt x="180" y="38"/>
                </a:cubicBezTo>
                <a:cubicBezTo>
                  <a:pt x="215" y="38"/>
                  <a:pt x="243" y="66"/>
                  <a:pt x="243" y="101"/>
                </a:cubicBezTo>
                <a:cubicBezTo>
                  <a:pt x="243" y="126"/>
                  <a:pt x="228" y="147"/>
                  <a:pt x="206" y="157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68" y="79"/>
                  <a:pt x="168" y="79"/>
                  <a:pt x="168" y="79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35" y="157"/>
                  <a:pt x="35" y="157"/>
                  <a:pt x="35" y="157"/>
                </a:cubicBezTo>
                <a:close/>
                <a:moveTo>
                  <a:pt x="91" y="97"/>
                </a:moveTo>
                <a:cubicBezTo>
                  <a:pt x="91" y="173"/>
                  <a:pt x="91" y="173"/>
                  <a:pt x="91" y="173"/>
                </a:cubicBezTo>
                <a:cubicBezTo>
                  <a:pt x="65" y="173"/>
                  <a:pt x="65" y="173"/>
                  <a:pt x="65" y="173"/>
                </a:cubicBezTo>
                <a:cubicBezTo>
                  <a:pt x="118" y="242"/>
                  <a:pt x="118" y="242"/>
                  <a:pt x="118" y="242"/>
                </a:cubicBezTo>
                <a:cubicBezTo>
                  <a:pt x="172" y="173"/>
                  <a:pt x="172" y="173"/>
                  <a:pt x="172" y="173"/>
                </a:cubicBezTo>
                <a:cubicBezTo>
                  <a:pt x="145" y="173"/>
                  <a:pt x="145" y="173"/>
                  <a:pt x="145" y="173"/>
                </a:cubicBezTo>
                <a:cubicBezTo>
                  <a:pt x="145" y="97"/>
                  <a:pt x="145" y="97"/>
                  <a:pt x="145" y="97"/>
                </a:cubicBezTo>
                <a:lnTo>
                  <a:pt x="91" y="9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>
            <a:spLocks noEditPoints="1"/>
          </p:cNvSpPr>
          <p:nvPr/>
        </p:nvSpPr>
        <p:spPr bwMode="auto">
          <a:xfrm>
            <a:off x="3137015" y="4025194"/>
            <a:ext cx="534721" cy="488680"/>
          </a:xfrm>
          <a:custGeom>
            <a:avLst/>
            <a:gdLst>
              <a:gd name="T0" fmla="*/ 0 w 662"/>
              <a:gd name="T1" fmla="*/ 501 h 605"/>
              <a:gd name="T2" fmla="*/ 59 w 662"/>
              <a:gd name="T3" fmla="*/ 501 h 605"/>
              <a:gd name="T4" fmla="*/ 59 w 662"/>
              <a:gd name="T5" fmla="*/ 444 h 605"/>
              <a:gd name="T6" fmla="*/ 381 w 662"/>
              <a:gd name="T7" fmla="*/ 444 h 605"/>
              <a:gd name="T8" fmla="*/ 381 w 662"/>
              <a:gd name="T9" fmla="*/ 501 h 605"/>
              <a:gd name="T10" fmla="*/ 447 w 662"/>
              <a:gd name="T11" fmla="*/ 501 h 605"/>
              <a:gd name="T12" fmla="*/ 447 w 662"/>
              <a:gd name="T13" fmla="*/ 605 h 605"/>
              <a:gd name="T14" fmla="*/ 0 w 662"/>
              <a:gd name="T15" fmla="*/ 605 h 605"/>
              <a:gd name="T16" fmla="*/ 0 w 662"/>
              <a:gd name="T17" fmla="*/ 501 h 605"/>
              <a:gd name="T18" fmla="*/ 0 w 662"/>
              <a:gd name="T19" fmla="*/ 501 h 605"/>
              <a:gd name="T20" fmla="*/ 149 w 662"/>
              <a:gd name="T21" fmla="*/ 343 h 605"/>
              <a:gd name="T22" fmla="*/ 177 w 662"/>
              <a:gd name="T23" fmla="*/ 239 h 605"/>
              <a:gd name="T24" fmla="*/ 163 w 662"/>
              <a:gd name="T25" fmla="*/ 236 h 605"/>
              <a:gd name="T26" fmla="*/ 170 w 662"/>
              <a:gd name="T27" fmla="*/ 213 h 605"/>
              <a:gd name="T28" fmla="*/ 149 w 662"/>
              <a:gd name="T29" fmla="*/ 208 h 605"/>
              <a:gd name="T30" fmla="*/ 161 w 662"/>
              <a:gd name="T31" fmla="*/ 163 h 605"/>
              <a:gd name="T32" fmla="*/ 182 w 662"/>
              <a:gd name="T33" fmla="*/ 168 h 605"/>
              <a:gd name="T34" fmla="*/ 187 w 662"/>
              <a:gd name="T35" fmla="*/ 147 h 605"/>
              <a:gd name="T36" fmla="*/ 201 w 662"/>
              <a:gd name="T37" fmla="*/ 149 h 605"/>
              <a:gd name="T38" fmla="*/ 232 w 662"/>
              <a:gd name="T39" fmla="*/ 33 h 605"/>
              <a:gd name="T40" fmla="*/ 220 w 662"/>
              <a:gd name="T41" fmla="*/ 28 h 605"/>
              <a:gd name="T42" fmla="*/ 227 w 662"/>
              <a:gd name="T43" fmla="*/ 0 h 605"/>
              <a:gd name="T44" fmla="*/ 376 w 662"/>
              <a:gd name="T45" fmla="*/ 40 h 605"/>
              <a:gd name="T46" fmla="*/ 369 w 662"/>
              <a:gd name="T47" fmla="*/ 69 h 605"/>
              <a:gd name="T48" fmla="*/ 357 w 662"/>
              <a:gd name="T49" fmla="*/ 66 h 605"/>
              <a:gd name="T50" fmla="*/ 324 w 662"/>
              <a:gd name="T51" fmla="*/ 182 h 605"/>
              <a:gd name="T52" fmla="*/ 336 w 662"/>
              <a:gd name="T53" fmla="*/ 187 h 605"/>
              <a:gd name="T54" fmla="*/ 331 w 662"/>
              <a:gd name="T55" fmla="*/ 206 h 605"/>
              <a:gd name="T56" fmla="*/ 662 w 662"/>
              <a:gd name="T57" fmla="*/ 284 h 605"/>
              <a:gd name="T58" fmla="*/ 645 w 662"/>
              <a:gd name="T59" fmla="*/ 355 h 605"/>
              <a:gd name="T60" fmla="*/ 317 w 662"/>
              <a:gd name="T61" fmla="*/ 258 h 605"/>
              <a:gd name="T62" fmla="*/ 312 w 662"/>
              <a:gd name="T63" fmla="*/ 277 h 605"/>
              <a:gd name="T64" fmla="*/ 300 w 662"/>
              <a:gd name="T65" fmla="*/ 272 h 605"/>
              <a:gd name="T66" fmla="*/ 272 w 662"/>
              <a:gd name="T67" fmla="*/ 376 h 605"/>
              <a:gd name="T68" fmla="*/ 284 w 662"/>
              <a:gd name="T69" fmla="*/ 381 h 605"/>
              <a:gd name="T70" fmla="*/ 277 w 662"/>
              <a:gd name="T71" fmla="*/ 409 h 605"/>
              <a:gd name="T72" fmla="*/ 128 w 662"/>
              <a:gd name="T73" fmla="*/ 369 h 605"/>
              <a:gd name="T74" fmla="*/ 135 w 662"/>
              <a:gd name="T75" fmla="*/ 340 h 605"/>
              <a:gd name="T76" fmla="*/ 149 w 662"/>
              <a:gd name="T77" fmla="*/ 34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62" h="605">
                <a:moveTo>
                  <a:pt x="0" y="501"/>
                </a:moveTo>
                <a:lnTo>
                  <a:pt x="59" y="501"/>
                </a:lnTo>
                <a:lnTo>
                  <a:pt x="59" y="444"/>
                </a:lnTo>
                <a:lnTo>
                  <a:pt x="381" y="444"/>
                </a:lnTo>
                <a:lnTo>
                  <a:pt x="381" y="501"/>
                </a:lnTo>
                <a:lnTo>
                  <a:pt x="447" y="501"/>
                </a:lnTo>
                <a:lnTo>
                  <a:pt x="447" y="605"/>
                </a:lnTo>
                <a:lnTo>
                  <a:pt x="0" y="605"/>
                </a:lnTo>
                <a:lnTo>
                  <a:pt x="0" y="501"/>
                </a:lnTo>
                <a:lnTo>
                  <a:pt x="0" y="501"/>
                </a:lnTo>
                <a:close/>
                <a:moveTo>
                  <a:pt x="149" y="343"/>
                </a:moveTo>
                <a:lnTo>
                  <a:pt x="177" y="239"/>
                </a:lnTo>
                <a:lnTo>
                  <a:pt x="163" y="236"/>
                </a:lnTo>
                <a:lnTo>
                  <a:pt x="170" y="213"/>
                </a:lnTo>
                <a:lnTo>
                  <a:pt x="149" y="208"/>
                </a:lnTo>
                <a:lnTo>
                  <a:pt x="161" y="163"/>
                </a:lnTo>
                <a:lnTo>
                  <a:pt x="182" y="168"/>
                </a:lnTo>
                <a:lnTo>
                  <a:pt x="187" y="147"/>
                </a:lnTo>
                <a:lnTo>
                  <a:pt x="201" y="149"/>
                </a:lnTo>
                <a:lnTo>
                  <a:pt x="232" y="33"/>
                </a:lnTo>
                <a:lnTo>
                  <a:pt x="220" y="28"/>
                </a:lnTo>
                <a:lnTo>
                  <a:pt x="227" y="0"/>
                </a:lnTo>
                <a:lnTo>
                  <a:pt x="376" y="40"/>
                </a:lnTo>
                <a:lnTo>
                  <a:pt x="369" y="69"/>
                </a:lnTo>
                <a:lnTo>
                  <a:pt x="357" y="66"/>
                </a:lnTo>
                <a:lnTo>
                  <a:pt x="324" y="182"/>
                </a:lnTo>
                <a:lnTo>
                  <a:pt x="336" y="187"/>
                </a:lnTo>
                <a:lnTo>
                  <a:pt x="331" y="206"/>
                </a:lnTo>
                <a:lnTo>
                  <a:pt x="662" y="284"/>
                </a:lnTo>
                <a:lnTo>
                  <a:pt x="645" y="355"/>
                </a:lnTo>
                <a:lnTo>
                  <a:pt x="317" y="258"/>
                </a:lnTo>
                <a:lnTo>
                  <a:pt x="312" y="277"/>
                </a:lnTo>
                <a:lnTo>
                  <a:pt x="300" y="272"/>
                </a:lnTo>
                <a:lnTo>
                  <a:pt x="272" y="376"/>
                </a:lnTo>
                <a:lnTo>
                  <a:pt x="284" y="381"/>
                </a:lnTo>
                <a:lnTo>
                  <a:pt x="277" y="409"/>
                </a:lnTo>
                <a:lnTo>
                  <a:pt x="128" y="369"/>
                </a:lnTo>
                <a:lnTo>
                  <a:pt x="135" y="340"/>
                </a:lnTo>
                <a:lnTo>
                  <a:pt x="149" y="3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>
            <a:spLocks noEditPoints="1"/>
          </p:cNvSpPr>
          <p:nvPr/>
        </p:nvSpPr>
        <p:spPr bwMode="auto">
          <a:xfrm>
            <a:off x="4027139" y="3297425"/>
            <a:ext cx="315017" cy="424061"/>
          </a:xfrm>
          <a:custGeom>
            <a:avLst/>
            <a:gdLst>
              <a:gd name="T0" fmla="*/ 87 w 165"/>
              <a:gd name="T1" fmla="*/ 1 h 222"/>
              <a:gd name="T2" fmla="*/ 145 w 165"/>
              <a:gd name="T3" fmla="*/ 7 h 222"/>
              <a:gd name="T4" fmla="*/ 146 w 165"/>
              <a:gd name="T5" fmla="*/ 15 h 222"/>
              <a:gd name="T6" fmla="*/ 128 w 165"/>
              <a:gd name="T7" fmla="*/ 62 h 222"/>
              <a:gd name="T8" fmla="*/ 87 w 165"/>
              <a:gd name="T9" fmla="*/ 82 h 222"/>
              <a:gd name="T10" fmla="*/ 87 w 165"/>
              <a:gd name="T11" fmla="*/ 63 h 222"/>
              <a:gd name="T12" fmla="*/ 97 w 165"/>
              <a:gd name="T13" fmla="*/ 39 h 222"/>
              <a:gd name="T14" fmla="*/ 87 w 165"/>
              <a:gd name="T15" fmla="*/ 15 h 222"/>
              <a:gd name="T16" fmla="*/ 87 w 165"/>
              <a:gd name="T17" fmla="*/ 1 h 222"/>
              <a:gd name="T18" fmla="*/ 165 w 165"/>
              <a:gd name="T19" fmla="*/ 10 h 222"/>
              <a:gd name="T20" fmla="*/ 158 w 165"/>
              <a:gd name="T21" fmla="*/ 8 h 222"/>
              <a:gd name="T22" fmla="*/ 158 w 165"/>
              <a:gd name="T23" fmla="*/ 15 h 222"/>
              <a:gd name="T24" fmla="*/ 136 w 165"/>
              <a:gd name="T25" fmla="*/ 73 h 222"/>
              <a:gd name="T26" fmla="*/ 82 w 165"/>
              <a:gd name="T27" fmla="*/ 98 h 222"/>
              <a:gd name="T28" fmla="*/ 29 w 165"/>
              <a:gd name="T29" fmla="*/ 73 h 222"/>
              <a:gd name="T30" fmla="*/ 7 w 165"/>
              <a:gd name="T31" fmla="*/ 15 h 222"/>
              <a:gd name="T32" fmla="*/ 7 w 165"/>
              <a:gd name="T33" fmla="*/ 8 h 222"/>
              <a:gd name="T34" fmla="*/ 0 w 165"/>
              <a:gd name="T35" fmla="*/ 10 h 222"/>
              <a:gd name="T36" fmla="*/ 0 w 165"/>
              <a:gd name="T37" fmla="*/ 139 h 222"/>
              <a:gd name="T38" fmla="*/ 83 w 165"/>
              <a:gd name="T39" fmla="*/ 222 h 222"/>
              <a:gd name="T40" fmla="*/ 83 w 165"/>
              <a:gd name="T41" fmla="*/ 222 h 222"/>
              <a:gd name="T42" fmla="*/ 165 w 165"/>
              <a:gd name="T43" fmla="*/ 139 h 222"/>
              <a:gd name="T44" fmla="*/ 165 w 165"/>
              <a:gd name="T45" fmla="*/ 10 h 222"/>
              <a:gd name="T46" fmla="*/ 21 w 165"/>
              <a:gd name="T47" fmla="*/ 7 h 222"/>
              <a:gd name="T48" fmla="*/ 77 w 165"/>
              <a:gd name="T49" fmla="*/ 0 h 222"/>
              <a:gd name="T50" fmla="*/ 77 w 165"/>
              <a:gd name="T51" fmla="*/ 15 h 222"/>
              <a:gd name="T52" fmla="*/ 66 w 165"/>
              <a:gd name="T53" fmla="*/ 39 h 222"/>
              <a:gd name="T54" fmla="*/ 77 w 165"/>
              <a:gd name="T55" fmla="*/ 63 h 222"/>
              <a:gd name="T56" fmla="*/ 77 w 165"/>
              <a:gd name="T57" fmla="*/ 82 h 222"/>
              <a:gd name="T58" fmla="*/ 38 w 165"/>
              <a:gd name="T59" fmla="*/ 62 h 222"/>
              <a:gd name="T60" fmla="*/ 21 w 165"/>
              <a:gd name="T61" fmla="*/ 15 h 222"/>
              <a:gd name="T62" fmla="*/ 21 w 165"/>
              <a:gd name="T63" fmla="*/ 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5" h="222">
                <a:moveTo>
                  <a:pt x="87" y="1"/>
                </a:moveTo>
                <a:cubicBezTo>
                  <a:pt x="107" y="1"/>
                  <a:pt x="126" y="3"/>
                  <a:pt x="145" y="7"/>
                </a:cubicBezTo>
                <a:cubicBezTo>
                  <a:pt x="145" y="10"/>
                  <a:pt x="146" y="12"/>
                  <a:pt x="146" y="15"/>
                </a:cubicBezTo>
                <a:cubicBezTo>
                  <a:pt x="146" y="33"/>
                  <a:pt x="139" y="50"/>
                  <a:pt x="128" y="62"/>
                </a:cubicBezTo>
                <a:cubicBezTo>
                  <a:pt x="117" y="74"/>
                  <a:pt x="103" y="81"/>
                  <a:pt x="87" y="82"/>
                </a:cubicBezTo>
                <a:cubicBezTo>
                  <a:pt x="87" y="63"/>
                  <a:pt x="87" y="63"/>
                  <a:pt x="87" y="63"/>
                </a:cubicBezTo>
                <a:cubicBezTo>
                  <a:pt x="93" y="60"/>
                  <a:pt x="97" y="50"/>
                  <a:pt x="97" y="39"/>
                </a:cubicBezTo>
                <a:cubicBezTo>
                  <a:pt x="97" y="28"/>
                  <a:pt x="93" y="18"/>
                  <a:pt x="87" y="15"/>
                </a:cubicBezTo>
                <a:cubicBezTo>
                  <a:pt x="87" y="1"/>
                  <a:pt x="87" y="1"/>
                  <a:pt x="87" y="1"/>
                </a:cubicBezTo>
                <a:close/>
                <a:moveTo>
                  <a:pt x="165" y="10"/>
                </a:moveTo>
                <a:cubicBezTo>
                  <a:pt x="163" y="10"/>
                  <a:pt x="160" y="9"/>
                  <a:pt x="158" y="8"/>
                </a:cubicBezTo>
                <a:cubicBezTo>
                  <a:pt x="158" y="11"/>
                  <a:pt x="158" y="13"/>
                  <a:pt x="158" y="15"/>
                </a:cubicBezTo>
                <a:cubicBezTo>
                  <a:pt x="158" y="38"/>
                  <a:pt x="150" y="58"/>
                  <a:pt x="136" y="73"/>
                </a:cubicBezTo>
                <a:cubicBezTo>
                  <a:pt x="122" y="88"/>
                  <a:pt x="103" y="98"/>
                  <a:pt x="82" y="98"/>
                </a:cubicBezTo>
                <a:cubicBezTo>
                  <a:pt x="62" y="98"/>
                  <a:pt x="43" y="88"/>
                  <a:pt x="29" y="73"/>
                </a:cubicBezTo>
                <a:cubicBezTo>
                  <a:pt x="15" y="58"/>
                  <a:pt x="7" y="38"/>
                  <a:pt x="7" y="15"/>
                </a:cubicBezTo>
                <a:cubicBezTo>
                  <a:pt x="7" y="13"/>
                  <a:pt x="7" y="11"/>
                  <a:pt x="7" y="8"/>
                </a:cubicBezTo>
                <a:cubicBezTo>
                  <a:pt x="5" y="9"/>
                  <a:pt x="2" y="10"/>
                  <a:pt x="0" y="10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84"/>
                  <a:pt x="37" y="222"/>
                  <a:pt x="83" y="222"/>
                </a:cubicBezTo>
                <a:cubicBezTo>
                  <a:pt x="83" y="222"/>
                  <a:pt x="83" y="222"/>
                  <a:pt x="83" y="222"/>
                </a:cubicBezTo>
                <a:cubicBezTo>
                  <a:pt x="128" y="222"/>
                  <a:pt x="165" y="184"/>
                  <a:pt x="165" y="139"/>
                </a:cubicBezTo>
                <a:cubicBezTo>
                  <a:pt x="165" y="10"/>
                  <a:pt x="165" y="10"/>
                  <a:pt x="165" y="10"/>
                </a:cubicBezTo>
                <a:close/>
                <a:moveTo>
                  <a:pt x="21" y="7"/>
                </a:moveTo>
                <a:cubicBezTo>
                  <a:pt x="40" y="3"/>
                  <a:pt x="58" y="1"/>
                  <a:pt x="77" y="0"/>
                </a:cubicBezTo>
                <a:cubicBezTo>
                  <a:pt x="77" y="15"/>
                  <a:pt x="77" y="15"/>
                  <a:pt x="77" y="15"/>
                </a:cubicBezTo>
                <a:cubicBezTo>
                  <a:pt x="71" y="18"/>
                  <a:pt x="66" y="28"/>
                  <a:pt x="66" y="39"/>
                </a:cubicBezTo>
                <a:cubicBezTo>
                  <a:pt x="66" y="51"/>
                  <a:pt x="71" y="60"/>
                  <a:pt x="77" y="63"/>
                </a:cubicBezTo>
                <a:cubicBezTo>
                  <a:pt x="77" y="82"/>
                  <a:pt x="77" y="82"/>
                  <a:pt x="77" y="82"/>
                </a:cubicBezTo>
                <a:cubicBezTo>
                  <a:pt x="62" y="80"/>
                  <a:pt x="48" y="73"/>
                  <a:pt x="38" y="62"/>
                </a:cubicBezTo>
                <a:cubicBezTo>
                  <a:pt x="27" y="50"/>
                  <a:pt x="21" y="33"/>
                  <a:pt x="21" y="15"/>
                </a:cubicBezTo>
                <a:cubicBezTo>
                  <a:pt x="21" y="12"/>
                  <a:pt x="21" y="9"/>
                  <a:pt x="21" y="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6287992" y="2442034"/>
            <a:ext cx="446678" cy="481410"/>
          </a:xfrm>
          <a:custGeom>
            <a:avLst/>
            <a:gdLst>
              <a:gd name="T0" fmla="*/ 146 w 553"/>
              <a:gd name="T1" fmla="*/ 473 h 596"/>
              <a:gd name="T2" fmla="*/ 146 w 553"/>
              <a:gd name="T3" fmla="*/ 242 h 596"/>
              <a:gd name="T4" fmla="*/ 167 w 553"/>
              <a:gd name="T5" fmla="*/ 242 h 596"/>
              <a:gd name="T6" fmla="*/ 167 w 553"/>
              <a:gd name="T7" fmla="*/ 197 h 596"/>
              <a:gd name="T8" fmla="*/ 54 w 553"/>
              <a:gd name="T9" fmla="*/ 197 h 596"/>
              <a:gd name="T10" fmla="*/ 54 w 553"/>
              <a:gd name="T11" fmla="*/ 242 h 596"/>
              <a:gd name="T12" fmla="*/ 78 w 553"/>
              <a:gd name="T13" fmla="*/ 242 h 596"/>
              <a:gd name="T14" fmla="*/ 78 w 553"/>
              <a:gd name="T15" fmla="*/ 473 h 596"/>
              <a:gd name="T16" fmla="*/ 54 w 553"/>
              <a:gd name="T17" fmla="*/ 473 h 596"/>
              <a:gd name="T18" fmla="*/ 54 w 553"/>
              <a:gd name="T19" fmla="*/ 506 h 596"/>
              <a:gd name="T20" fmla="*/ 33 w 553"/>
              <a:gd name="T21" fmla="*/ 506 h 596"/>
              <a:gd name="T22" fmla="*/ 33 w 553"/>
              <a:gd name="T23" fmla="*/ 537 h 596"/>
              <a:gd name="T24" fmla="*/ 14 w 553"/>
              <a:gd name="T25" fmla="*/ 537 h 596"/>
              <a:gd name="T26" fmla="*/ 14 w 553"/>
              <a:gd name="T27" fmla="*/ 565 h 596"/>
              <a:gd name="T28" fmla="*/ 0 w 553"/>
              <a:gd name="T29" fmla="*/ 565 h 596"/>
              <a:gd name="T30" fmla="*/ 0 w 553"/>
              <a:gd name="T31" fmla="*/ 596 h 596"/>
              <a:gd name="T32" fmla="*/ 553 w 553"/>
              <a:gd name="T33" fmla="*/ 596 h 596"/>
              <a:gd name="T34" fmla="*/ 553 w 553"/>
              <a:gd name="T35" fmla="*/ 565 h 596"/>
              <a:gd name="T36" fmla="*/ 539 w 553"/>
              <a:gd name="T37" fmla="*/ 565 h 596"/>
              <a:gd name="T38" fmla="*/ 539 w 553"/>
              <a:gd name="T39" fmla="*/ 537 h 596"/>
              <a:gd name="T40" fmla="*/ 520 w 553"/>
              <a:gd name="T41" fmla="*/ 537 h 596"/>
              <a:gd name="T42" fmla="*/ 520 w 553"/>
              <a:gd name="T43" fmla="*/ 506 h 596"/>
              <a:gd name="T44" fmla="*/ 503 w 553"/>
              <a:gd name="T45" fmla="*/ 506 h 596"/>
              <a:gd name="T46" fmla="*/ 503 w 553"/>
              <a:gd name="T47" fmla="*/ 473 h 596"/>
              <a:gd name="T48" fmla="*/ 484 w 553"/>
              <a:gd name="T49" fmla="*/ 473 h 596"/>
              <a:gd name="T50" fmla="*/ 484 w 553"/>
              <a:gd name="T51" fmla="*/ 242 h 596"/>
              <a:gd name="T52" fmla="*/ 503 w 553"/>
              <a:gd name="T53" fmla="*/ 242 h 596"/>
              <a:gd name="T54" fmla="*/ 503 w 553"/>
              <a:gd name="T55" fmla="*/ 197 h 596"/>
              <a:gd name="T56" fmla="*/ 392 w 553"/>
              <a:gd name="T57" fmla="*/ 197 h 596"/>
              <a:gd name="T58" fmla="*/ 392 w 553"/>
              <a:gd name="T59" fmla="*/ 242 h 596"/>
              <a:gd name="T60" fmla="*/ 416 w 553"/>
              <a:gd name="T61" fmla="*/ 242 h 596"/>
              <a:gd name="T62" fmla="*/ 416 w 553"/>
              <a:gd name="T63" fmla="*/ 473 h 596"/>
              <a:gd name="T64" fmla="*/ 392 w 553"/>
              <a:gd name="T65" fmla="*/ 473 h 596"/>
              <a:gd name="T66" fmla="*/ 392 w 553"/>
              <a:gd name="T67" fmla="*/ 506 h 596"/>
              <a:gd name="T68" fmla="*/ 335 w 553"/>
              <a:gd name="T69" fmla="*/ 506 h 596"/>
              <a:gd name="T70" fmla="*/ 335 w 553"/>
              <a:gd name="T71" fmla="*/ 343 h 596"/>
              <a:gd name="T72" fmla="*/ 288 w 553"/>
              <a:gd name="T73" fmla="*/ 343 h 596"/>
              <a:gd name="T74" fmla="*/ 288 w 553"/>
              <a:gd name="T75" fmla="*/ 506 h 596"/>
              <a:gd name="T76" fmla="*/ 271 w 553"/>
              <a:gd name="T77" fmla="*/ 506 h 596"/>
              <a:gd name="T78" fmla="*/ 271 w 553"/>
              <a:gd name="T79" fmla="*/ 343 h 596"/>
              <a:gd name="T80" fmla="*/ 224 w 553"/>
              <a:gd name="T81" fmla="*/ 343 h 596"/>
              <a:gd name="T82" fmla="*/ 224 w 553"/>
              <a:gd name="T83" fmla="*/ 506 h 596"/>
              <a:gd name="T84" fmla="*/ 167 w 553"/>
              <a:gd name="T85" fmla="*/ 506 h 596"/>
              <a:gd name="T86" fmla="*/ 167 w 553"/>
              <a:gd name="T87" fmla="*/ 473 h 596"/>
              <a:gd name="T88" fmla="*/ 146 w 553"/>
              <a:gd name="T89" fmla="*/ 473 h 596"/>
              <a:gd name="T90" fmla="*/ 146 w 553"/>
              <a:gd name="T91" fmla="*/ 473 h 596"/>
              <a:gd name="T92" fmla="*/ 274 w 553"/>
              <a:gd name="T93" fmla="*/ 0 h 596"/>
              <a:gd name="T94" fmla="*/ 439 w 553"/>
              <a:gd name="T95" fmla="*/ 90 h 596"/>
              <a:gd name="T96" fmla="*/ 543 w 553"/>
              <a:gd name="T97" fmla="*/ 147 h 596"/>
              <a:gd name="T98" fmla="*/ 543 w 553"/>
              <a:gd name="T99" fmla="*/ 180 h 596"/>
              <a:gd name="T100" fmla="*/ 274 w 553"/>
              <a:gd name="T101" fmla="*/ 180 h 596"/>
              <a:gd name="T102" fmla="*/ 4 w 553"/>
              <a:gd name="T103" fmla="*/ 180 h 596"/>
              <a:gd name="T104" fmla="*/ 4 w 553"/>
              <a:gd name="T105" fmla="*/ 147 h 596"/>
              <a:gd name="T106" fmla="*/ 111 w 553"/>
              <a:gd name="T107" fmla="*/ 90 h 596"/>
              <a:gd name="T108" fmla="*/ 274 w 553"/>
              <a:gd name="T10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3" h="596">
                <a:moveTo>
                  <a:pt x="146" y="473"/>
                </a:moveTo>
                <a:lnTo>
                  <a:pt x="146" y="242"/>
                </a:lnTo>
                <a:lnTo>
                  <a:pt x="167" y="242"/>
                </a:lnTo>
                <a:lnTo>
                  <a:pt x="167" y="197"/>
                </a:lnTo>
                <a:lnTo>
                  <a:pt x="54" y="197"/>
                </a:lnTo>
                <a:lnTo>
                  <a:pt x="54" y="242"/>
                </a:lnTo>
                <a:lnTo>
                  <a:pt x="78" y="242"/>
                </a:lnTo>
                <a:lnTo>
                  <a:pt x="78" y="473"/>
                </a:lnTo>
                <a:lnTo>
                  <a:pt x="54" y="473"/>
                </a:lnTo>
                <a:lnTo>
                  <a:pt x="54" y="506"/>
                </a:lnTo>
                <a:lnTo>
                  <a:pt x="33" y="506"/>
                </a:lnTo>
                <a:lnTo>
                  <a:pt x="33" y="537"/>
                </a:lnTo>
                <a:lnTo>
                  <a:pt x="14" y="537"/>
                </a:lnTo>
                <a:lnTo>
                  <a:pt x="14" y="565"/>
                </a:lnTo>
                <a:lnTo>
                  <a:pt x="0" y="565"/>
                </a:lnTo>
                <a:lnTo>
                  <a:pt x="0" y="596"/>
                </a:lnTo>
                <a:lnTo>
                  <a:pt x="553" y="596"/>
                </a:lnTo>
                <a:lnTo>
                  <a:pt x="553" y="565"/>
                </a:lnTo>
                <a:lnTo>
                  <a:pt x="539" y="565"/>
                </a:lnTo>
                <a:lnTo>
                  <a:pt x="539" y="537"/>
                </a:lnTo>
                <a:lnTo>
                  <a:pt x="520" y="537"/>
                </a:lnTo>
                <a:lnTo>
                  <a:pt x="520" y="506"/>
                </a:lnTo>
                <a:lnTo>
                  <a:pt x="503" y="506"/>
                </a:lnTo>
                <a:lnTo>
                  <a:pt x="503" y="473"/>
                </a:lnTo>
                <a:lnTo>
                  <a:pt x="484" y="473"/>
                </a:lnTo>
                <a:lnTo>
                  <a:pt x="484" y="242"/>
                </a:lnTo>
                <a:lnTo>
                  <a:pt x="503" y="242"/>
                </a:lnTo>
                <a:lnTo>
                  <a:pt x="503" y="197"/>
                </a:lnTo>
                <a:lnTo>
                  <a:pt x="392" y="197"/>
                </a:lnTo>
                <a:lnTo>
                  <a:pt x="392" y="242"/>
                </a:lnTo>
                <a:lnTo>
                  <a:pt x="416" y="242"/>
                </a:lnTo>
                <a:lnTo>
                  <a:pt x="416" y="473"/>
                </a:lnTo>
                <a:lnTo>
                  <a:pt x="392" y="473"/>
                </a:lnTo>
                <a:lnTo>
                  <a:pt x="392" y="506"/>
                </a:lnTo>
                <a:lnTo>
                  <a:pt x="335" y="506"/>
                </a:lnTo>
                <a:lnTo>
                  <a:pt x="335" y="343"/>
                </a:lnTo>
                <a:lnTo>
                  <a:pt x="288" y="343"/>
                </a:lnTo>
                <a:lnTo>
                  <a:pt x="288" y="506"/>
                </a:lnTo>
                <a:lnTo>
                  <a:pt x="271" y="506"/>
                </a:lnTo>
                <a:lnTo>
                  <a:pt x="271" y="343"/>
                </a:lnTo>
                <a:lnTo>
                  <a:pt x="224" y="343"/>
                </a:lnTo>
                <a:lnTo>
                  <a:pt x="224" y="506"/>
                </a:lnTo>
                <a:lnTo>
                  <a:pt x="167" y="506"/>
                </a:lnTo>
                <a:lnTo>
                  <a:pt x="167" y="473"/>
                </a:lnTo>
                <a:lnTo>
                  <a:pt x="146" y="473"/>
                </a:lnTo>
                <a:lnTo>
                  <a:pt x="146" y="473"/>
                </a:lnTo>
                <a:close/>
                <a:moveTo>
                  <a:pt x="274" y="0"/>
                </a:moveTo>
                <a:lnTo>
                  <a:pt x="439" y="90"/>
                </a:lnTo>
                <a:lnTo>
                  <a:pt x="543" y="147"/>
                </a:lnTo>
                <a:lnTo>
                  <a:pt x="543" y="180"/>
                </a:lnTo>
                <a:lnTo>
                  <a:pt x="274" y="180"/>
                </a:lnTo>
                <a:lnTo>
                  <a:pt x="4" y="180"/>
                </a:lnTo>
                <a:lnTo>
                  <a:pt x="4" y="147"/>
                </a:lnTo>
                <a:lnTo>
                  <a:pt x="111" y="90"/>
                </a:lnTo>
                <a:lnTo>
                  <a:pt x="274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>
            <a:spLocks noEditPoints="1"/>
          </p:cNvSpPr>
          <p:nvPr/>
        </p:nvSpPr>
        <p:spPr bwMode="auto">
          <a:xfrm>
            <a:off x="6254874" y="4135854"/>
            <a:ext cx="300478" cy="355403"/>
          </a:xfrm>
          <a:custGeom>
            <a:avLst/>
            <a:gdLst>
              <a:gd name="T0" fmla="*/ 62 w 157"/>
              <a:gd name="T1" fmla="*/ 29 h 186"/>
              <a:gd name="T2" fmla="*/ 72 w 157"/>
              <a:gd name="T3" fmla="*/ 10 h 186"/>
              <a:gd name="T4" fmla="*/ 72 w 157"/>
              <a:gd name="T5" fmla="*/ 10 h 186"/>
              <a:gd name="T6" fmla="*/ 96 w 157"/>
              <a:gd name="T7" fmla="*/ 0 h 186"/>
              <a:gd name="T8" fmla="*/ 120 w 157"/>
              <a:gd name="T9" fmla="*/ 10 h 186"/>
              <a:gd name="T10" fmla="*/ 120 w 157"/>
              <a:gd name="T11" fmla="*/ 10 h 186"/>
              <a:gd name="T12" fmla="*/ 130 w 157"/>
              <a:gd name="T13" fmla="*/ 34 h 186"/>
              <a:gd name="T14" fmla="*/ 124 w 157"/>
              <a:gd name="T15" fmla="*/ 54 h 186"/>
              <a:gd name="T16" fmla="*/ 124 w 157"/>
              <a:gd name="T17" fmla="*/ 59 h 186"/>
              <a:gd name="T18" fmla="*/ 157 w 157"/>
              <a:gd name="T19" fmla="*/ 59 h 186"/>
              <a:gd name="T20" fmla="*/ 157 w 157"/>
              <a:gd name="T21" fmla="*/ 90 h 186"/>
              <a:gd name="T22" fmla="*/ 124 w 157"/>
              <a:gd name="T23" fmla="*/ 90 h 186"/>
              <a:gd name="T24" fmla="*/ 124 w 157"/>
              <a:gd name="T25" fmla="*/ 96 h 186"/>
              <a:gd name="T26" fmla="*/ 129 w 157"/>
              <a:gd name="T27" fmla="*/ 121 h 186"/>
              <a:gd name="T28" fmla="*/ 110 w 157"/>
              <a:gd name="T29" fmla="*/ 167 h 186"/>
              <a:gd name="T30" fmla="*/ 64 w 157"/>
              <a:gd name="T31" fmla="*/ 186 h 186"/>
              <a:gd name="T32" fmla="*/ 19 w 157"/>
              <a:gd name="T33" fmla="*/ 167 h 186"/>
              <a:gd name="T34" fmla="*/ 0 w 157"/>
              <a:gd name="T35" fmla="*/ 121 h 186"/>
              <a:gd name="T36" fmla="*/ 19 w 157"/>
              <a:gd name="T37" fmla="*/ 75 h 186"/>
              <a:gd name="T38" fmla="*/ 31 w 157"/>
              <a:gd name="T39" fmla="*/ 65 h 186"/>
              <a:gd name="T40" fmla="*/ 62 w 157"/>
              <a:gd name="T41" fmla="*/ 29 h 186"/>
              <a:gd name="T42" fmla="*/ 32 w 157"/>
              <a:gd name="T43" fmla="*/ 119 h 186"/>
              <a:gd name="T44" fmla="*/ 80 w 157"/>
              <a:gd name="T45" fmla="*/ 90 h 186"/>
              <a:gd name="T46" fmla="*/ 32 w 157"/>
              <a:gd name="T47" fmla="*/ 119 h 186"/>
              <a:gd name="T48" fmla="*/ 94 w 157"/>
              <a:gd name="T49" fmla="*/ 91 h 186"/>
              <a:gd name="T50" fmla="*/ 64 w 157"/>
              <a:gd name="T51" fmla="*/ 79 h 186"/>
              <a:gd name="T52" fmla="*/ 35 w 157"/>
              <a:gd name="T53" fmla="*/ 91 h 186"/>
              <a:gd name="T54" fmla="*/ 22 w 157"/>
              <a:gd name="T55" fmla="*/ 121 h 186"/>
              <a:gd name="T56" fmla="*/ 35 w 157"/>
              <a:gd name="T57" fmla="*/ 151 h 186"/>
              <a:gd name="T58" fmla="*/ 64 w 157"/>
              <a:gd name="T59" fmla="*/ 163 h 186"/>
              <a:gd name="T60" fmla="*/ 94 w 157"/>
              <a:gd name="T61" fmla="*/ 151 h 186"/>
              <a:gd name="T62" fmla="*/ 106 w 157"/>
              <a:gd name="T63" fmla="*/ 121 h 186"/>
              <a:gd name="T64" fmla="*/ 94 w 157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" h="186">
                <a:moveTo>
                  <a:pt x="62" y="29"/>
                </a:moveTo>
                <a:cubicBezTo>
                  <a:pt x="63" y="21"/>
                  <a:pt x="67" y="15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8" y="4"/>
                  <a:pt x="87" y="0"/>
                  <a:pt x="96" y="0"/>
                </a:cubicBezTo>
                <a:cubicBezTo>
                  <a:pt x="105" y="0"/>
                  <a:pt x="114" y="4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7" y="16"/>
                  <a:pt x="130" y="25"/>
                  <a:pt x="130" y="34"/>
                </a:cubicBezTo>
                <a:cubicBezTo>
                  <a:pt x="130" y="41"/>
                  <a:pt x="128" y="48"/>
                  <a:pt x="124" y="54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7" y="104"/>
                  <a:pt x="129" y="112"/>
                  <a:pt x="129" y="121"/>
                </a:cubicBezTo>
                <a:cubicBezTo>
                  <a:pt x="129" y="139"/>
                  <a:pt x="122" y="155"/>
                  <a:pt x="110" y="167"/>
                </a:cubicBezTo>
                <a:cubicBezTo>
                  <a:pt x="98" y="178"/>
                  <a:pt x="82" y="186"/>
                  <a:pt x="64" y="186"/>
                </a:cubicBezTo>
                <a:cubicBezTo>
                  <a:pt x="46" y="186"/>
                  <a:pt x="30" y="178"/>
                  <a:pt x="19" y="167"/>
                </a:cubicBezTo>
                <a:cubicBezTo>
                  <a:pt x="7" y="155"/>
                  <a:pt x="0" y="139"/>
                  <a:pt x="0" y="121"/>
                </a:cubicBezTo>
                <a:cubicBezTo>
                  <a:pt x="0" y="103"/>
                  <a:pt x="7" y="87"/>
                  <a:pt x="19" y="75"/>
                </a:cubicBezTo>
                <a:cubicBezTo>
                  <a:pt x="22" y="72"/>
                  <a:pt x="27" y="68"/>
                  <a:pt x="31" y="65"/>
                </a:cubicBezTo>
                <a:cubicBezTo>
                  <a:pt x="62" y="29"/>
                  <a:pt x="62" y="29"/>
                  <a:pt x="62" y="29"/>
                </a:cubicBezTo>
                <a:close/>
                <a:moveTo>
                  <a:pt x="32" y="119"/>
                </a:moveTo>
                <a:cubicBezTo>
                  <a:pt x="43" y="107"/>
                  <a:pt x="58" y="97"/>
                  <a:pt x="80" y="90"/>
                </a:cubicBezTo>
                <a:cubicBezTo>
                  <a:pt x="59" y="87"/>
                  <a:pt x="34" y="93"/>
                  <a:pt x="32" y="119"/>
                </a:cubicBezTo>
                <a:close/>
                <a:moveTo>
                  <a:pt x="94" y="91"/>
                </a:moveTo>
                <a:cubicBezTo>
                  <a:pt x="86" y="84"/>
                  <a:pt x="76" y="79"/>
                  <a:pt x="64" y="79"/>
                </a:cubicBezTo>
                <a:cubicBezTo>
                  <a:pt x="53" y="79"/>
                  <a:pt x="42" y="84"/>
                  <a:pt x="35" y="91"/>
                </a:cubicBezTo>
                <a:cubicBezTo>
                  <a:pt x="27" y="99"/>
                  <a:pt x="22" y="109"/>
                  <a:pt x="22" y="121"/>
                </a:cubicBezTo>
                <a:cubicBezTo>
                  <a:pt x="22" y="133"/>
                  <a:pt x="27" y="143"/>
                  <a:pt x="35" y="151"/>
                </a:cubicBezTo>
                <a:cubicBezTo>
                  <a:pt x="42" y="158"/>
                  <a:pt x="53" y="163"/>
                  <a:pt x="64" y="163"/>
                </a:cubicBezTo>
                <a:cubicBezTo>
                  <a:pt x="76" y="163"/>
                  <a:pt x="86" y="158"/>
                  <a:pt x="94" y="151"/>
                </a:cubicBezTo>
                <a:cubicBezTo>
                  <a:pt x="101" y="143"/>
                  <a:pt x="106" y="133"/>
                  <a:pt x="106" y="121"/>
                </a:cubicBezTo>
                <a:cubicBezTo>
                  <a:pt x="106" y="109"/>
                  <a:pt x="101" y="99"/>
                  <a:pt x="94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>
            <a:spLocks noEditPoints="1"/>
          </p:cNvSpPr>
          <p:nvPr/>
        </p:nvSpPr>
        <p:spPr bwMode="auto">
          <a:xfrm>
            <a:off x="6524658" y="4135854"/>
            <a:ext cx="253629" cy="355403"/>
          </a:xfrm>
          <a:custGeom>
            <a:avLst/>
            <a:gdLst>
              <a:gd name="T0" fmla="*/ 70 w 133"/>
              <a:gd name="T1" fmla="*/ 29 h 186"/>
              <a:gd name="T2" fmla="*/ 61 w 133"/>
              <a:gd name="T3" fmla="*/ 10 h 186"/>
              <a:gd name="T4" fmla="*/ 61 w 133"/>
              <a:gd name="T5" fmla="*/ 10 h 186"/>
              <a:gd name="T6" fmla="*/ 36 w 133"/>
              <a:gd name="T7" fmla="*/ 0 h 186"/>
              <a:gd name="T8" fmla="*/ 12 w 133"/>
              <a:gd name="T9" fmla="*/ 10 h 186"/>
              <a:gd name="T10" fmla="*/ 12 w 133"/>
              <a:gd name="T11" fmla="*/ 10 h 186"/>
              <a:gd name="T12" fmla="*/ 2 w 133"/>
              <a:gd name="T13" fmla="*/ 34 h 186"/>
              <a:gd name="T14" fmla="*/ 8 w 133"/>
              <a:gd name="T15" fmla="*/ 54 h 186"/>
              <a:gd name="T16" fmla="*/ 8 w 133"/>
              <a:gd name="T17" fmla="*/ 59 h 186"/>
              <a:gd name="T18" fmla="*/ 0 w 133"/>
              <a:gd name="T19" fmla="*/ 59 h 186"/>
              <a:gd name="T20" fmla="*/ 0 w 133"/>
              <a:gd name="T21" fmla="*/ 88 h 186"/>
              <a:gd name="T22" fmla="*/ 8 w 133"/>
              <a:gd name="T23" fmla="*/ 88 h 186"/>
              <a:gd name="T24" fmla="*/ 8 w 133"/>
              <a:gd name="T25" fmla="*/ 96 h 186"/>
              <a:gd name="T26" fmla="*/ 3 w 133"/>
              <a:gd name="T27" fmla="*/ 121 h 186"/>
              <a:gd name="T28" fmla="*/ 22 w 133"/>
              <a:gd name="T29" fmla="*/ 167 h 186"/>
              <a:gd name="T30" fmla="*/ 68 w 133"/>
              <a:gd name="T31" fmla="*/ 186 h 186"/>
              <a:gd name="T32" fmla="*/ 114 w 133"/>
              <a:gd name="T33" fmla="*/ 167 h 186"/>
              <a:gd name="T34" fmla="*/ 133 w 133"/>
              <a:gd name="T35" fmla="*/ 121 h 186"/>
              <a:gd name="T36" fmla="*/ 114 w 133"/>
              <a:gd name="T37" fmla="*/ 75 h 186"/>
              <a:gd name="T38" fmla="*/ 101 w 133"/>
              <a:gd name="T39" fmla="*/ 65 h 186"/>
              <a:gd name="T40" fmla="*/ 70 w 133"/>
              <a:gd name="T41" fmla="*/ 29 h 186"/>
              <a:gd name="T42" fmla="*/ 35 w 133"/>
              <a:gd name="T43" fmla="*/ 119 h 186"/>
              <a:gd name="T44" fmla="*/ 83 w 133"/>
              <a:gd name="T45" fmla="*/ 90 h 186"/>
              <a:gd name="T46" fmla="*/ 35 w 133"/>
              <a:gd name="T47" fmla="*/ 119 h 186"/>
              <a:gd name="T48" fmla="*/ 38 w 133"/>
              <a:gd name="T49" fmla="*/ 91 h 186"/>
              <a:gd name="T50" fmla="*/ 68 w 133"/>
              <a:gd name="T51" fmla="*/ 79 h 186"/>
              <a:gd name="T52" fmla="*/ 98 w 133"/>
              <a:gd name="T53" fmla="*/ 91 h 186"/>
              <a:gd name="T54" fmla="*/ 110 w 133"/>
              <a:gd name="T55" fmla="*/ 121 h 186"/>
              <a:gd name="T56" fmla="*/ 98 w 133"/>
              <a:gd name="T57" fmla="*/ 151 h 186"/>
              <a:gd name="T58" fmla="*/ 68 w 133"/>
              <a:gd name="T59" fmla="*/ 163 h 186"/>
              <a:gd name="T60" fmla="*/ 38 w 133"/>
              <a:gd name="T61" fmla="*/ 151 h 186"/>
              <a:gd name="T62" fmla="*/ 26 w 133"/>
              <a:gd name="T63" fmla="*/ 121 h 186"/>
              <a:gd name="T64" fmla="*/ 38 w 133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" h="186">
                <a:moveTo>
                  <a:pt x="70" y="29"/>
                </a:moveTo>
                <a:cubicBezTo>
                  <a:pt x="69" y="21"/>
                  <a:pt x="66" y="15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4" y="4"/>
                  <a:pt x="46" y="0"/>
                  <a:pt x="36" y="0"/>
                </a:cubicBezTo>
                <a:cubicBezTo>
                  <a:pt x="27" y="0"/>
                  <a:pt x="18" y="4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6" y="16"/>
                  <a:pt x="2" y="25"/>
                  <a:pt x="2" y="34"/>
                </a:cubicBezTo>
                <a:cubicBezTo>
                  <a:pt x="2" y="41"/>
                  <a:pt x="4" y="48"/>
                  <a:pt x="8" y="54"/>
                </a:cubicBezTo>
                <a:cubicBezTo>
                  <a:pt x="8" y="59"/>
                  <a:pt x="8" y="59"/>
                  <a:pt x="8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88"/>
                  <a:pt x="0" y="88"/>
                  <a:pt x="0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96"/>
                  <a:pt x="8" y="96"/>
                  <a:pt x="8" y="96"/>
                </a:cubicBezTo>
                <a:cubicBezTo>
                  <a:pt x="5" y="104"/>
                  <a:pt x="3" y="112"/>
                  <a:pt x="3" y="121"/>
                </a:cubicBezTo>
                <a:cubicBezTo>
                  <a:pt x="3" y="139"/>
                  <a:pt x="11" y="155"/>
                  <a:pt x="22" y="167"/>
                </a:cubicBezTo>
                <a:cubicBezTo>
                  <a:pt x="34" y="178"/>
                  <a:pt x="50" y="186"/>
                  <a:pt x="68" y="186"/>
                </a:cubicBezTo>
                <a:cubicBezTo>
                  <a:pt x="86" y="186"/>
                  <a:pt x="102" y="178"/>
                  <a:pt x="114" y="167"/>
                </a:cubicBezTo>
                <a:cubicBezTo>
                  <a:pt x="125" y="155"/>
                  <a:pt x="133" y="139"/>
                  <a:pt x="133" y="121"/>
                </a:cubicBezTo>
                <a:cubicBezTo>
                  <a:pt x="133" y="103"/>
                  <a:pt x="125" y="87"/>
                  <a:pt x="114" y="75"/>
                </a:cubicBezTo>
                <a:cubicBezTo>
                  <a:pt x="110" y="72"/>
                  <a:pt x="106" y="68"/>
                  <a:pt x="101" y="65"/>
                </a:cubicBezTo>
                <a:cubicBezTo>
                  <a:pt x="70" y="29"/>
                  <a:pt x="70" y="29"/>
                  <a:pt x="70" y="29"/>
                </a:cubicBezTo>
                <a:close/>
                <a:moveTo>
                  <a:pt x="35" y="119"/>
                </a:moveTo>
                <a:cubicBezTo>
                  <a:pt x="37" y="93"/>
                  <a:pt x="62" y="87"/>
                  <a:pt x="83" y="90"/>
                </a:cubicBezTo>
                <a:cubicBezTo>
                  <a:pt x="62" y="97"/>
                  <a:pt x="47" y="107"/>
                  <a:pt x="35" y="119"/>
                </a:cubicBezTo>
                <a:close/>
                <a:moveTo>
                  <a:pt x="38" y="91"/>
                </a:moveTo>
                <a:cubicBezTo>
                  <a:pt x="46" y="84"/>
                  <a:pt x="56" y="79"/>
                  <a:pt x="68" y="79"/>
                </a:cubicBezTo>
                <a:cubicBezTo>
                  <a:pt x="80" y="79"/>
                  <a:pt x="90" y="84"/>
                  <a:pt x="98" y="91"/>
                </a:cubicBezTo>
                <a:cubicBezTo>
                  <a:pt x="105" y="99"/>
                  <a:pt x="110" y="109"/>
                  <a:pt x="110" y="121"/>
                </a:cubicBezTo>
                <a:cubicBezTo>
                  <a:pt x="110" y="133"/>
                  <a:pt x="105" y="143"/>
                  <a:pt x="98" y="151"/>
                </a:cubicBezTo>
                <a:cubicBezTo>
                  <a:pt x="90" y="158"/>
                  <a:pt x="80" y="163"/>
                  <a:pt x="68" y="163"/>
                </a:cubicBezTo>
                <a:cubicBezTo>
                  <a:pt x="56" y="163"/>
                  <a:pt x="46" y="158"/>
                  <a:pt x="38" y="151"/>
                </a:cubicBezTo>
                <a:cubicBezTo>
                  <a:pt x="31" y="143"/>
                  <a:pt x="26" y="133"/>
                  <a:pt x="26" y="121"/>
                </a:cubicBezTo>
                <a:cubicBezTo>
                  <a:pt x="26" y="109"/>
                  <a:pt x="31" y="99"/>
                  <a:pt x="38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2" name="Freeform 192"/>
          <p:cNvSpPr>
            <a:spLocks noEditPoints="1"/>
          </p:cNvSpPr>
          <p:nvPr/>
        </p:nvSpPr>
        <p:spPr bwMode="auto">
          <a:xfrm>
            <a:off x="7798457" y="3274808"/>
            <a:ext cx="520990" cy="400637"/>
          </a:xfrm>
          <a:custGeom>
            <a:avLst/>
            <a:gdLst>
              <a:gd name="T0" fmla="*/ 60 w 273"/>
              <a:gd name="T1" fmla="*/ 149 h 210"/>
              <a:gd name="T2" fmla="*/ 97 w 273"/>
              <a:gd name="T3" fmla="*/ 151 h 210"/>
              <a:gd name="T4" fmla="*/ 108 w 273"/>
              <a:gd name="T5" fmla="*/ 193 h 210"/>
              <a:gd name="T6" fmla="*/ 108 w 273"/>
              <a:gd name="T7" fmla="*/ 193 h 210"/>
              <a:gd name="T8" fmla="*/ 119 w 273"/>
              <a:gd name="T9" fmla="*/ 207 h 210"/>
              <a:gd name="T10" fmla="*/ 135 w 273"/>
              <a:gd name="T11" fmla="*/ 209 h 210"/>
              <a:gd name="T12" fmla="*/ 136 w 273"/>
              <a:gd name="T13" fmla="*/ 208 h 210"/>
              <a:gd name="T14" fmla="*/ 188 w 273"/>
              <a:gd name="T15" fmla="*/ 194 h 210"/>
              <a:gd name="T16" fmla="*/ 188 w 273"/>
              <a:gd name="T17" fmla="*/ 194 h 210"/>
              <a:gd name="T18" fmla="*/ 201 w 273"/>
              <a:gd name="T19" fmla="*/ 185 h 210"/>
              <a:gd name="T20" fmla="*/ 203 w 273"/>
              <a:gd name="T21" fmla="*/ 169 h 210"/>
              <a:gd name="T22" fmla="*/ 203 w 273"/>
              <a:gd name="T23" fmla="*/ 168 h 210"/>
              <a:gd name="T24" fmla="*/ 200 w 273"/>
              <a:gd name="T25" fmla="*/ 157 h 210"/>
              <a:gd name="T26" fmla="*/ 240 w 273"/>
              <a:gd name="T27" fmla="*/ 159 h 210"/>
              <a:gd name="T28" fmla="*/ 244 w 273"/>
              <a:gd name="T29" fmla="*/ 174 h 210"/>
              <a:gd name="T30" fmla="*/ 273 w 273"/>
              <a:gd name="T31" fmla="*/ 166 h 210"/>
              <a:gd name="T32" fmla="*/ 229 w 273"/>
              <a:gd name="T33" fmla="*/ 0 h 210"/>
              <a:gd name="T34" fmla="*/ 200 w 273"/>
              <a:gd name="T35" fmla="*/ 8 h 210"/>
              <a:gd name="T36" fmla="*/ 204 w 273"/>
              <a:gd name="T37" fmla="*/ 24 h 210"/>
              <a:gd name="T38" fmla="*/ 111 w 273"/>
              <a:gd name="T39" fmla="*/ 85 h 210"/>
              <a:gd name="T40" fmla="*/ 53 w 273"/>
              <a:gd name="T41" fmla="*/ 123 h 210"/>
              <a:gd name="T42" fmla="*/ 51 w 273"/>
              <a:gd name="T43" fmla="*/ 117 h 210"/>
              <a:gd name="T44" fmla="*/ 0 w 273"/>
              <a:gd name="T45" fmla="*/ 121 h 210"/>
              <a:gd name="T46" fmla="*/ 16 w 273"/>
              <a:gd name="T47" fmla="*/ 177 h 210"/>
              <a:gd name="T48" fmla="*/ 61 w 273"/>
              <a:gd name="T49" fmla="*/ 154 h 210"/>
              <a:gd name="T50" fmla="*/ 60 w 273"/>
              <a:gd name="T51" fmla="*/ 149 h 210"/>
              <a:gd name="T52" fmla="*/ 206 w 273"/>
              <a:gd name="T53" fmla="*/ 63 h 210"/>
              <a:gd name="T54" fmla="*/ 123 w 273"/>
              <a:gd name="T55" fmla="*/ 113 h 210"/>
              <a:gd name="T56" fmla="*/ 115 w 273"/>
              <a:gd name="T57" fmla="*/ 100 h 210"/>
              <a:gd name="T58" fmla="*/ 198 w 273"/>
              <a:gd name="T59" fmla="*/ 50 h 210"/>
              <a:gd name="T60" fmla="*/ 206 w 273"/>
              <a:gd name="T61" fmla="*/ 63 h 210"/>
              <a:gd name="T62" fmla="*/ 119 w 273"/>
              <a:gd name="T63" fmla="*/ 152 h 210"/>
              <a:gd name="T64" fmla="*/ 129 w 273"/>
              <a:gd name="T65" fmla="*/ 153 h 210"/>
              <a:gd name="T66" fmla="*/ 178 w 273"/>
              <a:gd name="T67" fmla="*/ 156 h 210"/>
              <a:gd name="T68" fmla="*/ 183 w 273"/>
              <a:gd name="T69" fmla="*/ 174 h 210"/>
              <a:gd name="T70" fmla="*/ 183 w 273"/>
              <a:gd name="T71" fmla="*/ 174 h 210"/>
              <a:gd name="T72" fmla="*/ 183 w 273"/>
              <a:gd name="T73" fmla="*/ 174 h 210"/>
              <a:gd name="T74" fmla="*/ 183 w 273"/>
              <a:gd name="T75" fmla="*/ 174 h 210"/>
              <a:gd name="T76" fmla="*/ 183 w 273"/>
              <a:gd name="T77" fmla="*/ 174 h 210"/>
              <a:gd name="T78" fmla="*/ 130 w 273"/>
              <a:gd name="T79" fmla="*/ 188 h 210"/>
              <a:gd name="T80" fmla="*/ 128 w 273"/>
              <a:gd name="T81" fmla="*/ 188 h 210"/>
              <a:gd name="T82" fmla="*/ 128 w 273"/>
              <a:gd name="T83" fmla="*/ 188 h 210"/>
              <a:gd name="T84" fmla="*/ 128 w 273"/>
              <a:gd name="T85" fmla="*/ 188 h 210"/>
              <a:gd name="T86" fmla="*/ 119 w 273"/>
              <a:gd name="T87" fmla="*/ 15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210">
                <a:moveTo>
                  <a:pt x="60" y="149"/>
                </a:moveTo>
                <a:cubicBezTo>
                  <a:pt x="97" y="151"/>
                  <a:pt x="97" y="151"/>
                  <a:pt x="97" y="151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10" y="200"/>
                  <a:pt x="113" y="204"/>
                  <a:pt x="119" y="207"/>
                </a:cubicBezTo>
                <a:cubicBezTo>
                  <a:pt x="123" y="209"/>
                  <a:pt x="129" y="210"/>
                  <a:pt x="135" y="209"/>
                </a:cubicBezTo>
                <a:cubicBezTo>
                  <a:pt x="136" y="208"/>
                  <a:pt x="136" y="208"/>
                  <a:pt x="136" y="208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94" y="193"/>
                  <a:pt x="198" y="189"/>
                  <a:pt x="201" y="185"/>
                </a:cubicBezTo>
                <a:cubicBezTo>
                  <a:pt x="204" y="180"/>
                  <a:pt x="204" y="174"/>
                  <a:pt x="203" y="169"/>
                </a:cubicBezTo>
                <a:cubicBezTo>
                  <a:pt x="203" y="168"/>
                  <a:pt x="203" y="168"/>
                  <a:pt x="203" y="168"/>
                </a:cubicBezTo>
                <a:cubicBezTo>
                  <a:pt x="200" y="157"/>
                  <a:pt x="200" y="157"/>
                  <a:pt x="200" y="157"/>
                </a:cubicBezTo>
                <a:cubicBezTo>
                  <a:pt x="240" y="159"/>
                  <a:pt x="240" y="159"/>
                  <a:pt x="240" y="159"/>
                </a:cubicBezTo>
                <a:cubicBezTo>
                  <a:pt x="244" y="174"/>
                  <a:pt x="244" y="174"/>
                  <a:pt x="244" y="174"/>
                </a:cubicBezTo>
                <a:cubicBezTo>
                  <a:pt x="273" y="166"/>
                  <a:pt x="273" y="166"/>
                  <a:pt x="273" y="166"/>
                </a:cubicBezTo>
                <a:cubicBezTo>
                  <a:pt x="229" y="0"/>
                  <a:pt x="229" y="0"/>
                  <a:pt x="229" y="0"/>
                </a:cubicBezTo>
                <a:cubicBezTo>
                  <a:pt x="200" y="8"/>
                  <a:pt x="200" y="8"/>
                  <a:pt x="200" y="8"/>
                </a:cubicBezTo>
                <a:cubicBezTo>
                  <a:pt x="204" y="24"/>
                  <a:pt x="204" y="24"/>
                  <a:pt x="204" y="24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0" y="121"/>
                  <a:pt x="0" y="121"/>
                  <a:pt x="0" y="121"/>
                </a:cubicBezTo>
                <a:cubicBezTo>
                  <a:pt x="16" y="177"/>
                  <a:pt x="16" y="177"/>
                  <a:pt x="16" y="177"/>
                </a:cubicBezTo>
                <a:cubicBezTo>
                  <a:pt x="61" y="154"/>
                  <a:pt x="61" y="154"/>
                  <a:pt x="61" y="154"/>
                </a:cubicBezTo>
                <a:cubicBezTo>
                  <a:pt x="60" y="149"/>
                  <a:pt x="60" y="149"/>
                  <a:pt x="60" y="149"/>
                </a:cubicBezTo>
                <a:close/>
                <a:moveTo>
                  <a:pt x="206" y="63"/>
                </a:moveTo>
                <a:cubicBezTo>
                  <a:pt x="123" y="113"/>
                  <a:pt x="123" y="113"/>
                  <a:pt x="123" y="113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98" y="50"/>
                  <a:pt x="198" y="50"/>
                  <a:pt x="198" y="50"/>
                </a:cubicBezTo>
                <a:cubicBezTo>
                  <a:pt x="206" y="63"/>
                  <a:pt x="206" y="63"/>
                  <a:pt x="206" y="63"/>
                </a:cubicBezTo>
                <a:close/>
                <a:moveTo>
                  <a:pt x="119" y="152"/>
                </a:moveTo>
                <a:cubicBezTo>
                  <a:pt x="129" y="153"/>
                  <a:pt x="129" y="153"/>
                  <a:pt x="129" y="153"/>
                </a:cubicBezTo>
                <a:cubicBezTo>
                  <a:pt x="178" y="156"/>
                  <a:pt x="178" y="156"/>
                  <a:pt x="178" y="156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29" y="188"/>
                  <a:pt x="128" y="188"/>
                  <a:pt x="128" y="188"/>
                </a:cubicBezTo>
                <a:cubicBezTo>
                  <a:pt x="128" y="188"/>
                  <a:pt x="129" y="188"/>
                  <a:pt x="128" y="188"/>
                </a:cubicBezTo>
                <a:cubicBezTo>
                  <a:pt x="128" y="188"/>
                  <a:pt x="128" y="188"/>
                  <a:pt x="128" y="188"/>
                </a:cubicBezTo>
                <a:lnTo>
                  <a:pt x="119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7149037" y="3242499"/>
            <a:ext cx="280285" cy="499988"/>
          </a:xfrm>
          <a:custGeom>
            <a:avLst/>
            <a:gdLst>
              <a:gd name="T0" fmla="*/ 347 w 347"/>
              <a:gd name="T1" fmla="*/ 229 h 619"/>
              <a:gd name="T2" fmla="*/ 321 w 347"/>
              <a:gd name="T3" fmla="*/ 229 h 619"/>
              <a:gd name="T4" fmla="*/ 343 w 347"/>
              <a:gd name="T5" fmla="*/ 132 h 619"/>
              <a:gd name="T6" fmla="*/ 347 w 347"/>
              <a:gd name="T7" fmla="*/ 113 h 619"/>
              <a:gd name="T8" fmla="*/ 326 w 347"/>
              <a:gd name="T9" fmla="*/ 109 h 619"/>
              <a:gd name="T10" fmla="*/ 321 w 347"/>
              <a:gd name="T11" fmla="*/ 106 h 619"/>
              <a:gd name="T12" fmla="*/ 328 w 347"/>
              <a:gd name="T13" fmla="*/ 78 h 619"/>
              <a:gd name="T14" fmla="*/ 307 w 347"/>
              <a:gd name="T15" fmla="*/ 73 h 619"/>
              <a:gd name="T16" fmla="*/ 317 w 347"/>
              <a:gd name="T17" fmla="*/ 26 h 619"/>
              <a:gd name="T18" fmla="*/ 248 w 347"/>
              <a:gd name="T19" fmla="*/ 35 h 619"/>
              <a:gd name="T20" fmla="*/ 243 w 347"/>
              <a:gd name="T21" fmla="*/ 59 h 619"/>
              <a:gd name="T22" fmla="*/ 224 w 347"/>
              <a:gd name="T23" fmla="*/ 54 h 619"/>
              <a:gd name="T24" fmla="*/ 217 w 347"/>
              <a:gd name="T25" fmla="*/ 85 h 619"/>
              <a:gd name="T26" fmla="*/ 210 w 347"/>
              <a:gd name="T27" fmla="*/ 83 h 619"/>
              <a:gd name="T28" fmla="*/ 191 w 347"/>
              <a:gd name="T29" fmla="*/ 78 h 619"/>
              <a:gd name="T30" fmla="*/ 187 w 347"/>
              <a:gd name="T31" fmla="*/ 97 h 619"/>
              <a:gd name="T32" fmla="*/ 170 w 347"/>
              <a:gd name="T33" fmla="*/ 172 h 619"/>
              <a:gd name="T34" fmla="*/ 137 w 347"/>
              <a:gd name="T35" fmla="*/ 78 h 619"/>
              <a:gd name="T36" fmla="*/ 137 w 347"/>
              <a:gd name="T37" fmla="*/ 73 h 619"/>
              <a:gd name="T38" fmla="*/ 130 w 347"/>
              <a:gd name="T39" fmla="*/ 68 h 619"/>
              <a:gd name="T40" fmla="*/ 57 w 347"/>
              <a:gd name="T41" fmla="*/ 16 h 619"/>
              <a:gd name="T42" fmla="*/ 35 w 347"/>
              <a:gd name="T43" fmla="*/ 0 h 619"/>
              <a:gd name="T44" fmla="*/ 28 w 347"/>
              <a:gd name="T45" fmla="*/ 26 h 619"/>
              <a:gd name="T46" fmla="*/ 2 w 347"/>
              <a:gd name="T47" fmla="*/ 113 h 619"/>
              <a:gd name="T48" fmla="*/ 0 w 347"/>
              <a:gd name="T49" fmla="*/ 118 h 619"/>
              <a:gd name="T50" fmla="*/ 2 w 347"/>
              <a:gd name="T51" fmla="*/ 125 h 619"/>
              <a:gd name="T52" fmla="*/ 38 w 347"/>
              <a:gd name="T53" fmla="*/ 229 h 619"/>
              <a:gd name="T54" fmla="*/ 5 w 347"/>
              <a:gd name="T55" fmla="*/ 229 h 619"/>
              <a:gd name="T56" fmla="*/ 57 w 347"/>
              <a:gd name="T57" fmla="*/ 619 h 619"/>
              <a:gd name="T58" fmla="*/ 281 w 347"/>
              <a:gd name="T59" fmla="*/ 619 h 619"/>
              <a:gd name="T60" fmla="*/ 347 w 347"/>
              <a:gd name="T61" fmla="*/ 229 h 619"/>
              <a:gd name="T62" fmla="*/ 347 w 347"/>
              <a:gd name="T63" fmla="*/ 229 h 619"/>
              <a:gd name="T64" fmla="*/ 281 w 347"/>
              <a:gd name="T65" fmla="*/ 229 h 619"/>
              <a:gd name="T66" fmla="*/ 196 w 347"/>
              <a:gd name="T67" fmla="*/ 229 h 619"/>
              <a:gd name="T68" fmla="*/ 220 w 347"/>
              <a:gd name="T69" fmla="*/ 125 h 619"/>
              <a:gd name="T70" fmla="*/ 300 w 347"/>
              <a:gd name="T71" fmla="*/ 142 h 619"/>
              <a:gd name="T72" fmla="*/ 281 w 347"/>
              <a:gd name="T73" fmla="*/ 229 h 619"/>
              <a:gd name="T74" fmla="*/ 281 w 347"/>
              <a:gd name="T75" fmla="*/ 229 h 619"/>
              <a:gd name="T76" fmla="*/ 149 w 347"/>
              <a:gd name="T77" fmla="*/ 229 h 619"/>
              <a:gd name="T78" fmla="*/ 80 w 347"/>
              <a:gd name="T79" fmla="*/ 229 h 619"/>
              <a:gd name="T80" fmla="*/ 42 w 347"/>
              <a:gd name="T81" fmla="*/ 118 h 619"/>
              <a:gd name="T82" fmla="*/ 104 w 347"/>
              <a:gd name="T83" fmla="*/ 97 h 619"/>
              <a:gd name="T84" fmla="*/ 149 w 347"/>
              <a:gd name="T85" fmla="*/ 229 h 619"/>
              <a:gd name="T86" fmla="*/ 149 w 347"/>
              <a:gd name="T87" fmla="*/ 229 h 619"/>
              <a:gd name="T88" fmla="*/ 283 w 347"/>
              <a:gd name="T89" fmla="*/ 274 h 619"/>
              <a:gd name="T90" fmla="*/ 241 w 347"/>
              <a:gd name="T91" fmla="*/ 562 h 619"/>
              <a:gd name="T92" fmla="*/ 168 w 347"/>
              <a:gd name="T93" fmla="*/ 562 h 619"/>
              <a:gd name="T94" fmla="*/ 210 w 347"/>
              <a:gd name="T95" fmla="*/ 274 h 619"/>
              <a:gd name="T96" fmla="*/ 283 w 347"/>
              <a:gd name="T97" fmla="*/ 27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7" h="619">
                <a:moveTo>
                  <a:pt x="347" y="229"/>
                </a:moveTo>
                <a:lnTo>
                  <a:pt x="321" y="229"/>
                </a:lnTo>
                <a:lnTo>
                  <a:pt x="343" y="132"/>
                </a:lnTo>
                <a:lnTo>
                  <a:pt x="347" y="113"/>
                </a:lnTo>
                <a:lnTo>
                  <a:pt x="326" y="109"/>
                </a:lnTo>
                <a:lnTo>
                  <a:pt x="321" y="106"/>
                </a:lnTo>
                <a:lnTo>
                  <a:pt x="328" y="78"/>
                </a:lnTo>
                <a:lnTo>
                  <a:pt x="307" y="73"/>
                </a:lnTo>
                <a:lnTo>
                  <a:pt x="317" y="26"/>
                </a:lnTo>
                <a:lnTo>
                  <a:pt x="248" y="35"/>
                </a:lnTo>
                <a:lnTo>
                  <a:pt x="243" y="59"/>
                </a:lnTo>
                <a:lnTo>
                  <a:pt x="224" y="54"/>
                </a:lnTo>
                <a:lnTo>
                  <a:pt x="217" y="85"/>
                </a:lnTo>
                <a:lnTo>
                  <a:pt x="210" y="83"/>
                </a:lnTo>
                <a:lnTo>
                  <a:pt x="191" y="78"/>
                </a:lnTo>
                <a:lnTo>
                  <a:pt x="187" y="97"/>
                </a:lnTo>
                <a:lnTo>
                  <a:pt x="170" y="172"/>
                </a:lnTo>
                <a:lnTo>
                  <a:pt x="137" y="78"/>
                </a:lnTo>
                <a:lnTo>
                  <a:pt x="137" y="73"/>
                </a:lnTo>
                <a:lnTo>
                  <a:pt x="130" y="68"/>
                </a:lnTo>
                <a:lnTo>
                  <a:pt x="57" y="16"/>
                </a:lnTo>
                <a:lnTo>
                  <a:pt x="35" y="0"/>
                </a:lnTo>
                <a:lnTo>
                  <a:pt x="28" y="26"/>
                </a:lnTo>
                <a:lnTo>
                  <a:pt x="2" y="113"/>
                </a:lnTo>
                <a:lnTo>
                  <a:pt x="0" y="118"/>
                </a:lnTo>
                <a:lnTo>
                  <a:pt x="2" y="125"/>
                </a:lnTo>
                <a:lnTo>
                  <a:pt x="38" y="229"/>
                </a:lnTo>
                <a:lnTo>
                  <a:pt x="5" y="229"/>
                </a:lnTo>
                <a:lnTo>
                  <a:pt x="57" y="619"/>
                </a:lnTo>
                <a:lnTo>
                  <a:pt x="281" y="619"/>
                </a:lnTo>
                <a:lnTo>
                  <a:pt x="347" y="229"/>
                </a:lnTo>
                <a:lnTo>
                  <a:pt x="347" y="229"/>
                </a:lnTo>
                <a:close/>
                <a:moveTo>
                  <a:pt x="281" y="229"/>
                </a:moveTo>
                <a:lnTo>
                  <a:pt x="196" y="229"/>
                </a:lnTo>
                <a:lnTo>
                  <a:pt x="220" y="125"/>
                </a:lnTo>
                <a:lnTo>
                  <a:pt x="300" y="142"/>
                </a:lnTo>
                <a:lnTo>
                  <a:pt x="281" y="229"/>
                </a:lnTo>
                <a:lnTo>
                  <a:pt x="281" y="229"/>
                </a:lnTo>
                <a:close/>
                <a:moveTo>
                  <a:pt x="149" y="229"/>
                </a:moveTo>
                <a:lnTo>
                  <a:pt x="80" y="229"/>
                </a:lnTo>
                <a:lnTo>
                  <a:pt x="42" y="118"/>
                </a:lnTo>
                <a:lnTo>
                  <a:pt x="104" y="97"/>
                </a:lnTo>
                <a:lnTo>
                  <a:pt x="149" y="229"/>
                </a:lnTo>
                <a:lnTo>
                  <a:pt x="149" y="229"/>
                </a:lnTo>
                <a:close/>
                <a:moveTo>
                  <a:pt x="283" y="274"/>
                </a:moveTo>
                <a:lnTo>
                  <a:pt x="241" y="562"/>
                </a:lnTo>
                <a:lnTo>
                  <a:pt x="168" y="562"/>
                </a:lnTo>
                <a:lnTo>
                  <a:pt x="210" y="274"/>
                </a:lnTo>
                <a:lnTo>
                  <a:pt x="283" y="27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5535182" y="3248153"/>
            <a:ext cx="399022" cy="483026"/>
          </a:xfrm>
          <a:custGeom>
            <a:avLst/>
            <a:gdLst>
              <a:gd name="T0" fmla="*/ 162 w 209"/>
              <a:gd name="T1" fmla="*/ 75 h 253"/>
              <a:gd name="T2" fmla="*/ 164 w 209"/>
              <a:gd name="T3" fmla="*/ 76 h 253"/>
              <a:gd name="T4" fmla="*/ 167 w 209"/>
              <a:gd name="T5" fmla="*/ 77 h 253"/>
              <a:gd name="T6" fmla="*/ 167 w 209"/>
              <a:gd name="T7" fmla="*/ 80 h 253"/>
              <a:gd name="T8" fmla="*/ 164 w 209"/>
              <a:gd name="T9" fmla="*/ 100 h 253"/>
              <a:gd name="T10" fmla="*/ 155 w 209"/>
              <a:gd name="T11" fmla="*/ 110 h 253"/>
              <a:gd name="T12" fmla="*/ 146 w 209"/>
              <a:gd name="T13" fmla="*/ 134 h 253"/>
              <a:gd name="T14" fmla="*/ 125 w 209"/>
              <a:gd name="T15" fmla="*/ 152 h 253"/>
              <a:gd name="T16" fmla="*/ 101 w 209"/>
              <a:gd name="T17" fmla="*/ 154 h 253"/>
              <a:gd name="T18" fmla="*/ 78 w 209"/>
              <a:gd name="T19" fmla="*/ 151 h 253"/>
              <a:gd name="T20" fmla="*/ 59 w 209"/>
              <a:gd name="T21" fmla="*/ 133 h 253"/>
              <a:gd name="T22" fmla="*/ 51 w 209"/>
              <a:gd name="T23" fmla="*/ 110 h 253"/>
              <a:gd name="T24" fmla="*/ 42 w 209"/>
              <a:gd name="T25" fmla="*/ 100 h 253"/>
              <a:gd name="T26" fmla="*/ 39 w 209"/>
              <a:gd name="T27" fmla="*/ 80 h 253"/>
              <a:gd name="T28" fmla="*/ 39 w 209"/>
              <a:gd name="T29" fmla="*/ 77 h 253"/>
              <a:gd name="T30" fmla="*/ 41 w 209"/>
              <a:gd name="T31" fmla="*/ 76 h 253"/>
              <a:gd name="T32" fmla="*/ 43 w 209"/>
              <a:gd name="T33" fmla="*/ 75 h 253"/>
              <a:gd name="T34" fmla="*/ 53 w 209"/>
              <a:gd name="T35" fmla="*/ 19 h 253"/>
              <a:gd name="T36" fmla="*/ 150 w 209"/>
              <a:gd name="T37" fmla="*/ 18 h 253"/>
              <a:gd name="T38" fmla="*/ 162 w 209"/>
              <a:gd name="T39" fmla="*/ 75 h 253"/>
              <a:gd name="T40" fmla="*/ 115 w 209"/>
              <a:gd name="T41" fmla="*/ 165 h 253"/>
              <a:gd name="T42" fmla="*/ 115 w 209"/>
              <a:gd name="T43" fmla="*/ 172 h 253"/>
              <a:gd name="T44" fmla="*/ 111 w 209"/>
              <a:gd name="T45" fmla="*/ 179 h 253"/>
              <a:gd name="T46" fmla="*/ 117 w 209"/>
              <a:gd name="T47" fmla="*/ 218 h 253"/>
              <a:gd name="T48" fmla="*/ 141 w 209"/>
              <a:gd name="T49" fmla="*/ 166 h 253"/>
              <a:gd name="T50" fmla="*/ 178 w 209"/>
              <a:gd name="T51" fmla="*/ 165 h 253"/>
              <a:gd name="T52" fmla="*/ 206 w 209"/>
              <a:gd name="T53" fmla="*/ 253 h 253"/>
              <a:gd name="T54" fmla="*/ 0 w 209"/>
              <a:gd name="T55" fmla="*/ 253 h 253"/>
              <a:gd name="T56" fmla="*/ 30 w 209"/>
              <a:gd name="T57" fmla="*/ 166 h 253"/>
              <a:gd name="T58" fmla="*/ 63 w 209"/>
              <a:gd name="T59" fmla="*/ 166 h 253"/>
              <a:gd name="T60" fmla="*/ 94 w 209"/>
              <a:gd name="T61" fmla="*/ 217 h 253"/>
              <a:gd name="T62" fmla="*/ 100 w 209"/>
              <a:gd name="T63" fmla="*/ 179 h 253"/>
              <a:gd name="T64" fmla="*/ 96 w 209"/>
              <a:gd name="T65" fmla="*/ 172 h 253"/>
              <a:gd name="T66" fmla="*/ 96 w 209"/>
              <a:gd name="T67" fmla="*/ 165 h 253"/>
              <a:gd name="T68" fmla="*/ 115 w 209"/>
              <a:gd name="T69" fmla="*/ 165 h 253"/>
              <a:gd name="T70" fmla="*/ 142 w 209"/>
              <a:gd name="T71" fmla="*/ 63 h 253"/>
              <a:gd name="T72" fmla="*/ 89 w 209"/>
              <a:gd name="T73" fmla="*/ 59 h 253"/>
              <a:gd name="T74" fmla="*/ 64 w 209"/>
              <a:gd name="T75" fmla="*/ 62 h 253"/>
              <a:gd name="T76" fmla="*/ 59 w 209"/>
              <a:gd name="T77" fmla="*/ 78 h 253"/>
              <a:gd name="T78" fmla="*/ 58 w 209"/>
              <a:gd name="T79" fmla="*/ 83 h 253"/>
              <a:gd name="T80" fmla="*/ 53 w 209"/>
              <a:gd name="T81" fmla="*/ 82 h 253"/>
              <a:gd name="T82" fmla="*/ 51 w 209"/>
              <a:gd name="T83" fmla="*/ 83 h 253"/>
              <a:gd name="T84" fmla="*/ 49 w 209"/>
              <a:gd name="T85" fmla="*/ 83 h 253"/>
              <a:gd name="T86" fmla="*/ 51 w 209"/>
              <a:gd name="T87" fmla="*/ 96 h 253"/>
              <a:gd name="T88" fmla="*/ 56 w 209"/>
              <a:gd name="T89" fmla="*/ 101 h 253"/>
              <a:gd name="T90" fmla="*/ 59 w 209"/>
              <a:gd name="T91" fmla="*/ 102 h 253"/>
              <a:gd name="T92" fmla="*/ 60 w 209"/>
              <a:gd name="T93" fmla="*/ 105 h 253"/>
              <a:gd name="T94" fmla="*/ 68 w 209"/>
              <a:gd name="T95" fmla="*/ 128 h 253"/>
              <a:gd name="T96" fmla="*/ 82 w 209"/>
              <a:gd name="T97" fmla="*/ 142 h 253"/>
              <a:gd name="T98" fmla="*/ 101 w 209"/>
              <a:gd name="T99" fmla="*/ 144 h 253"/>
              <a:gd name="T100" fmla="*/ 122 w 209"/>
              <a:gd name="T101" fmla="*/ 142 h 253"/>
              <a:gd name="T102" fmla="*/ 137 w 209"/>
              <a:gd name="T103" fmla="*/ 129 h 253"/>
              <a:gd name="T104" fmla="*/ 146 w 209"/>
              <a:gd name="T105" fmla="*/ 105 h 253"/>
              <a:gd name="T106" fmla="*/ 147 w 209"/>
              <a:gd name="T107" fmla="*/ 102 h 253"/>
              <a:gd name="T108" fmla="*/ 149 w 209"/>
              <a:gd name="T109" fmla="*/ 101 h 253"/>
              <a:gd name="T110" fmla="*/ 154 w 209"/>
              <a:gd name="T111" fmla="*/ 96 h 253"/>
              <a:gd name="T112" fmla="*/ 156 w 209"/>
              <a:gd name="T113" fmla="*/ 83 h 253"/>
              <a:gd name="T114" fmla="*/ 155 w 209"/>
              <a:gd name="T115" fmla="*/ 83 h 253"/>
              <a:gd name="T116" fmla="*/ 152 w 209"/>
              <a:gd name="T117" fmla="*/ 82 h 253"/>
              <a:gd name="T118" fmla="*/ 148 w 209"/>
              <a:gd name="T119" fmla="*/ 83 h 253"/>
              <a:gd name="T120" fmla="*/ 147 w 209"/>
              <a:gd name="T121" fmla="*/ 78 h 253"/>
              <a:gd name="T122" fmla="*/ 142 w 209"/>
              <a:gd name="T123" fmla="*/ 6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9" h="253">
                <a:moveTo>
                  <a:pt x="162" y="75"/>
                </a:moveTo>
                <a:cubicBezTo>
                  <a:pt x="163" y="75"/>
                  <a:pt x="164" y="75"/>
                  <a:pt x="164" y="76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167" y="80"/>
                  <a:pt x="167" y="80"/>
                  <a:pt x="167" y="80"/>
                </a:cubicBezTo>
                <a:cubicBezTo>
                  <a:pt x="167" y="88"/>
                  <a:pt x="166" y="95"/>
                  <a:pt x="164" y="100"/>
                </a:cubicBezTo>
                <a:cubicBezTo>
                  <a:pt x="162" y="104"/>
                  <a:pt x="159" y="108"/>
                  <a:pt x="155" y="110"/>
                </a:cubicBezTo>
                <a:cubicBezTo>
                  <a:pt x="153" y="119"/>
                  <a:pt x="150" y="127"/>
                  <a:pt x="146" y="134"/>
                </a:cubicBezTo>
                <a:cubicBezTo>
                  <a:pt x="141" y="142"/>
                  <a:pt x="134" y="149"/>
                  <a:pt x="125" y="152"/>
                </a:cubicBezTo>
                <a:cubicBezTo>
                  <a:pt x="121" y="154"/>
                  <a:pt x="111" y="154"/>
                  <a:pt x="101" y="154"/>
                </a:cubicBezTo>
                <a:cubicBezTo>
                  <a:pt x="91" y="154"/>
                  <a:pt x="82" y="153"/>
                  <a:pt x="78" y="151"/>
                </a:cubicBezTo>
                <a:cubicBezTo>
                  <a:pt x="70" y="147"/>
                  <a:pt x="64" y="141"/>
                  <a:pt x="59" y="133"/>
                </a:cubicBezTo>
                <a:cubicBezTo>
                  <a:pt x="56" y="126"/>
                  <a:pt x="53" y="118"/>
                  <a:pt x="51" y="110"/>
                </a:cubicBezTo>
                <a:cubicBezTo>
                  <a:pt x="47" y="108"/>
                  <a:pt x="44" y="105"/>
                  <a:pt x="42" y="100"/>
                </a:cubicBezTo>
                <a:cubicBezTo>
                  <a:pt x="40" y="95"/>
                  <a:pt x="39" y="88"/>
                  <a:pt x="39" y="80"/>
                </a:cubicBezTo>
                <a:cubicBezTo>
                  <a:pt x="39" y="77"/>
                  <a:pt x="39" y="77"/>
                  <a:pt x="39" y="77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2" y="75"/>
                  <a:pt x="43" y="75"/>
                </a:cubicBezTo>
                <a:cubicBezTo>
                  <a:pt x="40" y="44"/>
                  <a:pt x="41" y="32"/>
                  <a:pt x="53" y="19"/>
                </a:cubicBezTo>
                <a:cubicBezTo>
                  <a:pt x="76" y="0"/>
                  <a:pt x="127" y="1"/>
                  <a:pt x="150" y="18"/>
                </a:cubicBezTo>
                <a:cubicBezTo>
                  <a:pt x="166" y="32"/>
                  <a:pt x="167" y="49"/>
                  <a:pt x="162" y="75"/>
                </a:cubicBezTo>
                <a:close/>
                <a:moveTo>
                  <a:pt x="115" y="165"/>
                </a:moveTo>
                <a:cubicBezTo>
                  <a:pt x="115" y="172"/>
                  <a:pt x="115" y="172"/>
                  <a:pt x="115" y="172"/>
                </a:cubicBezTo>
                <a:cubicBezTo>
                  <a:pt x="111" y="179"/>
                  <a:pt x="111" y="179"/>
                  <a:pt x="111" y="179"/>
                </a:cubicBezTo>
                <a:cubicBezTo>
                  <a:pt x="117" y="218"/>
                  <a:pt x="117" y="218"/>
                  <a:pt x="117" y="218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78" y="165"/>
                  <a:pt x="178" y="165"/>
                  <a:pt x="178" y="165"/>
                </a:cubicBezTo>
                <a:cubicBezTo>
                  <a:pt x="197" y="183"/>
                  <a:pt x="209" y="225"/>
                  <a:pt x="206" y="253"/>
                </a:cubicBezTo>
                <a:cubicBezTo>
                  <a:pt x="138" y="253"/>
                  <a:pt x="69" y="253"/>
                  <a:pt x="0" y="253"/>
                </a:cubicBezTo>
                <a:cubicBezTo>
                  <a:pt x="1" y="228"/>
                  <a:pt x="5" y="187"/>
                  <a:pt x="30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94" y="217"/>
                  <a:pt x="94" y="217"/>
                  <a:pt x="94" y="217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96" y="172"/>
                  <a:pt x="96" y="172"/>
                  <a:pt x="96" y="172"/>
                </a:cubicBezTo>
                <a:cubicBezTo>
                  <a:pt x="96" y="165"/>
                  <a:pt x="96" y="165"/>
                  <a:pt x="96" y="165"/>
                </a:cubicBezTo>
                <a:cubicBezTo>
                  <a:pt x="104" y="164"/>
                  <a:pt x="107" y="164"/>
                  <a:pt x="115" y="165"/>
                </a:cubicBezTo>
                <a:close/>
                <a:moveTo>
                  <a:pt x="142" y="63"/>
                </a:moveTo>
                <a:cubicBezTo>
                  <a:pt x="128" y="66"/>
                  <a:pt x="106" y="69"/>
                  <a:pt x="89" y="59"/>
                </a:cubicBezTo>
                <a:cubicBezTo>
                  <a:pt x="82" y="55"/>
                  <a:pt x="72" y="63"/>
                  <a:pt x="64" y="62"/>
                </a:cubicBezTo>
                <a:cubicBezTo>
                  <a:pt x="62" y="67"/>
                  <a:pt x="60" y="72"/>
                  <a:pt x="59" y="78"/>
                </a:cubicBezTo>
                <a:cubicBezTo>
                  <a:pt x="58" y="83"/>
                  <a:pt x="58" y="83"/>
                  <a:pt x="58" y="83"/>
                </a:cubicBezTo>
                <a:cubicBezTo>
                  <a:pt x="53" y="82"/>
                  <a:pt x="53" y="82"/>
                  <a:pt x="53" y="82"/>
                </a:cubicBezTo>
                <a:cubicBezTo>
                  <a:pt x="52" y="82"/>
                  <a:pt x="52" y="82"/>
                  <a:pt x="51" y="83"/>
                </a:cubicBezTo>
                <a:cubicBezTo>
                  <a:pt x="50" y="83"/>
                  <a:pt x="50" y="83"/>
                  <a:pt x="49" y="83"/>
                </a:cubicBezTo>
                <a:cubicBezTo>
                  <a:pt x="49" y="88"/>
                  <a:pt x="50" y="93"/>
                  <a:pt x="51" y="96"/>
                </a:cubicBezTo>
                <a:cubicBezTo>
                  <a:pt x="53" y="99"/>
                  <a:pt x="54" y="101"/>
                  <a:pt x="56" y="101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60" y="105"/>
                  <a:pt x="60" y="105"/>
                  <a:pt x="60" y="105"/>
                </a:cubicBezTo>
                <a:cubicBezTo>
                  <a:pt x="62" y="113"/>
                  <a:pt x="65" y="122"/>
                  <a:pt x="68" y="128"/>
                </a:cubicBezTo>
                <a:cubicBezTo>
                  <a:pt x="72" y="134"/>
                  <a:pt x="76" y="139"/>
                  <a:pt x="82" y="142"/>
                </a:cubicBezTo>
                <a:cubicBezTo>
                  <a:pt x="85" y="143"/>
                  <a:pt x="93" y="144"/>
                  <a:pt x="101" y="144"/>
                </a:cubicBezTo>
                <a:cubicBezTo>
                  <a:pt x="110" y="144"/>
                  <a:pt x="119" y="143"/>
                  <a:pt x="122" y="142"/>
                </a:cubicBezTo>
                <a:cubicBezTo>
                  <a:pt x="128" y="140"/>
                  <a:pt x="133" y="135"/>
                  <a:pt x="137" y="129"/>
                </a:cubicBezTo>
                <a:cubicBezTo>
                  <a:pt x="141" y="122"/>
                  <a:pt x="144" y="114"/>
                  <a:pt x="146" y="105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9" y="101"/>
                  <a:pt x="149" y="101"/>
                  <a:pt x="149" y="101"/>
                </a:cubicBezTo>
                <a:cubicBezTo>
                  <a:pt x="151" y="100"/>
                  <a:pt x="153" y="99"/>
                  <a:pt x="154" y="96"/>
                </a:cubicBezTo>
                <a:cubicBezTo>
                  <a:pt x="155" y="93"/>
                  <a:pt x="156" y="88"/>
                  <a:pt x="156" y="83"/>
                </a:cubicBezTo>
                <a:cubicBezTo>
                  <a:pt x="156" y="83"/>
                  <a:pt x="156" y="83"/>
                  <a:pt x="155" y="83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7" y="78"/>
                  <a:pt x="147" y="78"/>
                  <a:pt x="147" y="78"/>
                </a:cubicBezTo>
                <a:cubicBezTo>
                  <a:pt x="146" y="73"/>
                  <a:pt x="144" y="68"/>
                  <a:pt x="142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11" name="组合 210"/>
          <p:cNvGrpSpPr/>
          <p:nvPr/>
        </p:nvGrpSpPr>
        <p:grpSpPr>
          <a:xfrm>
            <a:off x="4754102" y="1627029"/>
            <a:ext cx="441023" cy="567030"/>
            <a:chOff x="6418953" y="3544811"/>
            <a:chExt cx="666348" cy="856734"/>
          </a:xfrm>
        </p:grpSpPr>
        <p:sp>
          <p:nvSpPr>
            <p:cNvPr id="195" name="Freeform 195"/>
            <p:cNvSpPr/>
            <p:nvPr/>
          </p:nvSpPr>
          <p:spPr bwMode="auto">
            <a:xfrm>
              <a:off x="6418953" y="3544811"/>
              <a:ext cx="666348" cy="856734"/>
            </a:xfrm>
            <a:custGeom>
              <a:avLst/>
              <a:gdLst>
                <a:gd name="T0" fmla="*/ 172 w 231"/>
                <a:gd name="T1" fmla="*/ 37 h 297"/>
                <a:gd name="T2" fmla="*/ 181 w 231"/>
                <a:gd name="T3" fmla="*/ 143 h 297"/>
                <a:gd name="T4" fmla="*/ 140 w 231"/>
                <a:gd name="T5" fmla="*/ 158 h 297"/>
                <a:gd name="T6" fmla="*/ 140 w 231"/>
                <a:gd name="T7" fmla="*/ 178 h 297"/>
                <a:gd name="T8" fmla="*/ 181 w 231"/>
                <a:gd name="T9" fmla="*/ 191 h 297"/>
                <a:gd name="T10" fmla="*/ 194 w 231"/>
                <a:gd name="T11" fmla="*/ 187 h 297"/>
                <a:gd name="T12" fmla="*/ 202 w 231"/>
                <a:gd name="T13" fmla="*/ 142 h 297"/>
                <a:gd name="T14" fmla="*/ 195 w 231"/>
                <a:gd name="T15" fmla="*/ 142 h 297"/>
                <a:gd name="T16" fmla="*/ 190 w 231"/>
                <a:gd name="T17" fmla="*/ 122 h 297"/>
                <a:gd name="T18" fmla="*/ 231 w 231"/>
                <a:gd name="T19" fmla="*/ 122 h 297"/>
                <a:gd name="T20" fmla="*/ 226 w 231"/>
                <a:gd name="T21" fmla="*/ 142 h 297"/>
                <a:gd name="T22" fmla="*/ 217 w 231"/>
                <a:gd name="T23" fmla="*/ 142 h 297"/>
                <a:gd name="T24" fmla="*/ 208 w 231"/>
                <a:gd name="T25" fmla="*/ 194 h 297"/>
                <a:gd name="T26" fmla="*/ 207 w 231"/>
                <a:gd name="T27" fmla="*/ 198 h 297"/>
                <a:gd name="T28" fmla="*/ 203 w 231"/>
                <a:gd name="T29" fmla="*/ 199 h 297"/>
                <a:gd name="T30" fmla="*/ 184 w 231"/>
                <a:gd name="T31" fmla="*/ 207 h 297"/>
                <a:gd name="T32" fmla="*/ 184 w 231"/>
                <a:gd name="T33" fmla="*/ 210 h 297"/>
                <a:gd name="T34" fmla="*/ 128 w 231"/>
                <a:gd name="T35" fmla="*/ 210 h 297"/>
                <a:gd name="T36" fmla="*/ 128 w 231"/>
                <a:gd name="T37" fmla="*/ 252 h 297"/>
                <a:gd name="T38" fmla="*/ 182 w 231"/>
                <a:gd name="T39" fmla="*/ 265 h 297"/>
                <a:gd name="T40" fmla="*/ 181 w 231"/>
                <a:gd name="T41" fmla="*/ 269 h 297"/>
                <a:gd name="T42" fmla="*/ 192 w 231"/>
                <a:gd name="T43" fmla="*/ 283 h 297"/>
                <a:gd name="T44" fmla="*/ 178 w 231"/>
                <a:gd name="T45" fmla="*/ 297 h 297"/>
                <a:gd name="T46" fmla="*/ 164 w 231"/>
                <a:gd name="T47" fmla="*/ 283 h 297"/>
                <a:gd name="T48" fmla="*/ 168 w 231"/>
                <a:gd name="T49" fmla="*/ 273 h 297"/>
                <a:gd name="T50" fmla="*/ 124 w 231"/>
                <a:gd name="T51" fmla="*/ 264 h 297"/>
                <a:gd name="T52" fmla="*/ 125 w 231"/>
                <a:gd name="T53" fmla="*/ 271 h 297"/>
                <a:gd name="T54" fmla="*/ 132 w 231"/>
                <a:gd name="T55" fmla="*/ 283 h 297"/>
                <a:gd name="T56" fmla="*/ 119 w 231"/>
                <a:gd name="T57" fmla="*/ 297 h 297"/>
                <a:gd name="T58" fmla="*/ 105 w 231"/>
                <a:gd name="T59" fmla="*/ 283 h 297"/>
                <a:gd name="T60" fmla="*/ 111 w 231"/>
                <a:gd name="T61" fmla="*/ 271 h 297"/>
                <a:gd name="T62" fmla="*/ 111 w 231"/>
                <a:gd name="T63" fmla="*/ 264 h 297"/>
                <a:gd name="T64" fmla="*/ 65 w 231"/>
                <a:gd name="T65" fmla="*/ 272 h 297"/>
                <a:gd name="T66" fmla="*/ 70 w 231"/>
                <a:gd name="T67" fmla="*/ 283 h 297"/>
                <a:gd name="T68" fmla="*/ 57 w 231"/>
                <a:gd name="T69" fmla="*/ 297 h 297"/>
                <a:gd name="T70" fmla="*/ 43 w 231"/>
                <a:gd name="T71" fmla="*/ 283 h 297"/>
                <a:gd name="T72" fmla="*/ 52 w 231"/>
                <a:gd name="T73" fmla="*/ 270 h 297"/>
                <a:gd name="T74" fmla="*/ 50 w 231"/>
                <a:gd name="T75" fmla="*/ 266 h 297"/>
                <a:gd name="T76" fmla="*/ 100 w 231"/>
                <a:gd name="T77" fmla="*/ 252 h 297"/>
                <a:gd name="T78" fmla="*/ 100 w 231"/>
                <a:gd name="T79" fmla="*/ 210 h 297"/>
                <a:gd name="T80" fmla="*/ 44 w 231"/>
                <a:gd name="T81" fmla="*/ 210 h 297"/>
                <a:gd name="T82" fmla="*/ 44 w 231"/>
                <a:gd name="T83" fmla="*/ 206 h 297"/>
                <a:gd name="T84" fmla="*/ 27 w 231"/>
                <a:gd name="T85" fmla="*/ 199 h 297"/>
                <a:gd name="T86" fmla="*/ 23 w 231"/>
                <a:gd name="T87" fmla="*/ 198 h 297"/>
                <a:gd name="T88" fmla="*/ 22 w 231"/>
                <a:gd name="T89" fmla="*/ 194 h 297"/>
                <a:gd name="T90" fmla="*/ 13 w 231"/>
                <a:gd name="T91" fmla="*/ 142 h 297"/>
                <a:gd name="T92" fmla="*/ 5 w 231"/>
                <a:gd name="T93" fmla="*/ 142 h 297"/>
                <a:gd name="T94" fmla="*/ 0 w 231"/>
                <a:gd name="T95" fmla="*/ 122 h 297"/>
                <a:gd name="T96" fmla="*/ 40 w 231"/>
                <a:gd name="T97" fmla="*/ 122 h 297"/>
                <a:gd name="T98" fmla="*/ 35 w 231"/>
                <a:gd name="T99" fmla="*/ 142 h 297"/>
                <a:gd name="T100" fmla="*/ 29 w 231"/>
                <a:gd name="T101" fmla="*/ 142 h 297"/>
                <a:gd name="T102" fmla="*/ 37 w 231"/>
                <a:gd name="T103" fmla="*/ 187 h 297"/>
                <a:gd name="T104" fmla="*/ 47 w 231"/>
                <a:gd name="T105" fmla="*/ 191 h 297"/>
                <a:gd name="T106" fmla="*/ 92 w 231"/>
                <a:gd name="T107" fmla="*/ 178 h 297"/>
                <a:gd name="T108" fmla="*/ 92 w 231"/>
                <a:gd name="T109" fmla="*/ 159 h 297"/>
                <a:gd name="T110" fmla="*/ 49 w 231"/>
                <a:gd name="T111" fmla="*/ 143 h 297"/>
                <a:gd name="T112" fmla="*/ 58 w 231"/>
                <a:gd name="T113" fmla="*/ 37 h 297"/>
                <a:gd name="T114" fmla="*/ 172 w 231"/>
                <a:gd name="T115" fmla="*/ 3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1" h="297">
                  <a:moveTo>
                    <a:pt x="172" y="37"/>
                  </a:moveTo>
                  <a:cubicBezTo>
                    <a:pt x="175" y="72"/>
                    <a:pt x="178" y="108"/>
                    <a:pt x="181" y="143"/>
                  </a:cubicBezTo>
                  <a:cubicBezTo>
                    <a:pt x="176" y="151"/>
                    <a:pt x="160" y="156"/>
                    <a:pt x="140" y="158"/>
                  </a:cubicBezTo>
                  <a:cubicBezTo>
                    <a:pt x="140" y="178"/>
                    <a:pt x="140" y="178"/>
                    <a:pt x="140" y="178"/>
                  </a:cubicBezTo>
                  <a:cubicBezTo>
                    <a:pt x="159" y="180"/>
                    <a:pt x="176" y="185"/>
                    <a:pt x="181" y="191"/>
                  </a:cubicBezTo>
                  <a:cubicBezTo>
                    <a:pt x="194" y="187"/>
                    <a:pt x="194" y="187"/>
                    <a:pt x="194" y="187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195" y="142"/>
                    <a:pt x="195" y="142"/>
                    <a:pt x="195" y="142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231" y="122"/>
                    <a:pt x="231" y="122"/>
                    <a:pt x="231" y="122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17" y="142"/>
                    <a:pt x="217" y="142"/>
                    <a:pt x="217" y="142"/>
                  </a:cubicBezTo>
                  <a:cubicBezTo>
                    <a:pt x="208" y="194"/>
                    <a:pt x="208" y="194"/>
                    <a:pt x="208" y="194"/>
                  </a:cubicBezTo>
                  <a:cubicBezTo>
                    <a:pt x="207" y="198"/>
                    <a:pt x="207" y="198"/>
                    <a:pt x="207" y="198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28" y="210"/>
                    <a:pt x="128" y="210"/>
                    <a:pt x="128" y="210"/>
                  </a:cubicBezTo>
                  <a:cubicBezTo>
                    <a:pt x="128" y="252"/>
                    <a:pt x="128" y="252"/>
                    <a:pt x="128" y="252"/>
                  </a:cubicBezTo>
                  <a:cubicBezTo>
                    <a:pt x="146" y="254"/>
                    <a:pt x="164" y="258"/>
                    <a:pt x="182" y="265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187" y="271"/>
                    <a:pt x="192" y="276"/>
                    <a:pt x="192" y="283"/>
                  </a:cubicBezTo>
                  <a:cubicBezTo>
                    <a:pt x="192" y="291"/>
                    <a:pt x="186" y="297"/>
                    <a:pt x="178" y="297"/>
                  </a:cubicBezTo>
                  <a:cubicBezTo>
                    <a:pt x="170" y="297"/>
                    <a:pt x="164" y="291"/>
                    <a:pt x="164" y="283"/>
                  </a:cubicBezTo>
                  <a:cubicBezTo>
                    <a:pt x="164" y="279"/>
                    <a:pt x="166" y="276"/>
                    <a:pt x="168" y="273"/>
                  </a:cubicBezTo>
                  <a:cubicBezTo>
                    <a:pt x="154" y="268"/>
                    <a:pt x="139" y="265"/>
                    <a:pt x="124" y="264"/>
                  </a:cubicBezTo>
                  <a:cubicBezTo>
                    <a:pt x="125" y="271"/>
                    <a:pt x="125" y="271"/>
                    <a:pt x="125" y="271"/>
                  </a:cubicBezTo>
                  <a:cubicBezTo>
                    <a:pt x="129" y="273"/>
                    <a:pt x="132" y="278"/>
                    <a:pt x="132" y="283"/>
                  </a:cubicBezTo>
                  <a:cubicBezTo>
                    <a:pt x="132" y="291"/>
                    <a:pt x="126" y="297"/>
                    <a:pt x="119" y="297"/>
                  </a:cubicBezTo>
                  <a:cubicBezTo>
                    <a:pt x="111" y="297"/>
                    <a:pt x="105" y="291"/>
                    <a:pt x="105" y="283"/>
                  </a:cubicBezTo>
                  <a:cubicBezTo>
                    <a:pt x="105" y="278"/>
                    <a:pt x="107" y="274"/>
                    <a:pt x="111" y="271"/>
                  </a:cubicBezTo>
                  <a:cubicBezTo>
                    <a:pt x="111" y="264"/>
                    <a:pt x="111" y="264"/>
                    <a:pt x="111" y="264"/>
                  </a:cubicBezTo>
                  <a:cubicBezTo>
                    <a:pt x="96" y="264"/>
                    <a:pt x="81" y="267"/>
                    <a:pt x="65" y="272"/>
                  </a:cubicBezTo>
                  <a:cubicBezTo>
                    <a:pt x="68" y="275"/>
                    <a:pt x="70" y="279"/>
                    <a:pt x="70" y="283"/>
                  </a:cubicBezTo>
                  <a:cubicBezTo>
                    <a:pt x="70" y="291"/>
                    <a:pt x="64" y="297"/>
                    <a:pt x="57" y="297"/>
                  </a:cubicBezTo>
                  <a:cubicBezTo>
                    <a:pt x="49" y="297"/>
                    <a:pt x="43" y="291"/>
                    <a:pt x="43" y="283"/>
                  </a:cubicBezTo>
                  <a:cubicBezTo>
                    <a:pt x="43" y="277"/>
                    <a:pt x="47" y="272"/>
                    <a:pt x="52" y="270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7" y="258"/>
                    <a:pt x="84" y="254"/>
                    <a:pt x="100" y="252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27" y="199"/>
                    <a:pt x="27" y="199"/>
                    <a:pt x="27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54" y="184"/>
                    <a:pt x="71" y="180"/>
                    <a:pt x="92" y="178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70" y="157"/>
                    <a:pt x="51" y="152"/>
                    <a:pt x="49" y="143"/>
                  </a:cubicBezTo>
                  <a:cubicBezTo>
                    <a:pt x="52" y="108"/>
                    <a:pt x="55" y="72"/>
                    <a:pt x="58" y="37"/>
                  </a:cubicBezTo>
                  <a:cubicBezTo>
                    <a:pt x="63" y="2"/>
                    <a:pt x="163" y="0"/>
                    <a:pt x="172" y="3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Rectangle 196"/>
            <p:cNvSpPr>
              <a:spLocks noChangeArrowheads="1"/>
            </p:cNvSpPr>
            <p:nvPr/>
          </p:nvSpPr>
          <p:spPr bwMode="auto">
            <a:xfrm>
              <a:off x="6667918" y="3686379"/>
              <a:ext cx="167198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Rectangle 197"/>
            <p:cNvSpPr>
              <a:spLocks noChangeArrowheads="1"/>
            </p:cNvSpPr>
            <p:nvPr/>
          </p:nvSpPr>
          <p:spPr bwMode="auto">
            <a:xfrm>
              <a:off x="6659376" y="3773029"/>
              <a:ext cx="180622" cy="231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Rectangle 198"/>
            <p:cNvSpPr>
              <a:spLocks noChangeArrowheads="1"/>
            </p:cNvSpPr>
            <p:nvPr/>
          </p:nvSpPr>
          <p:spPr bwMode="auto">
            <a:xfrm>
              <a:off x="6649612" y="3868222"/>
              <a:ext cx="200149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5510141" y="4023579"/>
            <a:ext cx="428100" cy="473333"/>
          </a:xfrm>
          <a:custGeom>
            <a:avLst/>
            <a:gdLst>
              <a:gd name="T0" fmla="*/ 21 w 224"/>
              <a:gd name="T1" fmla="*/ 59 h 248"/>
              <a:gd name="T2" fmla="*/ 112 w 224"/>
              <a:gd name="T3" fmla="*/ 48 h 248"/>
              <a:gd name="T4" fmla="*/ 109 w 224"/>
              <a:gd name="T5" fmla="*/ 134 h 248"/>
              <a:gd name="T6" fmla="*/ 203 w 224"/>
              <a:gd name="T7" fmla="*/ 0 h 248"/>
              <a:gd name="T8" fmla="*/ 224 w 224"/>
              <a:gd name="T9" fmla="*/ 248 h 248"/>
              <a:gd name="T10" fmla="*/ 135 w 224"/>
              <a:gd name="T11" fmla="*/ 189 h 248"/>
              <a:gd name="T12" fmla="*/ 146 w 224"/>
              <a:gd name="T13" fmla="*/ 189 h 248"/>
              <a:gd name="T14" fmla="*/ 83 w 224"/>
              <a:gd name="T15" fmla="*/ 205 h 248"/>
              <a:gd name="T16" fmla="*/ 83 w 224"/>
              <a:gd name="T17" fmla="*/ 70 h 248"/>
              <a:gd name="T18" fmla="*/ 42 w 224"/>
              <a:gd name="T19" fmla="*/ 116 h 248"/>
              <a:gd name="T20" fmla="*/ 31 w 224"/>
              <a:gd name="T21" fmla="*/ 70 h 248"/>
              <a:gd name="T22" fmla="*/ 42 w 224"/>
              <a:gd name="T23" fmla="*/ 70 h 248"/>
              <a:gd name="T24" fmla="*/ 31 w 224"/>
              <a:gd name="T25" fmla="*/ 146 h 248"/>
              <a:gd name="T26" fmla="*/ 31 w 224"/>
              <a:gd name="T27" fmla="*/ 130 h 248"/>
              <a:gd name="T28" fmla="*/ 42 w 224"/>
              <a:gd name="T29" fmla="*/ 176 h 248"/>
              <a:gd name="T30" fmla="*/ 31 w 224"/>
              <a:gd name="T31" fmla="*/ 189 h 248"/>
              <a:gd name="T32" fmla="*/ 42 w 224"/>
              <a:gd name="T33" fmla="*/ 189 h 248"/>
              <a:gd name="T34" fmla="*/ 183 w 224"/>
              <a:gd name="T35" fmla="*/ 56 h 248"/>
              <a:gd name="T36" fmla="*/ 183 w 224"/>
              <a:gd name="T37" fmla="*/ 40 h 248"/>
              <a:gd name="T38" fmla="*/ 194 w 224"/>
              <a:gd name="T39" fmla="*/ 116 h 248"/>
              <a:gd name="T40" fmla="*/ 183 w 224"/>
              <a:gd name="T41" fmla="*/ 70 h 248"/>
              <a:gd name="T42" fmla="*/ 194 w 224"/>
              <a:gd name="T43" fmla="*/ 70 h 248"/>
              <a:gd name="T44" fmla="*/ 183 w 224"/>
              <a:gd name="T45" fmla="*/ 146 h 248"/>
              <a:gd name="T46" fmla="*/ 183 w 224"/>
              <a:gd name="T47" fmla="*/ 130 h 248"/>
              <a:gd name="T48" fmla="*/ 194 w 224"/>
              <a:gd name="T49" fmla="*/ 176 h 248"/>
              <a:gd name="T50" fmla="*/ 183 w 224"/>
              <a:gd name="T51" fmla="*/ 189 h 248"/>
              <a:gd name="T52" fmla="*/ 194 w 224"/>
              <a:gd name="T53" fmla="*/ 189 h 248"/>
              <a:gd name="T54" fmla="*/ 159 w 224"/>
              <a:gd name="T55" fmla="*/ 56 h 248"/>
              <a:gd name="T56" fmla="*/ 159 w 224"/>
              <a:gd name="T57" fmla="*/ 40 h 248"/>
              <a:gd name="T58" fmla="*/ 170 w 224"/>
              <a:gd name="T59" fmla="*/ 116 h 248"/>
              <a:gd name="T60" fmla="*/ 159 w 224"/>
              <a:gd name="T61" fmla="*/ 70 h 248"/>
              <a:gd name="T62" fmla="*/ 170 w 224"/>
              <a:gd name="T63" fmla="*/ 70 h 248"/>
              <a:gd name="T64" fmla="*/ 159 w 224"/>
              <a:gd name="T65" fmla="*/ 146 h 248"/>
              <a:gd name="T66" fmla="*/ 159 w 224"/>
              <a:gd name="T67" fmla="*/ 130 h 248"/>
              <a:gd name="T68" fmla="*/ 170 w 224"/>
              <a:gd name="T69" fmla="*/ 176 h 248"/>
              <a:gd name="T70" fmla="*/ 159 w 224"/>
              <a:gd name="T71" fmla="*/ 189 h 248"/>
              <a:gd name="T72" fmla="*/ 170 w 224"/>
              <a:gd name="T73" fmla="*/ 189 h 248"/>
              <a:gd name="T74" fmla="*/ 135 w 224"/>
              <a:gd name="T75" fmla="*/ 56 h 248"/>
              <a:gd name="T76" fmla="*/ 135 w 224"/>
              <a:gd name="T77" fmla="*/ 40 h 248"/>
              <a:gd name="T78" fmla="*/ 146 w 224"/>
              <a:gd name="T79" fmla="*/ 116 h 248"/>
              <a:gd name="T80" fmla="*/ 135 w 224"/>
              <a:gd name="T81" fmla="*/ 70 h 248"/>
              <a:gd name="T82" fmla="*/ 146 w 224"/>
              <a:gd name="T83" fmla="*/ 70 h 248"/>
              <a:gd name="T84" fmla="*/ 135 w 224"/>
              <a:gd name="T85" fmla="*/ 146 h 248"/>
              <a:gd name="T86" fmla="*/ 135 w 224"/>
              <a:gd name="T87" fmla="*/ 130 h 248"/>
              <a:gd name="T88" fmla="*/ 146 w 224"/>
              <a:gd name="T89" fmla="*/ 17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4" h="248">
                <a:moveTo>
                  <a:pt x="0" y="225"/>
                </a:moveTo>
                <a:cubicBezTo>
                  <a:pt x="21" y="225"/>
                  <a:pt x="21" y="225"/>
                  <a:pt x="21" y="225"/>
                </a:cubicBezTo>
                <a:cubicBezTo>
                  <a:pt x="21" y="59"/>
                  <a:pt x="21" y="59"/>
                  <a:pt x="21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48"/>
                  <a:pt x="16" y="48"/>
                  <a:pt x="16" y="48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203" y="0"/>
                  <a:pt x="203" y="0"/>
                  <a:pt x="203" y="0"/>
                </a:cubicBezTo>
                <a:cubicBezTo>
                  <a:pt x="203" y="225"/>
                  <a:pt x="203" y="225"/>
                  <a:pt x="203" y="225"/>
                </a:cubicBezTo>
                <a:cubicBezTo>
                  <a:pt x="224" y="225"/>
                  <a:pt x="224" y="225"/>
                  <a:pt x="224" y="225"/>
                </a:cubicBezTo>
                <a:cubicBezTo>
                  <a:pt x="224" y="248"/>
                  <a:pt x="224" y="248"/>
                  <a:pt x="224" y="248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5"/>
                  <a:pt x="0" y="225"/>
                  <a:pt x="0" y="225"/>
                </a:cubicBezTo>
                <a:close/>
                <a:moveTo>
                  <a:pt x="135" y="189"/>
                </a:moveTo>
                <a:cubicBezTo>
                  <a:pt x="135" y="205"/>
                  <a:pt x="135" y="205"/>
                  <a:pt x="135" y="205"/>
                </a:cubicBezTo>
                <a:cubicBezTo>
                  <a:pt x="146" y="205"/>
                  <a:pt x="146" y="205"/>
                  <a:pt x="146" y="205"/>
                </a:cubicBezTo>
                <a:cubicBezTo>
                  <a:pt x="146" y="189"/>
                  <a:pt x="146" y="189"/>
                  <a:pt x="146" y="189"/>
                </a:cubicBezTo>
                <a:cubicBezTo>
                  <a:pt x="135" y="189"/>
                  <a:pt x="135" y="189"/>
                  <a:pt x="135" y="189"/>
                </a:cubicBezTo>
                <a:close/>
                <a:moveTo>
                  <a:pt x="83" y="70"/>
                </a:moveTo>
                <a:cubicBezTo>
                  <a:pt x="83" y="205"/>
                  <a:pt x="83" y="205"/>
                  <a:pt x="83" y="205"/>
                </a:cubicBezTo>
                <a:cubicBezTo>
                  <a:pt x="94" y="205"/>
                  <a:pt x="94" y="205"/>
                  <a:pt x="94" y="205"/>
                </a:cubicBezTo>
                <a:cubicBezTo>
                  <a:pt x="94" y="70"/>
                  <a:pt x="94" y="70"/>
                  <a:pt x="94" y="70"/>
                </a:cubicBezTo>
                <a:cubicBezTo>
                  <a:pt x="83" y="70"/>
                  <a:pt x="83" y="70"/>
                  <a:pt x="83" y="70"/>
                </a:cubicBezTo>
                <a:close/>
                <a:moveTo>
                  <a:pt x="31" y="100"/>
                </a:moveTo>
                <a:cubicBezTo>
                  <a:pt x="31" y="105"/>
                  <a:pt x="31" y="111"/>
                  <a:pt x="31" y="116"/>
                </a:cubicBezTo>
                <a:cubicBezTo>
                  <a:pt x="35" y="116"/>
                  <a:pt x="38" y="116"/>
                  <a:pt x="42" y="116"/>
                </a:cubicBezTo>
                <a:cubicBezTo>
                  <a:pt x="42" y="111"/>
                  <a:pt x="42" y="105"/>
                  <a:pt x="42" y="100"/>
                </a:cubicBezTo>
                <a:cubicBezTo>
                  <a:pt x="38" y="100"/>
                  <a:pt x="35" y="100"/>
                  <a:pt x="31" y="100"/>
                </a:cubicBezTo>
                <a:close/>
                <a:moveTo>
                  <a:pt x="31" y="70"/>
                </a:moveTo>
                <a:cubicBezTo>
                  <a:pt x="31" y="86"/>
                  <a:pt x="31" y="86"/>
                  <a:pt x="3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2" y="70"/>
                  <a:pt x="42" y="70"/>
                  <a:pt x="42" y="70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31" y="130"/>
                </a:moveTo>
                <a:cubicBezTo>
                  <a:pt x="31" y="135"/>
                  <a:pt x="31" y="140"/>
                  <a:pt x="31" y="146"/>
                </a:cubicBezTo>
                <a:cubicBezTo>
                  <a:pt x="35" y="146"/>
                  <a:pt x="38" y="146"/>
                  <a:pt x="42" y="146"/>
                </a:cubicBezTo>
                <a:cubicBezTo>
                  <a:pt x="42" y="140"/>
                  <a:pt x="42" y="135"/>
                  <a:pt x="42" y="130"/>
                </a:cubicBezTo>
                <a:cubicBezTo>
                  <a:pt x="38" y="130"/>
                  <a:pt x="35" y="130"/>
                  <a:pt x="31" y="130"/>
                </a:cubicBezTo>
                <a:close/>
                <a:moveTo>
                  <a:pt x="31" y="160"/>
                </a:moveTo>
                <a:cubicBezTo>
                  <a:pt x="31" y="165"/>
                  <a:pt x="31" y="170"/>
                  <a:pt x="31" y="176"/>
                </a:cubicBezTo>
                <a:cubicBezTo>
                  <a:pt x="35" y="176"/>
                  <a:pt x="38" y="176"/>
                  <a:pt x="42" y="176"/>
                </a:cubicBezTo>
                <a:cubicBezTo>
                  <a:pt x="42" y="170"/>
                  <a:pt x="42" y="165"/>
                  <a:pt x="42" y="160"/>
                </a:cubicBezTo>
                <a:cubicBezTo>
                  <a:pt x="38" y="160"/>
                  <a:pt x="35" y="160"/>
                  <a:pt x="31" y="160"/>
                </a:cubicBezTo>
                <a:close/>
                <a:moveTo>
                  <a:pt x="31" y="189"/>
                </a:moveTo>
                <a:cubicBezTo>
                  <a:pt x="31" y="205"/>
                  <a:pt x="31" y="205"/>
                  <a:pt x="31" y="205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31" y="189"/>
                  <a:pt x="31" y="189"/>
                  <a:pt x="31" y="189"/>
                </a:cubicBezTo>
                <a:close/>
                <a:moveTo>
                  <a:pt x="183" y="40"/>
                </a:moveTo>
                <a:cubicBezTo>
                  <a:pt x="183" y="56"/>
                  <a:pt x="183" y="56"/>
                  <a:pt x="183" y="56"/>
                </a:cubicBezTo>
                <a:cubicBezTo>
                  <a:pt x="194" y="56"/>
                  <a:pt x="194" y="56"/>
                  <a:pt x="194" y="56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83" y="40"/>
                  <a:pt x="183" y="40"/>
                  <a:pt x="183" y="40"/>
                </a:cubicBezTo>
                <a:close/>
                <a:moveTo>
                  <a:pt x="183" y="100"/>
                </a:moveTo>
                <a:cubicBezTo>
                  <a:pt x="183" y="105"/>
                  <a:pt x="183" y="111"/>
                  <a:pt x="183" y="116"/>
                </a:cubicBezTo>
                <a:cubicBezTo>
                  <a:pt x="187" y="116"/>
                  <a:pt x="190" y="116"/>
                  <a:pt x="194" y="116"/>
                </a:cubicBezTo>
                <a:cubicBezTo>
                  <a:pt x="194" y="111"/>
                  <a:pt x="194" y="105"/>
                  <a:pt x="194" y="100"/>
                </a:cubicBezTo>
                <a:cubicBezTo>
                  <a:pt x="190" y="100"/>
                  <a:pt x="187" y="100"/>
                  <a:pt x="183" y="100"/>
                </a:cubicBezTo>
                <a:close/>
                <a:moveTo>
                  <a:pt x="183" y="70"/>
                </a:moveTo>
                <a:cubicBezTo>
                  <a:pt x="183" y="86"/>
                  <a:pt x="183" y="86"/>
                  <a:pt x="183" y="86"/>
                </a:cubicBezTo>
                <a:cubicBezTo>
                  <a:pt x="194" y="86"/>
                  <a:pt x="194" y="86"/>
                  <a:pt x="194" y="86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83" y="70"/>
                  <a:pt x="183" y="70"/>
                  <a:pt x="183" y="70"/>
                </a:cubicBezTo>
                <a:close/>
                <a:moveTo>
                  <a:pt x="183" y="130"/>
                </a:moveTo>
                <a:cubicBezTo>
                  <a:pt x="183" y="135"/>
                  <a:pt x="183" y="140"/>
                  <a:pt x="183" y="146"/>
                </a:cubicBezTo>
                <a:cubicBezTo>
                  <a:pt x="187" y="146"/>
                  <a:pt x="190" y="146"/>
                  <a:pt x="194" y="146"/>
                </a:cubicBezTo>
                <a:cubicBezTo>
                  <a:pt x="194" y="140"/>
                  <a:pt x="194" y="135"/>
                  <a:pt x="194" y="130"/>
                </a:cubicBezTo>
                <a:cubicBezTo>
                  <a:pt x="190" y="130"/>
                  <a:pt x="187" y="130"/>
                  <a:pt x="183" y="130"/>
                </a:cubicBezTo>
                <a:close/>
                <a:moveTo>
                  <a:pt x="183" y="160"/>
                </a:moveTo>
                <a:cubicBezTo>
                  <a:pt x="183" y="165"/>
                  <a:pt x="183" y="170"/>
                  <a:pt x="183" y="176"/>
                </a:cubicBezTo>
                <a:cubicBezTo>
                  <a:pt x="187" y="176"/>
                  <a:pt x="190" y="176"/>
                  <a:pt x="194" y="176"/>
                </a:cubicBezTo>
                <a:cubicBezTo>
                  <a:pt x="194" y="170"/>
                  <a:pt x="194" y="165"/>
                  <a:pt x="194" y="160"/>
                </a:cubicBezTo>
                <a:cubicBezTo>
                  <a:pt x="190" y="160"/>
                  <a:pt x="187" y="160"/>
                  <a:pt x="183" y="160"/>
                </a:cubicBezTo>
                <a:close/>
                <a:moveTo>
                  <a:pt x="183" y="189"/>
                </a:moveTo>
                <a:cubicBezTo>
                  <a:pt x="183" y="205"/>
                  <a:pt x="183" y="205"/>
                  <a:pt x="183" y="205"/>
                </a:cubicBezTo>
                <a:cubicBezTo>
                  <a:pt x="194" y="205"/>
                  <a:pt x="194" y="205"/>
                  <a:pt x="194" y="205"/>
                </a:cubicBezTo>
                <a:cubicBezTo>
                  <a:pt x="194" y="189"/>
                  <a:pt x="194" y="189"/>
                  <a:pt x="194" y="189"/>
                </a:cubicBezTo>
                <a:cubicBezTo>
                  <a:pt x="183" y="189"/>
                  <a:pt x="183" y="189"/>
                  <a:pt x="183" y="189"/>
                </a:cubicBezTo>
                <a:close/>
                <a:moveTo>
                  <a:pt x="159" y="40"/>
                </a:moveTo>
                <a:cubicBezTo>
                  <a:pt x="159" y="56"/>
                  <a:pt x="159" y="56"/>
                  <a:pt x="15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40"/>
                  <a:pt x="170" y="40"/>
                  <a:pt x="170" y="40"/>
                </a:cubicBezTo>
                <a:cubicBezTo>
                  <a:pt x="159" y="40"/>
                  <a:pt x="159" y="40"/>
                  <a:pt x="159" y="40"/>
                </a:cubicBezTo>
                <a:close/>
                <a:moveTo>
                  <a:pt x="159" y="100"/>
                </a:moveTo>
                <a:cubicBezTo>
                  <a:pt x="159" y="105"/>
                  <a:pt x="159" y="111"/>
                  <a:pt x="159" y="116"/>
                </a:cubicBezTo>
                <a:cubicBezTo>
                  <a:pt x="162" y="116"/>
                  <a:pt x="166" y="116"/>
                  <a:pt x="170" y="116"/>
                </a:cubicBezTo>
                <a:cubicBezTo>
                  <a:pt x="170" y="111"/>
                  <a:pt x="170" y="105"/>
                  <a:pt x="170" y="100"/>
                </a:cubicBezTo>
                <a:cubicBezTo>
                  <a:pt x="166" y="100"/>
                  <a:pt x="162" y="100"/>
                  <a:pt x="159" y="100"/>
                </a:cubicBezTo>
                <a:close/>
                <a:moveTo>
                  <a:pt x="159" y="70"/>
                </a:moveTo>
                <a:cubicBezTo>
                  <a:pt x="159" y="86"/>
                  <a:pt x="159" y="86"/>
                  <a:pt x="159" y="86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59" y="70"/>
                  <a:pt x="159" y="70"/>
                  <a:pt x="159" y="70"/>
                </a:cubicBezTo>
                <a:close/>
                <a:moveTo>
                  <a:pt x="159" y="130"/>
                </a:moveTo>
                <a:cubicBezTo>
                  <a:pt x="159" y="135"/>
                  <a:pt x="159" y="140"/>
                  <a:pt x="159" y="146"/>
                </a:cubicBezTo>
                <a:cubicBezTo>
                  <a:pt x="162" y="146"/>
                  <a:pt x="166" y="146"/>
                  <a:pt x="170" y="146"/>
                </a:cubicBezTo>
                <a:cubicBezTo>
                  <a:pt x="170" y="140"/>
                  <a:pt x="170" y="135"/>
                  <a:pt x="170" y="130"/>
                </a:cubicBezTo>
                <a:cubicBezTo>
                  <a:pt x="166" y="130"/>
                  <a:pt x="162" y="130"/>
                  <a:pt x="159" y="130"/>
                </a:cubicBezTo>
                <a:close/>
                <a:moveTo>
                  <a:pt x="159" y="160"/>
                </a:moveTo>
                <a:cubicBezTo>
                  <a:pt x="159" y="165"/>
                  <a:pt x="159" y="170"/>
                  <a:pt x="159" y="176"/>
                </a:cubicBezTo>
                <a:cubicBezTo>
                  <a:pt x="162" y="176"/>
                  <a:pt x="166" y="176"/>
                  <a:pt x="170" y="176"/>
                </a:cubicBezTo>
                <a:cubicBezTo>
                  <a:pt x="170" y="170"/>
                  <a:pt x="170" y="165"/>
                  <a:pt x="170" y="160"/>
                </a:cubicBezTo>
                <a:cubicBezTo>
                  <a:pt x="166" y="160"/>
                  <a:pt x="162" y="160"/>
                  <a:pt x="159" y="160"/>
                </a:cubicBezTo>
                <a:close/>
                <a:moveTo>
                  <a:pt x="159" y="189"/>
                </a:moveTo>
                <a:cubicBezTo>
                  <a:pt x="159" y="205"/>
                  <a:pt x="159" y="205"/>
                  <a:pt x="159" y="205"/>
                </a:cubicBezTo>
                <a:cubicBezTo>
                  <a:pt x="170" y="205"/>
                  <a:pt x="170" y="205"/>
                  <a:pt x="170" y="205"/>
                </a:cubicBezTo>
                <a:cubicBezTo>
                  <a:pt x="170" y="189"/>
                  <a:pt x="170" y="189"/>
                  <a:pt x="170" y="189"/>
                </a:cubicBezTo>
                <a:cubicBezTo>
                  <a:pt x="159" y="189"/>
                  <a:pt x="159" y="189"/>
                  <a:pt x="159" y="189"/>
                </a:cubicBezTo>
                <a:close/>
                <a:moveTo>
                  <a:pt x="135" y="40"/>
                </a:moveTo>
                <a:cubicBezTo>
                  <a:pt x="135" y="56"/>
                  <a:pt x="135" y="56"/>
                  <a:pt x="135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6" y="40"/>
                  <a:pt x="146" y="40"/>
                  <a:pt x="146" y="40"/>
                </a:cubicBezTo>
                <a:cubicBezTo>
                  <a:pt x="135" y="40"/>
                  <a:pt x="135" y="40"/>
                  <a:pt x="135" y="40"/>
                </a:cubicBezTo>
                <a:close/>
                <a:moveTo>
                  <a:pt x="135" y="100"/>
                </a:moveTo>
                <a:cubicBezTo>
                  <a:pt x="135" y="105"/>
                  <a:pt x="135" y="111"/>
                  <a:pt x="135" y="116"/>
                </a:cubicBezTo>
                <a:cubicBezTo>
                  <a:pt x="139" y="116"/>
                  <a:pt x="142" y="116"/>
                  <a:pt x="146" y="116"/>
                </a:cubicBezTo>
                <a:cubicBezTo>
                  <a:pt x="146" y="111"/>
                  <a:pt x="146" y="105"/>
                  <a:pt x="146" y="100"/>
                </a:cubicBezTo>
                <a:cubicBezTo>
                  <a:pt x="142" y="100"/>
                  <a:pt x="139" y="100"/>
                  <a:pt x="135" y="100"/>
                </a:cubicBezTo>
                <a:close/>
                <a:moveTo>
                  <a:pt x="135" y="70"/>
                </a:moveTo>
                <a:cubicBezTo>
                  <a:pt x="135" y="86"/>
                  <a:pt x="135" y="86"/>
                  <a:pt x="135" y="86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35" y="70"/>
                  <a:pt x="135" y="70"/>
                  <a:pt x="135" y="70"/>
                </a:cubicBezTo>
                <a:close/>
                <a:moveTo>
                  <a:pt x="135" y="130"/>
                </a:moveTo>
                <a:cubicBezTo>
                  <a:pt x="135" y="135"/>
                  <a:pt x="135" y="140"/>
                  <a:pt x="135" y="146"/>
                </a:cubicBezTo>
                <a:cubicBezTo>
                  <a:pt x="139" y="146"/>
                  <a:pt x="142" y="146"/>
                  <a:pt x="146" y="146"/>
                </a:cubicBezTo>
                <a:cubicBezTo>
                  <a:pt x="146" y="140"/>
                  <a:pt x="146" y="135"/>
                  <a:pt x="146" y="130"/>
                </a:cubicBezTo>
                <a:cubicBezTo>
                  <a:pt x="142" y="130"/>
                  <a:pt x="139" y="130"/>
                  <a:pt x="135" y="130"/>
                </a:cubicBezTo>
                <a:close/>
                <a:moveTo>
                  <a:pt x="135" y="160"/>
                </a:moveTo>
                <a:cubicBezTo>
                  <a:pt x="135" y="165"/>
                  <a:pt x="135" y="170"/>
                  <a:pt x="135" y="176"/>
                </a:cubicBezTo>
                <a:cubicBezTo>
                  <a:pt x="139" y="176"/>
                  <a:pt x="142" y="176"/>
                  <a:pt x="146" y="176"/>
                </a:cubicBezTo>
                <a:cubicBezTo>
                  <a:pt x="146" y="170"/>
                  <a:pt x="146" y="165"/>
                  <a:pt x="146" y="160"/>
                </a:cubicBezTo>
                <a:cubicBezTo>
                  <a:pt x="142" y="160"/>
                  <a:pt x="139" y="160"/>
                  <a:pt x="135" y="16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>
            <a:spLocks noEditPoints="1"/>
          </p:cNvSpPr>
          <p:nvPr/>
        </p:nvSpPr>
        <p:spPr bwMode="auto">
          <a:xfrm>
            <a:off x="7872768" y="2478381"/>
            <a:ext cx="330364" cy="467679"/>
          </a:xfrm>
          <a:custGeom>
            <a:avLst/>
            <a:gdLst>
              <a:gd name="T0" fmla="*/ 65 w 173"/>
              <a:gd name="T1" fmla="*/ 156 h 245"/>
              <a:gd name="T2" fmla="*/ 57 w 173"/>
              <a:gd name="T3" fmla="*/ 79 h 245"/>
              <a:gd name="T4" fmla="*/ 72 w 173"/>
              <a:gd name="T5" fmla="*/ 73 h 245"/>
              <a:gd name="T6" fmla="*/ 87 w 173"/>
              <a:gd name="T7" fmla="*/ 76 h 245"/>
              <a:gd name="T8" fmla="*/ 102 w 173"/>
              <a:gd name="T9" fmla="*/ 73 h 245"/>
              <a:gd name="T10" fmla="*/ 117 w 173"/>
              <a:gd name="T11" fmla="*/ 77 h 245"/>
              <a:gd name="T12" fmla="*/ 106 w 173"/>
              <a:gd name="T13" fmla="*/ 134 h 245"/>
              <a:gd name="T14" fmla="*/ 129 w 173"/>
              <a:gd name="T15" fmla="*/ 117 h 245"/>
              <a:gd name="T16" fmla="*/ 49 w 173"/>
              <a:gd name="T17" fmla="*/ 27 h 245"/>
              <a:gd name="T18" fmla="*/ 129 w 173"/>
              <a:gd name="T19" fmla="*/ 88 h 245"/>
              <a:gd name="T20" fmla="*/ 125 w 173"/>
              <a:gd name="T21" fmla="*/ 97 h 245"/>
              <a:gd name="T22" fmla="*/ 117 w 173"/>
              <a:gd name="T23" fmla="*/ 204 h 245"/>
              <a:gd name="T24" fmla="*/ 67 w 173"/>
              <a:gd name="T25" fmla="*/ 195 h 245"/>
              <a:gd name="T26" fmla="*/ 117 w 173"/>
              <a:gd name="T27" fmla="*/ 188 h 245"/>
              <a:gd name="T28" fmla="*/ 52 w 173"/>
              <a:gd name="T29" fmla="*/ 179 h 245"/>
              <a:gd name="T30" fmla="*/ 51 w 173"/>
              <a:gd name="T31" fmla="*/ 195 h 245"/>
              <a:gd name="T32" fmla="*/ 51 w 173"/>
              <a:gd name="T33" fmla="*/ 214 h 245"/>
              <a:gd name="T34" fmla="*/ 120 w 173"/>
              <a:gd name="T35" fmla="*/ 213 h 245"/>
              <a:gd name="T36" fmla="*/ 68 w 173"/>
              <a:gd name="T37" fmla="*/ 205 h 245"/>
              <a:gd name="T38" fmla="*/ 51 w 173"/>
              <a:gd name="T39" fmla="*/ 227 h 245"/>
              <a:gd name="T40" fmla="*/ 42 w 173"/>
              <a:gd name="T41" fmla="*/ 213 h 245"/>
              <a:gd name="T42" fmla="*/ 40 w 173"/>
              <a:gd name="T43" fmla="*/ 193 h 245"/>
              <a:gd name="T44" fmla="*/ 41 w 173"/>
              <a:gd name="T45" fmla="*/ 177 h 245"/>
              <a:gd name="T46" fmla="*/ 28 w 173"/>
              <a:gd name="T47" fmla="*/ 127 h 245"/>
              <a:gd name="T48" fmla="*/ 132 w 173"/>
              <a:gd name="T49" fmla="*/ 10 h 245"/>
              <a:gd name="T50" fmla="*/ 125 w 173"/>
              <a:gd name="T51" fmla="*/ 174 h 245"/>
              <a:gd name="T52" fmla="*/ 125 w 173"/>
              <a:gd name="T53" fmla="*/ 190 h 245"/>
              <a:gd name="T54" fmla="*/ 125 w 173"/>
              <a:gd name="T55" fmla="*/ 207 h 245"/>
              <a:gd name="T56" fmla="*/ 124 w 173"/>
              <a:gd name="T57" fmla="*/ 225 h 245"/>
              <a:gd name="T58" fmla="*/ 71 w 173"/>
              <a:gd name="T59" fmla="*/ 156 h 245"/>
              <a:gd name="T60" fmla="*/ 77 w 173"/>
              <a:gd name="T61" fmla="*/ 156 h 245"/>
              <a:gd name="T62" fmla="*/ 80 w 173"/>
              <a:gd name="T63" fmla="*/ 137 h 245"/>
              <a:gd name="T64" fmla="*/ 84 w 173"/>
              <a:gd name="T65" fmla="*/ 105 h 245"/>
              <a:gd name="T66" fmla="*/ 97 w 173"/>
              <a:gd name="T67" fmla="*/ 103 h 245"/>
              <a:gd name="T68" fmla="*/ 92 w 173"/>
              <a:gd name="T69" fmla="*/ 108 h 245"/>
              <a:gd name="T70" fmla="*/ 95 w 173"/>
              <a:gd name="T71" fmla="*/ 137 h 245"/>
              <a:gd name="T72" fmla="*/ 87 w 173"/>
              <a:gd name="T73" fmla="*/ 156 h 245"/>
              <a:gd name="T74" fmla="*/ 86 w 173"/>
              <a:gd name="T75" fmla="*/ 156 h 245"/>
              <a:gd name="T76" fmla="*/ 85 w 173"/>
              <a:gd name="T77" fmla="*/ 156 h 245"/>
              <a:gd name="T78" fmla="*/ 98 w 173"/>
              <a:gd name="T79" fmla="*/ 137 h 245"/>
              <a:gd name="T80" fmla="*/ 103 w 173"/>
              <a:gd name="T81" fmla="*/ 156 h 245"/>
              <a:gd name="T82" fmla="*/ 67 w 173"/>
              <a:gd name="T83" fmla="*/ 79 h 245"/>
              <a:gd name="T84" fmla="*/ 87 w 173"/>
              <a:gd name="T85" fmla="*/ 79 h 245"/>
              <a:gd name="T86" fmla="*/ 89 w 173"/>
              <a:gd name="T87" fmla="*/ 79 h 245"/>
              <a:gd name="T88" fmla="*/ 109 w 173"/>
              <a:gd name="T89" fmla="*/ 79 h 245"/>
              <a:gd name="T90" fmla="*/ 100 w 173"/>
              <a:gd name="T91" fmla="*/ 111 h 245"/>
              <a:gd name="T92" fmla="*/ 103 w 173"/>
              <a:gd name="T93" fmla="*/ 96 h 245"/>
              <a:gd name="T94" fmla="*/ 72 w 173"/>
              <a:gd name="T95" fmla="*/ 99 h 245"/>
              <a:gd name="T96" fmla="*/ 77 w 173"/>
              <a:gd name="T97" fmla="*/ 111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245">
                <a:moveTo>
                  <a:pt x="27" y="53"/>
                </a:moveTo>
                <a:cubicBezTo>
                  <a:pt x="20" y="79"/>
                  <a:pt x="32" y="98"/>
                  <a:pt x="44" y="117"/>
                </a:cubicBezTo>
                <a:cubicBezTo>
                  <a:pt x="52" y="129"/>
                  <a:pt x="59" y="141"/>
                  <a:pt x="64" y="156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65" y="140"/>
                  <a:pt x="67" y="137"/>
                  <a:pt x="69" y="134"/>
                </a:cubicBezTo>
                <a:cubicBezTo>
                  <a:pt x="71" y="132"/>
                  <a:pt x="73" y="131"/>
                  <a:pt x="76" y="131"/>
                </a:cubicBezTo>
                <a:cubicBezTo>
                  <a:pt x="57" y="79"/>
                  <a:pt x="57" y="79"/>
                  <a:pt x="57" y="79"/>
                </a:cubicBezTo>
                <a:cubicBezTo>
                  <a:pt x="56" y="76"/>
                  <a:pt x="56" y="76"/>
                  <a:pt x="56" y="76"/>
                </a:cubicBezTo>
                <a:cubicBezTo>
                  <a:pt x="59" y="77"/>
                  <a:pt x="59" y="77"/>
                  <a:pt x="59" y="77"/>
                </a:cubicBezTo>
                <a:cubicBezTo>
                  <a:pt x="61" y="77"/>
                  <a:pt x="64" y="77"/>
                  <a:pt x="66" y="77"/>
                </a:cubicBezTo>
                <a:cubicBezTo>
                  <a:pt x="68" y="76"/>
                  <a:pt x="70" y="75"/>
                  <a:pt x="72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5" y="74"/>
                  <a:pt x="77" y="75"/>
                  <a:pt x="80" y="75"/>
                </a:cubicBezTo>
                <a:cubicBezTo>
                  <a:pt x="82" y="76"/>
                  <a:pt x="85" y="76"/>
                  <a:pt x="87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91" y="76"/>
                  <a:pt x="93" y="76"/>
                  <a:pt x="96" y="75"/>
                </a:cubicBezTo>
                <a:cubicBezTo>
                  <a:pt x="98" y="75"/>
                  <a:pt x="100" y="74"/>
                  <a:pt x="102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6" y="75"/>
                  <a:pt x="107" y="76"/>
                  <a:pt x="110" y="77"/>
                </a:cubicBezTo>
                <a:cubicBezTo>
                  <a:pt x="112" y="77"/>
                  <a:pt x="114" y="77"/>
                  <a:pt x="117" y="77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02" y="131"/>
                  <a:pt x="104" y="133"/>
                  <a:pt x="106" y="134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8" y="137"/>
                  <a:pt x="110" y="140"/>
                  <a:pt x="110" y="144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4" y="141"/>
                  <a:pt x="121" y="129"/>
                  <a:pt x="129" y="117"/>
                </a:cubicBezTo>
                <a:cubicBezTo>
                  <a:pt x="141" y="98"/>
                  <a:pt x="153" y="79"/>
                  <a:pt x="146" y="53"/>
                </a:cubicBezTo>
                <a:cubicBezTo>
                  <a:pt x="143" y="41"/>
                  <a:pt x="135" y="33"/>
                  <a:pt x="124" y="27"/>
                </a:cubicBezTo>
                <a:cubicBezTo>
                  <a:pt x="113" y="21"/>
                  <a:pt x="100" y="19"/>
                  <a:pt x="87" y="19"/>
                </a:cubicBezTo>
                <a:cubicBezTo>
                  <a:pt x="73" y="19"/>
                  <a:pt x="60" y="21"/>
                  <a:pt x="49" y="27"/>
                </a:cubicBezTo>
                <a:cubicBezTo>
                  <a:pt x="38" y="33"/>
                  <a:pt x="30" y="41"/>
                  <a:pt x="27" y="53"/>
                </a:cubicBezTo>
                <a:close/>
                <a:moveTo>
                  <a:pt x="137" y="50"/>
                </a:moveTo>
                <a:cubicBezTo>
                  <a:pt x="144" y="62"/>
                  <a:pt x="144" y="79"/>
                  <a:pt x="137" y="92"/>
                </a:cubicBezTo>
                <a:cubicBezTo>
                  <a:pt x="129" y="88"/>
                  <a:pt x="129" y="88"/>
                  <a:pt x="129" y="88"/>
                </a:cubicBezTo>
                <a:cubicBezTo>
                  <a:pt x="134" y="76"/>
                  <a:pt x="136" y="63"/>
                  <a:pt x="137" y="50"/>
                </a:cubicBezTo>
                <a:close/>
                <a:moveTo>
                  <a:pt x="130" y="100"/>
                </a:moveTo>
                <a:cubicBezTo>
                  <a:pt x="127" y="103"/>
                  <a:pt x="123" y="106"/>
                  <a:pt x="119" y="107"/>
                </a:cubicBezTo>
                <a:cubicBezTo>
                  <a:pt x="121" y="104"/>
                  <a:pt x="123" y="101"/>
                  <a:pt x="125" y="97"/>
                </a:cubicBezTo>
                <a:cubicBezTo>
                  <a:pt x="130" y="100"/>
                  <a:pt x="130" y="100"/>
                  <a:pt x="130" y="100"/>
                </a:cubicBezTo>
                <a:close/>
                <a:moveTo>
                  <a:pt x="68" y="205"/>
                </a:moveTo>
                <a:cubicBezTo>
                  <a:pt x="76" y="206"/>
                  <a:pt x="85" y="206"/>
                  <a:pt x="93" y="206"/>
                </a:cubicBezTo>
                <a:cubicBezTo>
                  <a:pt x="101" y="206"/>
                  <a:pt x="109" y="205"/>
                  <a:pt x="117" y="204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18" y="194"/>
                  <a:pt x="118" y="194"/>
                  <a:pt x="118" y="194"/>
                </a:cubicBezTo>
                <a:cubicBezTo>
                  <a:pt x="110" y="195"/>
                  <a:pt x="102" y="196"/>
                  <a:pt x="93" y="196"/>
                </a:cubicBezTo>
                <a:cubicBezTo>
                  <a:pt x="84" y="197"/>
                  <a:pt x="76" y="196"/>
                  <a:pt x="67" y="195"/>
                </a:cubicBezTo>
                <a:cubicBezTo>
                  <a:pt x="68" y="189"/>
                  <a:pt x="68" y="189"/>
                  <a:pt x="68" y="189"/>
                </a:cubicBezTo>
                <a:cubicBezTo>
                  <a:pt x="76" y="190"/>
                  <a:pt x="85" y="191"/>
                  <a:pt x="93" y="190"/>
                </a:cubicBezTo>
                <a:cubicBezTo>
                  <a:pt x="101" y="190"/>
                  <a:pt x="109" y="189"/>
                  <a:pt x="117" y="188"/>
                </a:cubicBezTo>
                <a:cubicBezTo>
                  <a:pt x="117" y="188"/>
                  <a:pt x="117" y="188"/>
                  <a:pt x="117" y="188"/>
                </a:cubicBezTo>
                <a:cubicBezTo>
                  <a:pt x="121" y="182"/>
                  <a:pt x="121" y="182"/>
                  <a:pt x="121" y="182"/>
                </a:cubicBezTo>
                <a:cubicBezTo>
                  <a:pt x="118" y="178"/>
                  <a:pt x="118" y="178"/>
                  <a:pt x="118" y="178"/>
                </a:cubicBezTo>
                <a:cubicBezTo>
                  <a:pt x="54" y="178"/>
                  <a:pt x="54" y="178"/>
                  <a:pt x="54" y="178"/>
                </a:cubicBezTo>
                <a:cubicBezTo>
                  <a:pt x="52" y="179"/>
                  <a:pt x="52" y="179"/>
                  <a:pt x="52" y="179"/>
                </a:cubicBezTo>
                <a:cubicBezTo>
                  <a:pt x="56" y="186"/>
                  <a:pt x="56" y="186"/>
                  <a:pt x="56" y="186"/>
                </a:cubicBezTo>
                <a:cubicBezTo>
                  <a:pt x="58" y="189"/>
                  <a:pt x="58" y="189"/>
                  <a:pt x="58" y="189"/>
                </a:cubicBezTo>
                <a:cubicBezTo>
                  <a:pt x="55" y="191"/>
                  <a:pt x="55" y="191"/>
                  <a:pt x="55" y="191"/>
                </a:cubicBezTo>
                <a:cubicBezTo>
                  <a:pt x="51" y="195"/>
                  <a:pt x="51" y="195"/>
                  <a:pt x="51" y="195"/>
                </a:cubicBezTo>
                <a:cubicBezTo>
                  <a:pt x="56" y="203"/>
                  <a:pt x="56" y="203"/>
                  <a:pt x="56" y="203"/>
                </a:cubicBezTo>
                <a:cubicBezTo>
                  <a:pt x="58" y="206"/>
                  <a:pt x="58" y="206"/>
                  <a:pt x="58" y="20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1" y="214"/>
                  <a:pt x="51" y="214"/>
                  <a:pt x="51" y="214"/>
                </a:cubicBezTo>
                <a:cubicBezTo>
                  <a:pt x="56" y="220"/>
                  <a:pt x="56" y="220"/>
                  <a:pt x="56" y="220"/>
                </a:cubicBezTo>
                <a:cubicBezTo>
                  <a:pt x="66" y="225"/>
                  <a:pt x="76" y="227"/>
                  <a:pt x="86" y="227"/>
                </a:cubicBezTo>
                <a:cubicBezTo>
                  <a:pt x="96" y="227"/>
                  <a:pt x="107" y="224"/>
                  <a:pt x="117" y="220"/>
                </a:cubicBezTo>
                <a:cubicBezTo>
                  <a:pt x="120" y="213"/>
                  <a:pt x="120" y="213"/>
                  <a:pt x="120" y="213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09" y="211"/>
                  <a:pt x="101" y="212"/>
                  <a:pt x="93" y="212"/>
                </a:cubicBezTo>
                <a:cubicBezTo>
                  <a:pt x="84" y="212"/>
                  <a:pt x="76" y="212"/>
                  <a:pt x="67" y="210"/>
                </a:cubicBezTo>
                <a:cubicBezTo>
                  <a:pt x="68" y="205"/>
                  <a:pt x="68" y="205"/>
                  <a:pt x="68" y="205"/>
                </a:cubicBezTo>
                <a:close/>
                <a:moveTo>
                  <a:pt x="104" y="232"/>
                </a:moveTo>
                <a:cubicBezTo>
                  <a:pt x="101" y="240"/>
                  <a:pt x="94" y="245"/>
                  <a:pt x="86" y="245"/>
                </a:cubicBezTo>
                <a:cubicBezTo>
                  <a:pt x="77" y="245"/>
                  <a:pt x="70" y="240"/>
                  <a:pt x="67" y="232"/>
                </a:cubicBezTo>
                <a:cubicBezTo>
                  <a:pt x="62" y="231"/>
                  <a:pt x="56" y="229"/>
                  <a:pt x="51" y="227"/>
                </a:cubicBezTo>
                <a:cubicBezTo>
                  <a:pt x="50" y="226"/>
                  <a:pt x="50" y="226"/>
                  <a:pt x="50" y="226"/>
                </a:cubicBezTo>
                <a:cubicBezTo>
                  <a:pt x="50" y="225"/>
                  <a:pt x="50" y="225"/>
                  <a:pt x="50" y="225"/>
                </a:cubicBezTo>
                <a:cubicBezTo>
                  <a:pt x="43" y="216"/>
                  <a:pt x="43" y="216"/>
                  <a:pt x="43" y="216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3" y="211"/>
                  <a:pt x="43" y="211"/>
                  <a:pt x="43" y="211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3" y="191"/>
                  <a:pt x="43" y="191"/>
                  <a:pt x="43" y="191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43" y="180"/>
                  <a:pt x="43" y="180"/>
                  <a:pt x="43" y="180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4" y="152"/>
                  <a:pt x="36" y="140"/>
                  <a:pt x="28" y="127"/>
                </a:cubicBezTo>
                <a:cubicBezTo>
                  <a:pt x="14" y="105"/>
                  <a:pt x="0" y="82"/>
                  <a:pt x="9" y="48"/>
                </a:cubicBezTo>
                <a:cubicBezTo>
                  <a:pt x="13" y="31"/>
                  <a:pt x="25" y="18"/>
                  <a:pt x="41" y="10"/>
                </a:cubicBezTo>
                <a:cubicBezTo>
                  <a:pt x="54" y="3"/>
                  <a:pt x="70" y="0"/>
                  <a:pt x="87" y="0"/>
                </a:cubicBezTo>
                <a:cubicBezTo>
                  <a:pt x="103" y="0"/>
                  <a:pt x="119" y="3"/>
                  <a:pt x="132" y="10"/>
                </a:cubicBezTo>
                <a:cubicBezTo>
                  <a:pt x="148" y="18"/>
                  <a:pt x="160" y="31"/>
                  <a:pt x="164" y="48"/>
                </a:cubicBezTo>
                <a:cubicBezTo>
                  <a:pt x="173" y="82"/>
                  <a:pt x="159" y="105"/>
                  <a:pt x="145" y="127"/>
                </a:cubicBezTo>
                <a:cubicBezTo>
                  <a:pt x="137" y="140"/>
                  <a:pt x="129" y="152"/>
                  <a:pt x="126" y="167"/>
                </a:cubicBezTo>
                <a:cubicBezTo>
                  <a:pt x="125" y="174"/>
                  <a:pt x="125" y="174"/>
                  <a:pt x="125" y="174"/>
                </a:cubicBezTo>
                <a:cubicBezTo>
                  <a:pt x="129" y="179"/>
                  <a:pt x="129" y="179"/>
                  <a:pt x="129" y="179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29" y="184"/>
                  <a:pt x="129" y="184"/>
                  <a:pt x="129" y="184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9" y="195"/>
                  <a:pt x="129" y="195"/>
                  <a:pt x="129" y="195"/>
                </a:cubicBezTo>
                <a:cubicBezTo>
                  <a:pt x="131" y="197"/>
                  <a:pt x="131" y="197"/>
                  <a:pt x="131" y="197"/>
                </a:cubicBezTo>
                <a:cubicBezTo>
                  <a:pt x="130" y="199"/>
                  <a:pt x="130" y="199"/>
                  <a:pt x="130" y="199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8" y="211"/>
                  <a:pt x="128" y="211"/>
                  <a:pt x="128" y="211"/>
                </a:cubicBezTo>
                <a:cubicBezTo>
                  <a:pt x="129" y="212"/>
                  <a:pt x="129" y="212"/>
                  <a:pt x="129" y="212"/>
                </a:cubicBezTo>
                <a:cubicBezTo>
                  <a:pt x="128" y="214"/>
                  <a:pt x="128" y="214"/>
                  <a:pt x="128" y="21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3" y="226"/>
                  <a:pt x="123" y="226"/>
                  <a:pt x="123" y="226"/>
                </a:cubicBezTo>
                <a:cubicBezTo>
                  <a:pt x="122" y="227"/>
                  <a:pt x="122" y="227"/>
                  <a:pt x="122" y="227"/>
                </a:cubicBezTo>
                <a:cubicBezTo>
                  <a:pt x="116" y="229"/>
                  <a:pt x="110" y="231"/>
                  <a:pt x="104" y="232"/>
                </a:cubicBezTo>
                <a:close/>
                <a:moveTo>
                  <a:pt x="71" y="156"/>
                </a:moveTo>
                <a:cubicBezTo>
                  <a:pt x="71" y="144"/>
                  <a:pt x="71" y="144"/>
                  <a:pt x="71" y="144"/>
                </a:cubicBezTo>
                <a:cubicBezTo>
                  <a:pt x="71" y="142"/>
                  <a:pt x="72" y="140"/>
                  <a:pt x="74" y="139"/>
                </a:cubicBezTo>
                <a:cubicBezTo>
                  <a:pt x="75" y="138"/>
                  <a:pt x="76" y="137"/>
                  <a:pt x="77" y="13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1" y="156"/>
                  <a:pt x="71" y="156"/>
                  <a:pt x="71" y="156"/>
                </a:cubicBezTo>
                <a:close/>
                <a:moveTo>
                  <a:pt x="80" y="156"/>
                </a:moveTo>
                <a:cubicBezTo>
                  <a:pt x="80" y="137"/>
                  <a:pt x="80" y="137"/>
                  <a:pt x="80" y="137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4" y="137"/>
                  <a:pt x="84" y="137"/>
                  <a:pt x="84" y="137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0" y="156"/>
                  <a:pt x="80" y="156"/>
                  <a:pt x="80" y="156"/>
                </a:cubicBezTo>
                <a:close/>
                <a:moveTo>
                  <a:pt x="98" y="156"/>
                </a:moveTo>
                <a:cubicBezTo>
                  <a:pt x="98" y="137"/>
                  <a:pt x="98" y="137"/>
                  <a:pt x="98" y="137"/>
                </a:cubicBezTo>
                <a:cubicBezTo>
                  <a:pt x="99" y="137"/>
                  <a:pt x="100" y="138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2" y="140"/>
                  <a:pt x="103" y="142"/>
                  <a:pt x="103" y="144"/>
                </a:cubicBezTo>
                <a:cubicBezTo>
                  <a:pt x="103" y="156"/>
                  <a:pt x="103" y="156"/>
                  <a:pt x="103" y="156"/>
                </a:cubicBezTo>
                <a:cubicBezTo>
                  <a:pt x="98" y="156"/>
                  <a:pt x="98" y="156"/>
                  <a:pt x="98" y="156"/>
                </a:cubicBezTo>
                <a:close/>
                <a:moveTo>
                  <a:pt x="77" y="126"/>
                </a:moveTo>
                <a:cubicBezTo>
                  <a:pt x="61" y="80"/>
                  <a:pt x="61" y="80"/>
                  <a:pt x="61" y="80"/>
                </a:cubicBezTo>
                <a:cubicBezTo>
                  <a:pt x="63" y="80"/>
                  <a:pt x="65" y="80"/>
                  <a:pt x="67" y="79"/>
                </a:cubicBezTo>
                <a:cubicBezTo>
                  <a:pt x="69" y="79"/>
                  <a:pt x="71" y="78"/>
                  <a:pt x="73" y="76"/>
                </a:cubicBezTo>
                <a:cubicBezTo>
                  <a:pt x="75" y="77"/>
                  <a:pt x="77" y="78"/>
                  <a:pt x="79" y="78"/>
                </a:cubicBezTo>
                <a:cubicBezTo>
                  <a:pt x="82" y="79"/>
                  <a:pt x="85" y="79"/>
                  <a:pt x="87" y="79"/>
                </a:cubicBezTo>
                <a:cubicBezTo>
                  <a:pt x="87" y="79"/>
                  <a:pt x="87" y="79"/>
                  <a:pt x="87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91" y="79"/>
                  <a:pt x="94" y="79"/>
                  <a:pt x="96" y="78"/>
                </a:cubicBezTo>
                <a:cubicBezTo>
                  <a:pt x="99" y="78"/>
                  <a:pt x="101" y="77"/>
                  <a:pt x="103" y="76"/>
                </a:cubicBezTo>
                <a:cubicBezTo>
                  <a:pt x="104" y="78"/>
                  <a:pt x="107" y="79"/>
                  <a:pt x="109" y="79"/>
                </a:cubicBezTo>
                <a:cubicBezTo>
                  <a:pt x="111" y="80"/>
                  <a:pt x="113" y="80"/>
                  <a:pt x="115" y="80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99"/>
                  <a:pt x="103" y="99"/>
                  <a:pt x="103" y="99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1"/>
                  <a:pt x="77" y="111"/>
                  <a:pt x="77" y="111"/>
                </a:cubicBezTo>
                <a:lnTo>
                  <a:pt x="77" y="1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3" name="Freeform 203"/>
          <p:cNvSpPr>
            <a:spLocks noEditPoints="1"/>
          </p:cNvSpPr>
          <p:nvPr/>
        </p:nvSpPr>
        <p:spPr bwMode="auto">
          <a:xfrm>
            <a:off x="7876807" y="4030848"/>
            <a:ext cx="375597" cy="471717"/>
          </a:xfrm>
          <a:custGeom>
            <a:avLst/>
            <a:gdLst>
              <a:gd name="T0" fmla="*/ 23 w 465"/>
              <a:gd name="T1" fmla="*/ 0 h 584"/>
              <a:gd name="T2" fmla="*/ 442 w 465"/>
              <a:gd name="T3" fmla="*/ 0 h 584"/>
              <a:gd name="T4" fmla="*/ 465 w 465"/>
              <a:gd name="T5" fmla="*/ 0 h 584"/>
              <a:gd name="T6" fmla="*/ 465 w 465"/>
              <a:gd name="T7" fmla="*/ 24 h 584"/>
              <a:gd name="T8" fmla="*/ 465 w 465"/>
              <a:gd name="T9" fmla="*/ 560 h 584"/>
              <a:gd name="T10" fmla="*/ 465 w 465"/>
              <a:gd name="T11" fmla="*/ 584 h 584"/>
              <a:gd name="T12" fmla="*/ 442 w 465"/>
              <a:gd name="T13" fmla="*/ 584 h 584"/>
              <a:gd name="T14" fmla="*/ 146 w 465"/>
              <a:gd name="T15" fmla="*/ 584 h 584"/>
              <a:gd name="T16" fmla="*/ 139 w 465"/>
              <a:gd name="T17" fmla="*/ 584 h 584"/>
              <a:gd name="T18" fmla="*/ 132 w 465"/>
              <a:gd name="T19" fmla="*/ 579 h 584"/>
              <a:gd name="T20" fmla="*/ 9 w 465"/>
              <a:gd name="T21" fmla="*/ 487 h 584"/>
              <a:gd name="T22" fmla="*/ 0 w 465"/>
              <a:gd name="T23" fmla="*/ 480 h 584"/>
              <a:gd name="T24" fmla="*/ 0 w 465"/>
              <a:gd name="T25" fmla="*/ 468 h 584"/>
              <a:gd name="T26" fmla="*/ 0 w 465"/>
              <a:gd name="T27" fmla="*/ 24 h 584"/>
              <a:gd name="T28" fmla="*/ 0 w 465"/>
              <a:gd name="T29" fmla="*/ 0 h 584"/>
              <a:gd name="T30" fmla="*/ 23 w 465"/>
              <a:gd name="T31" fmla="*/ 0 h 584"/>
              <a:gd name="T32" fmla="*/ 23 w 465"/>
              <a:gd name="T33" fmla="*/ 0 h 584"/>
              <a:gd name="T34" fmla="*/ 49 w 465"/>
              <a:gd name="T35" fmla="*/ 445 h 584"/>
              <a:gd name="T36" fmla="*/ 122 w 465"/>
              <a:gd name="T37" fmla="*/ 416 h 584"/>
              <a:gd name="T38" fmla="*/ 134 w 465"/>
              <a:gd name="T39" fmla="*/ 411 h 584"/>
              <a:gd name="T40" fmla="*/ 137 w 465"/>
              <a:gd name="T41" fmla="*/ 423 h 584"/>
              <a:gd name="T42" fmla="*/ 170 w 465"/>
              <a:gd name="T43" fmla="*/ 534 h 584"/>
              <a:gd name="T44" fmla="*/ 418 w 465"/>
              <a:gd name="T45" fmla="*/ 534 h 584"/>
              <a:gd name="T46" fmla="*/ 418 w 465"/>
              <a:gd name="T47" fmla="*/ 47 h 584"/>
              <a:gd name="T48" fmla="*/ 49 w 465"/>
              <a:gd name="T49" fmla="*/ 47 h 584"/>
              <a:gd name="T50" fmla="*/ 49 w 465"/>
              <a:gd name="T51" fmla="*/ 445 h 584"/>
              <a:gd name="T52" fmla="*/ 49 w 465"/>
              <a:gd name="T53" fmla="*/ 445 h 584"/>
              <a:gd name="T54" fmla="*/ 144 w 465"/>
              <a:gd name="T55" fmla="*/ 527 h 584"/>
              <a:gd name="T56" fmla="*/ 120 w 465"/>
              <a:gd name="T57" fmla="*/ 440 h 584"/>
              <a:gd name="T58" fmla="*/ 56 w 465"/>
              <a:gd name="T59" fmla="*/ 463 h 584"/>
              <a:gd name="T60" fmla="*/ 144 w 465"/>
              <a:gd name="T61" fmla="*/ 527 h 584"/>
              <a:gd name="T62" fmla="*/ 144 w 465"/>
              <a:gd name="T63" fmla="*/ 527 h 584"/>
              <a:gd name="T64" fmla="*/ 111 w 465"/>
              <a:gd name="T65" fmla="*/ 315 h 584"/>
              <a:gd name="T66" fmla="*/ 111 w 465"/>
              <a:gd name="T67" fmla="*/ 333 h 584"/>
              <a:gd name="T68" fmla="*/ 359 w 465"/>
              <a:gd name="T69" fmla="*/ 333 h 584"/>
              <a:gd name="T70" fmla="*/ 359 w 465"/>
              <a:gd name="T71" fmla="*/ 315 h 584"/>
              <a:gd name="T72" fmla="*/ 111 w 465"/>
              <a:gd name="T73" fmla="*/ 315 h 584"/>
              <a:gd name="T74" fmla="*/ 111 w 465"/>
              <a:gd name="T75" fmla="*/ 315 h 584"/>
              <a:gd name="T76" fmla="*/ 111 w 465"/>
              <a:gd name="T77" fmla="*/ 253 h 584"/>
              <a:gd name="T78" fmla="*/ 111 w 465"/>
              <a:gd name="T79" fmla="*/ 274 h 584"/>
              <a:gd name="T80" fmla="*/ 359 w 465"/>
              <a:gd name="T81" fmla="*/ 274 h 584"/>
              <a:gd name="T82" fmla="*/ 359 w 465"/>
              <a:gd name="T83" fmla="*/ 253 h 584"/>
              <a:gd name="T84" fmla="*/ 111 w 465"/>
              <a:gd name="T85" fmla="*/ 253 h 584"/>
              <a:gd name="T86" fmla="*/ 111 w 465"/>
              <a:gd name="T87" fmla="*/ 253 h 584"/>
              <a:gd name="T88" fmla="*/ 111 w 465"/>
              <a:gd name="T89" fmla="*/ 187 h 584"/>
              <a:gd name="T90" fmla="*/ 111 w 465"/>
              <a:gd name="T91" fmla="*/ 208 h 584"/>
              <a:gd name="T92" fmla="*/ 359 w 465"/>
              <a:gd name="T93" fmla="*/ 208 h 584"/>
              <a:gd name="T94" fmla="*/ 359 w 465"/>
              <a:gd name="T95" fmla="*/ 187 h 584"/>
              <a:gd name="T96" fmla="*/ 111 w 465"/>
              <a:gd name="T97" fmla="*/ 187 h 584"/>
              <a:gd name="T98" fmla="*/ 111 w 465"/>
              <a:gd name="T99" fmla="*/ 187 h 584"/>
              <a:gd name="T100" fmla="*/ 111 w 465"/>
              <a:gd name="T101" fmla="*/ 125 h 584"/>
              <a:gd name="T102" fmla="*/ 111 w 465"/>
              <a:gd name="T103" fmla="*/ 147 h 584"/>
              <a:gd name="T104" fmla="*/ 359 w 465"/>
              <a:gd name="T105" fmla="*/ 147 h 584"/>
              <a:gd name="T106" fmla="*/ 359 w 465"/>
              <a:gd name="T107" fmla="*/ 125 h 584"/>
              <a:gd name="T108" fmla="*/ 111 w 465"/>
              <a:gd name="T109" fmla="*/ 12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5" h="584">
                <a:moveTo>
                  <a:pt x="23" y="0"/>
                </a:moveTo>
                <a:lnTo>
                  <a:pt x="442" y="0"/>
                </a:lnTo>
                <a:lnTo>
                  <a:pt x="465" y="0"/>
                </a:lnTo>
                <a:lnTo>
                  <a:pt x="465" y="24"/>
                </a:lnTo>
                <a:lnTo>
                  <a:pt x="465" y="560"/>
                </a:lnTo>
                <a:lnTo>
                  <a:pt x="465" y="584"/>
                </a:lnTo>
                <a:lnTo>
                  <a:pt x="442" y="584"/>
                </a:lnTo>
                <a:lnTo>
                  <a:pt x="146" y="584"/>
                </a:lnTo>
                <a:lnTo>
                  <a:pt x="139" y="584"/>
                </a:lnTo>
                <a:lnTo>
                  <a:pt x="132" y="579"/>
                </a:lnTo>
                <a:lnTo>
                  <a:pt x="9" y="487"/>
                </a:lnTo>
                <a:lnTo>
                  <a:pt x="0" y="480"/>
                </a:lnTo>
                <a:lnTo>
                  <a:pt x="0" y="468"/>
                </a:lnTo>
                <a:lnTo>
                  <a:pt x="0" y="24"/>
                </a:ln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close/>
                <a:moveTo>
                  <a:pt x="49" y="445"/>
                </a:moveTo>
                <a:lnTo>
                  <a:pt x="122" y="416"/>
                </a:lnTo>
                <a:lnTo>
                  <a:pt x="134" y="411"/>
                </a:lnTo>
                <a:lnTo>
                  <a:pt x="137" y="423"/>
                </a:lnTo>
                <a:lnTo>
                  <a:pt x="170" y="534"/>
                </a:lnTo>
                <a:lnTo>
                  <a:pt x="418" y="534"/>
                </a:lnTo>
                <a:lnTo>
                  <a:pt x="418" y="47"/>
                </a:lnTo>
                <a:lnTo>
                  <a:pt x="49" y="47"/>
                </a:lnTo>
                <a:lnTo>
                  <a:pt x="49" y="445"/>
                </a:lnTo>
                <a:lnTo>
                  <a:pt x="49" y="445"/>
                </a:lnTo>
                <a:close/>
                <a:moveTo>
                  <a:pt x="144" y="527"/>
                </a:moveTo>
                <a:lnTo>
                  <a:pt x="120" y="440"/>
                </a:lnTo>
                <a:lnTo>
                  <a:pt x="56" y="463"/>
                </a:lnTo>
                <a:lnTo>
                  <a:pt x="144" y="527"/>
                </a:lnTo>
                <a:lnTo>
                  <a:pt x="144" y="527"/>
                </a:lnTo>
                <a:close/>
                <a:moveTo>
                  <a:pt x="111" y="315"/>
                </a:moveTo>
                <a:lnTo>
                  <a:pt x="111" y="333"/>
                </a:lnTo>
                <a:lnTo>
                  <a:pt x="359" y="333"/>
                </a:lnTo>
                <a:lnTo>
                  <a:pt x="359" y="315"/>
                </a:lnTo>
                <a:lnTo>
                  <a:pt x="111" y="315"/>
                </a:lnTo>
                <a:lnTo>
                  <a:pt x="111" y="315"/>
                </a:lnTo>
                <a:close/>
                <a:moveTo>
                  <a:pt x="111" y="253"/>
                </a:moveTo>
                <a:lnTo>
                  <a:pt x="111" y="274"/>
                </a:lnTo>
                <a:lnTo>
                  <a:pt x="359" y="274"/>
                </a:lnTo>
                <a:lnTo>
                  <a:pt x="359" y="253"/>
                </a:lnTo>
                <a:lnTo>
                  <a:pt x="111" y="253"/>
                </a:lnTo>
                <a:lnTo>
                  <a:pt x="111" y="253"/>
                </a:lnTo>
                <a:close/>
                <a:moveTo>
                  <a:pt x="111" y="187"/>
                </a:moveTo>
                <a:lnTo>
                  <a:pt x="111" y="208"/>
                </a:lnTo>
                <a:lnTo>
                  <a:pt x="359" y="208"/>
                </a:lnTo>
                <a:lnTo>
                  <a:pt x="359" y="187"/>
                </a:lnTo>
                <a:lnTo>
                  <a:pt x="111" y="187"/>
                </a:lnTo>
                <a:lnTo>
                  <a:pt x="111" y="187"/>
                </a:lnTo>
                <a:close/>
                <a:moveTo>
                  <a:pt x="111" y="125"/>
                </a:moveTo>
                <a:lnTo>
                  <a:pt x="111" y="147"/>
                </a:lnTo>
                <a:lnTo>
                  <a:pt x="359" y="147"/>
                </a:lnTo>
                <a:lnTo>
                  <a:pt x="359" y="125"/>
                </a:lnTo>
                <a:lnTo>
                  <a:pt x="111" y="12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6" name="Freeform 206"/>
          <p:cNvSpPr>
            <a:spLocks noEditPoints="1"/>
          </p:cNvSpPr>
          <p:nvPr/>
        </p:nvSpPr>
        <p:spPr bwMode="auto">
          <a:xfrm>
            <a:off x="7093304" y="4038925"/>
            <a:ext cx="369136" cy="449909"/>
          </a:xfrm>
          <a:custGeom>
            <a:avLst/>
            <a:gdLst>
              <a:gd name="T0" fmla="*/ 88 w 193"/>
              <a:gd name="T1" fmla="*/ 220 h 236"/>
              <a:gd name="T2" fmla="*/ 193 w 193"/>
              <a:gd name="T3" fmla="*/ 220 h 236"/>
              <a:gd name="T4" fmla="*/ 193 w 193"/>
              <a:gd name="T5" fmla="*/ 236 h 236"/>
              <a:gd name="T6" fmla="*/ 54 w 193"/>
              <a:gd name="T7" fmla="*/ 236 h 236"/>
              <a:gd name="T8" fmla="*/ 88 w 193"/>
              <a:gd name="T9" fmla="*/ 220 h 236"/>
              <a:gd name="T10" fmla="*/ 146 w 193"/>
              <a:gd name="T11" fmla="*/ 78 h 236"/>
              <a:gd name="T12" fmla="*/ 151 w 193"/>
              <a:gd name="T13" fmla="*/ 69 h 236"/>
              <a:gd name="T14" fmla="*/ 152 w 193"/>
              <a:gd name="T15" fmla="*/ 69 h 236"/>
              <a:gd name="T16" fmla="*/ 153 w 193"/>
              <a:gd name="T17" fmla="*/ 57 h 236"/>
              <a:gd name="T18" fmla="*/ 145 w 193"/>
              <a:gd name="T19" fmla="*/ 47 h 236"/>
              <a:gd name="T20" fmla="*/ 98 w 193"/>
              <a:gd name="T21" fmla="*/ 19 h 236"/>
              <a:gd name="T22" fmla="*/ 86 w 193"/>
              <a:gd name="T23" fmla="*/ 18 h 236"/>
              <a:gd name="T24" fmla="*/ 86 w 193"/>
              <a:gd name="T25" fmla="*/ 18 h 236"/>
              <a:gd name="T26" fmla="*/ 76 w 193"/>
              <a:gd name="T27" fmla="*/ 25 h 236"/>
              <a:gd name="T28" fmla="*/ 76 w 193"/>
              <a:gd name="T29" fmla="*/ 25 h 236"/>
              <a:gd name="T30" fmla="*/ 70 w 193"/>
              <a:gd name="T31" fmla="*/ 34 h 236"/>
              <a:gd name="T32" fmla="*/ 72 w 193"/>
              <a:gd name="T33" fmla="*/ 35 h 236"/>
              <a:gd name="T34" fmla="*/ 91 w 193"/>
              <a:gd name="T35" fmla="*/ 46 h 236"/>
              <a:gd name="T36" fmla="*/ 126 w 193"/>
              <a:gd name="T37" fmla="*/ 66 h 236"/>
              <a:gd name="T38" fmla="*/ 145 w 193"/>
              <a:gd name="T39" fmla="*/ 77 h 236"/>
              <a:gd name="T40" fmla="*/ 146 w 193"/>
              <a:gd name="T41" fmla="*/ 78 h 236"/>
              <a:gd name="T42" fmla="*/ 167 w 193"/>
              <a:gd name="T43" fmla="*/ 73 h 236"/>
              <a:gd name="T44" fmla="*/ 167 w 193"/>
              <a:gd name="T45" fmla="*/ 73 h 236"/>
              <a:gd name="T46" fmla="*/ 159 w 193"/>
              <a:gd name="T47" fmla="*/ 87 h 236"/>
              <a:gd name="T48" fmla="*/ 155 w 193"/>
              <a:gd name="T49" fmla="*/ 93 h 236"/>
              <a:gd name="T50" fmla="*/ 154 w 193"/>
              <a:gd name="T51" fmla="*/ 96 h 236"/>
              <a:gd name="T52" fmla="*/ 154 w 193"/>
              <a:gd name="T53" fmla="*/ 97 h 236"/>
              <a:gd name="T54" fmla="*/ 154 w 193"/>
              <a:gd name="T55" fmla="*/ 97 h 236"/>
              <a:gd name="T56" fmla="*/ 104 w 193"/>
              <a:gd name="T57" fmla="*/ 183 h 236"/>
              <a:gd name="T58" fmla="*/ 102 w 193"/>
              <a:gd name="T59" fmla="*/ 186 h 236"/>
              <a:gd name="T60" fmla="*/ 99 w 193"/>
              <a:gd name="T61" fmla="*/ 187 h 236"/>
              <a:gd name="T62" fmla="*/ 73 w 193"/>
              <a:gd name="T63" fmla="*/ 188 h 236"/>
              <a:gd name="T64" fmla="*/ 65 w 193"/>
              <a:gd name="T65" fmla="*/ 176 h 236"/>
              <a:gd name="T66" fmla="*/ 44 w 193"/>
              <a:gd name="T67" fmla="*/ 171 h 236"/>
              <a:gd name="T68" fmla="*/ 27 w 193"/>
              <a:gd name="T69" fmla="*/ 153 h 236"/>
              <a:gd name="T70" fmla="*/ 12 w 193"/>
              <a:gd name="T71" fmla="*/ 152 h 236"/>
              <a:gd name="T72" fmla="*/ 0 w 193"/>
              <a:gd name="T73" fmla="*/ 129 h 236"/>
              <a:gd name="T74" fmla="*/ 0 w 193"/>
              <a:gd name="T75" fmla="*/ 126 h 236"/>
              <a:gd name="T76" fmla="*/ 1 w 193"/>
              <a:gd name="T77" fmla="*/ 124 h 236"/>
              <a:gd name="T78" fmla="*/ 51 w 193"/>
              <a:gd name="T79" fmla="*/ 37 h 236"/>
              <a:gd name="T80" fmla="*/ 51 w 193"/>
              <a:gd name="T81" fmla="*/ 37 h 236"/>
              <a:gd name="T82" fmla="*/ 53 w 193"/>
              <a:gd name="T83" fmla="*/ 34 h 236"/>
              <a:gd name="T84" fmla="*/ 56 w 193"/>
              <a:gd name="T85" fmla="*/ 28 h 236"/>
              <a:gd name="T86" fmla="*/ 56 w 193"/>
              <a:gd name="T87" fmla="*/ 28 h 236"/>
              <a:gd name="T88" fmla="*/ 64 w 193"/>
              <a:gd name="T89" fmla="*/ 14 h 236"/>
              <a:gd name="T90" fmla="*/ 64 w 193"/>
              <a:gd name="T91" fmla="*/ 14 h 236"/>
              <a:gd name="T92" fmla="*/ 81 w 193"/>
              <a:gd name="T93" fmla="*/ 2 h 236"/>
              <a:gd name="T94" fmla="*/ 81 w 193"/>
              <a:gd name="T95" fmla="*/ 2 h 236"/>
              <a:gd name="T96" fmla="*/ 101 w 193"/>
              <a:gd name="T97" fmla="*/ 4 h 236"/>
              <a:gd name="T98" fmla="*/ 157 w 193"/>
              <a:gd name="T99" fmla="*/ 37 h 236"/>
              <a:gd name="T100" fmla="*/ 170 w 193"/>
              <a:gd name="T101" fmla="*/ 53 h 236"/>
              <a:gd name="T102" fmla="*/ 167 w 193"/>
              <a:gd name="T103" fmla="*/ 73 h 236"/>
              <a:gd name="T104" fmla="*/ 2 w 193"/>
              <a:gd name="T105" fmla="*/ 171 h 236"/>
              <a:gd name="T106" fmla="*/ 4 w 193"/>
              <a:gd name="T107" fmla="*/ 219 h 236"/>
              <a:gd name="T108" fmla="*/ 25 w 193"/>
              <a:gd name="T109" fmla="*/ 231 h 236"/>
              <a:gd name="T110" fmla="*/ 68 w 193"/>
              <a:gd name="T111" fmla="*/ 209 h 236"/>
              <a:gd name="T112" fmla="*/ 2 w 193"/>
              <a:gd name="T113" fmla="*/ 17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3" h="236">
                <a:moveTo>
                  <a:pt x="88" y="220"/>
                </a:moveTo>
                <a:cubicBezTo>
                  <a:pt x="193" y="220"/>
                  <a:pt x="193" y="220"/>
                  <a:pt x="193" y="220"/>
                </a:cubicBezTo>
                <a:cubicBezTo>
                  <a:pt x="193" y="236"/>
                  <a:pt x="193" y="236"/>
                  <a:pt x="193" y="236"/>
                </a:cubicBezTo>
                <a:cubicBezTo>
                  <a:pt x="54" y="236"/>
                  <a:pt x="54" y="236"/>
                  <a:pt x="54" y="236"/>
                </a:cubicBezTo>
                <a:cubicBezTo>
                  <a:pt x="88" y="220"/>
                  <a:pt x="88" y="220"/>
                  <a:pt x="88" y="220"/>
                </a:cubicBezTo>
                <a:close/>
                <a:moveTo>
                  <a:pt x="146" y="78"/>
                </a:moveTo>
                <a:cubicBezTo>
                  <a:pt x="151" y="69"/>
                  <a:pt x="151" y="69"/>
                  <a:pt x="151" y="69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54" y="65"/>
                  <a:pt x="154" y="61"/>
                  <a:pt x="153" y="57"/>
                </a:cubicBezTo>
                <a:cubicBezTo>
                  <a:pt x="152" y="52"/>
                  <a:pt x="149" y="49"/>
                  <a:pt x="145" y="47"/>
                </a:cubicBezTo>
                <a:cubicBezTo>
                  <a:pt x="98" y="19"/>
                  <a:pt x="98" y="19"/>
                  <a:pt x="98" y="19"/>
                </a:cubicBezTo>
                <a:cubicBezTo>
                  <a:pt x="94" y="17"/>
                  <a:pt x="90" y="16"/>
                  <a:pt x="86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2" y="19"/>
                  <a:pt x="78" y="21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0" y="34"/>
                  <a:pt x="70" y="34"/>
                  <a:pt x="70" y="34"/>
                </a:cubicBezTo>
                <a:cubicBezTo>
                  <a:pt x="72" y="35"/>
                  <a:pt x="72" y="35"/>
                  <a:pt x="72" y="35"/>
                </a:cubicBezTo>
                <a:cubicBezTo>
                  <a:pt x="91" y="46"/>
                  <a:pt x="91" y="46"/>
                  <a:pt x="91" y="46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6" y="78"/>
                  <a:pt x="146" y="78"/>
                  <a:pt x="146" y="78"/>
                </a:cubicBezTo>
                <a:close/>
                <a:moveTo>
                  <a:pt x="167" y="73"/>
                </a:moveTo>
                <a:cubicBezTo>
                  <a:pt x="167" y="73"/>
                  <a:pt x="167" y="73"/>
                  <a:pt x="167" y="73"/>
                </a:cubicBezTo>
                <a:cubicBezTo>
                  <a:pt x="159" y="87"/>
                  <a:pt x="159" y="87"/>
                  <a:pt x="159" y="87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02" y="186"/>
                  <a:pt x="102" y="186"/>
                  <a:pt x="102" y="186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8" y="192"/>
                  <a:pt x="80" y="192"/>
                  <a:pt x="73" y="188"/>
                </a:cubicBezTo>
                <a:cubicBezTo>
                  <a:pt x="69" y="185"/>
                  <a:pt x="67" y="181"/>
                  <a:pt x="65" y="176"/>
                </a:cubicBezTo>
                <a:cubicBezTo>
                  <a:pt x="57" y="176"/>
                  <a:pt x="50" y="174"/>
                  <a:pt x="44" y="171"/>
                </a:cubicBezTo>
                <a:cubicBezTo>
                  <a:pt x="37" y="167"/>
                  <a:pt x="31" y="161"/>
                  <a:pt x="27" y="153"/>
                </a:cubicBezTo>
                <a:cubicBezTo>
                  <a:pt x="22" y="155"/>
                  <a:pt x="17" y="154"/>
                  <a:pt x="12" y="152"/>
                </a:cubicBezTo>
                <a:cubicBezTo>
                  <a:pt x="5" y="149"/>
                  <a:pt x="0" y="142"/>
                  <a:pt x="0" y="129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4"/>
                  <a:pt x="1" y="124"/>
                  <a:pt x="1" y="124"/>
                </a:cubicBezTo>
                <a:cubicBezTo>
                  <a:pt x="51" y="37"/>
                  <a:pt x="51" y="37"/>
                  <a:pt x="51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4"/>
                  <a:pt x="53" y="34"/>
                  <a:pt x="53" y="34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8" y="8"/>
                  <a:pt x="74" y="4"/>
                  <a:pt x="81" y="2"/>
                </a:cubicBezTo>
                <a:cubicBezTo>
                  <a:pt x="81" y="2"/>
                  <a:pt x="81" y="2"/>
                  <a:pt x="81" y="2"/>
                </a:cubicBezTo>
                <a:cubicBezTo>
                  <a:pt x="87" y="0"/>
                  <a:pt x="94" y="1"/>
                  <a:pt x="101" y="4"/>
                </a:cubicBezTo>
                <a:cubicBezTo>
                  <a:pt x="157" y="37"/>
                  <a:pt x="157" y="37"/>
                  <a:pt x="157" y="37"/>
                </a:cubicBezTo>
                <a:cubicBezTo>
                  <a:pt x="163" y="41"/>
                  <a:pt x="168" y="47"/>
                  <a:pt x="170" y="53"/>
                </a:cubicBezTo>
                <a:cubicBezTo>
                  <a:pt x="171" y="60"/>
                  <a:pt x="171" y="67"/>
                  <a:pt x="167" y="73"/>
                </a:cubicBezTo>
                <a:close/>
                <a:moveTo>
                  <a:pt x="2" y="171"/>
                </a:moveTo>
                <a:cubicBezTo>
                  <a:pt x="4" y="219"/>
                  <a:pt x="4" y="219"/>
                  <a:pt x="4" y="219"/>
                </a:cubicBezTo>
                <a:cubicBezTo>
                  <a:pt x="25" y="231"/>
                  <a:pt x="25" y="231"/>
                  <a:pt x="25" y="231"/>
                </a:cubicBezTo>
                <a:cubicBezTo>
                  <a:pt x="68" y="209"/>
                  <a:pt x="68" y="209"/>
                  <a:pt x="68" y="209"/>
                </a:cubicBezTo>
                <a:lnTo>
                  <a:pt x="2" y="17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13" name="组合 212"/>
          <p:cNvGrpSpPr/>
          <p:nvPr/>
        </p:nvGrpSpPr>
        <p:grpSpPr>
          <a:xfrm>
            <a:off x="3729735" y="733055"/>
            <a:ext cx="1654810" cy="706799"/>
            <a:chOff x="4972980" y="976560"/>
            <a:chExt cx="2206413" cy="942399"/>
          </a:xfrm>
        </p:grpSpPr>
        <p:sp>
          <p:nvSpPr>
            <p:cNvPr id="214" name="矩形 21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5" name="Text Box 3"/>
            <p:cNvSpPr txBox="1">
              <a:spLocks noChangeArrowheads="1"/>
            </p:cNvSpPr>
            <p:nvPr/>
          </p:nvSpPr>
          <p:spPr bwMode="auto">
            <a:xfrm>
              <a:off x="5286160" y="976560"/>
              <a:ext cx="1652570" cy="452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18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7</a:t>
              </a:r>
              <a:endParaRPr lang="zh-CN" altLang="en-US" sz="18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16" name="矩形 215"/>
            <p:cNvSpPr/>
            <p:nvPr/>
          </p:nvSpPr>
          <p:spPr>
            <a:xfrm>
              <a:off x="4972980" y="1359825"/>
              <a:ext cx="2206413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zh-CN" altLang="en-US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金融类超实用图标</a:t>
              </a:r>
              <a:r>
                <a:rPr lang="en-US" altLang="zh-CN" sz="1350" dirty="0" smtClean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350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>
          <a:xfrm>
            <a:off x="4304380" y="1387101"/>
            <a:ext cx="516988" cy="52754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6" name="Text Box 3"/>
          <p:cNvSpPr txBox="1">
            <a:spLocks noChangeArrowheads="1"/>
          </p:cNvSpPr>
          <p:nvPr/>
        </p:nvSpPr>
        <p:spPr bwMode="auto">
          <a:xfrm>
            <a:off x="3931963" y="733055"/>
            <a:ext cx="1294711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18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8</a:t>
            </a:r>
            <a:endParaRPr lang="zh-CN" altLang="en-US" sz="18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3456636" y="1020504"/>
            <a:ext cx="224028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sz="1350" b="1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学前教育</a:t>
            </a:r>
            <a:r>
              <a:rPr lang="zh-CN" altLang="en-US" sz="1350" dirty="0" smtClean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常用简笔线形图标</a:t>
            </a:r>
            <a:endParaRPr lang="zh-CN" altLang="en-US" sz="1350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2161453" y="1814441"/>
            <a:ext cx="434087" cy="447728"/>
            <a:chOff x="946150" y="1208088"/>
            <a:chExt cx="858838" cy="885825"/>
          </a:xfrm>
          <a:solidFill>
            <a:srgbClr val="FC621E"/>
          </a:solidFill>
        </p:grpSpPr>
        <p:sp>
          <p:nvSpPr>
            <p:cNvPr id="129" name="Freeform 26"/>
            <p:cNvSpPr/>
            <p:nvPr/>
          </p:nvSpPr>
          <p:spPr bwMode="auto">
            <a:xfrm>
              <a:off x="993775" y="1212850"/>
              <a:ext cx="763588" cy="731837"/>
            </a:xfrm>
            <a:custGeom>
              <a:avLst/>
              <a:gdLst>
                <a:gd name="T0" fmla="*/ 84 w 272"/>
                <a:gd name="T1" fmla="*/ 260 h 261"/>
                <a:gd name="T2" fmla="*/ 82 w 272"/>
                <a:gd name="T3" fmla="*/ 260 h 261"/>
                <a:gd name="T4" fmla="*/ 0 w 272"/>
                <a:gd name="T5" fmla="*/ 136 h 261"/>
                <a:gd name="T6" fmla="*/ 136 w 272"/>
                <a:gd name="T7" fmla="*/ 0 h 261"/>
                <a:gd name="T8" fmla="*/ 272 w 272"/>
                <a:gd name="T9" fmla="*/ 136 h 261"/>
                <a:gd name="T10" fmla="*/ 190 w 272"/>
                <a:gd name="T11" fmla="*/ 260 h 261"/>
                <a:gd name="T12" fmla="*/ 184 w 272"/>
                <a:gd name="T13" fmla="*/ 258 h 261"/>
                <a:gd name="T14" fmla="*/ 187 w 272"/>
                <a:gd name="T15" fmla="*/ 252 h 261"/>
                <a:gd name="T16" fmla="*/ 262 w 272"/>
                <a:gd name="T17" fmla="*/ 136 h 261"/>
                <a:gd name="T18" fmla="*/ 136 w 272"/>
                <a:gd name="T19" fmla="*/ 9 h 261"/>
                <a:gd name="T20" fmla="*/ 10 w 272"/>
                <a:gd name="T21" fmla="*/ 136 h 261"/>
                <a:gd name="T22" fmla="*/ 86 w 272"/>
                <a:gd name="T23" fmla="*/ 252 h 261"/>
                <a:gd name="T24" fmla="*/ 88 w 272"/>
                <a:gd name="T25" fmla="*/ 258 h 261"/>
                <a:gd name="T26" fmla="*/ 84 w 272"/>
                <a:gd name="T27" fmla="*/ 2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261">
                  <a:moveTo>
                    <a:pt x="84" y="260"/>
                  </a:moveTo>
                  <a:cubicBezTo>
                    <a:pt x="83" y="260"/>
                    <a:pt x="82" y="260"/>
                    <a:pt x="82" y="260"/>
                  </a:cubicBezTo>
                  <a:cubicBezTo>
                    <a:pt x="32" y="238"/>
                    <a:pt x="0" y="190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1" y="0"/>
                    <a:pt x="272" y="61"/>
                    <a:pt x="272" y="136"/>
                  </a:cubicBezTo>
                  <a:cubicBezTo>
                    <a:pt x="272" y="190"/>
                    <a:pt x="240" y="238"/>
                    <a:pt x="190" y="260"/>
                  </a:cubicBezTo>
                  <a:cubicBezTo>
                    <a:pt x="188" y="261"/>
                    <a:pt x="185" y="260"/>
                    <a:pt x="184" y="258"/>
                  </a:cubicBezTo>
                  <a:cubicBezTo>
                    <a:pt x="183" y="255"/>
                    <a:pt x="184" y="253"/>
                    <a:pt x="187" y="252"/>
                  </a:cubicBezTo>
                  <a:cubicBezTo>
                    <a:pt x="233" y="231"/>
                    <a:pt x="262" y="186"/>
                    <a:pt x="262" y="136"/>
                  </a:cubicBezTo>
                  <a:cubicBezTo>
                    <a:pt x="262" y="66"/>
                    <a:pt x="206" y="9"/>
                    <a:pt x="136" y="9"/>
                  </a:cubicBezTo>
                  <a:cubicBezTo>
                    <a:pt x="66" y="9"/>
                    <a:pt x="10" y="66"/>
                    <a:pt x="10" y="136"/>
                  </a:cubicBezTo>
                  <a:cubicBezTo>
                    <a:pt x="10" y="186"/>
                    <a:pt x="39" y="231"/>
                    <a:pt x="86" y="252"/>
                  </a:cubicBezTo>
                  <a:cubicBezTo>
                    <a:pt x="88" y="253"/>
                    <a:pt x="89" y="255"/>
                    <a:pt x="88" y="258"/>
                  </a:cubicBezTo>
                  <a:cubicBezTo>
                    <a:pt x="87" y="259"/>
                    <a:pt x="85" y="260"/>
                    <a:pt x="84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27"/>
            <p:cNvSpPr/>
            <p:nvPr/>
          </p:nvSpPr>
          <p:spPr bwMode="auto">
            <a:xfrm>
              <a:off x="1336675" y="1658938"/>
              <a:ext cx="80963" cy="47625"/>
            </a:xfrm>
            <a:custGeom>
              <a:avLst/>
              <a:gdLst>
                <a:gd name="T0" fmla="*/ 5 w 29"/>
                <a:gd name="T1" fmla="*/ 17 h 17"/>
                <a:gd name="T2" fmla="*/ 4 w 29"/>
                <a:gd name="T3" fmla="*/ 17 h 17"/>
                <a:gd name="T4" fmla="*/ 1 w 29"/>
                <a:gd name="T5" fmla="*/ 12 h 17"/>
                <a:gd name="T6" fmla="*/ 15 w 29"/>
                <a:gd name="T7" fmla="*/ 0 h 17"/>
                <a:gd name="T8" fmla="*/ 29 w 29"/>
                <a:gd name="T9" fmla="*/ 12 h 17"/>
                <a:gd name="T10" fmla="*/ 25 w 29"/>
                <a:gd name="T11" fmla="*/ 17 h 17"/>
                <a:gd name="T12" fmla="*/ 20 w 29"/>
                <a:gd name="T13" fmla="*/ 13 h 17"/>
                <a:gd name="T14" fmla="*/ 15 w 29"/>
                <a:gd name="T15" fmla="*/ 9 h 17"/>
                <a:gd name="T16" fmla="*/ 10 w 29"/>
                <a:gd name="T17" fmla="*/ 13 h 17"/>
                <a:gd name="T18" fmla="*/ 5 w 29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5" y="17"/>
                  </a:moveTo>
                  <a:cubicBezTo>
                    <a:pt x="5" y="17"/>
                    <a:pt x="5" y="17"/>
                    <a:pt x="4" y="17"/>
                  </a:cubicBezTo>
                  <a:cubicBezTo>
                    <a:pt x="2" y="17"/>
                    <a:pt x="0" y="14"/>
                    <a:pt x="1" y="12"/>
                  </a:cubicBezTo>
                  <a:cubicBezTo>
                    <a:pt x="2" y="5"/>
                    <a:pt x="8" y="0"/>
                    <a:pt x="15" y="0"/>
                  </a:cubicBezTo>
                  <a:cubicBezTo>
                    <a:pt x="22" y="0"/>
                    <a:pt x="27" y="5"/>
                    <a:pt x="29" y="12"/>
                  </a:cubicBezTo>
                  <a:cubicBezTo>
                    <a:pt x="29" y="14"/>
                    <a:pt x="27" y="17"/>
                    <a:pt x="25" y="17"/>
                  </a:cubicBezTo>
                  <a:cubicBezTo>
                    <a:pt x="22" y="17"/>
                    <a:pt x="20" y="16"/>
                    <a:pt x="20" y="13"/>
                  </a:cubicBezTo>
                  <a:cubicBezTo>
                    <a:pt x="19" y="11"/>
                    <a:pt x="17" y="9"/>
                    <a:pt x="15" y="9"/>
                  </a:cubicBezTo>
                  <a:cubicBezTo>
                    <a:pt x="12" y="9"/>
                    <a:pt x="10" y="11"/>
                    <a:pt x="10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28"/>
            <p:cNvSpPr/>
            <p:nvPr/>
          </p:nvSpPr>
          <p:spPr bwMode="auto">
            <a:xfrm>
              <a:off x="946150" y="1570038"/>
              <a:ext cx="80963" cy="133350"/>
            </a:xfrm>
            <a:custGeom>
              <a:avLst/>
              <a:gdLst>
                <a:gd name="T0" fmla="*/ 24 w 29"/>
                <a:gd name="T1" fmla="*/ 48 h 48"/>
                <a:gd name="T2" fmla="*/ 24 w 29"/>
                <a:gd name="T3" fmla="*/ 48 h 48"/>
                <a:gd name="T4" fmla="*/ 1 w 29"/>
                <a:gd name="T5" fmla="*/ 26 h 48"/>
                <a:gd name="T6" fmla="*/ 19 w 29"/>
                <a:gd name="T7" fmla="*/ 0 h 48"/>
                <a:gd name="T8" fmla="*/ 24 w 29"/>
                <a:gd name="T9" fmla="*/ 4 h 48"/>
                <a:gd name="T10" fmla="*/ 21 w 29"/>
                <a:gd name="T11" fmla="*/ 9 h 48"/>
                <a:gd name="T12" fmla="*/ 10 w 29"/>
                <a:gd name="T13" fmla="*/ 25 h 48"/>
                <a:gd name="T14" fmla="*/ 24 w 29"/>
                <a:gd name="T15" fmla="*/ 39 h 48"/>
                <a:gd name="T16" fmla="*/ 29 w 29"/>
                <a:gd name="T17" fmla="*/ 43 h 48"/>
                <a:gd name="T18" fmla="*/ 24 w 29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8"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2" y="47"/>
                    <a:pt x="2" y="38"/>
                    <a:pt x="1" y="26"/>
                  </a:cubicBezTo>
                  <a:cubicBezTo>
                    <a:pt x="0" y="14"/>
                    <a:pt x="7" y="3"/>
                    <a:pt x="19" y="0"/>
                  </a:cubicBezTo>
                  <a:cubicBezTo>
                    <a:pt x="21" y="0"/>
                    <a:pt x="24" y="1"/>
                    <a:pt x="24" y="4"/>
                  </a:cubicBezTo>
                  <a:cubicBezTo>
                    <a:pt x="25" y="6"/>
                    <a:pt x="24" y="9"/>
                    <a:pt x="21" y="9"/>
                  </a:cubicBezTo>
                  <a:cubicBezTo>
                    <a:pt x="14" y="11"/>
                    <a:pt x="9" y="18"/>
                    <a:pt x="10" y="25"/>
                  </a:cubicBezTo>
                  <a:cubicBezTo>
                    <a:pt x="11" y="33"/>
                    <a:pt x="17" y="38"/>
                    <a:pt x="24" y="39"/>
                  </a:cubicBezTo>
                  <a:cubicBezTo>
                    <a:pt x="27" y="39"/>
                    <a:pt x="29" y="41"/>
                    <a:pt x="29" y="43"/>
                  </a:cubicBezTo>
                  <a:cubicBezTo>
                    <a:pt x="29" y="46"/>
                    <a:pt x="27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29"/>
            <p:cNvSpPr/>
            <p:nvPr/>
          </p:nvSpPr>
          <p:spPr bwMode="auto">
            <a:xfrm>
              <a:off x="1725613" y="1570038"/>
              <a:ext cx="79375" cy="133350"/>
            </a:xfrm>
            <a:custGeom>
              <a:avLst/>
              <a:gdLst>
                <a:gd name="T0" fmla="*/ 5 w 28"/>
                <a:gd name="T1" fmla="*/ 48 h 48"/>
                <a:gd name="T2" fmla="*/ 0 w 28"/>
                <a:gd name="T3" fmla="*/ 44 h 48"/>
                <a:gd name="T4" fmla="*/ 4 w 28"/>
                <a:gd name="T5" fmla="*/ 39 h 48"/>
                <a:gd name="T6" fmla="*/ 18 w 28"/>
                <a:gd name="T7" fmla="*/ 25 h 48"/>
                <a:gd name="T8" fmla="*/ 6 w 28"/>
                <a:gd name="T9" fmla="*/ 9 h 48"/>
                <a:gd name="T10" fmla="*/ 3 w 28"/>
                <a:gd name="T11" fmla="*/ 4 h 48"/>
                <a:gd name="T12" fmla="*/ 9 w 28"/>
                <a:gd name="T13" fmla="*/ 1 h 48"/>
                <a:gd name="T14" fmla="*/ 27 w 28"/>
                <a:gd name="T15" fmla="*/ 26 h 48"/>
                <a:gd name="T16" fmla="*/ 5 w 28"/>
                <a:gd name="T17" fmla="*/ 48 h 48"/>
                <a:gd name="T18" fmla="*/ 5 w 28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41"/>
                    <a:pt x="2" y="39"/>
                    <a:pt x="4" y="39"/>
                  </a:cubicBezTo>
                  <a:cubicBezTo>
                    <a:pt x="12" y="38"/>
                    <a:pt x="17" y="33"/>
                    <a:pt x="18" y="25"/>
                  </a:cubicBezTo>
                  <a:cubicBezTo>
                    <a:pt x="19" y="18"/>
                    <a:pt x="14" y="11"/>
                    <a:pt x="6" y="9"/>
                  </a:cubicBezTo>
                  <a:cubicBezTo>
                    <a:pt x="4" y="9"/>
                    <a:pt x="2" y="6"/>
                    <a:pt x="3" y="4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20" y="3"/>
                    <a:pt x="28" y="14"/>
                    <a:pt x="27" y="26"/>
                  </a:cubicBezTo>
                  <a:cubicBezTo>
                    <a:pt x="26" y="38"/>
                    <a:pt x="17" y="47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30"/>
            <p:cNvSpPr/>
            <p:nvPr/>
          </p:nvSpPr>
          <p:spPr bwMode="auto">
            <a:xfrm>
              <a:off x="1300163" y="1754188"/>
              <a:ext cx="150813" cy="65087"/>
            </a:xfrm>
            <a:custGeom>
              <a:avLst/>
              <a:gdLst>
                <a:gd name="T0" fmla="*/ 27 w 54"/>
                <a:gd name="T1" fmla="*/ 23 h 23"/>
                <a:gd name="T2" fmla="*/ 27 w 54"/>
                <a:gd name="T3" fmla="*/ 23 h 23"/>
                <a:gd name="T4" fmla="*/ 2 w 54"/>
                <a:gd name="T5" fmla="*/ 8 h 23"/>
                <a:gd name="T6" fmla="*/ 4 w 54"/>
                <a:gd name="T7" fmla="*/ 1 h 23"/>
                <a:gd name="T8" fmla="*/ 10 w 54"/>
                <a:gd name="T9" fmla="*/ 3 h 23"/>
                <a:gd name="T10" fmla="*/ 27 w 54"/>
                <a:gd name="T11" fmla="*/ 14 h 23"/>
                <a:gd name="T12" fmla="*/ 44 w 54"/>
                <a:gd name="T13" fmla="*/ 3 h 23"/>
                <a:gd name="T14" fmla="*/ 51 w 54"/>
                <a:gd name="T15" fmla="*/ 1 h 23"/>
                <a:gd name="T16" fmla="*/ 53 w 54"/>
                <a:gd name="T17" fmla="*/ 8 h 23"/>
                <a:gd name="T18" fmla="*/ 27 w 5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2" y="8"/>
                  </a:cubicBezTo>
                  <a:cubicBezTo>
                    <a:pt x="0" y="5"/>
                    <a:pt x="1" y="3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3" y="10"/>
                    <a:pt x="20" y="14"/>
                    <a:pt x="27" y="14"/>
                  </a:cubicBezTo>
                  <a:cubicBezTo>
                    <a:pt x="35" y="14"/>
                    <a:pt x="41" y="10"/>
                    <a:pt x="44" y="3"/>
                  </a:cubicBezTo>
                  <a:cubicBezTo>
                    <a:pt x="46" y="1"/>
                    <a:pt x="48" y="0"/>
                    <a:pt x="51" y="1"/>
                  </a:cubicBezTo>
                  <a:cubicBezTo>
                    <a:pt x="53" y="3"/>
                    <a:pt x="54" y="5"/>
                    <a:pt x="53" y="8"/>
                  </a:cubicBezTo>
                  <a:cubicBezTo>
                    <a:pt x="48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31"/>
            <p:cNvSpPr>
              <a:spLocks noEditPoints="1"/>
            </p:cNvSpPr>
            <p:nvPr/>
          </p:nvSpPr>
          <p:spPr bwMode="auto">
            <a:xfrm>
              <a:off x="1322388" y="1943100"/>
              <a:ext cx="103188" cy="117475"/>
            </a:xfrm>
            <a:custGeom>
              <a:avLst/>
              <a:gdLst>
                <a:gd name="T0" fmla="*/ 19 w 37"/>
                <a:gd name="T1" fmla="*/ 42 h 42"/>
                <a:gd name="T2" fmla="*/ 0 w 37"/>
                <a:gd name="T3" fmla="*/ 23 h 42"/>
                <a:gd name="T4" fmla="*/ 0 w 37"/>
                <a:gd name="T5" fmla="*/ 18 h 42"/>
                <a:gd name="T6" fmla="*/ 19 w 37"/>
                <a:gd name="T7" fmla="*/ 0 h 42"/>
                <a:gd name="T8" fmla="*/ 37 w 37"/>
                <a:gd name="T9" fmla="*/ 18 h 42"/>
                <a:gd name="T10" fmla="*/ 37 w 37"/>
                <a:gd name="T11" fmla="*/ 23 h 42"/>
                <a:gd name="T12" fmla="*/ 19 w 37"/>
                <a:gd name="T13" fmla="*/ 42 h 42"/>
                <a:gd name="T14" fmla="*/ 19 w 37"/>
                <a:gd name="T15" fmla="*/ 9 h 42"/>
                <a:gd name="T16" fmla="*/ 10 w 37"/>
                <a:gd name="T17" fmla="*/ 18 h 42"/>
                <a:gd name="T18" fmla="*/ 10 w 37"/>
                <a:gd name="T19" fmla="*/ 23 h 42"/>
                <a:gd name="T20" fmla="*/ 19 w 37"/>
                <a:gd name="T21" fmla="*/ 32 h 42"/>
                <a:gd name="T22" fmla="*/ 28 w 37"/>
                <a:gd name="T23" fmla="*/ 23 h 42"/>
                <a:gd name="T24" fmla="*/ 28 w 37"/>
                <a:gd name="T25" fmla="*/ 18 h 42"/>
                <a:gd name="T26" fmla="*/ 19 w 37"/>
                <a:gd name="T2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2">
                  <a:moveTo>
                    <a:pt x="19" y="42"/>
                  </a:moveTo>
                  <a:cubicBezTo>
                    <a:pt x="9" y="42"/>
                    <a:pt x="0" y="3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3"/>
                    <a:pt x="29" y="42"/>
                    <a:pt x="19" y="42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2"/>
                    <a:pt x="19" y="32"/>
                  </a:cubicBezTo>
                  <a:cubicBezTo>
                    <a:pt x="24" y="32"/>
                    <a:pt x="28" y="28"/>
                    <a:pt x="28" y="23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4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32"/>
            <p:cNvSpPr>
              <a:spLocks noEditPoints="1"/>
            </p:cNvSpPr>
            <p:nvPr/>
          </p:nvSpPr>
          <p:spPr bwMode="auto">
            <a:xfrm>
              <a:off x="1216025" y="1900238"/>
              <a:ext cx="136525" cy="193675"/>
            </a:xfrm>
            <a:custGeom>
              <a:avLst/>
              <a:gdLst>
                <a:gd name="T0" fmla="*/ 14 w 49"/>
                <a:gd name="T1" fmla="*/ 69 h 69"/>
                <a:gd name="T2" fmla="*/ 7 w 49"/>
                <a:gd name="T3" fmla="*/ 67 h 69"/>
                <a:gd name="T4" fmla="*/ 0 w 49"/>
                <a:gd name="T5" fmla="*/ 54 h 69"/>
                <a:gd name="T6" fmla="*/ 0 w 49"/>
                <a:gd name="T7" fmla="*/ 14 h 69"/>
                <a:gd name="T8" fmla="*/ 6 w 49"/>
                <a:gd name="T9" fmla="*/ 3 h 69"/>
                <a:gd name="T10" fmla="*/ 21 w 49"/>
                <a:gd name="T11" fmla="*/ 5 h 69"/>
                <a:gd name="T12" fmla="*/ 46 w 49"/>
                <a:gd name="T13" fmla="*/ 21 h 69"/>
                <a:gd name="T14" fmla="*/ 48 w 49"/>
                <a:gd name="T15" fmla="*/ 27 h 69"/>
                <a:gd name="T16" fmla="*/ 48 w 49"/>
                <a:gd name="T17" fmla="*/ 28 h 69"/>
                <a:gd name="T18" fmla="*/ 48 w 49"/>
                <a:gd name="T19" fmla="*/ 43 h 69"/>
                <a:gd name="T20" fmla="*/ 48 w 49"/>
                <a:gd name="T21" fmla="*/ 45 h 69"/>
                <a:gd name="T22" fmla="*/ 46 w 49"/>
                <a:gd name="T23" fmla="*/ 50 h 69"/>
                <a:gd name="T24" fmla="*/ 21 w 49"/>
                <a:gd name="T25" fmla="*/ 67 h 69"/>
                <a:gd name="T26" fmla="*/ 21 w 49"/>
                <a:gd name="T27" fmla="*/ 67 h 69"/>
                <a:gd name="T28" fmla="*/ 14 w 49"/>
                <a:gd name="T29" fmla="*/ 69 h 69"/>
                <a:gd name="T30" fmla="*/ 12 w 49"/>
                <a:gd name="T31" fmla="*/ 11 h 69"/>
                <a:gd name="T32" fmla="*/ 10 w 49"/>
                <a:gd name="T33" fmla="*/ 11 h 69"/>
                <a:gd name="T34" fmla="*/ 9 w 49"/>
                <a:gd name="T35" fmla="*/ 14 h 69"/>
                <a:gd name="T36" fmla="*/ 9 w 49"/>
                <a:gd name="T37" fmla="*/ 54 h 69"/>
                <a:gd name="T38" fmla="*/ 12 w 49"/>
                <a:gd name="T39" fmla="*/ 59 h 69"/>
                <a:gd name="T40" fmla="*/ 16 w 49"/>
                <a:gd name="T41" fmla="*/ 59 h 69"/>
                <a:gd name="T42" fmla="*/ 38 w 49"/>
                <a:gd name="T43" fmla="*/ 44 h 69"/>
                <a:gd name="T44" fmla="*/ 38 w 49"/>
                <a:gd name="T45" fmla="*/ 43 h 69"/>
                <a:gd name="T46" fmla="*/ 38 w 49"/>
                <a:gd name="T47" fmla="*/ 28 h 69"/>
                <a:gd name="T48" fmla="*/ 38 w 49"/>
                <a:gd name="T49" fmla="*/ 27 h 69"/>
                <a:gd name="T50" fmla="*/ 16 w 49"/>
                <a:gd name="T51" fmla="*/ 12 h 69"/>
                <a:gd name="T52" fmla="*/ 12 w 49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69">
                  <a:moveTo>
                    <a:pt x="14" y="69"/>
                  </a:moveTo>
                  <a:cubicBezTo>
                    <a:pt x="11" y="69"/>
                    <a:pt x="9" y="69"/>
                    <a:pt x="7" y="67"/>
                  </a:cubicBezTo>
                  <a:cubicBezTo>
                    <a:pt x="3" y="65"/>
                    <a:pt x="0" y="60"/>
                    <a:pt x="0" y="5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0" y="0"/>
                    <a:pt x="17" y="1"/>
                    <a:pt x="21" y="5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8" y="22"/>
                    <a:pt x="49" y="25"/>
                    <a:pt x="48" y="27"/>
                  </a:cubicBezTo>
                  <a:cubicBezTo>
                    <a:pt x="48" y="27"/>
                    <a:pt x="48" y="28"/>
                    <a:pt x="48" y="28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9" y="47"/>
                    <a:pt x="48" y="49"/>
                    <a:pt x="46" y="5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9" y="69"/>
                    <a:pt x="16" y="69"/>
                    <a:pt x="14" y="69"/>
                  </a:cubicBezTo>
                  <a:close/>
                  <a:moveTo>
                    <a:pt x="12" y="11"/>
                  </a:move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9" y="12"/>
                    <a:pt x="9" y="1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7"/>
                    <a:pt x="10" y="59"/>
                    <a:pt x="12" y="59"/>
                  </a:cubicBezTo>
                  <a:cubicBezTo>
                    <a:pt x="13" y="60"/>
                    <a:pt x="15" y="60"/>
                    <a:pt x="16" y="59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3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33"/>
            <p:cNvSpPr>
              <a:spLocks noEditPoints="1"/>
            </p:cNvSpPr>
            <p:nvPr/>
          </p:nvSpPr>
          <p:spPr bwMode="auto">
            <a:xfrm>
              <a:off x="1398588" y="1903413"/>
              <a:ext cx="136525" cy="190500"/>
            </a:xfrm>
            <a:custGeom>
              <a:avLst/>
              <a:gdLst>
                <a:gd name="T0" fmla="*/ 37 w 49"/>
                <a:gd name="T1" fmla="*/ 68 h 68"/>
                <a:gd name="T2" fmla="*/ 28 w 49"/>
                <a:gd name="T3" fmla="*/ 65 h 68"/>
                <a:gd name="T4" fmla="*/ 3 w 49"/>
                <a:gd name="T5" fmla="*/ 48 h 68"/>
                <a:gd name="T6" fmla="*/ 1 w 49"/>
                <a:gd name="T7" fmla="*/ 43 h 68"/>
                <a:gd name="T8" fmla="*/ 2 w 49"/>
                <a:gd name="T9" fmla="*/ 41 h 68"/>
                <a:gd name="T10" fmla="*/ 2 w 49"/>
                <a:gd name="T11" fmla="*/ 26 h 68"/>
                <a:gd name="T12" fmla="*/ 1 w 49"/>
                <a:gd name="T13" fmla="*/ 25 h 68"/>
                <a:gd name="T14" fmla="*/ 3 w 49"/>
                <a:gd name="T15" fmla="*/ 19 h 68"/>
                <a:gd name="T16" fmla="*/ 28 w 49"/>
                <a:gd name="T17" fmla="*/ 3 h 68"/>
                <a:gd name="T18" fmla="*/ 28 w 49"/>
                <a:gd name="T19" fmla="*/ 2 h 68"/>
                <a:gd name="T20" fmla="*/ 42 w 49"/>
                <a:gd name="T21" fmla="*/ 2 h 68"/>
                <a:gd name="T22" fmla="*/ 49 w 49"/>
                <a:gd name="T23" fmla="*/ 16 h 68"/>
                <a:gd name="T24" fmla="*/ 49 w 49"/>
                <a:gd name="T25" fmla="*/ 56 h 68"/>
                <a:gd name="T26" fmla="*/ 43 w 49"/>
                <a:gd name="T27" fmla="*/ 67 h 68"/>
                <a:gd name="T28" fmla="*/ 37 w 49"/>
                <a:gd name="T29" fmla="*/ 68 h 68"/>
                <a:gd name="T30" fmla="*/ 11 w 49"/>
                <a:gd name="T31" fmla="*/ 42 h 68"/>
                <a:gd name="T32" fmla="*/ 33 w 49"/>
                <a:gd name="T33" fmla="*/ 57 h 68"/>
                <a:gd name="T34" fmla="*/ 39 w 49"/>
                <a:gd name="T35" fmla="*/ 59 h 68"/>
                <a:gd name="T36" fmla="*/ 40 w 49"/>
                <a:gd name="T37" fmla="*/ 56 h 68"/>
                <a:gd name="T38" fmla="*/ 40 w 49"/>
                <a:gd name="T39" fmla="*/ 16 h 68"/>
                <a:gd name="T40" fmla="*/ 38 w 49"/>
                <a:gd name="T41" fmla="*/ 10 h 68"/>
                <a:gd name="T42" fmla="*/ 33 w 49"/>
                <a:gd name="T43" fmla="*/ 10 h 68"/>
                <a:gd name="T44" fmla="*/ 11 w 49"/>
                <a:gd name="T45" fmla="*/ 25 h 68"/>
                <a:gd name="T46" fmla="*/ 11 w 49"/>
                <a:gd name="T47" fmla="*/ 26 h 68"/>
                <a:gd name="T48" fmla="*/ 11 w 49"/>
                <a:gd name="T49" fmla="*/ 41 h 68"/>
                <a:gd name="T50" fmla="*/ 11 w 49"/>
                <a:gd name="T5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68">
                  <a:moveTo>
                    <a:pt x="37" y="68"/>
                  </a:moveTo>
                  <a:cubicBezTo>
                    <a:pt x="34" y="68"/>
                    <a:pt x="31" y="67"/>
                    <a:pt x="28" y="65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1" y="42"/>
                    <a:pt x="2" y="42"/>
                    <a:pt x="2" y="4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23"/>
                    <a:pt x="1" y="20"/>
                    <a:pt x="3" y="19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0"/>
                    <a:pt x="38" y="0"/>
                    <a:pt x="42" y="2"/>
                  </a:cubicBezTo>
                  <a:cubicBezTo>
                    <a:pt x="47" y="5"/>
                    <a:pt x="49" y="10"/>
                    <a:pt x="49" y="1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61"/>
                    <a:pt x="47" y="65"/>
                    <a:pt x="43" y="67"/>
                  </a:cubicBezTo>
                  <a:cubicBezTo>
                    <a:pt x="41" y="68"/>
                    <a:pt x="39" y="68"/>
                    <a:pt x="37" y="68"/>
                  </a:cubicBezTo>
                  <a:close/>
                  <a:moveTo>
                    <a:pt x="11" y="42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5" y="59"/>
                    <a:pt x="38" y="59"/>
                    <a:pt x="39" y="59"/>
                  </a:cubicBezTo>
                  <a:cubicBezTo>
                    <a:pt x="40" y="58"/>
                    <a:pt x="40" y="57"/>
                    <a:pt x="40" y="5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3"/>
                    <a:pt x="39" y="11"/>
                    <a:pt x="38" y="10"/>
                  </a:cubicBezTo>
                  <a:cubicBezTo>
                    <a:pt x="36" y="9"/>
                    <a:pt x="34" y="9"/>
                    <a:pt x="33" y="1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2"/>
                    <a:pt x="11" y="42"/>
                    <a:pt x="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34"/>
            <p:cNvSpPr/>
            <p:nvPr/>
          </p:nvSpPr>
          <p:spPr bwMode="auto">
            <a:xfrm>
              <a:off x="996950" y="1398588"/>
              <a:ext cx="750888" cy="241300"/>
            </a:xfrm>
            <a:custGeom>
              <a:avLst/>
              <a:gdLst>
                <a:gd name="T0" fmla="*/ 263 w 268"/>
                <a:gd name="T1" fmla="*/ 86 h 86"/>
                <a:gd name="T2" fmla="*/ 259 w 268"/>
                <a:gd name="T3" fmla="*/ 83 h 86"/>
                <a:gd name="T4" fmla="*/ 144 w 268"/>
                <a:gd name="T5" fmla="*/ 10 h 86"/>
                <a:gd name="T6" fmla="*/ 149 w 268"/>
                <a:gd name="T7" fmla="*/ 21 h 86"/>
                <a:gd name="T8" fmla="*/ 144 w 268"/>
                <a:gd name="T9" fmla="*/ 25 h 86"/>
                <a:gd name="T10" fmla="*/ 52 w 268"/>
                <a:gd name="T11" fmla="*/ 12 h 86"/>
                <a:gd name="T12" fmla="*/ 6 w 268"/>
                <a:gd name="T13" fmla="*/ 58 h 86"/>
                <a:gd name="T14" fmla="*/ 1 w 268"/>
                <a:gd name="T15" fmla="*/ 55 h 86"/>
                <a:gd name="T16" fmla="*/ 4 w 268"/>
                <a:gd name="T17" fmla="*/ 49 h 86"/>
                <a:gd name="T18" fmla="*/ 44 w 268"/>
                <a:gd name="T19" fmla="*/ 8 h 86"/>
                <a:gd name="T20" fmla="*/ 46 w 268"/>
                <a:gd name="T21" fmla="*/ 3 h 86"/>
                <a:gd name="T22" fmla="*/ 48 w 268"/>
                <a:gd name="T23" fmla="*/ 0 h 86"/>
                <a:gd name="T24" fmla="*/ 52 w 268"/>
                <a:gd name="T25" fmla="*/ 1 h 86"/>
                <a:gd name="T26" fmla="*/ 137 w 268"/>
                <a:gd name="T27" fmla="*/ 16 h 86"/>
                <a:gd name="T28" fmla="*/ 137 w 268"/>
                <a:gd name="T29" fmla="*/ 16 h 86"/>
                <a:gd name="T30" fmla="*/ 131 w 268"/>
                <a:gd name="T31" fmla="*/ 4 h 86"/>
                <a:gd name="T32" fmla="*/ 136 w 268"/>
                <a:gd name="T33" fmla="*/ 0 h 86"/>
                <a:gd name="T34" fmla="*/ 137 w 268"/>
                <a:gd name="T35" fmla="*/ 0 h 86"/>
                <a:gd name="T36" fmla="*/ 267 w 268"/>
                <a:gd name="T37" fmla="*/ 79 h 86"/>
                <a:gd name="T38" fmla="*/ 265 w 268"/>
                <a:gd name="T39" fmla="*/ 85 h 86"/>
                <a:gd name="T40" fmla="*/ 263 w 268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86">
                  <a:moveTo>
                    <a:pt x="263" y="86"/>
                  </a:moveTo>
                  <a:cubicBezTo>
                    <a:pt x="261" y="86"/>
                    <a:pt x="260" y="85"/>
                    <a:pt x="259" y="83"/>
                  </a:cubicBezTo>
                  <a:cubicBezTo>
                    <a:pt x="259" y="83"/>
                    <a:pt x="224" y="18"/>
                    <a:pt x="144" y="10"/>
                  </a:cubicBezTo>
                  <a:cubicBezTo>
                    <a:pt x="148" y="14"/>
                    <a:pt x="151" y="17"/>
                    <a:pt x="149" y="21"/>
                  </a:cubicBezTo>
                  <a:cubicBezTo>
                    <a:pt x="149" y="22"/>
                    <a:pt x="147" y="24"/>
                    <a:pt x="144" y="25"/>
                  </a:cubicBezTo>
                  <a:cubicBezTo>
                    <a:pt x="112" y="28"/>
                    <a:pt x="79" y="28"/>
                    <a:pt x="52" y="12"/>
                  </a:cubicBezTo>
                  <a:cubicBezTo>
                    <a:pt x="48" y="25"/>
                    <a:pt x="40" y="47"/>
                    <a:pt x="6" y="58"/>
                  </a:cubicBezTo>
                  <a:cubicBezTo>
                    <a:pt x="4" y="59"/>
                    <a:pt x="1" y="58"/>
                    <a:pt x="1" y="55"/>
                  </a:cubicBezTo>
                  <a:cubicBezTo>
                    <a:pt x="0" y="53"/>
                    <a:pt x="1" y="50"/>
                    <a:pt x="4" y="49"/>
                  </a:cubicBezTo>
                  <a:cubicBezTo>
                    <a:pt x="33" y="40"/>
                    <a:pt x="39" y="22"/>
                    <a:pt x="44" y="8"/>
                  </a:cubicBezTo>
                  <a:cubicBezTo>
                    <a:pt x="44" y="6"/>
                    <a:pt x="45" y="5"/>
                    <a:pt x="46" y="3"/>
                  </a:cubicBezTo>
                  <a:cubicBezTo>
                    <a:pt x="46" y="2"/>
                    <a:pt x="47" y="1"/>
                    <a:pt x="48" y="0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77" y="18"/>
                    <a:pt x="107" y="18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3" y="11"/>
                    <a:pt x="129" y="8"/>
                    <a:pt x="131" y="4"/>
                  </a:cubicBezTo>
                  <a:cubicBezTo>
                    <a:pt x="131" y="3"/>
                    <a:pt x="132" y="1"/>
                    <a:pt x="136" y="0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227" y="5"/>
                    <a:pt x="267" y="78"/>
                    <a:pt x="267" y="79"/>
                  </a:cubicBezTo>
                  <a:cubicBezTo>
                    <a:pt x="268" y="81"/>
                    <a:pt x="267" y="84"/>
                    <a:pt x="265" y="85"/>
                  </a:cubicBezTo>
                  <a:cubicBezTo>
                    <a:pt x="264" y="85"/>
                    <a:pt x="264" y="86"/>
                    <a:pt x="26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35"/>
            <p:cNvSpPr/>
            <p:nvPr/>
          </p:nvSpPr>
          <p:spPr bwMode="auto">
            <a:xfrm>
              <a:off x="1081088" y="1208088"/>
              <a:ext cx="114300" cy="92075"/>
            </a:xfrm>
            <a:custGeom>
              <a:avLst/>
              <a:gdLst>
                <a:gd name="T0" fmla="*/ 31 w 41"/>
                <a:gd name="T1" fmla="*/ 33 h 33"/>
                <a:gd name="T2" fmla="*/ 28 w 41"/>
                <a:gd name="T3" fmla="*/ 32 h 33"/>
                <a:gd name="T4" fmla="*/ 5 w 41"/>
                <a:gd name="T5" fmla="*/ 26 h 33"/>
                <a:gd name="T6" fmla="*/ 0 w 41"/>
                <a:gd name="T7" fmla="*/ 22 h 33"/>
                <a:gd name="T8" fmla="*/ 4 w 41"/>
                <a:gd name="T9" fmla="*/ 16 h 33"/>
                <a:gd name="T10" fmla="*/ 26 w 41"/>
                <a:gd name="T11" fmla="*/ 20 h 33"/>
                <a:gd name="T12" fmla="*/ 32 w 41"/>
                <a:gd name="T13" fmla="*/ 2 h 33"/>
                <a:gd name="T14" fmla="*/ 39 w 41"/>
                <a:gd name="T15" fmla="*/ 1 h 33"/>
                <a:gd name="T16" fmla="*/ 39 w 41"/>
                <a:gd name="T17" fmla="*/ 8 h 33"/>
                <a:gd name="T18" fmla="*/ 36 w 41"/>
                <a:gd name="T19" fmla="*/ 28 h 33"/>
                <a:gd name="T20" fmla="*/ 34 w 41"/>
                <a:gd name="T21" fmla="*/ 33 h 33"/>
                <a:gd name="T22" fmla="*/ 31 w 41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3">
                  <a:moveTo>
                    <a:pt x="31" y="33"/>
                  </a:moveTo>
                  <a:cubicBezTo>
                    <a:pt x="30" y="33"/>
                    <a:pt x="29" y="33"/>
                    <a:pt x="28" y="32"/>
                  </a:cubicBezTo>
                  <a:cubicBezTo>
                    <a:pt x="28" y="31"/>
                    <a:pt x="20" y="24"/>
                    <a:pt x="5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9"/>
                    <a:pt x="1" y="17"/>
                    <a:pt x="4" y="16"/>
                  </a:cubicBezTo>
                  <a:cubicBezTo>
                    <a:pt x="14" y="15"/>
                    <a:pt x="21" y="17"/>
                    <a:pt x="26" y="20"/>
                  </a:cubicBezTo>
                  <a:cubicBezTo>
                    <a:pt x="26" y="14"/>
                    <a:pt x="28" y="7"/>
                    <a:pt x="32" y="2"/>
                  </a:cubicBezTo>
                  <a:cubicBezTo>
                    <a:pt x="34" y="0"/>
                    <a:pt x="37" y="0"/>
                    <a:pt x="39" y="1"/>
                  </a:cubicBezTo>
                  <a:cubicBezTo>
                    <a:pt x="41" y="3"/>
                    <a:pt x="41" y="6"/>
                    <a:pt x="39" y="8"/>
                  </a:cubicBezTo>
                  <a:cubicBezTo>
                    <a:pt x="33" y="15"/>
                    <a:pt x="36" y="27"/>
                    <a:pt x="36" y="28"/>
                  </a:cubicBezTo>
                  <a:cubicBezTo>
                    <a:pt x="36" y="30"/>
                    <a:pt x="35" y="32"/>
                    <a:pt x="34" y="33"/>
                  </a:cubicBezTo>
                  <a:cubicBezTo>
                    <a:pt x="33" y="33"/>
                    <a:pt x="32" y="33"/>
                    <a:pt x="3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36"/>
            <p:cNvSpPr/>
            <p:nvPr/>
          </p:nvSpPr>
          <p:spPr bwMode="auto">
            <a:xfrm>
              <a:off x="1198563" y="1603375"/>
              <a:ext cx="25400" cy="61912"/>
            </a:xfrm>
            <a:custGeom>
              <a:avLst/>
              <a:gdLst>
                <a:gd name="T0" fmla="*/ 4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4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4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4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37"/>
            <p:cNvSpPr/>
            <p:nvPr/>
          </p:nvSpPr>
          <p:spPr bwMode="auto">
            <a:xfrm>
              <a:off x="1530350" y="1603375"/>
              <a:ext cx="25400" cy="61912"/>
            </a:xfrm>
            <a:custGeom>
              <a:avLst/>
              <a:gdLst>
                <a:gd name="T0" fmla="*/ 5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5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5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5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41" name="Freeform 38"/>
          <p:cNvSpPr>
            <a:spLocks noEditPoints="1"/>
          </p:cNvSpPr>
          <p:nvPr/>
        </p:nvSpPr>
        <p:spPr bwMode="auto">
          <a:xfrm>
            <a:off x="2053934" y="1703713"/>
            <a:ext cx="649125" cy="64751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3009568" y="1775926"/>
            <a:ext cx="475008" cy="445320"/>
            <a:chOff x="2624138" y="1131888"/>
            <a:chExt cx="939800" cy="881062"/>
          </a:xfrm>
          <a:solidFill>
            <a:srgbClr val="FC621E"/>
          </a:solidFill>
        </p:grpSpPr>
        <p:sp>
          <p:nvSpPr>
            <p:cNvPr id="143" name="Freeform 39"/>
            <p:cNvSpPr>
              <a:spLocks noEditPoints="1"/>
            </p:cNvSpPr>
            <p:nvPr/>
          </p:nvSpPr>
          <p:spPr bwMode="auto">
            <a:xfrm>
              <a:off x="2713038" y="1131888"/>
              <a:ext cx="760413" cy="757237"/>
            </a:xfrm>
            <a:custGeom>
              <a:avLst/>
              <a:gdLst>
                <a:gd name="T0" fmla="*/ 133 w 271"/>
                <a:gd name="T1" fmla="*/ 270 h 270"/>
                <a:gd name="T2" fmla="*/ 81 w 271"/>
                <a:gd name="T3" fmla="*/ 260 h 270"/>
                <a:gd name="T4" fmla="*/ 0 w 271"/>
                <a:gd name="T5" fmla="*/ 135 h 270"/>
                <a:gd name="T6" fmla="*/ 136 w 271"/>
                <a:gd name="T7" fmla="*/ 0 h 270"/>
                <a:gd name="T8" fmla="*/ 271 w 271"/>
                <a:gd name="T9" fmla="*/ 135 h 270"/>
                <a:gd name="T10" fmla="*/ 252 w 271"/>
                <a:gd name="T11" fmla="*/ 205 h 270"/>
                <a:gd name="T12" fmla="*/ 189 w 271"/>
                <a:gd name="T13" fmla="*/ 259 h 270"/>
                <a:gd name="T14" fmla="*/ 189 w 271"/>
                <a:gd name="T15" fmla="*/ 259 h 270"/>
                <a:gd name="T16" fmla="*/ 133 w 271"/>
                <a:gd name="T17" fmla="*/ 270 h 270"/>
                <a:gd name="T18" fmla="*/ 136 w 271"/>
                <a:gd name="T19" fmla="*/ 9 h 270"/>
                <a:gd name="T20" fmla="*/ 9 w 271"/>
                <a:gd name="T21" fmla="*/ 135 h 270"/>
                <a:gd name="T22" fmla="*/ 85 w 271"/>
                <a:gd name="T23" fmla="*/ 251 h 270"/>
                <a:gd name="T24" fmla="*/ 186 w 271"/>
                <a:gd name="T25" fmla="*/ 250 h 270"/>
                <a:gd name="T26" fmla="*/ 244 w 271"/>
                <a:gd name="T27" fmla="*/ 200 h 270"/>
                <a:gd name="T28" fmla="*/ 262 w 271"/>
                <a:gd name="T29" fmla="*/ 135 h 270"/>
                <a:gd name="T30" fmla="*/ 136 w 271"/>
                <a:gd name="T31" fmla="*/ 9 h 270"/>
                <a:gd name="T32" fmla="*/ 188 w 271"/>
                <a:gd name="T33" fmla="*/ 254 h 270"/>
                <a:gd name="T34" fmla="*/ 188 w 271"/>
                <a:gd name="T35" fmla="*/ 25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1" h="270">
                  <a:moveTo>
                    <a:pt x="133" y="270"/>
                  </a:moveTo>
                  <a:cubicBezTo>
                    <a:pt x="115" y="270"/>
                    <a:pt x="98" y="267"/>
                    <a:pt x="81" y="260"/>
                  </a:cubicBezTo>
                  <a:cubicBezTo>
                    <a:pt x="32" y="238"/>
                    <a:pt x="0" y="189"/>
                    <a:pt x="0" y="135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0" y="0"/>
                    <a:pt x="271" y="61"/>
                    <a:pt x="271" y="135"/>
                  </a:cubicBezTo>
                  <a:cubicBezTo>
                    <a:pt x="271" y="160"/>
                    <a:pt x="265" y="184"/>
                    <a:pt x="252" y="205"/>
                  </a:cubicBezTo>
                  <a:cubicBezTo>
                    <a:pt x="238" y="228"/>
                    <a:pt x="216" y="247"/>
                    <a:pt x="189" y="259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171" y="266"/>
                    <a:pt x="152" y="270"/>
                    <a:pt x="133" y="270"/>
                  </a:cubicBezTo>
                  <a:close/>
                  <a:moveTo>
                    <a:pt x="136" y="9"/>
                  </a:moveTo>
                  <a:cubicBezTo>
                    <a:pt x="66" y="9"/>
                    <a:pt x="9" y="66"/>
                    <a:pt x="9" y="135"/>
                  </a:cubicBezTo>
                  <a:cubicBezTo>
                    <a:pt x="9" y="186"/>
                    <a:pt x="39" y="231"/>
                    <a:pt x="85" y="251"/>
                  </a:cubicBezTo>
                  <a:cubicBezTo>
                    <a:pt x="116" y="265"/>
                    <a:pt x="153" y="264"/>
                    <a:pt x="186" y="250"/>
                  </a:cubicBezTo>
                  <a:cubicBezTo>
                    <a:pt x="210" y="240"/>
                    <a:pt x="231" y="222"/>
                    <a:pt x="244" y="200"/>
                  </a:cubicBezTo>
                  <a:cubicBezTo>
                    <a:pt x="256" y="181"/>
                    <a:pt x="262" y="158"/>
                    <a:pt x="262" y="135"/>
                  </a:cubicBezTo>
                  <a:cubicBezTo>
                    <a:pt x="262" y="66"/>
                    <a:pt x="205" y="9"/>
                    <a:pt x="136" y="9"/>
                  </a:cubicBezTo>
                  <a:close/>
                  <a:moveTo>
                    <a:pt x="188" y="254"/>
                  </a:moveTo>
                  <a:cubicBezTo>
                    <a:pt x="188" y="254"/>
                    <a:pt x="188" y="254"/>
                    <a:pt x="188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40"/>
            <p:cNvSpPr/>
            <p:nvPr/>
          </p:nvSpPr>
          <p:spPr bwMode="auto">
            <a:xfrm>
              <a:off x="3055938" y="1589088"/>
              <a:ext cx="80963" cy="50800"/>
            </a:xfrm>
            <a:custGeom>
              <a:avLst/>
              <a:gdLst>
                <a:gd name="T0" fmla="*/ 5 w 29"/>
                <a:gd name="T1" fmla="*/ 17 h 18"/>
                <a:gd name="T2" fmla="*/ 4 w 29"/>
                <a:gd name="T3" fmla="*/ 17 h 18"/>
                <a:gd name="T4" fmla="*/ 0 w 29"/>
                <a:gd name="T5" fmla="*/ 12 h 18"/>
                <a:gd name="T6" fmla="*/ 14 w 29"/>
                <a:gd name="T7" fmla="*/ 0 h 18"/>
                <a:gd name="T8" fmla="*/ 28 w 29"/>
                <a:gd name="T9" fmla="*/ 12 h 18"/>
                <a:gd name="T10" fmla="*/ 24 w 29"/>
                <a:gd name="T11" fmla="*/ 17 h 18"/>
                <a:gd name="T12" fmla="*/ 19 w 29"/>
                <a:gd name="T13" fmla="*/ 13 h 18"/>
                <a:gd name="T14" fmla="*/ 14 w 29"/>
                <a:gd name="T15" fmla="*/ 9 h 18"/>
                <a:gd name="T16" fmla="*/ 9 w 29"/>
                <a:gd name="T17" fmla="*/ 13 h 18"/>
                <a:gd name="T18" fmla="*/ 5 w 29"/>
                <a:gd name="T1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8">
                  <a:moveTo>
                    <a:pt x="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7" y="5"/>
                    <a:pt x="28" y="12"/>
                  </a:cubicBezTo>
                  <a:cubicBezTo>
                    <a:pt x="29" y="14"/>
                    <a:pt x="27" y="17"/>
                    <a:pt x="24" y="17"/>
                  </a:cubicBezTo>
                  <a:cubicBezTo>
                    <a:pt x="22" y="18"/>
                    <a:pt x="19" y="16"/>
                    <a:pt x="19" y="13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2" y="9"/>
                    <a:pt x="10" y="11"/>
                    <a:pt x="9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41"/>
            <p:cNvSpPr/>
            <p:nvPr/>
          </p:nvSpPr>
          <p:spPr bwMode="auto">
            <a:xfrm>
              <a:off x="2674938" y="1560513"/>
              <a:ext cx="96838" cy="131762"/>
            </a:xfrm>
            <a:custGeom>
              <a:avLst/>
              <a:gdLst>
                <a:gd name="T0" fmla="*/ 27 w 35"/>
                <a:gd name="T1" fmla="*/ 47 h 47"/>
                <a:gd name="T2" fmla="*/ 4 w 35"/>
                <a:gd name="T3" fmla="*/ 30 h 47"/>
                <a:gd name="T4" fmla="*/ 17 w 35"/>
                <a:gd name="T5" fmla="*/ 1 h 47"/>
                <a:gd name="T6" fmla="*/ 23 w 35"/>
                <a:gd name="T7" fmla="*/ 3 h 47"/>
                <a:gd name="T8" fmla="*/ 21 w 35"/>
                <a:gd name="T9" fmla="*/ 9 h 47"/>
                <a:gd name="T10" fmla="*/ 13 w 35"/>
                <a:gd name="T11" fmla="*/ 27 h 47"/>
                <a:gd name="T12" fmla="*/ 29 w 35"/>
                <a:gd name="T13" fmla="*/ 37 h 47"/>
                <a:gd name="T14" fmla="*/ 34 w 35"/>
                <a:gd name="T15" fmla="*/ 41 h 47"/>
                <a:gd name="T16" fmla="*/ 30 w 35"/>
                <a:gd name="T17" fmla="*/ 47 h 47"/>
                <a:gd name="T18" fmla="*/ 27 w 35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7">
                  <a:moveTo>
                    <a:pt x="27" y="47"/>
                  </a:moveTo>
                  <a:cubicBezTo>
                    <a:pt x="16" y="47"/>
                    <a:pt x="7" y="40"/>
                    <a:pt x="4" y="30"/>
                  </a:cubicBezTo>
                  <a:cubicBezTo>
                    <a:pt x="0" y="18"/>
                    <a:pt x="6" y="6"/>
                    <a:pt x="17" y="1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4" y="5"/>
                    <a:pt x="23" y="8"/>
                    <a:pt x="21" y="9"/>
                  </a:cubicBezTo>
                  <a:cubicBezTo>
                    <a:pt x="14" y="12"/>
                    <a:pt x="11" y="20"/>
                    <a:pt x="13" y="27"/>
                  </a:cubicBezTo>
                  <a:cubicBezTo>
                    <a:pt x="15" y="34"/>
                    <a:pt x="22" y="39"/>
                    <a:pt x="29" y="37"/>
                  </a:cubicBezTo>
                  <a:cubicBezTo>
                    <a:pt x="32" y="37"/>
                    <a:pt x="34" y="39"/>
                    <a:pt x="34" y="41"/>
                  </a:cubicBezTo>
                  <a:cubicBezTo>
                    <a:pt x="35" y="44"/>
                    <a:pt x="33" y="46"/>
                    <a:pt x="30" y="47"/>
                  </a:cubicBezTo>
                  <a:cubicBezTo>
                    <a:pt x="29" y="47"/>
                    <a:pt x="28" y="47"/>
                    <a:pt x="2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42"/>
            <p:cNvSpPr/>
            <p:nvPr/>
          </p:nvSpPr>
          <p:spPr bwMode="auto">
            <a:xfrm>
              <a:off x="3417888" y="1558925"/>
              <a:ext cx="92075" cy="133350"/>
            </a:xfrm>
            <a:custGeom>
              <a:avLst/>
              <a:gdLst>
                <a:gd name="T0" fmla="*/ 6 w 33"/>
                <a:gd name="T1" fmla="*/ 48 h 48"/>
                <a:gd name="T2" fmla="*/ 4 w 33"/>
                <a:gd name="T3" fmla="*/ 48 h 48"/>
                <a:gd name="T4" fmla="*/ 0 w 33"/>
                <a:gd name="T5" fmla="*/ 43 h 48"/>
                <a:gd name="T6" fmla="*/ 5 w 33"/>
                <a:gd name="T7" fmla="*/ 39 h 48"/>
                <a:gd name="T8" fmla="*/ 21 w 33"/>
                <a:gd name="T9" fmla="*/ 27 h 48"/>
                <a:gd name="T10" fmla="*/ 12 w 33"/>
                <a:gd name="T11" fmla="*/ 10 h 48"/>
                <a:gd name="T12" fmla="*/ 10 w 33"/>
                <a:gd name="T13" fmla="*/ 4 h 48"/>
                <a:gd name="T14" fmla="*/ 16 w 33"/>
                <a:gd name="T15" fmla="*/ 1 h 48"/>
                <a:gd name="T16" fmla="*/ 30 w 33"/>
                <a:gd name="T17" fmla="*/ 30 h 48"/>
                <a:gd name="T18" fmla="*/ 6 w 33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8">
                  <a:moveTo>
                    <a:pt x="6" y="48"/>
                  </a:moveTo>
                  <a:cubicBezTo>
                    <a:pt x="5" y="48"/>
                    <a:pt x="5" y="48"/>
                    <a:pt x="4" y="48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40"/>
                    <a:pt x="2" y="38"/>
                    <a:pt x="5" y="39"/>
                  </a:cubicBezTo>
                  <a:cubicBezTo>
                    <a:pt x="12" y="39"/>
                    <a:pt x="19" y="35"/>
                    <a:pt x="21" y="27"/>
                  </a:cubicBezTo>
                  <a:cubicBezTo>
                    <a:pt x="23" y="20"/>
                    <a:pt x="19" y="13"/>
                    <a:pt x="12" y="10"/>
                  </a:cubicBezTo>
                  <a:cubicBezTo>
                    <a:pt x="10" y="9"/>
                    <a:pt x="9" y="6"/>
                    <a:pt x="10" y="4"/>
                  </a:cubicBezTo>
                  <a:cubicBezTo>
                    <a:pt x="11" y="1"/>
                    <a:pt x="13" y="0"/>
                    <a:pt x="16" y="1"/>
                  </a:cubicBezTo>
                  <a:cubicBezTo>
                    <a:pt x="27" y="6"/>
                    <a:pt x="33" y="18"/>
                    <a:pt x="30" y="30"/>
                  </a:cubicBezTo>
                  <a:cubicBezTo>
                    <a:pt x="27" y="40"/>
                    <a:pt x="17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43"/>
            <p:cNvSpPr/>
            <p:nvPr/>
          </p:nvSpPr>
          <p:spPr bwMode="auto">
            <a:xfrm>
              <a:off x="3019425" y="1679575"/>
              <a:ext cx="149225" cy="63500"/>
            </a:xfrm>
            <a:custGeom>
              <a:avLst/>
              <a:gdLst>
                <a:gd name="T0" fmla="*/ 27 w 53"/>
                <a:gd name="T1" fmla="*/ 23 h 23"/>
                <a:gd name="T2" fmla="*/ 27 w 53"/>
                <a:gd name="T3" fmla="*/ 23 h 23"/>
                <a:gd name="T4" fmla="*/ 1 w 53"/>
                <a:gd name="T5" fmla="*/ 8 h 23"/>
                <a:gd name="T6" fmla="*/ 3 w 53"/>
                <a:gd name="T7" fmla="*/ 2 h 23"/>
                <a:gd name="T8" fmla="*/ 9 w 53"/>
                <a:gd name="T9" fmla="*/ 4 h 23"/>
                <a:gd name="T10" fmla="*/ 27 w 53"/>
                <a:gd name="T11" fmla="*/ 14 h 23"/>
                <a:gd name="T12" fmla="*/ 44 w 53"/>
                <a:gd name="T13" fmla="*/ 4 h 23"/>
                <a:gd name="T14" fmla="*/ 50 w 53"/>
                <a:gd name="T15" fmla="*/ 2 h 23"/>
                <a:gd name="T16" fmla="*/ 52 w 53"/>
                <a:gd name="T17" fmla="*/ 8 h 23"/>
                <a:gd name="T18" fmla="*/ 27 w 53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1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3" y="10"/>
                    <a:pt x="19" y="14"/>
                    <a:pt x="27" y="14"/>
                  </a:cubicBezTo>
                  <a:cubicBezTo>
                    <a:pt x="34" y="14"/>
                    <a:pt x="41" y="10"/>
                    <a:pt x="44" y="4"/>
                  </a:cubicBezTo>
                  <a:cubicBezTo>
                    <a:pt x="45" y="1"/>
                    <a:pt x="48" y="0"/>
                    <a:pt x="50" y="2"/>
                  </a:cubicBezTo>
                  <a:cubicBezTo>
                    <a:pt x="52" y="3"/>
                    <a:pt x="53" y="6"/>
                    <a:pt x="52" y="8"/>
                  </a:cubicBezTo>
                  <a:cubicBezTo>
                    <a:pt x="47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8" name="Freeform 44"/>
            <p:cNvSpPr/>
            <p:nvPr/>
          </p:nvSpPr>
          <p:spPr bwMode="auto">
            <a:xfrm>
              <a:off x="2713038" y="1401763"/>
              <a:ext cx="760413" cy="150812"/>
            </a:xfrm>
            <a:custGeom>
              <a:avLst/>
              <a:gdLst>
                <a:gd name="T0" fmla="*/ 131 w 271"/>
                <a:gd name="T1" fmla="*/ 54 h 54"/>
                <a:gd name="T2" fmla="*/ 119 w 271"/>
                <a:gd name="T3" fmla="*/ 54 h 54"/>
                <a:gd name="T4" fmla="*/ 107 w 271"/>
                <a:gd name="T5" fmla="*/ 28 h 54"/>
                <a:gd name="T6" fmla="*/ 95 w 271"/>
                <a:gd name="T7" fmla="*/ 53 h 54"/>
                <a:gd name="T8" fmla="*/ 63 w 271"/>
                <a:gd name="T9" fmla="*/ 50 h 54"/>
                <a:gd name="T10" fmla="*/ 55 w 271"/>
                <a:gd name="T11" fmla="*/ 28 h 54"/>
                <a:gd name="T12" fmla="*/ 37 w 271"/>
                <a:gd name="T13" fmla="*/ 47 h 54"/>
                <a:gd name="T14" fmla="*/ 4 w 271"/>
                <a:gd name="T15" fmla="*/ 40 h 54"/>
                <a:gd name="T16" fmla="*/ 0 w 271"/>
                <a:gd name="T17" fmla="*/ 35 h 54"/>
                <a:gd name="T18" fmla="*/ 6 w 271"/>
                <a:gd name="T19" fmla="*/ 31 h 54"/>
                <a:gd name="T20" fmla="*/ 37 w 271"/>
                <a:gd name="T21" fmla="*/ 37 h 54"/>
                <a:gd name="T22" fmla="*/ 55 w 271"/>
                <a:gd name="T23" fmla="*/ 10 h 54"/>
                <a:gd name="T24" fmla="*/ 60 w 271"/>
                <a:gd name="T25" fmla="*/ 7 h 54"/>
                <a:gd name="T26" fmla="*/ 63 w 271"/>
                <a:gd name="T27" fmla="*/ 12 h 54"/>
                <a:gd name="T28" fmla="*/ 66 w 271"/>
                <a:gd name="T29" fmla="*/ 41 h 54"/>
                <a:gd name="T30" fmla="*/ 93 w 271"/>
                <a:gd name="T31" fmla="*/ 43 h 54"/>
                <a:gd name="T32" fmla="*/ 102 w 271"/>
                <a:gd name="T33" fmla="*/ 4 h 54"/>
                <a:gd name="T34" fmla="*/ 107 w 271"/>
                <a:gd name="T35" fmla="*/ 0 h 54"/>
                <a:gd name="T36" fmla="*/ 111 w 271"/>
                <a:gd name="T37" fmla="*/ 4 h 54"/>
                <a:gd name="T38" fmla="*/ 121 w 271"/>
                <a:gd name="T39" fmla="*/ 44 h 54"/>
                <a:gd name="T40" fmla="*/ 201 w 271"/>
                <a:gd name="T41" fmla="*/ 41 h 54"/>
                <a:gd name="T42" fmla="*/ 199 w 271"/>
                <a:gd name="T43" fmla="*/ 10 h 54"/>
                <a:gd name="T44" fmla="*/ 203 w 271"/>
                <a:gd name="T45" fmla="*/ 6 h 54"/>
                <a:gd name="T46" fmla="*/ 208 w 271"/>
                <a:gd name="T47" fmla="*/ 8 h 54"/>
                <a:gd name="T48" fmla="*/ 225 w 271"/>
                <a:gd name="T49" fmla="*/ 38 h 54"/>
                <a:gd name="T50" fmla="*/ 265 w 271"/>
                <a:gd name="T51" fmla="*/ 30 h 54"/>
                <a:gd name="T52" fmla="*/ 271 w 271"/>
                <a:gd name="T53" fmla="*/ 33 h 54"/>
                <a:gd name="T54" fmla="*/ 267 w 271"/>
                <a:gd name="T55" fmla="*/ 39 h 54"/>
                <a:gd name="T56" fmla="*/ 225 w 271"/>
                <a:gd name="T57" fmla="*/ 47 h 54"/>
                <a:gd name="T58" fmla="*/ 210 w 271"/>
                <a:gd name="T59" fmla="*/ 31 h 54"/>
                <a:gd name="T60" fmla="*/ 205 w 271"/>
                <a:gd name="T61" fmla="*/ 50 h 54"/>
                <a:gd name="T62" fmla="*/ 131 w 271"/>
                <a:gd name="T6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54">
                  <a:moveTo>
                    <a:pt x="131" y="54"/>
                  </a:moveTo>
                  <a:cubicBezTo>
                    <a:pt x="127" y="54"/>
                    <a:pt x="123" y="54"/>
                    <a:pt x="119" y="54"/>
                  </a:cubicBezTo>
                  <a:cubicBezTo>
                    <a:pt x="116" y="54"/>
                    <a:pt x="113" y="53"/>
                    <a:pt x="107" y="28"/>
                  </a:cubicBezTo>
                  <a:cubicBezTo>
                    <a:pt x="101" y="53"/>
                    <a:pt x="98" y="53"/>
                    <a:pt x="95" y="53"/>
                  </a:cubicBezTo>
                  <a:cubicBezTo>
                    <a:pt x="84" y="52"/>
                    <a:pt x="73" y="51"/>
                    <a:pt x="63" y="50"/>
                  </a:cubicBezTo>
                  <a:cubicBezTo>
                    <a:pt x="60" y="50"/>
                    <a:pt x="56" y="49"/>
                    <a:pt x="55" y="28"/>
                  </a:cubicBezTo>
                  <a:cubicBezTo>
                    <a:pt x="43" y="48"/>
                    <a:pt x="39" y="47"/>
                    <a:pt x="37" y="47"/>
                  </a:cubicBezTo>
                  <a:cubicBezTo>
                    <a:pt x="25" y="45"/>
                    <a:pt x="14" y="43"/>
                    <a:pt x="4" y="40"/>
                  </a:cubicBezTo>
                  <a:cubicBezTo>
                    <a:pt x="1" y="40"/>
                    <a:pt x="0" y="37"/>
                    <a:pt x="0" y="35"/>
                  </a:cubicBezTo>
                  <a:cubicBezTo>
                    <a:pt x="1" y="32"/>
                    <a:pt x="3" y="31"/>
                    <a:pt x="6" y="31"/>
                  </a:cubicBezTo>
                  <a:cubicBezTo>
                    <a:pt x="16" y="34"/>
                    <a:pt x="26" y="36"/>
                    <a:pt x="37" y="37"/>
                  </a:cubicBezTo>
                  <a:cubicBezTo>
                    <a:pt x="40" y="34"/>
                    <a:pt x="49" y="21"/>
                    <a:pt x="55" y="10"/>
                  </a:cubicBezTo>
                  <a:cubicBezTo>
                    <a:pt x="56" y="8"/>
                    <a:pt x="58" y="7"/>
                    <a:pt x="60" y="7"/>
                  </a:cubicBezTo>
                  <a:cubicBezTo>
                    <a:pt x="62" y="8"/>
                    <a:pt x="63" y="10"/>
                    <a:pt x="63" y="12"/>
                  </a:cubicBezTo>
                  <a:cubicBezTo>
                    <a:pt x="63" y="23"/>
                    <a:pt x="64" y="37"/>
                    <a:pt x="66" y="41"/>
                  </a:cubicBezTo>
                  <a:cubicBezTo>
                    <a:pt x="75" y="42"/>
                    <a:pt x="84" y="43"/>
                    <a:pt x="93" y="43"/>
                  </a:cubicBezTo>
                  <a:cubicBezTo>
                    <a:pt x="95" y="38"/>
                    <a:pt x="99" y="20"/>
                    <a:pt x="102" y="4"/>
                  </a:cubicBezTo>
                  <a:cubicBezTo>
                    <a:pt x="103" y="2"/>
                    <a:pt x="104" y="0"/>
                    <a:pt x="107" y="0"/>
                  </a:cubicBezTo>
                  <a:cubicBezTo>
                    <a:pt x="109" y="0"/>
                    <a:pt x="111" y="2"/>
                    <a:pt x="111" y="4"/>
                  </a:cubicBezTo>
                  <a:cubicBezTo>
                    <a:pt x="114" y="20"/>
                    <a:pt x="119" y="39"/>
                    <a:pt x="121" y="44"/>
                  </a:cubicBezTo>
                  <a:cubicBezTo>
                    <a:pt x="148" y="45"/>
                    <a:pt x="175" y="44"/>
                    <a:pt x="201" y="41"/>
                  </a:cubicBezTo>
                  <a:cubicBezTo>
                    <a:pt x="201" y="35"/>
                    <a:pt x="200" y="22"/>
                    <a:pt x="199" y="10"/>
                  </a:cubicBezTo>
                  <a:cubicBezTo>
                    <a:pt x="199" y="8"/>
                    <a:pt x="201" y="6"/>
                    <a:pt x="203" y="6"/>
                  </a:cubicBezTo>
                  <a:cubicBezTo>
                    <a:pt x="205" y="5"/>
                    <a:pt x="207" y="6"/>
                    <a:pt x="208" y="8"/>
                  </a:cubicBezTo>
                  <a:cubicBezTo>
                    <a:pt x="214" y="20"/>
                    <a:pt x="222" y="34"/>
                    <a:pt x="225" y="38"/>
                  </a:cubicBezTo>
                  <a:cubicBezTo>
                    <a:pt x="239" y="35"/>
                    <a:pt x="252" y="33"/>
                    <a:pt x="265" y="30"/>
                  </a:cubicBezTo>
                  <a:cubicBezTo>
                    <a:pt x="267" y="29"/>
                    <a:pt x="270" y="31"/>
                    <a:pt x="271" y="33"/>
                  </a:cubicBezTo>
                  <a:cubicBezTo>
                    <a:pt x="271" y="36"/>
                    <a:pt x="270" y="38"/>
                    <a:pt x="267" y="39"/>
                  </a:cubicBezTo>
                  <a:cubicBezTo>
                    <a:pt x="253" y="42"/>
                    <a:pt x="239" y="45"/>
                    <a:pt x="225" y="47"/>
                  </a:cubicBezTo>
                  <a:cubicBezTo>
                    <a:pt x="222" y="47"/>
                    <a:pt x="219" y="48"/>
                    <a:pt x="210" y="31"/>
                  </a:cubicBezTo>
                  <a:cubicBezTo>
                    <a:pt x="210" y="49"/>
                    <a:pt x="208" y="49"/>
                    <a:pt x="205" y="50"/>
                  </a:cubicBezTo>
                  <a:cubicBezTo>
                    <a:pt x="180" y="52"/>
                    <a:pt x="156" y="54"/>
                    <a:pt x="1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45"/>
            <p:cNvSpPr/>
            <p:nvPr/>
          </p:nvSpPr>
          <p:spPr bwMode="auto">
            <a:xfrm>
              <a:off x="2916238" y="1555750"/>
              <a:ext cx="23813" cy="58737"/>
            </a:xfrm>
            <a:custGeom>
              <a:avLst/>
              <a:gdLst>
                <a:gd name="T0" fmla="*/ 5 w 9"/>
                <a:gd name="T1" fmla="*/ 21 h 21"/>
                <a:gd name="T2" fmla="*/ 0 w 9"/>
                <a:gd name="T3" fmla="*/ 17 h 21"/>
                <a:gd name="T4" fmla="*/ 0 w 9"/>
                <a:gd name="T5" fmla="*/ 5 h 21"/>
                <a:gd name="T6" fmla="*/ 5 w 9"/>
                <a:gd name="T7" fmla="*/ 0 h 21"/>
                <a:gd name="T8" fmla="*/ 9 w 9"/>
                <a:gd name="T9" fmla="*/ 5 h 21"/>
                <a:gd name="T10" fmla="*/ 9 w 9"/>
                <a:gd name="T11" fmla="*/ 17 h 21"/>
                <a:gd name="T12" fmla="*/ 5 w 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5" y="21"/>
                  </a:moveTo>
                  <a:cubicBezTo>
                    <a:pt x="2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0" name="Freeform 46"/>
            <p:cNvSpPr/>
            <p:nvPr/>
          </p:nvSpPr>
          <p:spPr bwMode="auto">
            <a:xfrm>
              <a:off x="3246438" y="1555750"/>
              <a:ext cx="28575" cy="58737"/>
            </a:xfrm>
            <a:custGeom>
              <a:avLst/>
              <a:gdLst>
                <a:gd name="T0" fmla="*/ 5 w 10"/>
                <a:gd name="T1" fmla="*/ 21 h 21"/>
                <a:gd name="T2" fmla="*/ 0 w 10"/>
                <a:gd name="T3" fmla="*/ 17 h 21"/>
                <a:gd name="T4" fmla="*/ 0 w 10"/>
                <a:gd name="T5" fmla="*/ 5 h 21"/>
                <a:gd name="T6" fmla="*/ 5 w 10"/>
                <a:gd name="T7" fmla="*/ 0 h 21"/>
                <a:gd name="T8" fmla="*/ 10 w 10"/>
                <a:gd name="T9" fmla="*/ 5 h 21"/>
                <a:gd name="T10" fmla="*/ 10 w 10"/>
                <a:gd name="T11" fmla="*/ 17 h 21"/>
                <a:gd name="T12" fmla="*/ 5 w 1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">
                  <a:moveTo>
                    <a:pt x="5" y="21"/>
                  </a:moveTo>
                  <a:cubicBezTo>
                    <a:pt x="3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9"/>
                    <a:pt x="8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47"/>
            <p:cNvSpPr>
              <a:spLocks noEditPoints="1"/>
            </p:cNvSpPr>
            <p:nvPr/>
          </p:nvSpPr>
          <p:spPr bwMode="auto">
            <a:xfrm>
              <a:off x="2733675" y="1695450"/>
              <a:ext cx="100013" cy="101600"/>
            </a:xfrm>
            <a:custGeom>
              <a:avLst/>
              <a:gdLst>
                <a:gd name="T0" fmla="*/ 22 w 36"/>
                <a:gd name="T1" fmla="*/ 36 h 36"/>
                <a:gd name="T2" fmla="*/ 20 w 36"/>
                <a:gd name="T3" fmla="*/ 36 h 36"/>
                <a:gd name="T4" fmla="*/ 12 w 36"/>
                <a:gd name="T5" fmla="*/ 31 h 36"/>
                <a:gd name="T6" fmla="*/ 4 w 36"/>
                <a:gd name="T7" fmla="*/ 20 h 36"/>
                <a:gd name="T8" fmla="*/ 6 w 36"/>
                <a:gd name="T9" fmla="*/ 3 h 36"/>
                <a:gd name="T10" fmla="*/ 15 w 36"/>
                <a:gd name="T11" fmla="*/ 1 h 36"/>
                <a:gd name="T12" fmla="*/ 24 w 36"/>
                <a:gd name="T13" fmla="*/ 5 h 36"/>
                <a:gd name="T14" fmla="*/ 32 w 36"/>
                <a:gd name="T15" fmla="*/ 16 h 36"/>
                <a:gd name="T16" fmla="*/ 29 w 36"/>
                <a:gd name="T17" fmla="*/ 34 h 36"/>
                <a:gd name="T18" fmla="*/ 22 w 36"/>
                <a:gd name="T19" fmla="*/ 36 h 36"/>
                <a:gd name="T20" fmla="*/ 14 w 36"/>
                <a:gd name="T21" fmla="*/ 10 h 36"/>
                <a:gd name="T22" fmla="*/ 12 w 36"/>
                <a:gd name="T23" fmla="*/ 10 h 36"/>
                <a:gd name="T24" fmla="*/ 11 w 36"/>
                <a:gd name="T25" fmla="*/ 15 h 36"/>
                <a:gd name="T26" fmla="*/ 19 w 36"/>
                <a:gd name="T27" fmla="*/ 26 h 36"/>
                <a:gd name="T28" fmla="*/ 21 w 36"/>
                <a:gd name="T29" fmla="*/ 27 h 36"/>
                <a:gd name="T30" fmla="*/ 24 w 36"/>
                <a:gd name="T31" fmla="*/ 26 h 36"/>
                <a:gd name="T32" fmla="*/ 25 w 36"/>
                <a:gd name="T33" fmla="*/ 24 h 36"/>
                <a:gd name="T34" fmla="*/ 24 w 36"/>
                <a:gd name="T35" fmla="*/ 22 h 36"/>
                <a:gd name="T36" fmla="*/ 16 w 36"/>
                <a:gd name="T37" fmla="*/ 11 h 36"/>
                <a:gd name="T38" fmla="*/ 14 w 36"/>
                <a:gd name="T39" fmla="*/ 10 h 36"/>
                <a:gd name="T40" fmla="*/ 14 w 36"/>
                <a:gd name="T41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6">
                  <a:moveTo>
                    <a:pt x="22" y="36"/>
                  </a:moveTo>
                  <a:cubicBezTo>
                    <a:pt x="21" y="36"/>
                    <a:pt x="21" y="36"/>
                    <a:pt x="20" y="36"/>
                  </a:cubicBezTo>
                  <a:cubicBezTo>
                    <a:pt x="17" y="35"/>
                    <a:pt x="14" y="34"/>
                    <a:pt x="12" y="3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5"/>
                    <a:pt x="1" y="7"/>
                    <a:pt x="6" y="3"/>
                  </a:cubicBezTo>
                  <a:cubicBezTo>
                    <a:pt x="9" y="1"/>
                    <a:pt x="12" y="0"/>
                    <a:pt x="15" y="1"/>
                  </a:cubicBezTo>
                  <a:cubicBezTo>
                    <a:pt x="19" y="1"/>
                    <a:pt x="22" y="3"/>
                    <a:pt x="24" y="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22"/>
                    <a:pt x="35" y="29"/>
                    <a:pt x="29" y="34"/>
                  </a:cubicBezTo>
                  <a:cubicBezTo>
                    <a:pt x="27" y="35"/>
                    <a:pt x="24" y="36"/>
                    <a:pt x="22" y="36"/>
                  </a:cubicBezTo>
                  <a:close/>
                  <a:moveTo>
                    <a:pt x="14" y="10"/>
                  </a:moveTo>
                  <a:cubicBezTo>
                    <a:pt x="13" y="10"/>
                    <a:pt x="12" y="10"/>
                    <a:pt x="12" y="10"/>
                  </a:cubicBezTo>
                  <a:cubicBezTo>
                    <a:pt x="10" y="11"/>
                    <a:pt x="10" y="13"/>
                    <a:pt x="11" y="1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7"/>
                    <a:pt x="21" y="27"/>
                  </a:cubicBezTo>
                  <a:cubicBezTo>
                    <a:pt x="22" y="27"/>
                    <a:pt x="23" y="27"/>
                    <a:pt x="24" y="26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5" y="23"/>
                    <a:pt x="25" y="22"/>
                    <a:pt x="24" y="2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48"/>
            <p:cNvSpPr/>
            <p:nvPr/>
          </p:nvSpPr>
          <p:spPr bwMode="auto">
            <a:xfrm>
              <a:off x="2624138" y="1731963"/>
              <a:ext cx="165100" cy="280987"/>
            </a:xfrm>
            <a:custGeom>
              <a:avLst/>
              <a:gdLst>
                <a:gd name="T0" fmla="*/ 21 w 59"/>
                <a:gd name="T1" fmla="*/ 100 h 100"/>
                <a:gd name="T2" fmla="*/ 20 w 59"/>
                <a:gd name="T3" fmla="*/ 100 h 100"/>
                <a:gd name="T4" fmla="*/ 17 w 59"/>
                <a:gd name="T5" fmla="*/ 97 h 100"/>
                <a:gd name="T6" fmla="*/ 1 w 59"/>
                <a:gd name="T7" fmla="*/ 49 h 100"/>
                <a:gd name="T8" fmla="*/ 27 w 59"/>
                <a:gd name="T9" fmla="*/ 4 h 100"/>
                <a:gd name="T10" fmla="*/ 43 w 59"/>
                <a:gd name="T11" fmla="*/ 0 h 100"/>
                <a:gd name="T12" fmla="*/ 48 w 59"/>
                <a:gd name="T13" fmla="*/ 4 h 100"/>
                <a:gd name="T14" fmla="*/ 44 w 59"/>
                <a:gd name="T15" fmla="*/ 9 h 100"/>
                <a:gd name="T16" fmla="*/ 30 w 59"/>
                <a:gd name="T17" fmla="*/ 12 h 100"/>
                <a:gd name="T18" fmla="*/ 10 w 59"/>
                <a:gd name="T19" fmla="*/ 48 h 100"/>
                <a:gd name="T20" fmla="*/ 23 w 59"/>
                <a:gd name="T21" fmla="*/ 89 h 100"/>
                <a:gd name="T22" fmla="*/ 43 w 59"/>
                <a:gd name="T23" fmla="*/ 62 h 100"/>
                <a:gd name="T24" fmla="*/ 43 w 59"/>
                <a:gd name="T25" fmla="*/ 46 h 100"/>
                <a:gd name="T26" fmla="*/ 50 w 59"/>
                <a:gd name="T27" fmla="*/ 13 h 100"/>
                <a:gd name="T28" fmla="*/ 56 w 59"/>
                <a:gd name="T29" fmla="*/ 13 h 100"/>
                <a:gd name="T30" fmla="*/ 57 w 59"/>
                <a:gd name="T31" fmla="*/ 19 h 100"/>
                <a:gd name="T32" fmla="*/ 52 w 59"/>
                <a:gd name="T33" fmla="*/ 45 h 100"/>
                <a:gd name="T34" fmla="*/ 52 w 59"/>
                <a:gd name="T35" fmla="*/ 64 h 100"/>
                <a:gd name="T36" fmla="*/ 24 w 59"/>
                <a:gd name="T37" fmla="*/ 99 h 100"/>
                <a:gd name="T38" fmla="*/ 21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21" y="100"/>
                  </a:moveTo>
                  <a:cubicBezTo>
                    <a:pt x="21" y="100"/>
                    <a:pt x="20" y="100"/>
                    <a:pt x="20" y="100"/>
                  </a:cubicBezTo>
                  <a:cubicBezTo>
                    <a:pt x="19" y="99"/>
                    <a:pt x="18" y="98"/>
                    <a:pt x="17" y="97"/>
                  </a:cubicBezTo>
                  <a:cubicBezTo>
                    <a:pt x="10" y="83"/>
                    <a:pt x="2" y="66"/>
                    <a:pt x="1" y="49"/>
                  </a:cubicBezTo>
                  <a:cubicBezTo>
                    <a:pt x="0" y="32"/>
                    <a:pt x="8" y="11"/>
                    <a:pt x="27" y="4"/>
                  </a:cubicBezTo>
                  <a:cubicBezTo>
                    <a:pt x="31" y="2"/>
                    <a:pt x="37" y="1"/>
                    <a:pt x="43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7"/>
                    <a:pt x="46" y="9"/>
                    <a:pt x="44" y="9"/>
                  </a:cubicBezTo>
                  <a:cubicBezTo>
                    <a:pt x="38" y="10"/>
                    <a:pt x="34" y="11"/>
                    <a:pt x="30" y="12"/>
                  </a:cubicBezTo>
                  <a:cubicBezTo>
                    <a:pt x="15" y="18"/>
                    <a:pt x="9" y="35"/>
                    <a:pt x="10" y="48"/>
                  </a:cubicBezTo>
                  <a:cubicBezTo>
                    <a:pt x="11" y="62"/>
                    <a:pt x="17" y="76"/>
                    <a:pt x="23" y="89"/>
                  </a:cubicBezTo>
                  <a:cubicBezTo>
                    <a:pt x="32" y="83"/>
                    <a:pt x="39" y="73"/>
                    <a:pt x="43" y="62"/>
                  </a:cubicBezTo>
                  <a:cubicBezTo>
                    <a:pt x="44" y="57"/>
                    <a:pt x="44" y="52"/>
                    <a:pt x="43" y="46"/>
                  </a:cubicBezTo>
                  <a:cubicBezTo>
                    <a:pt x="42" y="36"/>
                    <a:pt x="41" y="24"/>
                    <a:pt x="50" y="13"/>
                  </a:cubicBezTo>
                  <a:cubicBezTo>
                    <a:pt x="52" y="11"/>
                    <a:pt x="55" y="11"/>
                    <a:pt x="56" y="13"/>
                  </a:cubicBezTo>
                  <a:cubicBezTo>
                    <a:pt x="58" y="14"/>
                    <a:pt x="59" y="17"/>
                    <a:pt x="57" y="19"/>
                  </a:cubicBezTo>
                  <a:cubicBezTo>
                    <a:pt x="51" y="27"/>
                    <a:pt x="52" y="36"/>
                    <a:pt x="52" y="45"/>
                  </a:cubicBezTo>
                  <a:cubicBezTo>
                    <a:pt x="53" y="52"/>
                    <a:pt x="54" y="58"/>
                    <a:pt x="52" y="64"/>
                  </a:cubicBezTo>
                  <a:cubicBezTo>
                    <a:pt x="47" y="80"/>
                    <a:pt x="37" y="92"/>
                    <a:pt x="24" y="99"/>
                  </a:cubicBezTo>
                  <a:cubicBezTo>
                    <a:pt x="23" y="100"/>
                    <a:pt x="22" y="100"/>
                    <a:pt x="21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49"/>
            <p:cNvSpPr>
              <a:spLocks noEditPoints="1"/>
            </p:cNvSpPr>
            <p:nvPr/>
          </p:nvSpPr>
          <p:spPr bwMode="auto">
            <a:xfrm>
              <a:off x="3352800" y="1695450"/>
              <a:ext cx="101600" cy="101600"/>
            </a:xfrm>
            <a:custGeom>
              <a:avLst/>
              <a:gdLst>
                <a:gd name="T0" fmla="*/ 14 w 36"/>
                <a:gd name="T1" fmla="*/ 36 h 36"/>
                <a:gd name="T2" fmla="*/ 7 w 36"/>
                <a:gd name="T3" fmla="*/ 34 h 36"/>
                <a:gd name="T4" fmla="*/ 4 w 36"/>
                <a:gd name="T5" fmla="*/ 16 h 36"/>
                <a:gd name="T6" fmla="*/ 13 w 36"/>
                <a:gd name="T7" fmla="*/ 5 h 36"/>
                <a:gd name="T8" fmla="*/ 21 w 36"/>
                <a:gd name="T9" fmla="*/ 1 h 36"/>
                <a:gd name="T10" fmla="*/ 30 w 36"/>
                <a:gd name="T11" fmla="*/ 3 h 36"/>
                <a:gd name="T12" fmla="*/ 32 w 36"/>
                <a:gd name="T13" fmla="*/ 20 h 36"/>
                <a:gd name="T14" fmla="*/ 24 w 36"/>
                <a:gd name="T15" fmla="*/ 31 h 36"/>
                <a:gd name="T16" fmla="*/ 14 w 36"/>
                <a:gd name="T17" fmla="*/ 36 h 36"/>
                <a:gd name="T18" fmla="*/ 22 w 36"/>
                <a:gd name="T19" fmla="*/ 10 h 36"/>
                <a:gd name="T20" fmla="*/ 22 w 36"/>
                <a:gd name="T21" fmla="*/ 10 h 36"/>
                <a:gd name="T22" fmla="*/ 20 w 36"/>
                <a:gd name="T23" fmla="*/ 11 h 36"/>
                <a:gd name="T24" fmla="*/ 12 w 36"/>
                <a:gd name="T25" fmla="*/ 22 h 36"/>
                <a:gd name="T26" fmla="*/ 11 w 36"/>
                <a:gd name="T27" fmla="*/ 24 h 36"/>
                <a:gd name="T28" fmla="*/ 12 w 36"/>
                <a:gd name="T29" fmla="*/ 26 h 36"/>
                <a:gd name="T30" fmla="*/ 15 w 36"/>
                <a:gd name="T31" fmla="*/ 27 h 36"/>
                <a:gd name="T32" fmla="*/ 17 w 36"/>
                <a:gd name="T33" fmla="*/ 26 h 36"/>
                <a:gd name="T34" fmla="*/ 25 w 36"/>
                <a:gd name="T35" fmla="*/ 15 h 36"/>
                <a:gd name="T36" fmla="*/ 24 w 36"/>
                <a:gd name="T37" fmla="*/ 10 h 36"/>
                <a:gd name="T38" fmla="*/ 22 w 36"/>
                <a:gd name="T3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6">
                  <a:moveTo>
                    <a:pt x="14" y="36"/>
                  </a:moveTo>
                  <a:cubicBezTo>
                    <a:pt x="12" y="36"/>
                    <a:pt x="9" y="35"/>
                    <a:pt x="7" y="34"/>
                  </a:cubicBezTo>
                  <a:cubicBezTo>
                    <a:pt x="1" y="29"/>
                    <a:pt x="0" y="22"/>
                    <a:pt x="4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3"/>
                    <a:pt x="17" y="1"/>
                    <a:pt x="21" y="1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5" y="7"/>
                    <a:pt x="36" y="15"/>
                    <a:pt x="32" y="2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2" y="34"/>
                    <a:pt x="18" y="36"/>
                    <a:pt x="14" y="36"/>
                  </a:cubicBezTo>
                  <a:close/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0" y="10"/>
                    <a:pt x="20" y="1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3"/>
                    <a:pt x="11" y="24"/>
                  </a:cubicBezTo>
                  <a:cubicBezTo>
                    <a:pt x="11" y="25"/>
                    <a:pt x="12" y="26"/>
                    <a:pt x="12" y="26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3"/>
                    <a:pt x="26" y="11"/>
                    <a:pt x="24" y="10"/>
                  </a:cubicBezTo>
                  <a:cubicBezTo>
                    <a:pt x="24" y="10"/>
                    <a:pt x="23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50"/>
            <p:cNvSpPr/>
            <p:nvPr/>
          </p:nvSpPr>
          <p:spPr bwMode="auto">
            <a:xfrm>
              <a:off x="3398838" y="1731963"/>
              <a:ext cx="165100" cy="280987"/>
            </a:xfrm>
            <a:custGeom>
              <a:avLst/>
              <a:gdLst>
                <a:gd name="T0" fmla="*/ 38 w 59"/>
                <a:gd name="T1" fmla="*/ 100 h 100"/>
                <a:gd name="T2" fmla="*/ 36 w 59"/>
                <a:gd name="T3" fmla="*/ 99 h 100"/>
                <a:gd name="T4" fmla="*/ 7 w 59"/>
                <a:gd name="T5" fmla="*/ 64 h 100"/>
                <a:gd name="T6" fmla="*/ 7 w 59"/>
                <a:gd name="T7" fmla="*/ 45 h 100"/>
                <a:gd name="T8" fmla="*/ 2 w 59"/>
                <a:gd name="T9" fmla="*/ 19 h 100"/>
                <a:gd name="T10" fmla="*/ 3 w 59"/>
                <a:gd name="T11" fmla="*/ 13 h 100"/>
                <a:gd name="T12" fmla="*/ 9 w 59"/>
                <a:gd name="T13" fmla="*/ 13 h 100"/>
                <a:gd name="T14" fmla="*/ 16 w 59"/>
                <a:gd name="T15" fmla="*/ 46 h 100"/>
                <a:gd name="T16" fmla="*/ 16 w 59"/>
                <a:gd name="T17" fmla="*/ 62 h 100"/>
                <a:gd name="T18" fmla="*/ 36 w 59"/>
                <a:gd name="T19" fmla="*/ 89 h 100"/>
                <a:gd name="T20" fmla="*/ 49 w 59"/>
                <a:gd name="T21" fmla="*/ 48 h 100"/>
                <a:gd name="T22" fmla="*/ 29 w 59"/>
                <a:gd name="T23" fmla="*/ 12 h 100"/>
                <a:gd name="T24" fmla="*/ 15 w 59"/>
                <a:gd name="T25" fmla="*/ 9 h 100"/>
                <a:gd name="T26" fmla="*/ 11 w 59"/>
                <a:gd name="T27" fmla="*/ 4 h 100"/>
                <a:gd name="T28" fmla="*/ 16 w 59"/>
                <a:gd name="T29" fmla="*/ 0 h 100"/>
                <a:gd name="T30" fmla="*/ 32 w 59"/>
                <a:gd name="T31" fmla="*/ 4 h 100"/>
                <a:gd name="T32" fmla="*/ 58 w 59"/>
                <a:gd name="T33" fmla="*/ 49 h 100"/>
                <a:gd name="T34" fmla="*/ 42 w 59"/>
                <a:gd name="T35" fmla="*/ 97 h 100"/>
                <a:gd name="T36" fmla="*/ 39 w 59"/>
                <a:gd name="T37" fmla="*/ 100 h 100"/>
                <a:gd name="T38" fmla="*/ 38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38" y="100"/>
                  </a:moveTo>
                  <a:cubicBezTo>
                    <a:pt x="37" y="100"/>
                    <a:pt x="36" y="100"/>
                    <a:pt x="36" y="99"/>
                  </a:cubicBezTo>
                  <a:cubicBezTo>
                    <a:pt x="22" y="92"/>
                    <a:pt x="12" y="80"/>
                    <a:pt x="7" y="64"/>
                  </a:cubicBezTo>
                  <a:cubicBezTo>
                    <a:pt x="5" y="58"/>
                    <a:pt x="6" y="52"/>
                    <a:pt x="7" y="45"/>
                  </a:cubicBezTo>
                  <a:cubicBezTo>
                    <a:pt x="8" y="36"/>
                    <a:pt x="8" y="27"/>
                    <a:pt x="2" y="19"/>
                  </a:cubicBezTo>
                  <a:cubicBezTo>
                    <a:pt x="0" y="17"/>
                    <a:pt x="1" y="14"/>
                    <a:pt x="3" y="13"/>
                  </a:cubicBezTo>
                  <a:cubicBezTo>
                    <a:pt x="5" y="11"/>
                    <a:pt x="7" y="11"/>
                    <a:pt x="9" y="13"/>
                  </a:cubicBezTo>
                  <a:cubicBezTo>
                    <a:pt x="18" y="24"/>
                    <a:pt x="17" y="36"/>
                    <a:pt x="16" y="46"/>
                  </a:cubicBezTo>
                  <a:cubicBezTo>
                    <a:pt x="15" y="52"/>
                    <a:pt x="15" y="57"/>
                    <a:pt x="16" y="62"/>
                  </a:cubicBezTo>
                  <a:cubicBezTo>
                    <a:pt x="20" y="73"/>
                    <a:pt x="27" y="83"/>
                    <a:pt x="36" y="89"/>
                  </a:cubicBezTo>
                  <a:cubicBezTo>
                    <a:pt x="42" y="76"/>
                    <a:pt x="48" y="62"/>
                    <a:pt x="49" y="48"/>
                  </a:cubicBezTo>
                  <a:cubicBezTo>
                    <a:pt x="50" y="35"/>
                    <a:pt x="44" y="18"/>
                    <a:pt x="29" y="12"/>
                  </a:cubicBezTo>
                  <a:cubicBezTo>
                    <a:pt x="25" y="11"/>
                    <a:pt x="21" y="10"/>
                    <a:pt x="15" y="9"/>
                  </a:cubicBezTo>
                  <a:cubicBezTo>
                    <a:pt x="13" y="9"/>
                    <a:pt x="11" y="7"/>
                    <a:pt x="11" y="4"/>
                  </a:cubicBezTo>
                  <a:cubicBezTo>
                    <a:pt x="11" y="2"/>
                    <a:pt x="14" y="0"/>
                    <a:pt x="16" y="0"/>
                  </a:cubicBezTo>
                  <a:cubicBezTo>
                    <a:pt x="22" y="1"/>
                    <a:pt x="28" y="2"/>
                    <a:pt x="32" y="4"/>
                  </a:cubicBezTo>
                  <a:cubicBezTo>
                    <a:pt x="51" y="11"/>
                    <a:pt x="59" y="32"/>
                    <a:pt x="58" y="49"/>
                  </a:cubicBezTo>
                  <a:cubicBezTo>
                    <a:pt x="57" y="66"/>
                    <a:pt x="49" y="83"/>
                    <a:pt x="42" y="97"/>
                  </a:cubicBezTo>
                  <a:cubicBezTo>
                    <a:pt x="41" y="98"/>
                    <a:pt x="40" y="99"/>
                    <a:pt x="39" y="100"/>
                  </a:cubicBezTo>
                  <a:cubicBezTo>
                    <a:pt x="39" y="100"/>
                    <a:pt x="38" y="100"/>
                    <a:pt x="38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51"/>
            <p:cNvSpPr/>
            <p:nvPr/>
          </p:nvSpPr>
          <p:spPr bwMode="auto">
            <a:xfrm>
              <a:off x="2843213" y="1858963"/>
              <a:ext cx="184150" cy="125412"/>
            </a:xfrm>
            <a:custGeom>
              <a:avLst/>
              <a:gdLst>
                <a:gd name="T0" fmla="*/ 5 w 66"/>
                <a:gd name="T1" fmla="*/ 45 h 45"/>
                <a:gd name="T2" fmla="*/ 1 w 66"/>
                <a:gd name="T3" fmla="*/ 42 h 45"/>
                <a:gd name="T4" fmla="*/ 3 w 66"/>
                <a:gd name="T5" fmla="*/ 36 h 45"/>
                <a:gd name="T6" fmla="*/ 57 w 66"/>
                <a:gd name="T7" fmla="*/ 19 h 45"/>
                <a:gd name="T8" fmla="*/ 57 w 66"/>
                <a:gd name="T9" fmla="*/ 5 h 45"/>
                <a:gd name="T10" fmla="*/ 62 w 66"/>
                <a:gd name="T11" fmla="*/ 0 h 45"/>
                <a:gd name="T12" fmla="*/ 66 w 66"/>
                <a:gd name="T13" fmla="*/ 5 h 45"/>
                <a:gd name="T14" fmla="*/ 66 w 66"/>
                <a:gd name="T15" fmla="*/ 22 h 45"/>
                <a:gd name="T16" fmla="*/ 63 w 66"/>
                <a:gd name="T17" fmla="*/ 26 h 45"/>
                <a:gd name="T18" fmla="*/ 6 w 66"/>
                <a:gd name="T19" fmla="*/ 45 h 45"/>
                <a:gd name="T20" fmla="*/ 5 w 66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5">
                  <a:moveTo>
                    <a:pt x="5" y="45"/>
                  </a:moveTo>
                  <a:cubicBezTo>
                    <a:pt x="3" y="45"/>
                    <a:pt x="1" y="44"/>
                    <a:pt x="1" y="42"/>
                  </a:cubicBezTo>
                  <a:cubicBezTo>
                    <a:pt x="0" y="40"/>
                    <a:pt x="1" y="37"/>
                    <a:pt x="3" y="36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2"/>
                    <a:pt x="59" y="0"/>
                    <a:pt x="62" y="0"/>
                  </a:cubicBezTo>
                  <a:cubicBezTo>
                    <a:pt x="64" y="0"/>
                    <a:pt x="66" y="2"/>
                    <a:pt x="66" y="5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4"/>
                    <a:pt x="65" y="26"/>
                    <a:pt x="63" y="2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5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52"/>
            <p:cNvSpPr/>
            <p:nvPr/>
          </p:nvSpPr>
          <p:spPr bwMode="auto">
            <a:xfrm>
              <a:off x="3159125" y="1855788"/>
              <a:ext cx="188913" cy="128587"/>
            </a:xfrm>
            <a:custGeom>
              <a:avLst/>
              <a:gdLst>
                <a:gd name="T0" fmla="*/ 62 w 67"/>
                <a:gd name="T1" fmla="*/ 46 h 46"/>
                <a:gd name="T2" fmla="*/ 60 w 67"/>
                <a:gd name="T3" fmla="*/ 46 h 46"/>
                <a:gd name="T4" fmla="*/ 3 w 67"/>
                <a:gd name="T5" fmla="*/ 27 h 46"/>
                <a:gd name="T6" fmla="*/ 0 w 67"/>
                <a:gd name="T7" fmla="*/ 23 h 46"/>
                <a:gd name="T8" fmla="*/ 0 w 67"/>
                <a:gd name="T9" fmla="*/ 5 h 46"/>
                <a:gd name="T10" fmla="*/ 5 w 67"/>
                <a:gd name="T11" fmla="*/ 0 h 46"/>
                <a:gd name="T12" fmla="*/ 9 w 67"/>
                <a:gd name="T13" fmla="*/ 5 h 46"/>
                <a:gd name="T14" fmla="*/ 9 w 67"/>
                <a:gd name="T15" fmla="*/ 20 h 46"/>
                <a:gd name="T16" fmla="*/ 63 w 67"/>
                <a:gd name="T17" fmla="*/ 37 h 46"/>
                <a:gd name="T18" fmla="*/ 66 w 67"/>
                <a:gd name="T19" fmla="*/ 43 h 46"/>
                <a:gd name="T20" fmla="*/ 62 w 67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6">
                  <a:moveTo>
                    <a:pt x="62" y="46"/>
                  </a:moveTo>
                  <a:cubicBezTo>
                    <a:pt x="61" y="46"/>
                    <a:pt x="61" y="46"/>
                    <a:pt x="60" y="4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9" y="5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6" y="38"/>
                    <a:pt x="67" y="41"/>
                    <a:pt x="66" y="43"/>
                  </a:cubicBezTo>
                  <a:cubicBezTo>
                    <a:pt x="66" y="45"/>
                    <a:pt x="64" y="46"/>
                    <a:pt x="6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53"/>
            <p:cNvSpPr/>
            <p:nvPr/>
          </p:nvSpPr>
          <p:spPr bwMode="auto">
            <a:xfrm>
              <a:off x="2909888" y="1906588"/>
              <a:ext cx="198438" cy="106362"/>
            </a:xfrm>
            <a:custGeom>
              <a:avLst/>
              <a:gdLst>
                <a:gd name="T0" fmla="*/ 45 w 71"/>
                <a:gd name="T1" fmla="*/ 38 h 38"/>
                <a:gd name="T2" fmla="*/ 3 w 71"/>
                <a:gd name="T3" fmla="*/ 19 h 38"/>
                <a:gd name="T4" fmla="*/ 2 w 71"/>
                <a:gd name="T5" fmla="*/ 13 h 38"/>
                <a:gd name="T6" fmla="*/ 8 w 71"/>
                <a:gd name="T7" fmla="*/ 12 h 38"/>
                <a:gd name="T8" fmla="*/ 53 w 71"/>
                <a:gd name="T9" fmla="*/ 27 h 38"/>
                <a:gd name="T10" fmla="*/ 61 w 71"/>
                <a:gd name="T11" fmla="*/ 18 h 38"/>
                <a:gd name="T12" fmla="*/ 36 w 71"/>
                <a:gd name="T13" fmla="*/ 9 h 38"/>
                <a:gd name="T14" fmla="*/ 34 w 71"/>
                <a:gd name="T15" fmla="*/ 3 h 38"/>
                <a:gd name="T16" fmla="*/ 39 w 71"/>
                <a:gd name="T17" fmla="*/ 1 h 38"/>
                <a:gd name="T18" fmla="*/ 67 w 71"/>
                <a:gd name="T19" fmla="*/ 11 h 38"/>
                <a:gd name="T20" fmla="*/ 70 w 71"/>
                <a:gd name="T21" fmla="*/ 15 h 38"/>
                <a:gd name="T22" fmla="*/ 58 w 71"/>
                <a:gd name="T23" fmla="*/ 35 h 38"/>
                <a:gd name="T24" fmla="*/ 45 w 71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8">
                  <a:moveTo>
                    <a:pt x="45" y="38"/>
                  </a:moveTo>
                  <a:cubicBezTo>
                    <a:pt x="35" y="38"/>
                    <a:pt x="21" y="34"/>
                    <a:pt x="3" y="19"/>
                  </a:cubicBezTo>
                  <a:cubicBezTo>
                    <a:pt x="1" y="17"/>
                    <a:pt x="0" y="15"/>
                    <a:pt x="2" y="13"/>
                  </a:cubicBezTo>
                  <a:cubicBezTo>
                    <a:pt x="4" y="11"/>
                    <a:pt x="6" y="10"/>
                    <a:pt x="8" y="12"/>
                  </a:cubicBezTo>
                  <a:cubicBezTo>
                    <a:pt x="34" y="33"/>
                    <a:pt x="49" y="29"/>
                    <a:pt x="53" y="27"/>
                  </a:cubicBezTo>
                  <a:cubicBezTo>
                    <a:pt x="58" y="25"/>
                    <a:pt x="60" y="21"/>
                    <a:pt x="61" y="18"/>
                  </a:cubicBezTo>
                  <a:cubicBezTo>
                    <a:pt x="55" y="16"/>
                    <a:pt x="42" y="11"/>
                    <a:pt x="36" y="9"/>
                  </a:cubicBezTo>
                  <a:cubicBezTo>
                    <a:pt x="34" y="8"/>
                    <a:pt x="33" y="6"/>
                    <a:pt x="34" y="3"/>
                  </a:cubicBezTo>
                  <a:cubicBezTo>
                    <a:pt x="34" y="1"/>
                    <a:pt x="37" y="0"/>
                    <a:pt x="39" y="1"/>
                  </a:cubicBezTo>
                  <a:cubicBezTo>
                    <a:pt x="42" y="1"/>
                    <a:pt x="65" y="10"/>
                    <a:pt x="67" y="11"/>
                  </a:cubicBezTo>
                  <a:cubicBezTo>
                    <a:pt x="69" y="11"/>
                    <a:pt x="70" y="13"/>
                    <a:pt x="70" y="15"/>
                  </a:cubicBezTo>
                  <a:cubicBezTo>
                    <a:pt x="71" y="23"/>
                    <a:pt x="66" y="31"/>
                    <a:pt x="58" y="35"/>
                  </a:cubicBezTo>
                  <a:cubicBezTo>
                    <a:pt x="55" y="37"/>
                    <a:pt x="50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54"/>
            <p:cNvSpPr/>
            <p:nvPr/>
          </p:nvSpPr>
          <p:spPr bwMode="auto">
            <a:xfrm>
              <a:off x="3081338" y="1906588"/>
              <a:ext cx="196850" cy="106362"/>
            </a:xfrm>
            <a:custGeom>
              <a:avLst/>
              <a:gdLst>
                <a:gd name="T0" fmla="*/ 26 w 70"/>
                <a:gd name="T1" fmla="*/ 38 h 38"/>
                <a:gd name="T2" fmla="*/ 13 w 70"/>
                <a:gd name="T3" fmla="*/ 35 h 38"/>
                <a:gd name="T4" fmla="*/ 0 w 70"/>
                <a:gd name="T5" fmla="*/ 15 h 38"/>
                <a:gd name="T6" fmla="*/ 3 w 70"/>
                <a:gd name="T7" fmla="*/ 11 h 38"/>
                <a:gd name="T8" fmla="*/ 31 w 70"/>
                <a:gd name="T9" fmla="*/ 1 h 38"/>
                <a:gd name="T10" fmla="*/ 37 w 70"/>
                <a:gd name="T11" fmla="*/ 3 h 38"/>
                <a:gd name="T12" fmla="*/ 34 w 70"/>
                <a:gd name="T13" fmla="*/ 9 h 38"/>
                <a:gd name="T14" fmla="*/ 10 w 70"/>
                <a:gd name="T15" fmla="*/ 18 h 38"/>
                <a:gd name="T16" fmla="*/ 17 w 70"/>
                <a:gd name="T17" fmla="*/ 27 h 38"/>
                <a:gd name="T18" fmla="*/ 62 w 70"/>
                <a:gd name="T19" fmla="*/ 12 h 38"/>
                <a:gd name="T20" fmla="*/ 68 w 70"/>
                <a:gd name="T21" fmla="*/ 13 h 38"/>
                <a:gd name="T22" fmla="*/ 68 w 70"/>
                <a:gd name="T23" fmla="*/ 19 h 38"/>
                <a:gd name="T24" fmla="*/ 26 w 70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38">
                  <a:moveTo>
                    <a:pt x="26" y="38"/>
                  </a:moveTo>
                  <a:cubicBezTo>
                    <a:pt x="20" y="38"/>
                    <a:pt x="16" y="37"/>
                    <a:pt x="13" y="35"/>
                  </a:cubicBezTo>
                  <a:cubicBezTo>
                    <a:pt x="5" y="31"/>
                    <a:pt x="0" y="23"/>
                    <a:pt x="0" y="15"/>
                  </a:cubicBezTo>
                  <a:cubicBezTo>
                    <a:pt x="0" y="13"/>
                    <a:pt x="1" y="11"/>
                    <a:pt x="3" y="11"/>
                  </a:cubicBezTo>
                  <a:cubicBezTo>
                    <a:pt x="5" y="10"/>
                    <a:pt x="28" y="1"/>
                    <a:pt x="31" y="1"/>
                  </a:cubicBezTo>
                  <a:cubicBezTo>
                    <a:pt x="33" y="0"/>
                    <a:pt x="36" y="1"/>
                    <a:pt x="37" y="3"/>
                  </a:cubicBezTo>
                  <a:cubicBezTo>
                    <a:pt x="38" y="6"/>
                    <a:pt x="36" y="8"/>
                    <a:pt x="34" y="9"/>
                  </a:cubicBezTo>
                  <a:cubicBezTo>
                    <a:pt x="28" y="11"/>
                    <a:pt x="16" y="16"/>
                    <a:pt x="10" y="18"/>
                  </a:cubicBezTo>
                  <a:cubicBezTo>
                    <a:pt x="10" y="21"/>
                    <a:pt x="13" y="25"/>
                    <a:pt x="17" y="27"/>
                  </a:cubicBezTo>
                  <a:cubicBezTo>
                    <a:pt x="22" y="29"/>
                    <a:pt x="36" y="33"/>
                    <a:pt x="62" y="12"/>
                  </a:cubicBezTo>
                  <a:cubicBezTo>
                    <a:pt x="64" y="10"/>
                    <a:pt x="67" y="11"/>
                    <a:pt x="68" y="13"/>
                  </a:cubicBezTo>
                  <a:cubicBezTo>
                    <a:pt x="70" y="15"/>
                    <a:pt x="70" y="17"/>
                    <a:pt x="68" y="19"/>
                  </a:cubicBezTo>
                  <a:cubicBezTo>
                    <a:pt x="49" y="34"/>
                    <a:pt x="35" y="38"/>
                    <a:pt x="2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55"/>
          <p:cNvSpPr>
            <a:spLocks noEditPoints="1"/>
          </p:cNvSpPr>
          <p:nvPr/>
        </p:nvSpPr>
        <p:spPr bwMode="auto">
          <a:xfrm>
            <a:off x="2922911" y="1703713"/>
            <a:ext cx="648322" cy="64751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3960386" y="1792777"/>
            <a:ext cx="369095" cy="445320"/>
            <a:chOff x="4505325" y="1165225"/>
            <a:chExt cx="730250" cy="881062"/>
          </a:xfrm>
          <a:solidFill>
            <a:srgbClr val="FC621E"/>
          </a:solidFill>
        </p:grpSpPr>
        <p:sp>
          <p:nvSpPr>
            <p:cNvPr id="161" name="Freeform 56"/>
            <p:cNvSpPr>
              <a:spLocks noEditPoints="1"/>
            </p:cNvSpPr>
            <p:nvPr/>
          </p:nvSpPr>
          <p:spPr bwMode="auto">
            <a:xfrm>
              <a:off x="4508500" y="1165225"/>
              <a:ext cx="727075" cy="881062"/>
            </a:xfrm>
            <a:custGeom>
              <a:avLst/>
              <a:gdLst>
                <a:gd name="T0" fmla="*/ 255 w 259"/>
                <a:gd name="T1" fmla="*/ 314 h 314"/>
                <a:gd name="T2" fmla="*/ 4 w 259"/>
                <a:gd name="T3" fmla="*/ 314 h 314"/>
                <a:gd name="T4" fmla="*/ 1 w 259"/>
                <a:gd name="T5" fmla="*/ 313 h 314"/>
                <a:gd name="T6" fmla="*/ 0 w 259"/>
                <a:gd name="T7" fmla="*/ 310 h 314"/>
                <a:gd name="T8" fmla="*/ 59 w 259"/>
                <a:gd name="T9" fmla="*/ 135 h 314"/>
                <a:gd name="T10" fmla="*/ 59 w 259"/>
                <a:gd name="T11" fmla="*/ 109 h 314"/>
                <a:gd name="T12" fmla="*/ 49 w 259"/>
                <a:gd name="T13" fmla="*/ 23 h 314"/>
                <a:gd name="T14" fmla="*/ 49 w 259"/>
                <a:gd name="T15" fmla="*/ 22 h 314"/>
                <a:gd name="T16" fmla="*/ 72 w 259"/>
                <a:gd name="T17" fmla="*/ 0 h 314"/>
                <a:gd name="T18" fmla="*/ 99 w 259"/>
                <a:gd name="T19" fmla="*/ 0 h 314"/>
                <a:gd name="T20" fmla="*/ 104 w 259"/>
                <a:gd name="T21" fmla="*/ 5 h 314"/>
                <a:gd name="T22" fmla="*/ 130 w 259"/>
                <a:gd name="T23" fmla="*/ 30 h 314"/>
                <a:gd name="T24" fmla="*/ 155 w 259"/>
                <a:gd name="T25" fmla="*/ 5 h 314"/>
                <a:gd name="T26" fmla="*/ 160 w 259"/>
                <a:gd name="T27" fmla="*/ 0 h 314"/>
                <a:gd name="T28" fmla="*/ 188 w 259"/>
                <a:gd name="T29" fmla="*/ 0 h 314"/>
                <a:gd name="T30" fmla="*/ 210 w 259"/>
                <a:gd name="T31" fmla="*/ 22 h 314"/>
                <a:gd name="T32" fmla="*/ 210 w 259"/>
                <a:gd name="T33" fmla="*/ 23 h 314"/>
                <a:gd name="T34" fmla="*/ 201 w 259"/>
                <a:gd name="T35" fmla="*/ 110 h 314"/>
                <a:gd name="T36" fmla="*/ 201 w 259"/>
                <a:gd name="T37" fmla="*/ 135 h 314"/>
                <a:gd name="T38" fmla="*/ 259 w 259"/>
                <a:gd name="T39" fmla="*/ 310 h 314"/>
                <a:gd name="T40" fmla="*/ 258 w 259"/>
                <a:gd name="T41" fmla="*/ 313 h 314"/>
                <a:gd name="T42" fmla="*/ 255 w 259"/>
                <a:gd name="T43" fmla="*/ 314 h 314"/>
                <a:gd name="T44" fmla="*/ 9 w 259"/>
                <a:gd name="T45" fmla="*/ 305 h 314"/>
                <a:gd name="T46" fmla="*/ 250 w 259"/>
                <a:gd name="T47" fmla="*/ 305 h 314"/>
                <a:gd name="T48" fmla="*/ 193 w 259"/>
                <a:gd name="T49" fmla="*/ 140 h 314"/>
                <a:gd name="T50" fmla="*/ 191 w 259"/>
                <a:gd name="T51" fmla="*/ 137 h 314"/>
                <a:gd name="T52" fmla="*/ 192 w 259"/>
                <a:gd name="T53" fmla="*/ 110 h 314"/>
                <a:gd name="T54" fmla="*/ 192 w 259"/>
                <a:gd name="T55" fmla="*/ 110 h 314"/>
                <a:gd name="T56" fmla="*/ 201 w 259"/>
                <a:gd name="T57" fmla="*/ 22 h 314"/>
                <a:gd name="T58" fmla="*/ 188 w 259"/>
                <a:gd name="T59" fmla="*/ 9 h 314"/>
                <a:gd name="T60" fmla="*/ 164 w 259"/>
                <a:gd name="T61" fmla="*/ 9 h 314"/>
                <a:gd name="T62" fmla="*/ 130 w 259"/>
                <a:gd name="T63" fmla="*/ 40 h 314"/>
                <a:gd name="T64" fmla="*/ 95 w 259"/>
                <a:gd name="T65" fmla="*/ 9 h 314"/>
                <a:gd name="T66" fmla="*/ 72 w 259"/>
                <a:gd name="T67" fmla="*/ 9 h 314"/>
                <a:gd name="T68" fmla="*/ 59 w 259"/>
                <a:gd name="T69" fmla="*/ 22 h 314"/>
                <a:gd name="T70" fmla="*/ 68 w 259"/>
                <a:gd name="T71" fmla="*/ 108 h 314"/>
                <a:gd name="T72" fmla="*/ 68 w 259"/>
                <a:gd name="T73" fmla="*/ 109 h 314"/>
                <a:gd name="T74" fmla="*/ 68 w 259"/>
                <a:gd name="T75" fmla="*/ 137 h 314"/>
                <a:gd name="T76" fmla="*/ 66 w 259"/>
                <a:gd name="T77" fmla="*/ 140 h 314"/>
                <a:gd name="T78" fmla="*/ 9 w 259"/>
                <a:gd name="T79" fmla="*/ 30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314">
                  <a:moveTo>
                    <a:pt x="255" y="314"/>
                  </a:moveTo>
                  <a:cubicBezTo>
                    <a:pt x="4" y="314"/>
                    <a:pt x="4" y="314"/>
                    <a:pt x="4" y="314"/>
                  </a:cubicBezTo>
                  <a:cubicBezTo>
                    <a:pt x="3" y="314"/>
                    <a:pt x="2" y="314"/>
                    <a:pt x="1" y="313"/>
                  </a:cubicBezTo>
                  <a:cubicBezTo>
                    <a:pt x="0" y="312"/>
                    <a:pt x="0" y="311"/>
                    <a:pt x="0" y="310"/>
                  </a:cubicBezTo>
                  <a:cubicBezTo>
                    <a:pt x="0" y="239"/>
                    <a:pt x="22" y="173"/>
                    <a:pt x="59" y="135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2"/>
                  </a:cubicBezTo>
                  <a:cubicBezTo>
                    <a:pt x="49" y="10"/>
                    <a:pt x="59" y="0"/>
                    <a:pt x="7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5"/>
                  </a:cubicBezTo>
                  <a:cubicBezTo>
                    <a:pt x="104" y="19"/>
                    <a:pt x="116" y="30"/>
                    <a:pt x="130" y="30"/>
                  </a:cubicBezTo>
                  <a:cubicBezTo>
                    <a:pt x="144" y="30"/>
                    <a:pt x="155" y="19"/>
                    <a:pt x="155" y="5"/>
                  </a:cubicBezTo>
                  <a:cubicBezTo>
                    <a:pt x="155" y="2"/>
                    <a:pt x="157" y="0"/>
                    <a:pt x="16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00" y="0"/>
                    <a:pt x="210" y="10"/>
                    <a:pt x="210" y="22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37" y="173"/>
                    <a:pt x="259" y="239"/>
                    <a:pt x="259" y="310"/>
                  </a:cubicBezTo>
                  <a:cubicBezTo>
                    <a:pt x="259" y="311"/>
                    <a:pt x="259" y="312"/>
                    <a:pt x="258" y="313"/>
                  </a:cubicBezTo>
                  <a:cubicBezTo>
                    <a:pt x="257" y="314"/>
                    <a:pt x="256" y="314"/>
                    <a:pt x="255" y="314"/>
                  </a:cubicBezTo>
                  <a:close/>
                  <a:moveTo>
                    <a:pt x="9" y="305"/>
                  </a:moveTo>
                  <a:cubicBezTo>
                    <a:pt x="250" y="305"/>
                    <a:pt x="250" y="305"/>
                    <a:pt x="250" y="305"/>
                  </a:cubicBezTo>
                  <a:cubicBezTo>
                    <a:pt x="249" y="237"/>
                    <a:pt x="228" y="176"/>
                    <a:pt x="193" y="140"/>
                  </a:cubicBezTo>
                  <a:cubicBezTo>
                    <a:pt x="192" y="139"/>
                    <a:pt x="191" y="138"/>
                    <a:pt x="191" y="137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15"/>
                    <a:pt x="195" y="9"/>
                    <a:pt x="188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2" y="26"/>
                    <a:pt x="147" y="40"/>
                    <a:pt x="130" y="40"/>
                  </a:cubicBezTo>
                  <a:cubicBezTo>
                    <a:pt x="112" y="40"/>
                    <a:pt x="97" y="26"/>
                    <a:pt x="95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65" y="9"/>
                    <a:pt x="59" y="15"/>
                    <a:pt x="59" y="22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9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8"/>
                    <a:pt x="67" y="139"/>
                    <a:pt x="66" y="140"/>
                  </a:cubicBezTo>
                  <a:cubicBezTo>
                    <a:pt x="32" y="176"/>
                    <a:pt x="10" y="237"/>
                    <a:pt x="9" y="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4675188" y="1530350"/>
              <a:ext cx="396875" cy="28575"/>
            </a:xfrm>
            <a:custGeom>
              <a:avLst/>
              <a:gdLst>
                <a:gd name="T0" fmla="*/ 137 w 142"/>
                <a:gd name="T1" fmla="*/ 10 h 10"/>
                <a:gd name="T2" fmla="*/ 4 w 142"/>
                <a:gd name="T3" fmla="*/ 10 h 10"/>
                <a:gd name="T4" fmla="*/ 0 w 142"/>
                <a:gd name="T5" fmla="*/ 5 h 10"/>
                <a:gd name="T6" fmla="*/ 4 w 142"/>
                <a:gd name="T7" fmla="*/ 0 h 10"/>
                <a:gd name="T8" fmla="*/ 137 w 142"/>
                <a:gd name="T9" fmla="*/ 0 h 10"/>
                <a:gd name="T10" fmla="*/ 142 w 142"/>
                <a:gd name="T11" fmla="*/ 5 h 10"/>
                <a:gd name="T12" fmla="*/ 137 w 14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">
                  <a:moveTo>
                    <a:pt x="137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5"/>
                  </a:cubicBezTo>
                  <a:cubicBezTo>
                    <a:pt x="142" y="8"/>
                    <a:pt x="140" y="10"/>
                    <a:pt x="1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4675188" y="1462088"/>
              <a:ext cx="396875" cy="25400"/>
            </a:xfrm>
            <a:custGeom>
              <a:avLst/>
              <a:gdLst>
                <a:gd name="T0" fmla="*/ 137 w 142"/>
                <a:gd name="T1" fmla="*/ 9 h 9"/>
                <a:gd name="T2" fmla="*/ 4 w 142"/>
                <a:gd name="T3" fmla="*/ 9 h 9"/>
                <a:gd name="T4" fmla="*/ 0 w 142"/>
                <a:gd name="T5" fmla="*/ 4 h 9"/>
                <a:gd name="T6" fmla="*/ 4 w 142"/>
                <a:gd name="T7" fmla="*/ 0 h 9"/>
                <a:gd name="T8" fmla="*/ 137 w 142"/>
                <a:gd name="T9" fmla="*/ 0 h 9"/>
                <a:gd name="T10" fmla="*/ 142 w 142"/>
                <a:gd name="T11" fmla="*/ 4 h 9"/>
                <a:gd name="T12" fmla="*/ 137 w 1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">
                  <a:moveTo>
                    <a:pt x="13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4"/>
                  </a:cubicBezTo>
                  <a:cubicBezTo>
                    <a:pt x="142" y="7"/>
                    <a:pt x="140" y="9"/>
                    <a:pt x="1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59"/>
            <p:cNvSpPr>
              <a:spLocks noEditPoints="1"/>
            </p:cNvSpPr>
            <p:nvPr/>
          </p:nvSpPr>
          <p:spPr bwMode="auto">
            <a:xfrm>
              <a:off x="45291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7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60"/>
            <p:cNvSpPr>
              <a:spLocks noEditPoints="1"/>
            </p:cNvSpPr>
            <p:nvPr/>
          </p:nvSpPr>
          <p:spPr bwMode="auto">
            <a:xfrm>
              <a:off x="46132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Freeform 61"/>
            <p:cNvSpPr>
              <a:spLocks noEditPoints="1"/>
            </p:cNvSpPr>
            <p:nvPr/>
          </p:nvSpPr>
          <p:spPr bwMode="auto">
            <a:xfrm>
              <a:off x="46942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62"/>
            <p:cNvSpPr>
              <a:spLocks noEditPoints="1"/>
            </p:cNvSpPr>
            <p:nvPr/>
          </p:nvSpPr>
          <p:spPr bwMode="auto">
            <a:xfrm>
              <a:off x="47783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63"/>
            <p:cNvSpPr>
              <a:spLocks noEditPoints="1"/>
            </p:cNvSpPr>
            <p:nvPr/>
          </p:nvSpPr>
          <p:spPr bwMode="auto">
            <a:xfrm>
              <a:off x="48593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64"/>
            <p:cNvSpPr>
              <a:spLocks noEditPoints="1"/>
            </p:cNvSpPr>
            <p:nvPr/>
          </p:nvSpPr>
          <p:spPr bwMode="auto">
            <a:xfrm>
              <a:off x="49434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Freeform 65"/>
            <p:cNvSpPr>
              <a:spLocks noEditPoints="1"/>
            </p:cNvSpPr>
            <p:nvPr/>
          </p:nvSpPr>
          <p:spPr bwMode="auto">
            <a:xfrm>
              <a:off x="50244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66"/>
            <p:cNvSpPr>
              <a:spLocks noEditPoints="1"/>
            </p:cNvSpPr>
            <p:nvPr/>
          </p:nvSpPr>
          <p:spPr bwMode="auto">
            <a:xfrm>
              <a:off x="5108575" y="1800225"/>
              <a:ext cx="107950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67"/>
            <p:cNvSpPr/>
            <p:nvPr/>
          </p:nvSpPr>
          <p:spPr bwMode="auto">
            <a:xfrm>
              <a:off x="4514850" y="1925638"/>
              <a:ext cx="717550" cy="25400"/>
            </a:xfrm>
            <a:custGeom>
              <a:avLst/>
              <a:gdLst>
                <a:gd name="T0" fmla="*/ 251 w 256"/>
                <a:gd name="T1" fmla="*/ 9 h 9"/>
                <a:gd name="T2" fmla="*/ 4 w 256"/>
                <a:gd name="T3" fmla="*/ 9 h 9"/>
                <a:gd name="T4" fmla="*/ 0 w 256"/>
                <a:gd name="T5" fmla="*/ 4 h 9"/>
                <a:gd name="T6" fmla="*/ 4 w 256"/>
                <a:gd name="T7" fmla="*/ 0 h 9"/>
                <a:gd name="T8" fmla="*/ 251 w 256"/>
                <a:gd name="T9" fmla="*/ 0 h 9"/>
                <a:gd name="T10" fmla="*/ 256 w 256"/>
                <a:gd name="T11" fmla="*/ 4 h 9"/>
                <a:gd name="T12" fmla="*/ 251 w 25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9">
                  <a:moveTo>
                    <a:pt x="25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4" y="0"/>
                    <a:pt x="256" y="2"/>
                    <a:pt x="256" y="4"/>
                  </a:cubicBezTo>
                  <a:cubicBezTo>
                    <a:pt x="256" y="7"/>
                    <a:pt x="254" y="9"/>
                    <a:pt x="2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3" name="Freeform 68"/>
            <p:cNvSpPr/>
            <p:nvPr/>
          </p:nvSpPr>
          <p:spPr bwMode="auto">
            <a:xfrm>
              <a:off x="4505325" y="1193800"/>
              <a:ext cx="188913" cy="230187"/>
            </a:xfrm>
            <a:custGeom>
              <a:avLst/>
              <a:gdLst>
                <a:gd name="T0" fmla="*/ 62 w 67"/>
                <a:gd name="T1" fmla="*/ 82 h 82"/>
                <a:gd name="T2" fmla="*/ 61 w 67"/>
                <a:gd name="T3" fmla="*/ 82 h 82"/>
                <a:gd name="T4" fmla="*/ 4 w 67"/>
                <a:gd name="T5" fmla="*/ 66 h 82"/>
                <a:gd name="T6" fmla="*/ 1 w 67"/>
                <a:gd name="T7" fmla="*/ 62 h 82"/>
                <a:gd name="T8" fmla="*/ 2 w 67"/>
                <a:gd name="T9" fmla="*/ 58 h 82"/>
                <a:gd name="T10" fmla="*/ 53 w 67"/>
                <a:gd name="T11" fmla="*/ 2 h 82"/>
                <a:gd name="T12" fmla="*/ 60 w 67"/>
                <a:gd name="T13" fmla="*/ 2 h 82"/>
                <a:gd name="T14" fmla="*/ 60 w 67"/>
                <a:gd name="T15" fmla="*/ 8 h 82"/>
                <a:gd name="T16" fmla="*/ 14 w 67"/>
                <a:gd name="T17" fmla="*/ 59 h 82"/>
                <a:gd name="T18" fmla="*/ 63 w 67"/>
                <a:gd name="T19" fmla="*/ 73 h 82"/>
                <a:gd name="T20" fmla="*/ 67 w 67"/>
                <a:gd name="T21" fmla="*/ 78 h 82"/>
                <a:gd name="T22" fmla="*/ 62 w 67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82">
                  <a:moveTo>
                    <a:pt x="62" y="82"/>
                  </a:moveTo>
                  <a:cubicBezTo>
                    <a:pt x="62" y="82"/>
                    <a:pt x="61" y="82"/>
                    <a:pt x="61" y="8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1" y="64"/>
                    <a:pt x="1" y="62"/>
                  </a:cubicBezTo>
                  <a:cubicBezTo>
                    <a:pt x="0" y="61"/>
                    <a:pt x="1" y="59"/>
                    <a:pt x="2" y="58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5" y="0"/>
                    <a:pt x="58" y="0"/>
                    <a:pt x="60" y="2"/>
                  </a:cubicBezTo>
                  <a:cubicBezTo>
                    <a:pt x="62" y="3"/>
                    <a:pt x="62" y="6"/>
                    <a:pt x="60" y="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6" y="73"/>
                    <a:pt x="67" y="76"/>
                    <a:pt x="67" y="78"/>
                  </a:cubicBezTo>
                  <a:cubicBezTo>
                    <a:pt x="66" y="80"/>
                    <a:pt x="64" y="82"/>
                    <a:pt x="6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Freeform 69"/>
            <p:cNvSpPr/>
            <p:nvPr/>
          </p:nvSpPr>
          <p:spPr bwMode="auto">
            <a:xfrm>
              <a:off x="5049838" y="1193800"/>
              <a:ext cx="182563" cy="230187"/>
            </a:xfrm>
            <a:custGeom>
              <a:avLst/>
              <a:gdLst>
                <a:gd name="T0" fmla="*/ 5 w 65"/>
                <a:gd name="T1" fmla="*/ 82 h 82"/>
                <a:gd name="T2" fmla="*/ 1 w 65"/>
                <a:gd name="T3" fmla="*/ 79 h 82"/>
                <a:gd name="T4" fmla="*/ 4 w 65"/>
                <a:gd name="T5" fmla="*/ 73 h 82"/>
                <a:gd name="T6" fmla="*/ 52 w 65"/>
                <a:gd name="T7" fmla="*/ 55 h 82"/>
                <a:gd name="T8" fmla="*/ 7 w 65"/>
                <a:gd name="T9" fmla="*/ 8 h 82"/>
                <a:gd name="T10" fmla="*/ 7 w 65"/>
                <a:gd name="T11" fmla="*/ 2 h 82"/>
                <a:gd name="T12" fmla="*/ 14 w 65"/>
                <a:gd name="T13" fmla="*/ 2 h 82"/>
                <a:gd name="T14" fmla="*/ 64 w 65"/>
                <a:gd name="T15" fmla="*/ 54 h 82"/>
                <a:gd name="T16" fmla="*/ 65 w 65"/>
                <a:gd name="T17" fmla="*/ 58 h 82"/>
                <a:gd name="T18" fmla="*/ 62 w 65"/>
                <a:gd name="T19" fmla="*/ 61 h 82"/>
                <a:gd name="T20" fmla="*/ 7 w 65"/>
                <a:gd name="T21" fmla="*/ 81 h 82"/>
                <a:gd name="T22" fmla="*/ 5 w 65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82">
                  <a:moveTo>
                    <a:pt x="5" y="82"/>
                  </a:moveTo>
                  <a:cubicBezTo>
                    <a:pt x="3" y="82"/>
                    <a:pt x="2" y="81"/>
                    <a:pt x="1" y="79"/>
                  </a:cubicBezTo>
                  <a:cubicBezTo>
                    <a:pt x="0" y="76"/>
                    <a:pt x="1" y="74"/>
                    <a:pt x="4" y="7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6" y="3"/>
                    <a:pt x="7" y="2"/>
                  </a:cubicBezTo>
                  <a:cubicBezTo>
                    <a:pt x="9" y="0"/>
                    <a:pt x="12" y="0"/>
                    <a:pt x="14" y="2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5"/>
                    <a:pt x="65" y="57"/>
                    <a:pt x="65" y="58"/>
                  </a:cubicBezTo>
                  <a:cubicBezTo>
                    <a:pt x="65" y="60"/>
                    <a:pt x="63" y="61"/>
                    <a:pt x="62" y="6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6" y="82"/>
                    <a:pt x="6" y="82"/>
                    <a:pt x="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70"/>
            <p:cNvSpPr/>
            <p:nvPr/>
          </p:nvSpPr>
          <p:spPr bwMode="auto">
            <a:xfrm>
              <a:off x="4724400" y="1168400"/>
              <a:ext cx="163513" cy="150812"/>
            </a:xfrm>
            <a:custGeom>
              <a:avLst/>
              <a:gdLst>
                <a:gd name="T0" fmla="*/ 31 w 58"/>
                <a:gd name="T1" fmla="*/ 54 h 54"/>
                <a:gd name="T2" fmla="*/ 25 w 58"/>
                <a:gd name="T3" fmla="*/ 53 h 54"/>
                <a:gd name="T4" fmla="*/ 0 w 58"/>
                <a:gd name="T5" fmla="*/ 5 h 54"/>
                <a:gd name="T6" fmla="*/ 4 w 58"/>
                <a:gd name="T7" fmla="*/ 0 h 54"/>
                <a:gd name="T8" fmla="*/ 9 w 58"/>
                <a:gd name="T9" fmla="*/ 5 h 54"/>
                <a:gd name="T10" fmla="*/ 27 w 58"/>
                <a:gd name="T11" fmla="*/ 44 h 54"/>
                <a:gd name="T12" fmla="*/ 49 w 58"/>
                <a:gd name="T13" fmla="*/ 31 h 54"/>
                <a:gd name="T14" fmla="*/ 55 w 58"/>
                <a:gd name="T15" fmla="*/ 30 h 54"/>
                <a:gd name="T16" fmla="*/ 56 w 58"/>
                <a:gd name="T17" fmla="*/ 37 h 54"/>
                <a:gd name="T18" fmla="*/ 31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31" y="54"/>
                  </a:moveTo>
                  <a:cubicBezTo>
                    <a:pt x="28" y="54"/>
                    <a:pt x="26" y="53"/>
                    <a:pt x="25" y="53"/>
                  </a:cubicBezTo>
                  <a:cubicBezTo>
                    <a:pt x="9" y="48"/>
                    <a:pt x="0" y="24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3"/>
                    <a:pt x="17" y="41"/>
                    <a:pt x="27" y="44"/>
                  </a:cubicBezTo>
                  <a:cubicBezTo>
                    <a:pt x="36" y="47"/>
                    <a:pt x="43" y="39"/>
                    <a:pt x="49" y="31"/>
                  </a:cubicBezTo>
                  <a:cubicBezTo>
                    <a:pt x="50" y="29"/>
                    <a:pt x="53" y="29"/>
                    <a:pt x="55" y="30"/>
                  </a:cubicBezTo>
                  <a:cubicBezTo>
                    <a:pt x="57" y="32"/>
                    <a:pt x="58" y="35"/>
                    <a:pt x="56" y="37"/>
                  </a:cubicBezTo>
                  <a:cubicBezTo>
                    <a:pt x="47" y="50"/>
                    <a:pt x="38" y="54"/>
                    <a:pt x="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71"/>
            <p:cNvSpPr/>
            <p:nvPr/>
          </p:nvSpPr>
          <p:spPr bwMode="auto">
            <a:xfrm>
              <a:off x="4856163" y="1168400"/>
              <a:ext cx="163513" cy="150812"/>
            </a:xfrm>
            <a:custGeom>
              <a:avLst/>
              <a:gdLst>
                <a:gd name="T0" fmla="*/ 27 w 58"/>
                <a:gd name="T1" fmla="*/ 54 h 54"/>
                <a:gd name="T2" fmla="*/ 2 w 58"/>
                <a:gd name="T3" fmla="*/ 37 h 54"/>
                <a:gd name="T4" fmla="*/ 3 w 58"/>
                <a:gd name="T5" fmla="*/ 30 h 54"/>
                <a:gd name="T6" fmla="*/ 9 w 58"/>
                <a:gd name="T7" fmla="*/ 31 h 54"/>
                <a:gd name="T8" fmla="*/ 31 w 58"/>
                <a:gd name="T9" fmla="*/ 44 h 54"/>
                <a:gd name="T10" fmla="*/ 49 w 58"/>
                <a:gd name="T11" fmla="*/ 5 h 54"/>
                <a:gd name="T12" fmla="*/ 54 w 58"/>
                <a:gd name="T13" fmla="*/ 0 h 54"/>
                <a:gd name="T14" fmla="*/ 58 w 58"/>
                <a:gd name="T15" fmla="*/ 5 h 54"/>
                <a:gd name="T16" fmla="*/ 33 w 58"/>
                <a:gd name="T17" fmla="*/ 53 h 54"/>
                <a:gd name="T18" fmla="*/ 27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27" y="54"/>
                  </a:moveTo>
                  <a:cubicBezTo>
                    <a:pt x="20" y="54"/>
                    <a:pt x="11" y="50"/>
                    <a:pt x="2" y="37"/>
                  </a:cubicBezTo>
                  <a:cubicBezTo>
                    <a:pt x="0" y="35"/>
                    <a:pt x="1" y="32"/>
                    <a:pt x="3" y="30"/>
                  </a:cubicBezTo>
                  <a:cubicBezTo>
                    <a:pt x="5" y="29"/>
                    <a:pt x="8" y="29"/>
                    <a:pt x="9" y="31"/>
                  </a:cubicBezTo>
                  <a:cubicBezTo>
                    <a:pt x="15" y="39"/>
                    <a:pt x="22" y="47"/>
                    <a:pt x="31" y="44"/>
                  </a:cubicBezTo>
                  <a:cubicBezTo>
                    <a:pt x="41" y="41"/>
                    <a:pt x="49" y="23"/>
                    <a:pt x="49" y="5"/>
                  </a:cubicBezTo>
                  <a:cubicBezTo>
                    <a:pt x="49" y="2"/>
                    <a:pt x="51" y="0"/>
                    <a:pt x="54" y="0"/>
                  </a:cubicBezTo>
                  <a:cubicBezTo>
                    <a:pt x="56" y="0"/>
                    <a:pt x="58" y="2"/>
                    <a:pt x="58" y="5"/>
                  </a:cubicBezTo>
                  <a:cubicBezTo>
                    <a:pt x="58" y="24"/>
                    <a:pt x="49" y="48"/>
                    <a:pt x="33" y="53"/>
                  </a:cubicBezTo>
                  <a:cubicBezTo>
                    <a:pt x="32" y="53"/>
                    <a:pt x="30" y="54"/>
                    <a:pt x="2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77" name="Freeform 72"/>
          <p:cNvSpPr>
            <a:spLocks noEditPoints="1"/>
          </p:cNvSpPr>
          <p:nvPr/>
        </p:nvSpPr>
        <p:spPr bwMode="auto">
          <a:xfrm>
            <a:off x="3821575" y="1703713"/>
            <a:ext cx="648322" cy="64751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4841398" y="1790370"/>
            <a:ext cx="365885" cy="453344"/>
            <a:chOff x="6248400" y="1160463"/>
            <a:chExt cx="723901" cy="896937"/>
          </a:xfrm>
          <a:solidFill>
            <a:srgbClr val="FC621E"/>
          </a:solidFill>
        </p:grpSpPr>
        <p:sp>
          <p:nvSpPr>
            <p:cNvPr id="179" name="Freeform 73"/>
            <p:cNvSpPr>
              <a:spLocks noEditPoints="1"/>
            </p:cNvSpPr>
            <p:nvPr/>
          </p:nvSpPr>
          <p:spPr bwMode="auto">
            <a:xfrm>
              <a:off x="6383338" y="1160463"/>
              <a:ext cx="241300" cy="363537"/>
            </a:xfrm>
            <a:custGeom>
              <a:avLst/>
              <a:gdLst>
                <a:gd name="T0" fmla="*/ 30 w 86"/>
                <a:gd name="T1" fmla="*/ 130 h 130"/>
                <a:gd name="T2" fmla="*/ 28 w 86"/>
                <a:gd name="T3" fmla="*/ 129 h 130"/>
                <a:gd name="T4" fmla="*/ 26 w 86"/>
                <a:gd name="T5" fmla="*/ 127 h 130"/>
                <a:gd name="T6" fmla="*/ 4 w 86"/>
                <a:gd name="T7" fmla="*/ 57 h 130"/>
                <a:gd name="T8" fmla="*/ 16 w 86"/>
                <a:gd name="T9" fmla="*/ 15 h 130"/>
                <a:gd name="T10" fmla="*/ 33 w 86"/>
                <a:gd name="T11" fmla="*/ 2 h 130"/>
                <a:gd name="T12" fmla="*/ 74 w 86"/>
                <a:gd name="T13" fmla="*/ 1 h 130"/>
                <a:gd name="T14" fmla="*/ 82 w 86"/>
                <a:gd name="T15" fmla="*/ 1 h 130"/>
                <a:gd name="T16" fmla="*/ 86 w 86"/>
                <a:gd name="T17" fmla="*/ 5 h 130"/>
                <a:gd name="T18" fmla="*/ 82 w 86"/>
                <a:gd name="T19" fmla="*/ 10 h 130"/>
                <a:gd name="T20" fmla="*/ 74 w 86"/>
                <a:gd name="T21" fmla="*/ 10 h 130"/>
                <a:gd name="T22" fmla="*/ 36 w 86"/>
                <a:gd name="T23" fmla="*/ 11 h 130"/>
                <a:gd name="T24" fmla="*/ 25 w 86"/>
                <a:gd name="T25" fmla="*/ 18 h 130"/>
                <a:gd name="T26" fmla="*/ 24 w 86"/>
                <a:gd name="T27" fmla="*/ 18 h 130"/>
                <a:gd name="T28" fmla="*/ 24 w 86"/>
                <a:gd name="T29" fmla="*/ 20 h 130"/>
                <a:gd name="T30" fmla="*/ 30 w 86"/>
                <a:gd name="T31" fmla="*/ 37 h 130"/>
                <a:gd name="T32" fmla="*/ 41 w 86"/>
                <a:gd name="T33" fmla="*/ 50 h 130"/>
                <a:gd name="T34" fmla="*/ 83 w 86"/>
                <a:gd name="T35" fmla="*/ 100 h 130"/>
                <a:gd name="T36" fmla="*/ 83 w 86"/>
                <a:gd name="T37" fmla="*/ 103 h 130"/>
                <a:gd name="T38" fmla="*/ 81 w 86"/>
                <a:gd name="T39" fmla="*/ 107 h 130"/>
                <a:gd name="T40" fmla="*/ 32 w 86"/>
                <a:gd name="T41" fmla="*/ 129 h 130"/>
                <a:gd name="T42" fmla="*/ 30 w 86"/>
                <a:gd name="T43" fmla="*/ 130 h 130"/>
                <a:gd name="T44" fmla="*/ 17 w 86"/>
                <a:gd name="T45" fmla="*/ 34 h 130"/>
                <a:gd name="T46" fmla="*/ 13 w 86"/>
                <a:gd name="T47" fmla="*/ 54 h 130"/>
                <a:gd name="T48" fmla="*/ 33 w 86"/>
                <a:gd name="T49" fmla="*/ 119 h 130"/>
                <a:gd name="T50" fmla="*/ 72 w 86"/>
                <a:gd name="T51" fmla="*/ 101 h 130"/>
                <a:gd name="T52" fmla="*/ 34 w 86"/>
                <a:gd name="T53" fmla="*/ 56 h 130"/>
                <a:gd name="T54" fmla="*/ 23 w 86"/>
                <a:gd name="T55" fmla="*/ 42 h 130"/>
                <a:gd name="T56" fmla="*/ 17 w 86"/>
                <a:gd name="T57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130">
                  <a:moveTo>
                    <a:pt x="30" y="130"/>
                  </a:moveTo>
                  <a:cubicBezTo>
                    <a:pt x="30" y="130"/>
                    <a:pt x="29" y="130"/>
                    <a:pt x="28" y="129"/>
                  </a:cubicBezTo>
                  <a:cubicBezTo>
                    <a:pt x="27" y="129"/>
                    <a:pt x="26" y="128"/>
                    <a:pt x="26" y="127"/>
                  </a:cubicBezTo>
                  <a:cubicBezTo>
                    <a:pt x="26" y="126"/>
                    <a:pt x="7" y="66"/>
                    <a:pt x="4" y="57"/>
                  </a:cubicBezTo>
                  <a:cubicBezTo>
                    <a:pt x="0" y="48"/>
                    <a:pt x="11" y="24"/>
                    <a:pt x="16" y="15"/>
                  </a:cubicBezTo>
                  <a:cubicBezTo>
                    <a:pt x="18" y="9"/>
                    <a:pt x="24" y="4"/>
                    <a:pt x="33" y="2"/>
                  </a:cubicBezTo>
                  <a:cubicBezTo>
                    <a:pt x="39" y="0"/>
                    <a:pt x="57" y="0"/>
                    <a:pt x="74" y="1"/>
                  </a:cubicBezTo>
                  <a:cubicBezTo>
                    <a:pt x="77" y="1"/>
                    <a:pt x="80" y="1"/>
                    <a:pt x="82" y="1"/>
                  </a:cubicBezTo>
                  <a:cubicBezTo>
                    <a:pt x="84" y="1"/>
                    <a:pt x="86" y="3"/>
                    <a:pt x="86" y="5"/>
                  </a:cubicBezTo>
                  <a:cubicBezTo>
                    <a:pt x="86" y="8"/>
                    <a:pt x="84" y="10"/>
                    <a:pt x="82" y="10"/>
                  </a:cubicBezTo>
                  <a:cubicBezTo>
                    <a:pt x="80" y="10"/>
                    <a:pt x="77" y="10"/>
                    <a:pt x="74" y="10"/>
                  </a:cubicBezTo>
                  <a:cubicBezTo>
                    <a:pt x="63" y="10"/>
                    <a:pt x="41" y="9"/>
                    <a:pt x="36" y="11"/>
                  </a:cubicBezTo>
                  <a:cubicBezTo>
                    <a:pt x="30" y="12"/>
                    <a:pt x="26" y="15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20"/>
                  </a:cubicBezTo>
                  <a:cubicBezTo>
                    <a:pt x="23" y="24"/>
                    <a:pt x="25" y="30"/>
                    <a:pt x="30" y="37"/>
                  </a:cubicBezTo>
                  <a:cubicBezTo>
                    <a:pt x="33" y="41"/>
                    <a:pt x="37" y="46"/>
                    <a:pt x="41" y="5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1"/>
                    <a:pt x="84" y="102"/>
                    <a:pt x="83" y="103"/>
                  </a:cubicBezTo>
                  <a:cubicBezTo>
                    <a:pt x="83" y="105"/>
                    <a:pt x="82" y="106"/>
                    <a:pt x="81" y="107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30"/>
                    <a:pt x="31" y="130"/>
                    <a:pt x="30" y="130"/>
                  </a:cubicBezTo>
                  <a:close/>
                  <a:moveTo>
                    <a:pt x="17" y="34"/>
                  </a:moveTo>
                  <a:cubicBezTo>
                    <a:pt x="14" y="43"/>
                    <a:pt x="12" y="52"/>
                    <a:pt x="13" y="54"/>
                  </a:cubicBezTo>
                  <a:cubicBezTo>
                    <a:pt x="15" y="62"/>
                    <a:pt x="28" y="104"/>
                    <a:pt x="33" y="119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1"/>
                    <a:pt x="26" y="47"/>
                    <a:pt x="23" y="42"/>
                  </a:cubicBezTo>
                  <a:cubicBezTo>
                    <a:pt x="21" y="40"/>
                    <a:pt x="19" y="37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74"/>
            <p:cNvSpPr>
              <a:spLocks noEditPoints="1"/>
            </p:cNvSpPr>
            <p:nvPr/>
          </p:nvSpPr>
          <p:spPr bwMode="auto">
            <a:xfrm>
              <a:off x="6592888" y="1160463"/>
              <a:ext cx="238125" cy="363537"/>
            </a:xfrm>
            <a:custGeom>
              <a:avLst/>
              <a:gdLst>
                <a:gd name="T0" fmla="*/ 56 w 85"/>
                <a:gd name="T1" fmla="*/ 130 h 130"/>
                <a:gd name="T2" fmla="*/ 54 w 85"/>
                <a:gd name="T3" fmla="*/ 129 h 130"/>
                <a:gd name="T4" fmla="*/ 5 w 85"/>
                <a:gd name="T5" fmla="*/ 107 h 130"/>
                <a:gd name="T6" fmla="*/ 2 w 85"/>
                <a:gd name="T7" fmla="*/ 103 h 130"/>
                <a:gd name="T8" fmla="*/ 3 w 85"/>
                <a:gd name="T9" fmla="*/ 100 h 130"/>
                <a:gd name="T10" fmla="*/ 45 w 85"/>
                <a:gd name="T11" fmla="*/ 50 h 130"/>
                <a:gd name="T12" fmla="*/ 56 w 85"/>
                <a:gd name="T13" fmla="*/ 37 h 130"/>
                <a:gd name="T14" fmla="*/ 62 w 85"/>
                <a:gd name="T15" fmla="*/ 20 h 130"/>
                <a:gd name="T16" fmla="*/ 62 w 85"/>
                <a:gd name="T17" fmla="*/ 18 h 130"/>
                <a:gd name="T18" fmla="*/ 61 w 85"/>
                <a:gd name="T19" fmla="*/ 18 h 130"/>
                <a:gd name="T20" fmla="*/ 50 w 85"/>
                <a:gd name="T21" fmla="*/ 11 h 130"/>
                <a:gd name="T22" fmla="*/ 12 w 85"/>
                <a:gd name="T23" fmla="*/ 10 h 130"/>
                <a:gd name="T24" fmla="*/ 4 w 85"/>
                <a:gd name="T25" fmla="*/ 10 h 130"/>
                <a:gd name="T26" fmla="*/ 0 w 85"/>
                <a:gd name="T27" fmla="*/ 5 h 130"/>
                <a:gd name="T28" fmla="*/ 4 w 85"/>
                <a:gd name="T29" fmla="*/ 1 h 130"/>
                <a:gd name="T30" fmla="*/ 12 w 85"/>
                <a:gd name="T31" fmla="*/ 1 h 130"/>
                <a:gd name="T32" fmla="*/ 53 w 85"/>
                <a:gd name="T33" fmla="*/ 2 h 130"/>
                <a:gd name="T34" fmla="*/ 70 w 85"/>
                <a:gd name="T35" fmla="*/ 15 h 130"/>
                <a:gd name="T36" fmla="*/ 82 w 85"/>
                <a:gd name="T37" fmla="*/ 57 h 130"/>
                <a:gd name="T38" fmla="*/ 60 w 85"/>
                <a:gd name="T39" fmla="*/ 127 h 130"/>
                <a:gd name="T40" fmla="*/ 57 w 85"/>
                <a:gd name="T41" fmla="*/ 129 h 130"/>
                <a:gd name="T42" fmla="*/ 56 w 85"/>
                <a:gd name="T43" fmla="*/ 130 h 130"/>
                <a:gd name="T44" fmla="*/ 14 w 85"/>
                <a:gd name="T45" fmla="*/ 101 h 130"/>
                <a:gd name="T46" fmla="*/ 53 w 85"/>
                <a:gd name="T47" fmla="*/ 119 h 130"/>
                <a:gd name="T48" fmla="*/ 73 w 85"/>
                <a:gd name="T49" fmla="*/ 54 h 130"/>
                <a:gd name="T50" fmla="*/ 68 w 85"/>
                <a:gd name="T51" fmla="*/ 34 h 130"/>
                <a:gd name="T52" fmla="*/ 63 w 85"/>
                <a:gd name="T53" fmla="*/ 42 h 130"/>
                <a:gd name="T54" fmla="*/ 52 w 85"/>
                <a:gd name="T55" fmla="*/ 56 h 130"/>
                <a:gd name="T56" fmla="*/ 14 w 85"/>
                <a:gd name="T57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30">
                  <a:moveTo>
                    <a:pt x="56" y="130"/>
                  </a:moveTo>
                  <a:cubicBezTo>
                    <a:pt x="55" y="130"/>
                    <a:pt x="54" y="130"/>
                    <a:pt x="54" y="129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6"/>
                    <a:pt x="3" y="105"/>
                    <a:pt x="2" y="103"/>
                  </a:cubicBezTo>
                  <a:cubicBezTo>
                    <a:pt x="2" y="102"/>
                    <a:pt x="2" y="101"/>
                    <a:pt x="3" y="10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9" y="46"/>
                    <a:pt x="52" y="41"/>
                    <a:pt x="56" y="37"/>
                  </a:cubicBezTo>
                  <a:cubicBezTo>
                    <a:pt x="61" y="30"/>
                    <a:pt x="63" y="24"/>
                    <a:pt x="62" y="20"/>
                  </a:cubicBezTo>
                  <a:cubicBezTo>
                    <a:pt x="62" y="19"/>
                    <a:pt x="62" y="19"/>
                    <a:pt x="62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9" y="15"/>
                    <a:pt x="56" y="12"/>
                    <a:pt x="50" y="11"/>
                  </a:cubicBezTo>
                  <a:cubicBezTo>
                    <a:pt x="45" y="9"/>
                    <a:pt x="23" y="10"/>
                    <a:pt x="12" y="10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1"/>
                    <a:pt x="12" y="1"/>
                  </a:cubicBezTo>
                  <a:cubicBezTo>
                    <a:pt x="29" y="0"/>
                    <a:pt x="47" y="0"/>
                    <a:pt x="53" y="2"/>
                  </a:cubicBezTo>
                  <a:cubicBezTo>
                    <a:pt x="62" y="4"/>
                    <a:pt x="67" y="9"/>
                    <a:pt x="70" y="15"/>
                  </a:cubicBezTo>
                  <a:cubicBezTo>
                    <a:pt x="74" y="24"/>
                    <a:pt x="85" y="48"/>
                    <a:pt x="82" y="57"/>
                  </a:cubicBezTo>
                  <a:cubicBezTo>
                    <a:pt x="79" y="66"/>
                    <a:pt x="60" y="126"/>
                    <a:pt x="60" y="127"/>
                  </a:cubicBezTo>
                  <a:cubicBezTo>
                    <a:pt x="60" y="128"/>
                    <a:pt x="59" y="129"/>
                    <a:pt x="57" y="129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4" y="101"/>
                  </a:moveTo>
                  <a:cubicBezTo>
                    <a:pt x="53" y="119"/>
                    <a:pt x="53" y="119"/>
                    <a:pt x="53" y="119"/>
                  </a:cubicBezTo>
                  <a:cubicBezTo>
                    <a:pt x="57" y="104"/>
                    <a:pt x="71" y="62"/>
                    <a:pt x="73" y="54"/>
                  </a:cubicBezTo>
                  <a:cubicBezTo>
                    <a:pt x="74" y="52"/>
                    <a:pt x="72" y="43"/>
                    <a:pt x="68" y="34"/>
                  </a:cubicBezTo>
                  <a:cubicBezTo>
                    <a:pt x="67" y="37"/>
                    <a:pt x="65" y="40"/>
                    <a:pt x="63" y="42"/>
                  </a:cubicBezTo>
                  <a:cubicBezTo>
                    <a:pt x="60" y="47"/>
                    <a:pt x="56" y="51"/>
                    <a:pt x="52" y="56"/>
                  </a:cubicBezTo>
                  <a:lnTo>
                    <a:pt x="1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Freeform 75"/>
            <p:cNvSpPr/>
            <p:nvPr/>
          </p:nvSpPr>
          <p:spPr bwMode="auto">
            <a:xfrm>
              <a:off x="6248400" y="1220788"/>
              <a:ext cx="377825" cy="836612"/>
            </a:xfrm>
            <a:custGeom>
              <a:avLst/>
              <a:gdLst>
                <a:gd name="T0" fmla="*/ 131 w 135"/>
                <a:gd name="T1" fmla="*/ 298 h 298"/>
                <a:gd name="T2" fmla="*/ 27 w 135"/>
                <a:gd name="T3" fmla="*/ 298 h 298"/>
                <a:gd name="T4" fmla="*/ 0 w 135"/>
                <a:gd name="T5" fmla="*/ 273 h 298"/>
                <a:gd name="T6" fmla="*/ 0 w 135"/>
                <a:gd name="T7" fmla="*/ 32 h 298"/>
                <a:gd name="T8" fmla="*/ 65 w 135"/>
                <a:gd name="T9" fmla="*/ 0 h 298"/>
                <a:gd name="T10" fmla="*/ 70 w 135"/>
                <a:gd name="T11" fmla="*/ 4 h 298"/>
                <a:gd name="T12" fmla="*/ 65 w 135"/>
                <a:gd name="T13" fmla="*/ 9 h 298"/>
                <a:gd name="T14" fmla="*/ 9 w 135"/>
                <a:gd name="T15" fmla="*/ 32 h 298"/>
                <a:gd name="T16" fmla="*/ 9 w 135"/>
                <a:gd name="T17" fmla="*/ 273 h 298"/>
                <a:gd name="T18" fmla="*/ 27 w 135"/>
                <a:gd name="T19" fmla="*/ 289 h 298"/>
                <a:gd name="T20" fmla="*/ 131 w 135"/>
                <a:gd name="T21" fmla="*/ 289 h 298"/>
                <a:gd name="T22" fmla="*/ 135 w 135"/>
                <a:gd name="T23" fmla="*/ 293 h 298"/>
                <a:gd name="T24" fmla="*/ 131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31" y="298"/>
                  </a:moveTo>
                  <a:cubicBezTo>
                    <a:pt x="27" y="298"/>
                    <a:pt x="27" y="298"/>
                    <a:pt x="27" y="298"/>
                  </a:cubicBezTo>
                  <a:cubicBezTo>
                    <a:pt x="12" y="298"/>
                    <a:pt x="0" y="287"/>
                    <a:pt x="0" y="2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54" y="0"/>
                    <a:pt x="65" y="0"/>
                  </a:cubicBezTo>
                  <a:cubicBezTo>
                    <a:pt x="68" y="0"/>
                    <a:pt x="70" y="2"/>
                    <a:pt x="70" y="4"/>
                  </a:cubicBezTo>
                  <a:cubicBezTo>
                    <a:pt x="70" y="7"/>
                    <a:pt x="68" y="9"/>
                    <a:pt x="65" y="9"/>
                  </a:cubicBezTo>
                  <a:cubicBezTo>
                    <a:pt x="50" y="9"/>
                    <a:pt x="11" y="26"/>
                    <a:pt x="9" y="32"/>
                  </a:cubicBezTo>
                  <a:cubicBezTo>
                    <a:pt x="9" y="273"/>
                    <a:pt x="9" y="273"/>
                    <a:pt x="9" y="273"/>
                  </a:cubicBezTo>
                  <a:cubicBezTo>
                    <a:pt x="9" y="282"/>
                    <a:pt x="17" y="289"/>
                    <a:pt x="27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33" y="289"/>
                    <a:pt x="135" y="291"/>
                    <a:pt x="135" y="293"/>
                  </a:cubicBezTo>
                  <a:cubicBezTo>
                    <a:pt x="135" y="296"/>
                    <a:pt x="133" y="298"/>
                    <a:pt x="131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Freeform 76"/>
            <p:cNvSpPr/>
            <p:nvPr/>
          </p:nvSpPr>
          <p:spPr bwMode="auto">
            <a:xfrm>
              <a:off x="6592888" y="1220788"/>
              <a:ext cx="379413" cy="836612"/>
            </a:xfrm>
            <a:custGeom>
              <a:avLst/>
              <a:gdLst>
                <a:gd name="T0" fmla="*/ 108 w 135"/>
                <a:gd name="T1" fmla="*/ 298 h 298"/>
                <a:gd name="T2" fmla="*/ 4 w 135"/>
                <a:gd name="T3" fmla="*/ 298 h 298"/>
                <a:gd name="T4" fmla="*/ 0 w 135"/>
                <a:gd name="T5" fmla="*/ 293 h 298"/>
                <a:gd name="T6" fmla="*/ 4 w 135"/>
                <a:gd name="T7" fmla="*/ 289 h 298"/>
                <a:gd name="T8" fmla="*/ 108 w 135"/>
                <a:gd name="T9" fmla="*/ 289 h 298"/>
                <a:gd name="T10" fmla="*/ 126 w 135"/>
                <a:gd name="T11" fmla="*/ 273 h 298"/>
                <a:gd name="T12" fmla="*/ 126 w 135"/>
                <a:gd name="T13" fmla="*/ 32 h 298"/>
                <a:gd name="T14" fmla="*/ 70 w 135"/>
                <a:gd name="T15" fmla="*/ 9 h 298"/>
                <a:gd name="T16" fmla="*/ 65 w 135"/>
                <a:gd name="T17" fmla="*/ 4 h 298"/>
                <a:gd name="T18" fmla="*/ 70 w 135"/>
                <a:gd name="T19" fmla="*/ 0 h 298"/>
                <a:gd name="T20" fmla="*/ 135 w 135"/>
                <a:gd name="T21" fmla="*/ 32 h 298"/>
                <a:gd name="T22" fmla="*/ 135 w 135"/>
                <a:gd name="T23" fmla="*/ 273 h 298"/>
                <a:gd name="T24" fmla="*/ 108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08" y="298"/>
                  </a:moveTo>
                  <a:cubicBezTo>
                    <a:pt x="4" y="298"/>
                    <a:pt x="4" y="298"/>
                    <a:pt x="4" y="298"/>
                  </a:cubicBezTo>
                  <a:cubicBezTo>
                    <a:pt x="2" y="298"/>
                    <a:pt x="0" y="296"/>
                    <a:pt x="0" y="293"/>
                  </a:cubicBezTo>
                  <a:cubicBezTo>
                    <a:pt x="0" y="291"/>
                    <a:pt x="2" y="289"/>
                    <a:pt x="4" y="289"/>
                  </a:cubicBezTo>
                  <a:cubicBezTo>
                    <a:pt x="108" y="289"/>
                    <a:pt x="108" y="289"/>
                    <a:pt x="108" y="289"/>
                  </a:cubicBezTo>
                  <a:cubicBezTo>
                    <a:pt x="118" y="289"/>
                    <a:pt x="126" y="282"/>
                    <a:pt x="126" y="273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4" y="26"/>
                    <a:pt x="85" y="9"/>
                    <a:pt x="70" y="9"/>
                  </a:cubicBezTo>
                  <a:cubicBezTo>
                    <a:pt x="67" y="9"/>
                    <a:pt x="65" y="7"/>
                    <a:pt x="65" y="4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81" y="0"/>
                    <a:pt x="135" y="15"/>
                    <a:pt x="135" y="32"/>
                  </a:cubicBezTo>
                  <a:cubicBezTo>
                    <a:pt x="135" y="273"/>
                    <a:pt x="135" y="273"/>
                    <a:pt x="135" y="273"/>
                  </a:cubicBezTo>
                  <a:cubicBezTo>
                    <a:pt x="135" y="287"/>
                    <a:pt x="123" y="298"/>
                    <a:pt x="108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77"/>
            <p:cNvSpPr/>
            <p:nvPr/>
          </p:nvSpPr>
          <p:spPr bwMode="auto">
            <a:xfrm>
              <a:off x="6553200" y="1460500"/>
              <a:ext cx="25400" cy="596900"/>
            </a:xfrm>
            <a:custGeom>
              <a:avLst/>
              <a:gdLst>
                <a:gd name="T0" fmla="*/ 4 w 9"/>
                <a:gd name="T1" fmla="*/ 213 h 213"/>
                <a:gd name="T2" fmla="*/ 0 w 9"/>
                <a:gd name="T3" fmla="*/ 208 h 213"/>
                <a:gd name="T4" fmla="*/ 0 w 9"/>
                <a:gd name="T5" fmla="*/ 4 h 213"/>
                <a:gd name="T6" fmla="*/ 4 w 9"/>
                <a:gd name="T7" fmla="*/ 0 h 213"/>
                <a:gd name="T8" fmla="*/ 9 w 9"/>
                <a:gd name="T9" fmla="*/ 4 h 213"/>
                <a:gd name="T10" fmla="*/ 9 w 9"/>
                <a:gd name="T11" fmla="*/ 208 h 213"/>
                <a:gd name="T12" fmla="*/ 4 w 9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3">
                  <a:moveTo>
                    <a:pt x="4" y="213"/>
                  </a:moveTo>
                  <a:cubicBezTo>
                    <a:pt x="2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208"/>
                    <a:pt x="9" y="208"/>
                    <a:pt x="9" y="208"/>
                  </a:cubicBezTo>
                  <a:cubicBezTo>
                    <a:pt x="9" y="211"/>
                    <a:pt x="7" y="213"/>
                    <a:pt x="4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Freeform 78"/>
            <p:cNvSpPr/>
            <p:nvPr/>
          </p:nvSpPr>
          <p:spPr bwMode="auto">
            <a:xfrm>
              <a:off x="6637338" y="1460500"/>
              <a:ext cx="28575" cy="596900"/>
            </a:xfrm>
            <a:custGeom>
              <a:avLst/>
              <a:gdLst>
                <a:gd name="T0" fmla="*/ 5 w 10"/>
                <a:gd name="T1" fmla="*/ 213 h 213"/>
                <a:gd name="T2" fmla="*/ 0 w 10"/>
                <a:gd name="T3" fmla="*/ 208 h 213"/>
                <a:gd name="T4" fmla="*/ 0 w 10"/>
                <a:gd name="T5" fmla="*/ 4 h 213"/>
                <a:gd name="T6" fmla="*/ 5 w 10"/>
                <a:gd name="T7" fmla="*/ 0 h 213"/>
                <a:gd name="T8" fmla="*/ 10 w 10"/>
                <a:gd name="T9" fmla="*/ 4 h 213"/>
                <a:gd name="T10" fmla="*/ 10 w 10"/>
                <a:gd name="T11" fmla="*/ 208 h 213"/>
                <a:gd name="T12" fmla="*/ 5 w 10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3">
                  <a:moveTo>
                    <a:pt x="5" y="213"/>
                  </a:moveTo>
                  <a:cubicBezTo>
                    <a:pt x="3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10" y="211"/>
                    <a:pt x="8" y="213"/>
                    <a:pt x="5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79"/>
            <p:cNvSpPr>
              <a:spLocks noEditPoints="1"/>
            </p:cNvSpPr>
            <p:nvPr/>
          </p:nvSpPr>
          <p:spPr bwMode="auto">
            <a:xfrm>
              <a:off x="6248400" y="1577975"/>
              <a:ext cx="215900" cy="80962"/>
            </a:xfrm>
            <a:custGeom>
              <a:avLst/>
              <a:gdLst>
                <a:gd name="T0" fmla="*/ 72 w 77"/>
                <a:gd name="T1" fmla="*/ 29 h 29"/>
                <a:gd name="T2" fmla="*/ 5 w 77"/>
                <a:gd name="T3" fmla="*/ 29 h 29"/>
                <a:gd name="T4" fmla="*/ 0 w 77"/>
                <a:gd name="T5" fmla="*/ 25 h 29"/>
                <a:gd name="T6" fmla="*/ 0 w 77"/>
                <a:gd name="T7" fmla="*/ 5 h 29"/>
                <a:gd name="T8" fmla="*/ 5 w 77"/>
                <a:gd name="T9" fmla="*/ 0 h 29"/>
                <a:gd name="T10" fmla="*/ 72 w 77"/>
                <a:gd name="T11" fmla="*/ 0 h 29"/>
                <a:gd name="T12" fmla="*/ 77 w 77"/>
                <a:gd name="T13" fmla="*/ 5 h 29"/>
                <a:gd name="T14" fmla="*/ 77 w 77"/>
                <a:gd name="T15" fmla="*/ 25 h 29"/>
                <a:gd name="T16" fmla="*/ 72 w 77"/>
                <a:gd name="T17" fmla="*/ 29 h 29"/>
                <a:gd name="T18" fmla="*/ 9 w 77"/>
                <a:gd name="T19" fmla="*/ 20 h 29"/>
                <a:gd name="T20" fmla="*/ 67 w 77"/>
                <a:gd name="T21" fmla="*/ 20 h 29"/>
                <a:gd name="T22" fmla="*/ 67 w 77"/>
                <a:gd name="T23" fmla="*/ 10 h 29"/>
                <a:gd name="T24" fmla="*/ 9 w 77"/>
                <a:gd name="T25" fmla="*/ 10 h 29"/>
                <a:gd name="T26" fmla="*/ 9 w 77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29">
                  <a:moveTo>
                    <a:pt x="72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4" y="29"/>
                    <a:pt x="72" y="29"/>
                  </a:cubicBezTo>
                  <a:close/>
                  <a:moveTo>
                    <a:pt x="9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Oval 80"/>
            <p:cNvSpPr>
              <a:spLocks noChangeArrowheads="1"/>
            </p:cNvSpPr>
            <p:nvPr/>
          </p:nvSpPr>
          <p:spPr bwMode="auto">
            <a:xfrm>
              <a:off x="6592888" y="1611313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Oval 81"/>
            <p:cNvSpPr>
              <a:spLocks noChangeArrowheads="1"/>
            </p:cNvSpPr>
            <p:nvPr/>
          </p:nvSpPr>
          <p:spPr bwMode="auto">
            <a:xfrm>
              <a:off x="6592888" y="179387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Oval 82"/>
            <p:cNvSpPr>
              <a:spLocks noChangeArrowheads="1"/>
            </p:cNvSpPr>
            <p:nvPr/>
          </p:nvSpPr>
          <p:spPr bwMode="auto">
            <a:xfrm>
              <a:off x="6592888" y="1979613"/>
              <a:ext cx="31750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83"/>
          <p:cNvSpPr>
            <a:spLocks noEditPoints="1"/>
          </p:cNvSpPr>
          <p:nvPr/>
        </p:nvSpPr>
        <p:spPr bwMode="auto">
          <a:xfrm>
            <a:off x="4699377" y="1703713"/>
            <a:ext cx="649125" cy="64751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90" name="组合 189"/>
          <p:cNvGrpSpPr/>
          <p:nvPr/>
        </p:nvGrpSpPr>
        <p:grpSpPr>
          <a:xfrm>
            <a:off x="5710375" y="1791172"/>
            <a:ext cx="421249" cy="421249"/>
            <a:chOff x="7967663" y="1162050"/>
            <a:chExt cx="833437" cy="833437"/>
          </a:xfrm>
          <a:solidFill>
            <a:srgbClr val="FC621E"/>
          </a:solidFill>
        </p:grpSpPr>
        <p:sp>
          <p:nvSpPr>
            <p:cNvPr id="191" name="Freeform 84"/>
            <p:cNvSpPr>
              <a:spLocks noEditPoints="1"/>
            </p:cNvSpPr>
            <p:nvPr/>
          </p:nvSpPr>
          <p:spPr bwMode="auto">
            <a:xfrm>
              <a:off x="7967663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Freeform 85"/>
            <p:cNvSpPr>
              <a:spLocks noEditPoints="1"/>
            </p:cNvSpPr>
            <p:nvPr/>
          </p:nvSpPr>
          <p:spPr bwMode="auto">
            <a:xfrm>
              <a:off x="8237538" y="1701800"/>
              <a:ext cx="293688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86"/>
            <p:cNvSpPr>
              <a:spLocks noEditPoints="1"/>
            </p:cNvSpPr>
            <p:nvPr/>
          </p:nvSpPr>
          <p:spPr bwMode="auto">
            <a:xfrm>
              <a:off x="8505825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5 w 105"/>
                <a:gd name="T29" fmla="*/ 76 h 105"/>
                <a:gd name="T30" fmla="*/ 95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2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5" y="87"/>
                    <a:pt x="95" y="76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Freeform 87"/>
            <p:cNvSpPr>
              <a:spLocks noEditPoints="1"/>
            </p:cNvSpPr>
            <p:nvPr/>
          </p:nvSpPr>
          <p:spPr bwMode="auto">
            <a:xfrm>
              <a:off x="8102600" y="1431925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88"/>
            <p:cNvSpPr>
              <a:spLocks noEditPoints="1"/>
            </p:cNvSpPr>
            <p:nvPr/>
          </p:nvSpPr>
          <p:spPr bwMode="auto">
            <a:xfrm>
              <a:off x="8370888" y="1431925"/>
              <a:ext cx="295275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89"/>
            <p:cNvSpPr>
              <a:spLocks noEditPoints="1"/>
            </p:cNvSpPr>
            <p:nvPr/>
          </p:nvSpPr>
          <p:spPr bwMode="auto">
            <a:xfrm>
              <a:off x="8237538" y="1162050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90"/>
            <p:cNvSpPr>
              <a:spLocks noEditPoints="1"/>
            </p:cNvSpPr>
            <p:nvPr/>
          </p:nvSpPr>
          <p:spPr bwMode="auto">
            <a:xfrm>
              <a:off x="8318500" y="1235075"/>
              <a:ext cx="134938" cy="152400"/>
            </a:xfrm>
            <a:custGeom>
              <a:avLst/>
              <a:gdLst>
                <a:gd name="T0" fmla="*/ 15 w 48"/>
                <a:gd name="T1" fmla="*/ 41 h 54"/>
                <a:gd name="T2" fmla="*/ 11 w 48"/>
                <a:gd name="T3" fmla="*/ 50 h 54"/>
                <a:gd name="T4" fmla="*/ 4 w 48"/>
                <a:gd name="T5" fmla="*/ 53 h 54"/>
                <a:gd name="T6" fmla="*/ 1 w 48"/>
                <a:gd name="T7" fmla="*/ 46 h 54"/>
                <a:gd name="T8" fmla="*/ 16 w 48"/>
                <a:gd name="T9" fmla="*/ 5 h 54"/>
                <a:gd name="T10" fmla="*/ 24 w 48"/>
                <a:gd name="T11" fmla="*/ 0 h 54"/>
                <a:gd name="T12" fmla="*/ 24 w 48"/>
                <a:gd name="T13" fmla="*/ 0 h 54"/>
                <a:gd name="T14" fmla="*/ 32 w 48"/>
                <a:gd name="T15" fmla="*/ 5 h 54"/>
                <a:gd name="T16" fmla="*/ 47 w 48"/>
                <a:gd name="T17" fmla="*/ 46 h 54"/>
                <a:gd name="T18" fmla="*/ 43 w 48"/>
                <a:gd name="T19" fmla="*/ 53 h 54"/>
                <a:gd name="T20" fmla="*/ 36 w 48"/>
                <a:gd name="T21" fmla="*/ 50 h 54"/>
                <a:gd name="T22" fmla="*/ 33 w 48"/>
                <a:gd name="T23" fmla="*/ 41 h 54"/>
                <a:gd name="T24" fmla="*/ 15 w 48"/>
                <a:gd name="T25" fmla="*/ 41 h 54"/>
                <a:gd name="T26" fmla="*/ 29 w 48"/>
                <a:gd name="T27" fmla="*/ 31 h 54"/>
                <a:gd name="T28" fmla="*/ 24 w 48"/>
                <a:gd name="T29" fmla="*/ 12 h 54"/>
                <a:gd name="T30" fmla="*/ 18 w 48"/>
                <a:gd name="T31" fmla="*/ 31 h 54"/>
                <a:gd name="T32" fmla="*/ 29 w 48"/>
                <a:gd name="T33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54">
                  <a:moveTo>
                    <a:pt x="15" y="41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3"/>
                    <a:pt x="7" y="54"/>
                    <a:pt x="4" y="53"/>
                  </a:cubicBezTo>
                  <a:cubicBezTo>
                    <a:pt x="1" y="52"/>
                    <a:pt x="0" y="49"/>
                    <a:pt x="1" y="4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2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0" y="2"/>
                    <a:pt x="32" y="5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8" y="49"/>
                    <a:pt x="46" y="52"/>
                    <a:pt x="43" y="53"/>
                  </a:cubicBezTo>
                  <a:cubicBezTo>
                    <a:pt x="41" y="54"/>
                    <a:pt x="37" y="53"/>
                    <a:pt x="36" y="50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15" y="41"/>
                  </a:lnTo>
                  <a:close/>
                  <a:moveTo>
                    <a:pt x="29" y="31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18" y="31"/>
                    <a:pt x="18" y="31"/>
                    <a:pt x="18" y="31"/>
                  </a:cubicBezTo>
                  <a:lnTo>
                    <a:pt x="2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Freeform 91"/>
            <p:cNvSpPr>
              <a:spLocks noEditPoints="1"/>
            </p:cNvSpPr>
            <p:nvPr/>
          </p:nvSpPr>
          <p:spPr bwMode="auto">
            <a:xfrm>
              <a:off x="8186738" y="1504950"/>
              <a:ext cx="112713" cy="149225"/>
            </a:xfrm>
            <a:custGeom>
              <a:avLst/>
              <a:gdLst>
                <a:gd name="T0" fmla="*/ 5 w 40"/>
                <a:gd name="T1" fmla="*/ 53 h 53"/>
                <a:gd name="T2" fmla="*/ 0 w 40"/>
                <a:gd name="T3" fmla="*/ 48 h 53"/>
                <a:gd name="T4" fmla="*/ 0 w 40"/>
                <a:gd name="T5" fmla="*/ 5 h 53"/>
                <a:gd name="T6" fmla="*/ 5 w 40"/>
                <a:gd name="T7" fmla="*/ 0 h 53"/>
                <a:gd name="T8" fmla="*/ 21 w 40"/>
                <a:gd name="T9" fmla="*/ 0 h 53"/>
                <a:gd name="T10" fmla="*/ 37 w 40"/>
                <a:gd name="T11" fmla="*/ 15 h 53"/>
                <a:gd name="T12" fmla="*/ 30 w 40"/>
                <a:gd name="T13" fmla="*/ 25 h 53"/>
                <a:gd name="T14" fmla="*/ 40 w 40"/>
                <a:gd name="T15" fmla="*/ 37 h 53"/>
                <a:gd name="T16" fmla="*/ 23 w 40"/>
                <a:gd name="T17" fmla="*/ 53 h 53"/>
                <a:gd name="T18" fmla="*/ 5 w 40"/>
                <a:gd name="T19" fmla="*/ 53 h 53"/>
                <a:gd name="T20" fmla="*/ 20 w 40"/>
                <a:gd name="T21" fmla="*/ 21 h 53"/>
                <a:gd name="T22" fmla="*/ 25 w 40"/>
                <a:gd name="T23" fmla="*/ 16 h 53"/>
                <a:gd name="T24" fmla="*/ 20 w 40"/>
                <a:gd name="T25" fmla="*/ 10 h 53"/>
                <a:gd name="T26" fmla="*/ 12 w 40"/>
                <a:gd name="T27" fmla="*/ 10 h 53"/>
                <a:gd name="T28" fmla="*/ 12 w 40"/>
                <a:gd name="T29" fmla="*/ 21 h 53"/>
                <a:gd name="T30" fmla="*/ 20 w 40"/>
                <a:gd name="T31" fmla="*/ 21 h 53"/>
                <a:gd name="T32" fmla="*/ 12 w 40"/>
                <a:gd name="T33" fmla="*/ 30 h 53"/>
                <a:gd name="T34" fmla="*/ 12 w 40"/>
                <a:gd name="T35" fmla="*/ 43 h 53"/>
                <a:gd name="T36" fmla="*/ 22 w 40"/>
                <a:gd name="T37" fmla="*/ 43 h 53"/>
                <a:gd name="T38" fmla="*/ 28 w 40"/>
                <a:gd name="T39" fmla="*/ 36 h 53"/>
                <a:gd name="T40" fmla="*/ 22 w 40"/>
                <a:gd name="T41" fmla="*/ 30 h 53"/>
                <a:gd name="T42" fmla="*/ 12 w 40"/>
                <a:gd name="T43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3">
                  <a:moveTo>
                    <a:pt x="5" y="53"/>
                  </a:moveTo>
                  <a:cubicBezTo>
                    <a:pt x="2" y="53"/>
                    <a:pt x="0" y="51"/>
                    <a:pt x="0" y="4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1" y="0"/>
                    <a:pt x="37" y="6"/>
                    <a:pt x="37" y="15"/>
                  </a:cubicBezTo>
                  <a:cubicBezTo>
                    <a:pt x="37" y="18"/>
                    <a:pt x="35" y="23"/>
                    <a:pt x="30" y="25"/>
                  </a:cubicBezTo>
                  <a:cubicBezTo>
                    <a:pt x="37" y="26"/>
                    <a:pt x="40" y="32"/>
                    <a:pt x="40" y="37"/>
                  </a:cubicBezTo>
                  <a:cubicBezTo>
                    <a:pt x="40" y="45"/>
                    <a:pt x="33" y="53"/>
                    <a:pt x="23" y="53"/>
                  </a:cubicBezTo>
                  <a:lnTo>
                    <a:pt x="5" y="53"/>
                  </a:lnTo>
                  <a:close/>
                  <a:moveTo>
                    <a:pt x="20" y="21"/>
                  </a:moveTo>
                  <a:cubicBezTo>
                    <a:pt x="23" y="21"/>
                    <a:pt x="25" y="19"/>
                    <a:pt x="25" y="16"/>
                  </a:cubicBezTo>
                  <a:cubicBezTo>
                    <a:pt x="25" y="12"/>
                    <a:pt x="24" y="10"/>
                    <a:pt x="2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20" y="21"/>
                  </a:lnTo>
                  <a:close/>
                  <a:moveTo>
                    <a:pt x="12" y="30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6" y="43"/>
                    <a:pt x="28" y="40"/>
                    <a:pt x="28" y="36"/>
                  </a:cubicBezTo>
                  <a:cubicBezTo>
                    <a:pt x="28" y="33"/>
                    <a:pt x="26" y="30"/>
                    <a:pt x="22" y="30"/>
                  </a:cubicBezTo>
                  <a:lnTo>
                    <a:pt x="1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92"/>
            <p:cNvSpPr/>
            <p:nvPr/>
          </p:nvSpPr>
          <p:spPr bwMode="auto">
            <a:xfrm>
              <a:off x="8464550" y="1501775"/>
              <a:ext cx="134938" cy="153987"/>
            </a:xfrm>
            <a:custGeom>
              <a:avLst/>
              <a:gdLst>
                <a:gd name="T0" fmla="*/ 27 w 48"/>
                <a:gd name="T1" fmla="*/ 0 h 55"/>
                <a:gd name="T2" fmla="*/ 46 w 48"/>
                <a:gd name="T3" fmla="*/ 8 h 55"/>
                <a:gd name="T4" fmla="*/ 45 w 48"/>
                <a:gd name="T5" fmla="*/ 15 h 55"/>
                <a:gd name="T6" fmla="*/ 38 w 48"/>
                <a:gd name="T7" fmla="*/ 15 h 55"/>
                <a:gd name="T8" fmla="*/ 27 w 48"/>
                <a:gd name="T9" fmla="*/ 11 h 55"/>
                <a:gd name="T10" fmla="*/ 12 w 48"/>
                <a:gd name="T11" fmla="*/ 27 h 55"/>
                <a:gd name="T12" fmla="*/ 27 w 48"/>
                <a:gd name="T13" fmla="*/ 44 h 55"/>
                <a:gd name="T14" fmla="*/ 38 w 48"/>
                <a:gd name="T15" fmla="*/ 40 h 55"/>
                <a:gd name="T16" fmla="*/ 45 w 48"/>
                <a:gd name="T17" fmla="*/ 40 h 55"/>
                <a:gd name="T18" fmla="*/ 46 w 48"/>
                <a:gd name="T19" fmla="*/ 47 h 55"/>
                <a:gd name="T20" fmla="*/ 27 w 48"/>
                <a:gd name="T21" fmla="*/ 55 h 55"/>
                <a:gd name="T22" fmla="*/ 0 w 48"/>
                <a:gd name="T23" fmla="*/ 27 h 55"/>
                <a:gd name="T24" fmla="*/ 27 w 48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55">
                  <a:moveTo>
                    <a:pt x="27" y="0"/>
                  </a:moveTo>
                  <a:cubicBezTo>
                    <a:pt x="34" y="0"/>
                    <a:pt x="41" y="3"/>
                    <a:pt x="46" y="8"/>
                  </a:cubicBezTo>
                  <a:cubicBezTo>
                    <a:pt x="48" y="10"/>
                    <a:pt x="47" y="13"/>
                    <a:pt x="45" y="15"/>
                  </a:cubicBezTo>
                  <a:cubicBezTo>
                    <a:pt x="43" y="17"/>
                    <a:pt x="40" y="17"/>
                    <a:pt x="38" y="15"/>
                  </a:cubicBezTo>
                  <a:cubicBezTo>
                    <a:pt x="35" y="13"/>
                    <a:pt x="31" y="11"/>
                    <a:pt x="27" y="11"/>
                  </a:cubicBezTo>
                  <a:cubicBezTo>
                    <a:pt x="18" y="11"/>
                    <a:pt x="12" y="19"/>
                    <a:pt x="12" y="27"/>
                  </a:cubicBezTo>
                  <a:cubicBezTo>
                    <a:pt x="12" y="36"/>
                    <a:pt x="18" y="44"/>
                    <a:pt x="27" y="44"/>
                  </a:cubicBezTo>
                  <a:cubicBezTo>
                    <a:pt x="31" y="44"/>
                    <a:pt x="35" y="42"/>
                    <a:pt x="38" y="40"/>
                  </a:cubicBezTo>
                  <a:cubicBezTo>
                    <a:pt x="40" y="38"/>
                    <a:pt x="43" y="38"/>
                    <a:pt x="45" y="40"/>
                  </a:cubicBezTo>
                  <a:cubicBezTo>
                    <a:pt x="47" y="41"/>
                    <a:pt x="48" y="45"/>
                    <a:pt x="46" y="47"/>
                  </a:cubicBezTo>
                  <a:cubicBezTo>
                    <a:pt x="41" y="52"/>
                    <a:pt x="34" y="55"/>
                    <a:pt x="27" y="55"/>
                  </a:cubicBez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Freeform 93"/>
            <p:cNvSpPr>
              <a:spLocks noEditPoints="1"/>
            </p:cNvSpPr>
            <p:nvPr/>
          </p:nvSpPr>
          <p:spPr bwMode="auto">
            <a:xfrm>
              <a:off x="8051800" y="1776413"/>
              <a:ext cx="127000" cy="146050"/>
            </a:xfrm>
            <a:custGeom>
              <a:avLst/>
              <a:gdLst>
                <a:gd name="T0" fmla="*/ 5 w 45"/>
                <a:gd name="T1" fmla="*/ 52 h 52"/>
                <a:gd name="T2" fmla="*/ 0 w 45"/>
                <a:gd name="T3" fmla="*/ 48 h 52"/>
                <a:gd name="T4" fmla="*/ 0 w 45"/>
                <a:gd name="T5" fmla="*/ 4 h 52"/>
                <a:gd name="T6" fmla="*/ 5 w 45"/>
                <a:gd name="T7" fmla="*/ 0 h 52"/>
                <a:gd name="T8" fmla="*/ 21 w 45"/>
                <a:gd name="T9" fmla="*/ 0 h 52"/>
                <a:gd name="T10" fmla="*/ 45 w 45"/>
                <a:gd name="T11" fmla="*/ 26 h 52"/>
                <a:gd name="T12" fmla="*/ 21 w 45"/>
                <a:gd name="T13" fmla="*/ 52 h 52"/>
                <a:gd name="T14" fmla="*/ 5 w 45"/>
                <a:gd name="T15" fmla="*/ 52 h 52"/>
                <a:gd name="T16" fmla="*/ 12 w 45"/>
                <a:gd name="T17" fmla="*/ 43 h 52"/>
                <a:gd name="T18" fmla="*/ 21 w 45"/>
                <a:gd name="T19" fmla="*/ 43 h 52"/>
                <a:gd name="T20" fmla="*/ 34 w 45"/>
                <a:gd name="T21" fmla="*/ 26 h 52"/>
                <a:gd name="T22" fmla="*/ 21 w 45"/>
                <a:gd name="T23" fmla="*/ 9 h 52"/>
                <a:gd name="T24" fmla="*/ 12 w 45"/>
                <a:gd name="T25" fmla="*/ 9 h 52"/>
                <a:gd name="T26" fmla="*/ 12 w 45"/>
                <a:gd name="T2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2">
                  <a:moveTo>
                    <a:pt x="5" y="52"/>
                  </a:moveTo>
                  <a:cubicBezTo>
                    <a:pt x="2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6" y="0"/>
                    <a:pt x="45" y="11"/>
                    <a:pt x="45" y="26"/>
                  </a:cubicBezTo>
                  <a:cubicBezTo>
                    <a:pt x="45" y="41"/>
                    <a:pt x="36" y="52"/>
                    <a:pt x="21" y="52"/>
                  </a:cubicBezTo>
                  <a:lnTo>
                    <a:pt x="5" y="52"/>
                  </a:lnTo>
                  <a:close/>
                  <a:moveTo>
                    <a:pt x="12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30" y="43"/>
                    <a:pt x="34" y="35"/>
                    <a:pt x="34" y="26"/>
                  </a:cubicBezTo>
                  <a:cubicBezTo>
                    <a:pt x="34" y="17"/>
                    <a:pt x="30" y="9"/>
                    <a:pt x="21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1" name="Freeform 94"/>
            <p:cNvSpPr/>
            <p:nvPr/>
          </p:nvSpPr>
          <p:spPr bwMode="auto">
            <a:xfrm>
              <a:off x="8337550" y="1776413"/>
              <a:ext cx="95250" cy="146050"/>
            </a:xfrm>
            <a:custGeom>
              <a:avLst/>
              <a:gdLst>
                <a:gd name="T0" fmla="*/ 28 w 34"/>
                <a:gd name="T1" fmla="*/ 0 h 52"/>
                <a:gd name="T2" fmla="*/ 33 w 34"/>
                <a:gd name="T3" fmla="*/ 5 h 52"/>
                <a:gd name="T4" fmla="*/ 28 w 34"/>
                <a:gd name="T5" fmla="*/ 9 h 52"/>
                <a:gd name="T6" fmla="*/ 11 w 34"/>
                <a:gd name="T7" fmla="*/ 9 h 52"/>
                <a:gd name="T8" fmla="*/ 11 w 34"/>
                <a:gd name="T9" fmla="*/ 22 h 52"/>
                <a:gd name="T10" fmla="*/ 26 w 34"/>
                <a:gd name="T11" fmla="*/ 22 h 52"/>
                <a:gd name="T12" fmla="*/ 31 w 34"/>
                <a:gd name="T13" fmla="*/ 26 h 52"/>
                <a:gd name="T14" fmla="*/ 26 w 34"/>
                <a:gd name="T15" fmla="*/ 31 h 52"/>
                <a:gd name="T16" fmla="*/ 11 w 34"/>
                <a:gd name="T17" fmla="*/ 31 h 52"/>
                <a:gd name="T18" fmla="*/ 11 w 34"/>
                <a:gd name="T19" fmla="*/ 43 h 52"/>
                <a:gd name="T20" fmla="*/ 29 w 34"/>
                <a:gd name="T21" fmla="*/ 43 h 52"/>
                <a:gd name="T22" fmla="*/ 34 w 34"/>
                <a:gd name="T23" fmla="*/ 47 h 52"/>
                <a:gd name="T24" fmla="*/ 29 w 34"/>
                <a:gd name="T25" fmla="*/ 52 h 52"/>
                <a:gd name="T26" fmla="*/ 4 w 34"/>
                <a:gd name="T27" fmla="*/ 52 h 52"/>
                <a:gd name="T28" fmla="*/ 0 w 34"/>
                <a:gd name="T29" fmla="*/ 48 h 52"/>
                <a:gd name="T30" fmla="*/ 0 w 34"/>
                <a:gd name="T31" fmla="*/ 4 h 52"/>
                <a:gd name="T32" fmla="*/ 4 w 34"/>
                <a:gd name="T33" fmla="*/ 0 h 52"/>
                <a:gd name="T34" fmla="*/ 28 w 34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8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9" y="22"/>
                    <a:pt x="31" y="24"/>
                    <a:pt x="31" y="26"/>
                  </a:cubicBezTo>
                  <a:cubicBezTo>
                    <a:pt x="31" y="29"/>
                    <a:pt x="28" y="31"/>
                    <a:pt x="26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2" y="43"/>
                    <a:pt x="34" y="45"/>
                    <a:pt x="34" y="47"/>
                  </a:cubicBezTo>
                  <a:cubicBezTo>
                    <a:pt x="34" y="50"/>
                    <a:pt x="32" y="52"/>
                    <a:pt x="29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Freeform 95"/>
            <p:cNvSpPr/>
            <p:nvPr/>
          </p:nvSpPr>
          <p:spPr bwMode="auto">
            <a:xfrm>
              <a:off x="8612188" y="1776413"/>
              <a:ext cx="93663" cy="149225"/>
            </a:xfrm>
            <a:custGeom>
              <a:avLst/>
              <a:gdLst>
                <a:gd name="T0" fmla="*/ 29 w 33"/>
                <a:gd name="T1" fmla="*/ 0 h 53"/>
                <a:gd name="T2" fmla="*/ 33 w 33"/>
                <a:gd name="T3" fmla="*/ 5 h 53"/>
                <a:gd name="T4" fmla="*/ 29 w 33"/>
                <a:gd name="T5" fmla="*/ 9 h 53"/>
                <a:gd name="T6" fmla="*/ 11 w 33"/>
                <a:gd name="T7" fmla="*/ 9 h 53"/>
                <a:gd name="T8" fmla="*/ 11 w 33"/>
                <a:gd name="T9" fmla="*/ 22 h 53"/>
                <a:gd name="T10" fmla="*/ 24 w 33"/>
                <a:gd name="T11" fmla="*/ 22 h 53"/>
                <a:gd name="T12" fmla="*/ 29 w 33"/>
                <a:gd name="T13" fmla="*/ 26 h 53"/>
                <a:gd name="T14" fmla="*/ 24 w 33"/>
                <a:gd name="T15" fmla="*/ 31 h 53"/>
                <a:gd name="T16" fmla="*/ 11 w 33"/>
                <a:gd name="T17" fmla="*/ 31 h 53"/>
                <a:gd name="T18" fmla="*/ 11 w 33"/>
                <a:gd name="T19" fmla="*/ 47 h 53"/>
                <a:gd name="T20" fmla="*/ 6 w 33"/>
                <a:gd name="T21" fmla="*/ 53 h 53"/>
                <a:gd name="T22" fmla="*/ 0 w 33"/>
                <a:gd name="T23" fmla="*/ 47 h 53"/>
                <a:gd name="T24" fmla="*/ 0 w 33"/>
                <a:gd name="T25" fmla="*/ 4 h 53"/>
                <a:gd name="T26" fmla="*/ 5 w 33"/>
                <a:gd name="T27" fmla="*/ 0 h 53"/>
                <a:gd name="T28" fmla="*/ 29 w 33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3">
                  <a:moveTo>
                    <a:pt x="29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7" y="22"/>
                    <a:pt x="29" y="24"/>
                    <a:pt x="29" y="26"/>
                  </a:cubicBezTo>
                  <a:cubicBezTo>
                    <a:pt x="29" y="29"/>
                    <a:pt x="27" y="31"/>
                    <a:pt x="24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50"/>
                    <a:pt x="9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03" name="Freeform 96"/>
          <p:cNvSpPr>
            <a:spLocks noEditPoints="1"/>
          </p:cNvSpPr>
          <p:nvPr/>
        </p:nvSpPr>
        <p:spPr bwMode="auto">
          <a:xfrm>
            <a:off x="5597239" y="1703713"/>
            <a:ext cx="647520" cy="647519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6566513" y="1790370"/>
            <a:ext cx="428471" cy="451739"/>
            <a:chOff x="9661525" y="1160463"/>
            <a:chExt cx="847725" cy="893762"/>
          </a:xfrm>
          <a:solidFill>
            <a:srgbClr val="FC621E"/>
          </a:solidFill>
        </p:grpSpPr>
        <p:sp>
          <p:nvSpPr>
            <p:cNvPr id="205" name="Freeform 97"/>
            <p:cNvSpPr>
              <a:spLocks noEditPoints="1"/>
            </p:cNvSpPr>
            <p:nvPr/>
          </p:nvSpPr>
          <p:spPr bwMode="auto">
            <a:xfrm>
              <a:off x="9661525" y="1457325"/>
              <a:ext cx="595313" cy="596900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0 h 213"/>
                <a:gd name="T12" fmla="*/ 9 w 212"/>
                <a:gd name="T13" fmla="*/ 106 h 213"/>
                <a:gd name="T14" fmla="*/ 106 w 212"/>
                <a:gd name="T15" fmla="*/ 203 h 213"/>
                <a:gd name="T16" fmla="*/ 203 w 212"/>
                <a:gd name="T17" fmla="*/ 106 h 213"/>
                <a:gd name="T18" fmla="*/ 106 w 212"/>
                <a:gd name="T19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3"/>
                    <a:pt x="106" y="213"/>
                  </a:cubicBezTo>
                  <a:close/>
                  <a:moveTo>
                    <a:pt x="106" y="10"/>
                  </a:moveTo>
                  <a:cubicBezTo>
                    <a:pt x="53" y="10"/>
                    <a:pt x="9" y="53"/>
                    <a:pt x="9" y="106"/>
                  </a:cubicBezTo>
                  <a:cubicBezTo>
                    <a:pt x="9" y="160"/>
                    <a:pt x="53" y="203"/>
                    <a:pt x="106" y="203"/>
                  </a:cubicBezTo>
                  <a:cubicBezTo>
                    <a:pt x="159" y="203"/>
                    <a:pt x="203" y="160"/>
                    <a:pt x="203" y="106"/>
                  </a:cubicBezTo>
                  <a:cubicBezTo>
                    <a:pt x="203" y="53"/>
                    <a:pt x="159" y="10"/>
                    <a:pt x="10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98"/>
            <p:cNvSpPr>
              <a:spLocks noEditPoints="1"/>
            </p:cNvSpPr>
            <p:nvPr/>
          </p:nvSpPr>
          <p:spPr bwMode="auto">
            <a:xfrm>
              <a:off x="9755188" y="1549400"/>
              <a:ext cx="409575" cy="412750"/>
            </a:xfrm>
            <a:custGeom>
              <a:avLst/>
              <a:gdLst>
                <a:gd name="T0" fmla="*/ 73 w 146"/>
                <a:gd name="T1" fmla="*/ 147 h 147"/>
                <a:gd name="T2" fmla="*/ 0 w 146"/>
                <a:gd name="T3" fmla="*/ 73 h 147"/>
                <a:gd name="T4" fmla="*/ 73 w 146"/>
                <a:gd name="T5" fmla="*/ 0 h 147"/>
                <a:gd name="T6" fmla="*/ 146 w 146"/>
                <a:gd name="T7" fmla="*/ 73 h 147"/>
                <a:gd name="T8" fmla="*/ 73 w 146"/>
                <a:gd name="T9" fmla="*/ 147 h 147"/>
                <a:gd name="T10" fmla="*/ 73 w 146"/>
                <a:gd name="T11" fmla="*/ 9 h 147"/>
                <a:gd name="T12" fmla="*/ 9 w 146"/>
                <a:gd name="T13" fmla="*/ 73 h 147"/>
                <a:gd name="T14" fmla="*/ 73 w 146"/>
                <a:gd name="T15" fmla="*/ 137 h 147"/>
                <a:gd name="T16" fmla="*/ 137 w 146"/>
                <a:gd name="T17" fmla="*/ 73 h 147"/>
                <a:gd name="T18" fmla="*/ 73 w 146"/>
                <a:gd name="T19" fmla="*/ 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7">
                  <a:moveTo>
                    <a:pt x="73" y="147"/>
                  </a:moveTo>
                  <a:cubicBezTo>
                    <a:pt x="33" y="147"/>
                    <a:pt x="0" y="114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3" y="0"/>
                    <a:pt x="146" y="33"/>
                    <a:pt x="146" y="73"/>
                  </a:cubicBezTo>
                  <a:cubicBezTo>
                    <a:pt x="146" y="114"/>
                    <a:pt x="113" y="147"/>
                    <a:pt x="73" y="147"/>
                  </a:cubicBezTo>
                  <a:close/>
                  <a:moveTo>
                    <a:pt x="73" y="9"/>
                  </a:moveTo>
                  <a:cubicBezTo>
                    <a:pt x="38" y="9"/>
                    <a:pt x="9" y="38"/>
                    <a:pt x="9" y="73"/>
                  </a:cubicBezTo>
                  <a:cubicBezTo>
                    <a:pt x="9" y="109"/>
                    <a:pt x="38" y="137"/>
                    <a:pt x="73" y="137"/>
                  </a:cubicBezTo>
                  <a:cubicBezTo>
                    <a:pt x="108" y="137"/>
                    <a:pt x="137" y="109"/>
                    <a:pt x="137" y="73"/>
                  </a:cubicBezTo>
                  <a:cubicBezTo>
                    <a:pt x="137" y="38"/>
                    <a:pt x="108" y="9"/>
                    <a:pt x="7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Freeform 99"/>
            <p:cNvSpPr>
              <a:spLocks noEditPoints="1"/>
            </p:cNvSpPr>
            <p:nvPr/>
          </p:nvSpPr>
          <p:spPr bwMode="auto">
            <a:xfrm>
              <a:off x="10033000" y="1160463"/>
              <a:ext cx="341313" cy="341312"/>
            </a:xfrm>
            <a:custGeom>
              <a:avLst/>
              <a:gdLst>
                <a:gd name="T0" fmla="*/ 61 w 122"/>
                <a:gd name="T1" fmla="*/ 122 h 122"/>
                <a:gd name="T2" fmla="*/ 0 w 122"/>
                <a:gd name="T3" fmla="*/ 61 h 122"/>
                <a:gd name="T4" fmla="*/ 61 w 122"/>
                <a:gd name="T5" fmla="*/ 0 h 122"/>
                <a:gd name="T6" fmla="*/ 122 w 122"/>
                <a:gd name="T7" fmla="*/ 61 h 122"/>
                <a:gd name="T8" fmla="*/ 61 w 122"/>
                <a:gd name="T9" fmla="*/ 122 h 122"/>
                <a:gd name="T10" fmla="*/ 61 w 122"/>
                <a:gd name="T11" fmla="*/ 9 h 122"/>
                <a:gd name="T12" fmla="*/ 9 w 122"/>
                <a:gd name="T13" fmla="*/ 61 h 122"/>
                <a:gd name="T14" fmla="*/ 61 w 122"/>
                <a:gd name="T15" fmla="*/ 113 h 122"/>
                <a:gd name="T16" fmla="*/ 113 w 122"/>
                <a:gd name="T17" fmla="*/ 61 h 122"/>
                <a:gd name="T18" fmla="*/ 61 w 122"/>
                <a:gd name="T19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22">
                  <a:moveTo>
                    <a:pt x="61" y="122"/>
                  </a:moveTo>
                  <a:cubicBezTo>
                    <a:pt x="27" y="122"/>
                    <a:pt x="0" y="95"/>
                    <a:pt x="0" y="61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2" y="27"/>
                    <a:pt x="122" y="61"/>
                  </a:cubicBezTo>
                  <a:cubicBezTo>
                    <a:pt x="122" y="95"/>
                    <a:pt x="94" y="122"/>
                    <a:pt x="61" y="122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1"/>
                  </a:cubicBezTo>
                  <a:cubicBezTo>
                    <a:pt x="9" y="90"/>
                    <a:pt x="32" y="113"/>
                    <a:pt x="61" y="113"/>
                  </a:cubicBezTo>
                  <a:cubicBezTo>
                    <a:pt x="89" y="113"/>
                    <a:pt x="113" y="90"/>
                    <a:pt x="113" y="61"/>
                  </a:cubicBezTo>
                  <a:cubicBezTo>
                    <a:pt x="113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Freeform 100"/>
            <p:cNvSpPr/>
            <p:nvPr/>
          </p:nvSpPr>
          <p:spPr bwMode="auto">
            <a:xfrm>
              <a:off x="10344150" y="1282700"/>
              <a:ext cx="165100" cy="95250"/>
            </a:xfrm>
            <a:custGeom>
              <a:avLst/>
              <a:gdLst>
                <a:gd name="T0" fmla="*/ 42 w 59"/>
                <a:gd name="T1" fmla="*/ 34 h 34"/>
                <a:gd name="T2" fmla="*/ 5 w 59"/>
                <a:gd name="T3" fmla="*/ 34 h 34"/>
                <a:gd name="T4" fmla="*/ 0 w 59"/>
                <a:gd name="T5" fmla="*/ 30 h 34"/>
                <a:gd name="T6" fmla="*/ 5 w 59"/>
                <a:gd name="T7" fmla="*/ 25 h 34"/>
                <a:gd name="T8" fmla="*/ 42 w 59"/>
                <a:gd name="T9" fmla="*/ 25 h 34"/>
                <a:gd name="T10" fmla="*/ 50 w 59"/>
                <a:gd name="T11" fmla="*/ 17 h 34"/>
                <a:gd name="T12" fmla="*/ 42 w 59"/>
                <a:gd name="T13" fmla="*/ 9 h 34"/>
                <a:gd name="T14" fmla="*/ 5 w 59"/>
                <a:gd name="T15" fmla="*/ 9 h 34"/>
                <a:gd name="T16" fmla="*/ 0 w 59"/>
                <a:gd name="T17" fmla="*/ 4 h 34"/>
                <a:gd name="T18" fmla="*/ 5 w 59"/>
                <a:gd name="T19" fmla="*/ 0 h 34"/>
                <a:gd name="T20" fmla="*/ 42 w 59"/>
                <a:gd name="T21" fmla="*/ 0 h 34"/>
                <a:gd name="T22" fmla="*/ 59 w 59"/>
                <a:gd name="T23" fmla="*/ 17 h 34"/>
                <a:gd name="T24" fmla="*/ 42 w 59"/>
                <a:gd name="T2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42" y="34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2" y="34"/>
                    <a:pt x="0" y="32"/>
                    <a:pt x="0" y="30"/>
                  </a:cubicBezTo>
                  <a:cubicBezTo>
                    <a:pt x="0" y="27"/>
                    <a:pt x="2" y="25"/>
                    <a:pt x="5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6" y="25"/>
                    <a:pt x="50" y="21"/>
                    <a:pt x="50" y="17"/>
                  </a:cubicBezTo>
                  <a:cubicBezTo>
                    <a:pt x="50" y="13"/>
                    <a:pt x="46" y="9"/>
                    <a:pt x="42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1" y="0"/>
                    <a:pt x="59" y="8"/>
                    <a:pt x="59" y="17"/>
                  </a:cubicBezTo>
                  <a:cubicBezTo>
                    <a:pt x="59" y="26"/>
                    <a:pt x="51" y="34"/>
                    <a:pt x="4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9" name="Freeform 101"/>
            <p:cNvSpPr>
              <a:spLocks noEditPoints="1"/>
            </p:cNvSpPr>
            <p:nvPr/>
          </p:nvSpPr>
          <p:spPr bwMode="auto">
            <a:xfrm>
              <a:off x="10113963" y="1333500"/>
              <a:ext cx="176213" cy="95250"/>
            </a:xfrm>
            <a:custGeom>
              <a:avLst/>
              <a:gdLst>
                <a:gd name="T0" fmla="*/ 46 w 63"/>
                <a:gd name="T1" fmla="*/ 34 h 34"/>
                <a:gd name="T2" fmla="*/ 17 w 63"/>
                <a:gd name="T3" fmla="*/ 34 h 34"/>
                <a:gd name="T4" fmla="*/ 0 w 63"/>
                <a:gd name="T5" fmla="*/ 17 h 34"/>
                <a:gd name="T6" fmla="*/ 17 w 63"/>
                <a:gd name="T7" fmla="*/ 0 h 34"/>
                <a:gd name="T8" fmla="*/ 46 w 63"/>
                <a:gd name="T9" fmla="*/ 0 h 34"/>
                <a:gd name="T10" fmla="*/ 63 w 63"/>
                <a:gd name="T11" fmla="*/ 17 h 34"/>
                <a:gd name="T12" fmla="*/ 46 w 63"/>
                <a:gd name="T13" fmla="*/ 34 h 34"/>
                <a:gd name="T14" fmla="*/ 17 w 63"/>
                <a:gd name="T15" fmla="*/ 9 h 34"/>
                <a:gd name="T16" fmla="*/ 10 w 63"/>
                <a:gd name="T17" fmla="*/ 17 h 34"/>
                <a:gd name="T18" fmla="*/ 17 w 63"/>
                <a:gd name="T19" fmla="*/ 25 h 34"/>
                <a:gd name="T20" fmla="*/ 46 w 63"/>
                <a:gd name="T21" fmla="*/ 25 h 34"/>
                <a:gd name="T22" fmla="*/ 54 w 63"/>
                <a:gd name="T23" fmla="*/ 17 h 34"/>
                <a:gd name="T24" fmla="*/ 46 w 63"/>
                <a:gd name="T25" fmla="*/ 9 h 34"/>
                <a:gd name="T26" fmla="*/ 17 w 63"/>
                <a:gd name="T27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34">
                  <a:moveTo>
                    <a:pt x="46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6" y="0"/>
                    <a:pt x="63" y="8"/>
                    <a:pt x="63" y="17"/>
                  </a:cubicBezTo>
                  <a:cubicBezTo>
                    <a:pt x="63" y="27"/>
                    <a:pt x="56" y="34"/>
                    <a:pt x="46" y="34"/>
                  </a:cubicBezTo>
                  <a:close/>
                  <a:moveTo>
                    <a:pt x="17" y="9"/>
                  </a:moveTo>
                  <a:cubicBezTo>
                    <a:pt x="13" y="9"/>
                    <a:pt x="10" y="13"/>
                    <a:pt x="10" y="17"/>
                  </a:cubicBezTo>
                  <a:cubicBezTo>
                    <a:pt x="10" y="22"/>
                    <a:pt x="13" y="25"/>
                    <a:pt x="1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50" y="25"/>
                    <a:pt x="54" y="22"/>
                    <a:pt x="54" y="17"/>
                  </a:cubicBezTo>
                  <a:cubicBezTo>
                    <a:pt x="54" y="13"/>
                    <a:pt x="50" y="9"/>
                    <a:pt x="46" y="9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Oval 102"/>
            <p:cNvSpPr>
              <a:spLocks noChangeArrowheads="1"/>
            </p:cNvSpPr>
            <p:nvPr/>
          </p:nvSpPr>
          <p:spPr bwMode="auto">
            <a:xfrm>
              <a:off x="10153650" y="1373188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103"/>
            <p:cNvSpPr/>
            <p:nvPr/>
          </p:nvSpPr>
          <p:spPr bwMode="auto">
            <a:xfrm>
              <a:off x="10191750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6 w 8"/>
                <a:gd name="T3" fmla="*/ 7 h 8"/>
                <a:gd name="T4" fmla="*/ 1 w 8"/>
                <a:gd name="T5" fmla="*/ 7 h 8"/>
                <a:gd name="T6" fmla="*/ 1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6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104"/>
            <p:cNvSpPr/>
            <p:nvPr/>
          </p:nvSpPr>
          <p:spPr bwMode="auto">
            <a:xfrm>
              <a:off x="10231438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7 w 8"/>
                <a:gd name="T3" fmla="*/ 7 h 8"/>
                <a:gd name="T4" fmla="*/ 1 w 8"/>
                <a:gd name="T5" fmla="*/ 7 h 8"/>
                <a:gd name="T6" fmla="*/ 2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Freeform 105"/>
            <p:cNvSpPr>
              <a:spLocks noEditPoints="1"/>
            </p:cNvSpPr>
            <p:nvPr/>
          </p:nvSpPr>
          <p:spPr bwMode="auto">
            <a:xfrm>
              <a:off x="10309225" y="1549400"/>
              <a:ext cx="180975" cy="496887"/>
            </a:xfrm>
            <a:custGeom>
              <a:avLst/>
              <a:gdLst>
                <a:gd name="T0" fmla="*/ 32 w 64"/>
                <a:gd name="T1" fmla="*/ 177 h 177"/>
                <a:gd name="T2" fmla="*/ 13 w 64"/>
                <a:gd name="T3" fmla="*/ 155 h 177"/>
                <a:gd name="T4" fmla="*/ 18 w 64"/>
                <a:gd name="T5" fmla="*/ 140 h 177"/>
                <a:gd name="T6" fmla="*/ 18 w 64"/>
                <a:gd name="T7" fmla="*/ 79 h 177"/>
                <a:gd name="T8" fmla="*/ 0 w 64"/>
                <a:gd name="T9" fmla="*/ 45 h 177"/>
                <a:gd name="T10" fmla="*/ 32 w 64"/>
                <a:gd name="T11" fmla="*/ 0 h 177"/>
                <a:gd name="T12" fmla="*/ 64 w 64"/>
                <a:gd name="T13" fmla="*/ 45 h 177"/>
                <a:gd name="T14" fmla="*/ 46 w 64"/>
                <a:gd name="T15" fmla="*/ 79 h 177"/>
                <a:gd name="T16" fmla="*/ 46 w 64"/>
                <a:gd name="T17" fmla="*/ 140 h 177"/>
                <a:gd name="T18" fmla="*/ 51 w 64"/>
                <a:gd name="T19" fmla="*/ 155 h 177"/>
                <a:gd name="T20" fmla="*/ 32 w 64"/>
                <a:gd name="T21" fmla="*/ 177 h 177"/>
                <a:gd name="T22" fmla="*/ 32 w 64"/>
                <a:gd name="T23" fmla="*/ 9 h 177"/>
                <a:gd name="T24" fmla="*/ 10 w 64"/>
                <a:gd name="T25" fmla="*/ 45 h 177"/>
                <a:gd name="T26" fmla="*/ 25 w 64"/>
                <a:gd name="T27" fmla="*/ 72 h 177"/>
                <a:gd name="T28" fmla="*/ 28 w 64"/>
                <a:gd name="T29" fmla="*/ 76 h 177"/>
                <a:gd name="T30" fmla="*/ 28 w 64"/>
                <a:gd name="T31" fmla="*/ 142 h 177"/>
                <a:gd name="T32" fmla="*/ 26 w 64"/>
                <a:gd name="T33" fmla="*/ 145 h 177"/>
                <a:gd name="T34" fmla="*/ 22 w 64"/>
                <a:gd name="T35" fmla="*/ 155 h 177"/>
                <a:gd name="T36" fmla="*/ 32 w 64"/>
                <a:gd name="T37" fmla="*/ 168 h 177"/>
                <a:gd name="T38" fmla="*/ 42 w 64"/>
                <a:gd name="T39" fmla="*/ 155 h 177"/>
                <a:gd name="T40" fmla="*/ 38 w 64"/>
                <a:gd name="T41" fmla="*/ 145 h 177"/>
                <a:gd name="T42" fmla="*/ 37 w 64"/>
                <a:gd name="T43" fmla="*/ 142 h 177"/>
                <a:gd name="T44" fmla="*/ 37 w 64"/>
                <a:gd name="T45" fmla="*/ 76 h 177"/>
                <a:gd name="T46" fmla="*/ 40 w 64"/>
                <a:gd name="T47" fmla="*/ 72 h 177"/>
                <a:gd name="T48" fmla="*/ 55 w 64"/>
                <a:gd name="T49" fmla="*/ 45 h 177"/>
                <a:gd name="T50" fmla="*/ 32 w 64"/>
                <a:gd name="T51" fmla="*/ 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177">
                  <a:moveTo>
                    <a:pt x="32" y="177"/>
                  </a:moveTo>
                  <a:cubicBezTo>
                    <a:pt x="22" y="177"/>
                    <a:pt x="13" y="167"/>
                    <a:pt x="13" y="155"/>
                  </a:cubicBezTo>
                  <a:cubicBezTo>
                    <a:pt x="13" y="149"/>
                    <a:pt x="15" y="144"/>
                    <a:pt x="18" y="140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7" y="73"/>
                    <a:pt x="0" y="60"/>
                    <a:pt x="0" y="45"/>
                  </a:cubicBezTo>
                  <a:cubicBezTo>
                    <a:pt x="0" y="24"/>
                    <a:pt x="14" y="0"/>
                    <a:pt x="32" y="0"/>
                  </a:cubicBezTo>
                  <a:cubicBezTo>
                    <a:pt x="50" y="0"/>
                    <a:pt x="64" y="24"/>
                    <a:pt x="64" y="45"/>
                  </a:cubicBezTo>
                  <a:cubicBezTo>
                    <a:pt x="64" y="60"/>
                    <a:pt x="57" y="73"/>
                    <a:pt x="46" y="79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9" y="144"/>
                    <a:pt x="51" y="149"/>
                    <a:pt x="51" y="155"/>
                  </a:cubicBezTo>
                  <a:cubicBezTo>
                    <a:pt x="51" y="167"/>
                    <a:pt x="43" y="177"/>
                    <a:pt x="32" y="177"/>
                  </a:cubicBezTo>
                  <a:close/>
                  <a:moveTo>
                    <a:pt x="32" y="9"/>
                  </a:moveTo>
                  <a:cubicBezTo>
                    <a:pt x="20" y="9"/>
                    <a:pt x="10" y="30"/>
                    <a:pt x="10" y="45"/>
                  </a:cubicBezTo>
                  <a:cubicBezTo>
                    <a:pt x="10" y="57"/>
                    <a:pt x="16" y="68"/>
                    <a:pt x="25" y="72"/>
                  </a:cubicBezTo>
                  <a:cubicBezTo>
                    <a:pt x="26" y="73"/>
                    <a:pt x="28" y="74"/>
                    <a:pt x="28" y="76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8" y="143"/>
                    <a:pt x="27" y="144"/>
                    <a:pt x="26" y="145"/>
                  </a:cubicBezTo>
                  <a:cubicBezTo>
                    <a:pt x="24" y="147"/>
                    <a:pt x="22" y="151"/>
                    <a:pt x="22" y="155"/>
                  </a:cubicBezTo>
                  <a:cubicBezTo>
                    <a:pt x="22" y="162"/>
                    <a:pt x="27" y="168"/>
                    <a:pt x="32" y="168"/>
                  </a:cubicBezTo>
                  <a:cubicBezTo>
                    <a:pt x="38" y="168"/>
                    <a:pt x="42" y="162"/>
                    <a:pt x="42" y="155"/>
                  </a:cubicBezTo>
                  <a:cubicBezTo>
                    <a:pt x="42" y="151"/>
                    <a:pt x="41" y="147"/>
                    <a:pt x="38" y="145"/>
                  </a:cubicBezTo>
                  <a:cubicBezTo>
                    <a:pt x="37" y="144"/>
                    <a:pt x="37" y="143"/>
                    <a:pt x="37" y="14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4"/>
                    <a:pt x="38" y="73"/>
                    <a:pt x="40" y="72"/>
                  </a:cubicBezTo>
                  <a:cubicBezTo>
                    <a:pt x="49" y="68"/>
                    <a:pt x="55" y="57"/>
                    <a:pt x="55" y="45"/>
                  </a:cubicBezTo>
                  <a:cubicBezTo>
                    <a:pt x="55" y="30"/>
                    <a:pt x="44" y="9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14" name="Freeform 106"/>
          <p:cNvSpPr>
            <a:spLocks noEditPoints="1"/>
          </p:cNvSpPr>
          <p:nvPr/>
        </p:nvSpPr>
        <p:spPr bwMode="auto">
          <a:xfrm>
            <a:off x="6462203" y="1703713"/>
            <a:ext cx="649125" cy="64751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15" name="组合 214"/>
          <p:cNvGrpSpPr/>
          <p:nvPr/>
        </p:nvGrpSpPr>
        <p:grpSpPr>
          <a:xfrm>
            <a:off x="2175896" y="2769142"/>
            <a:ext cx="406806" cy="454147"/>
            <a:chOff x="974725" y="2927350"/>
            <a:chExt cx="804863" cy="898525"/>
          </a:xfrm>
          <a:solidFill>
            <a:srgbClr val="FC621E"/>
          </a:solidFill>
        </p:grpSpPr>
        <p:sp>
          <p:nvSpPr>
            <p:cNvPr id="216" name="Freeform 107"/>
            <p:cNvSpPr/>
            <p:nvPr/>
          </p:nvSpPr>
          <p:spPr bwMode="auto">
            <a:xfrm>
              <a:off x="1089025" y="2989263"/>
              <a:ext cx="211138" cy="128587"/>
            </a:xfrm>
            <a:custGeom>
              <a:avLst/>
              <a:gdLst>
                <a:gd name="T0" fmla="*/ 5 w 75"/>
                <a:gd name="T1" fmla="*/ 46 h 46"/>
                <a:gd name="T2" fmla="*/ 4 w 75"/>
                <a:gd name="T3" fmla="*/ 46 h 46"/>
                <a:gd name="T4" fmla="*/ 1 w 75"/>
                <a:gd name="T5" fmla="*/ 40 h 46"/>
                <a:gd name="T6" fmla="*/ 19 w 75"/>
                <a:gd name="T7" fmla="*/ 13 h 46"/>
                <a:gd name="T8" fmla="*/ 71 w 75"/>
                <a:gd name="T9" fmla="*/ 3 h 46"/>
                <a:gd name="T10" fmla="*/ 75 w 75"/>
                <a:gd name="T11" fmla="*/ 8 h 46"/>
                <a:gd name="T12" fmla="*/ 70 w 75"/>
                <a:gd name="T13" fmla="*/ 12 h 46"/>
                <a:gd name="T14" fmla="*/ 25 w 75"/>
                <a:gd name="T15" fmla="*/ 21 h 46"/>
                <a:gd name="T16" fmla="*/ 9 w 75"/>
                <a:gd name="T17" fmla="*/ 43 h 46"/>
                <a:gd name="T18" fmla="*/ 5 w 75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5" y="46"/>
                    <a:pt x="4" y="46"/>
                    <a:pt x="4" y="46"/>
                  </a:cubicBezTo>
                  <a:cubicBezTo>
                    <a:pt x="1" y="45"/>
                    <a:pt x="0" y="43"/>
                    <a:pt x="1" y="40"/>
                  </a:cubicBezTo>
                  <a:cubicBezTo>
                    <a:pt x="4" y="29"/>
                    <a:pt x="10" y="20"/>
                    <a:pt x="19" y="13"/>
                  </a:cubicBezTo>
                  <a:cubicBezTo>
                    <a:pt x="33" y="4"/>
                    <a:pt x="52" y="0"/>
                    <a:pt x="71" y="3"/>
                  </a:cubicBezTo>
                  <a:cubicBezTo>
                    <a:pt x="74" y="3"/>
                    <a:pt x="75" y="6"/>
                    <a:pt x="75" y="8"/>
                  </a:cubicBezTo>
                  <a:cubicBezTo>
                    <a:pt x="75" y="11"/>
                    <a:pt x="72" y="12"/>
                    <a:pt x="70" y="12"/>
                  </a:cubicBezTo>
                  <a:cubicBezTo>
                    <a:pt x="53" y="10"/>
                    <a:pt x="36" y="13"/>
                    <a:pt x="25" y="21"/>
                  </a:cubicBezTo>
                  <a:cubicBezTo>
                    <a:pt x="17" y="26"/>
                    <a:pt x="12" y="33"/>
                    <a:pt x="9" y="43"/>
                  </a:cubicBezTo>
                  <a:cubicBezTo>
                    <a:pt x="9" y="45"/>
                    <a:pt x="7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Freeform 108"/>
            <p:cNvSpPr/>
            <p:nvPr/>
          </p:nvSpPr>
          <p:spPr bwMode="auto">
            <a:xfrm>
              <a:off x="1011238" y="3028950"/>
              <a:ext cx="768350" cy="796925"/>
            </a:xfrm>
            <a:custGeom>
              <a:avLst/>
              <a:gdLst>
                <a:gd name="T0" fmla="*/ 119 w 274"/>
                <a:gd name="T1" fmla="*/ 284 h 284"/>
                <a:gd name="T2" fmla="*/ 30 w 274"/>
                <a:gd name="T3" fmla="*/ 266 h 284"/>
                <a:gd name="T4" fmla="*/ 2 w 274"/>
                <a:gd name="T5" fmla="*/ 215 h 284"/>
                <a:gd name="T6" fmla="*/ 26 w 274"/>
                <a:gd name="T7" fmla="*/ 153 h 284"/>
                <a:gd name="T8" fmla="*/ 33 w 274"/>
                <a:gd name="T9" fmla="*/ 147 h 284"/>
                <a:gd name="T10" fmla="*/ 52 w 274"/>
                <a:gd name="T11" fmla="*/ 124 h 284"/>
                <a:gd name="T12" fmla="*/ 37 w 274"/>
                <a:gd name="T13" fmla="*/ 88 h 284"/>
                <a:gd name="T14" fmla="*/ 38 w 274"/>
                <a:gd name="T15" fmla="*/ 81 h 284"/>
                <a:gd name="T16" fmla="*/ 44 w 274"/>
                <a:gd name="T17" fmla="*/ 81 h 284"/>
                <a:gd name="T18" fmla="*/ 61 w 274"/>
                <a:gd name="T19" fmla="*/ 127 h 284"/>
                <a:gd name="T20" fmla="*/ 39 w 274"/>
                <a:gd name="T21" fmla="*/ 154 h 284"/>
                <a:gd name="T22" fmla="*/ 33 w 274"/>
                <a:gd name="T23" fmla="*/ 159 h 284"/>
                <a:gd name="T24" fmla="*/ 11 w 274"/>
                <a:gd name="T25" fmla="*/ 214 h 284"/>
                <a:gd name="T26" fmla="*/ 35 w 274"/>
                <a:gd name="T27" fmla="*/ 258 h 284"/>
                <a:gd name="T28" fmla="*/ 207 w 274"/>
                <a:gd name="T29" fmla="*/ 263 h 284"/>
                <a:gd name="T30" fmla="*/ 264 w 274"/>
                <a:gd name="T31" fmla="*/ 170 h 284"/>
                <a:gd name="T32" fmla="*/ 264 w 274"/>
                <a:gd name="T33" fmla="*/ 166 h 284"/>
                <a:gd name="T34" fmla="*/ 258 w 274"/>
                <a:gd name="T35" fmla="*/ 149 h 284"/>
                <a:gd name="T36" fmla="*/ 245 w 274"/>
                <a:gd name="T37" fmla="*/ 139 h 284"/>
                <a:gd name="T38" fmla="*/ 230 w 274"/>
                <a:gd name="T39" fmla="*/ 150 h 284"/>
                <a:gd name="T40" fmla="*/ 226 w 274"/>
                <a:gd name="T41" fmla="*/ 154 h 284"/>
                <a:gd name="T42" fmla="*/ 216 w 274"/>
                <a:gd name="T43" fmla="*/ 162 h 284"/>
                <a:gd name="T44" fmla="*/ 191 w 274"/>
                <a:gd name="T45" fmla="*/ 156 h 284"/>
                <a:gd name="T46" fmla="*/ 188 w 274"/>
                <a:gd name="T47" fmla="*/ 154 h 284"/>
                <a:gd name="T48" fmla="*/ 156 w 274"/>
                <a:gd name="T49" fmla="*/ 145 h 284"/>
                <a:gd name="T50" fmla="*/ 155 w 274"/>
                <a:gd name="T51" fmla="*/ 145 h 284"/>
                <a:gd name="T52" fmla="*/ 139 w 274"/>
                <a:gd name="T53" fmla="*/ 140 h 284"/>
                <a:gd name="T54" fmla="*/ 135 w 274"/>
                <a:gd name="T55" fmla="*/ 120 h 284"/>
                <a:gd name="T56" fmla="*/ 145 w 274"/>
                <a:gd name="T57" fmla="*/ 89 h 284"/>
                <a:gd name="T58" fmla="*/ 155 w 274"/>
                <a:gd name="T59" fmla="*/ 49 h 284"/>
                <a:gd name="T60" fmla="*/ 130 w 274"/>
                <a:gd name="T61" fmla="*/ 10 h 284"/>
                <a:gd name="T62" fmla="*/ 128 w 274"/>
                <a:gd name="T63" fmla="*/ 3 h 284"/>
                <a:gd name="T64" fmla="*/ 135 w 274"/>
                <a:gd name="T65" fmla="*/ 2 h 284"/>
                <a:gd name="T66" fmla="*/ 165 w 274"/>
                <a:gd name="T67" fmla="*/ 49 h 284"/>
                <a:gd name="T68" fmla="*/ 153 w 274"/>
                <a:gd name="T69" fmla="*/ 93 h 284"/>
                <a:gd name="T70" fmla="*/ 144 w 274"/>
                <a:gd name="T71" fmla="*/ 121 h 284"/>
                <a:gd name="T72" fmla="*/ 146 w 274"/>
                <a:gd name="T73" fmla="*/ 134 h 284"/>
                <a:gd name="T74" fmla="*/ 155 w 274"/>
                <a:gd name="T75" fmla="*/ 136 h 284"/>
                <a:gd name="T76" fmla="*/ 156 w 274"/>
                <a:gd name="T77" fmla="*/ 136 h 284"/>
                <a:gd name="T78" fmla="*/ 192 w 274"/>
                <a:gd name="T79" fmla="*/ 146 h 284"/>
                <a:gd name="T80" fmla="*/ 196 w 274"/>
                <a:gd name="T81" fmla="*/ 148 h 284"/>
                <a:gd name="T82" fmla="*/ 213 w 274"/>
                <a:gd name="T83" fmla="*/ 154 h 284"/>
                <a:gd name="T84" fmla="*/ 220 w 274"/>
                <a:gd name="T85" fmla="*/ 148 h 284"/>
                <a:gd name="T86" fmla="*/ 223 w 274"/>
                <a:gd name="T87" fmla="*/ 144 h 284"/>
                <a:gd name="T88" fmla="*/ 245 w 274"/>
                <a:gd name="T89" fmla="*/ 130 h 284"/>
                <a:gd name="T90" fmla="*/ 266 w 274"/>
                <a:gd name="T91" fmla="*/ 144 h 284"/>
                <a:gd name="T92" fmla="*/ 273 w 274"/>
                <a:gd name="T93" fmla="*/ 164 h 284"/>
                <a:gd name="T94" fmla="*/ 273 w 274"/>
                <a:gd name="T95" fmla="*/ 169 h 284"/>
                <a:gd name="T96" fmla="*/ 273 w 274"/>
                <a:gd name="T97" fmla="*/ 170 h 284"/>
                <a:gd name="T98" fmla="*/ 210 w 274"/>
                <a:gd name="T99" fmla="*/ 272 h 284"/>
                <a:gd name="T100" fmla="*/ 119 w 274"/>
                <a:gd name="T10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4" h="284">
                  <a:moveTo>
                    <a:pt x="119" y="284"/>
                  </a:moveTo>
                  <a:cubicBezTo>
                    <a:pt x="85" y="284"/>
                    <a:pt x="50" y="279"/>
                    <a:pt x="30" y="266"/>
                  </a:cubicBezTo>
                  <a:cubicBezTo>
                    <a:pt x="13" y="254"/>
                    <a:pt x="3" y="236"/>
                    <a:pt x="2" y="215"/>
                  </a:cubicBezTo>
                  <a:cubicBezTo>
                    <a:pt x="0" y="192"/>
                    <a:pt x="10" y="168"/>
                    <a:pt x="26" y="153"/>
                  </a:cubicBezTo>
                  <a:cubicBezTo>
                    <a:pt x="29" y="151"/>
                    <a:pt x="31" y="149"/>
                    <a:pt x="33" y="147"/>
                  </a:cubicBezTo>
                  <a:cubicBezTo>
                    <a:pt x="41" y="140"/>
                    <a:pt x="49" y="134"/>
                    <a:pt x="52" y="124"/>
                  </a:cubicBezTo>
                  <a:cubicBezTo>
                    <a:pt x="55" y="114"/>
                    <a:pt x="51" y="102"/>
                    <a:pt x="37" y="88"/>
                  </a:cubicBezTo>
                  <a:cubicBezTo>
                    <a:pt x="36" y="86"/>
                    <a:pt x="36" y="83"/>
                    <a:pt x="38" y="81"/>
                  </a:cubicBezTo>
                  <a:cubicBezTo>
                    <a:pt x="40" y="79"/>
                    <a:pt x="42" y="79"/>
                    <a:pt x="44" y="81"/>
                  </a:cubicBezTo>
                  <a:cubicBezTo>
                    <a:pt x="50" y="88"/>
                    <a:pt x="68" y="107"/>
                    <a:pt x="61" y="127"/>
                  </a:cubicBezTo>
                  <a:cubicBezTo>
                    <a:pt x="56" y="140"/>
                    <a:pt x="48" y="147"/>
                    <a:pt x="39" y="154"/>
                  </a:cubicBezTo>
                  <a:cubicBezTo>
                    <a:pt x="37" y="156"/>
                    <a:pt x="35" y="158"/>
                    <a:pt x="33" y="159"/>
                  </a:cubicBezTo>
                  <a:cubicBezTo>
                    <a:pt x="18" y="173"/>
                    <a:pt x="10" y="194"/>
                    <a:pt x="11" y="214"/>
                  </a:cubicBezTo>
                  <a:cubicBezTo>
                    <a:pt x="12" y="233"/>
                    <a:pt x="21" y="248"/>
                    <a:pt x="35" y="258"/>
                  </a:cubicBezTo>
                  <a:cubicBezTo>
                    <a:pt x="72" y="282"/>
                    <a:pt x="163" y="278"/>
                    <a:pt x="207" y="263"/>
                  </a:cubicBezTo>
                  <a:cubicBezTo>
                    <a:pt x="247" y="249"/>
                    <a:pt x="265" y="236"/>
                    <a:pt x="264" y="170"/>
                  </a:cubicBezTo>
                  <a:cubicBezTo>
                    <a:pt x="264" y="169"/>
                    <a:pt x="264" y="167"/>
                    <a:pt x="264" y="166"/>
                  </a:cubicBezTo>
                  <a:cubicBezTo>
                    <a:pt x="263" y="162"/>
                    <a:pt x="261" y="155"/>
                    <a:pt x="258" y="149"/>
                  </a:cubicBezTo>
                  <a:cubicBezTo>
                    <a:pt x="254" y="142"/>
                    <a:pt x="250" y="139"/>
                    <a:pt x="245" y="139"/>
                  </a:cubicBezTo>
                  <a:cubicBezTo>
                    <a:pt x="239" y="140"/>
                    <a:pt x="235" y="145"/>
                    <a:pt x="230" y="150"/>
                  </a:cubicBezTo>
                  <a:cubicBezTo>
                    <a:pt x="229" y="152"/>
                    <a:pt x="227" y="153"/>
                    <a:pt x="226" y="154"/>
                  </a:cubicBezTo>
                  <a:cubicBezTo>
                    <a:pt x="224" y="157"/>
                    <a:pt x="220" y="161"/>
                    <a:pt x="216" y="162"/>
                  </a:cubicBezTo>
                  <a:cubicBezTo>
                    <a:pt x="207" y="166"/>
                    <a:pt x="198" y="160"/>
                    <a:pt x="191" y="156"/>
                  </a:cubicBezTo>
                  <a:cubicBezTo>
                    <a:pt x="190" y="155"/>
                    <a:pt x="189" y="155"/>
                    <a:pt x="188" y="154"/>
                  </a:cubicBezTo>
                  <a:cubicBezTo>
                    <a:pt x="178" y="148"/>
                    <a:pt x="167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0" y="145"/>
                    <a:pt x="144" y="145"/>
                    <a:pt x="139" y="140"/>
                  </a:cubicBezTo>
                  <a:cubicBezTo>
                    <a:pt x="133" y="135"/>
                    <a:pt x="134" y="126"/>
                    <a:pt x="135" y="120"/>
                  </a:cubicBezTo>
                  <a:cubicBezTo>
                    <a:pt x="136" y="109"/>
                    <a:pt x="141" y="99"/>
                    <a:pt x="145" y="89"/>
                  </a:cubicBezTo>
                  <a:cubicBezTo>
                    <a:pt x="151" y="76"/>
                    <a:pt x="156" y="63"/>
                    <a:pt x="155" y="49"/>
                  </a:cubicBezTo>
                  <a:cubicBezTo>
                    <a:pt x="154" y="33"/>
                    <a:pt x="145" y="19"/>
                    <a:pt x="130" y="10"/>
                  </a:cubicBezTo>
                  <a:cubicBezTo>
                    <a:pt x="128" y="8"/>
                    <a:pt x="127" y="5"/>
                    <a:pt x="128" y="3"/>
                  </a:cubicBezTo>
                  <a:cubicBezTo>
                    <a:pt x="130" y="1"/>
                    <a:pt x="133" y="0"/>
                    <a:pt x="135" y="2"/>
                  </a:cubicBezTo>
                  <a:cubicBezTo>
                    <a:pt x="153" y="13"/>
                    <a:pt x="163" y="30"/>
                    <a:pt x="165" y="49"/>
                  </a:cubicBezTo>
                  <a:cubicBezTo>
                    <a:pt x="166" y="65"/>
                    <a:pt x="160" y="79"/>
                    <a:pt x="153" y="93"/>
                  </a:cubicBezTo>
                  <a:cubicBezTo>
                    <a:pt x="149" y="102"/>
                    <a:pt x="145" y="112"/>
                    <a:pt x="144" y="121"/>
                  </a:cubicBezTo>
                  <a:cubicBezTo>
                    <a:pt x="143" y="127"/>
                    <a:pt x="143" y="132"/>
                    <a:pt x="146" y="134"/>
                  </a:cubicBezTo>
                  <a:cubicBezTo>
                    <a:pt x="148" y="136"/>
                    <a:pt x="151" y="136"/>
                    <a:pt x="155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69" y="136"/>
                    <a:pt x="181" y="140"/>
                    <a:pt x="192" y="146"/>
                  </a:cubicBezTo>
                  <a:cubicBezTo>
                    <a:pt x="193" y="147"/>
                    <a:pt x="195" y="147"/>
                    <a:pt x="196" y="148"/>
                  </a:cubicBezTo>
                  <a:cubicBezTo>
                    <a:pt x="202" y="152"/>
                    <a:pt x="208" y="155"/>
                    <a:pt x="213" y="154"/>
                  </a:cubicBezTo>
                  <a:cubicBezTo>
                    <a:pt x="215" y="153"/>
                    <a:pt x="217" y="150"/>
                    <a:pt x="220" y="148"/>
                  </a:cubicBezTo>
                  <a:cubicBezTo>
                    <a:pt x="221" y="147"/>
                    <a:pt x="222" y="146"/>
                    <a:pt x="223" y="144"/>
                  </a:cubicBezTo>
                  <a:cubicBezTo>
                    <a:pt x="229" y="138"/>
                    <a:pt x="235" y="130"/>
                    <a:pt x="245" y="130"/>
                  </a:cubicBezTo>
                  <a:cubicBezTo>
                    <a:pt x="251" y="130"/>
                    <a:pt x="259" y="132"/>
                    <a:pt x="266" y="144"/>
                  </a:cubicBezTo>
                  <a:cubicBezTo>
                    <a:pt x="270" y="152"/>
                    <a:pt x="272" y="160"/>
                    <a:pt x="273" y="164"/>
                  </a:cubicBezTo>
                  <a:cubicBezTo>
                    <a:pt x="273" y="166"/>
                    <a:pt x="273" y="168"/>
                    <a:pt x="273" y="169"/>
                  </a:cubicBezTo>
                  <a:cubicBezTo>
                    <a:pt x="273" y="169"/>
                    <a:pt x="273" y="170"/>
                    <a:pt x="273" y="170"/>
                  </a:cubicBezTo>
                  <a:cubicBezTo>
                    <a:pt x="274" y="239"/>
                    <a:pt x="255" y="256"/>
                    <a:pt x="210" y="272"/>
                  </a:cubicBezTo>
                  <a:cubicBezTo>
                    <a:pt x="188" y="279"/>
                    <a:pt x="153" y="284"/>
                    <a:pt x="11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109"/>
            <p:cNvSpPr>
              <a:spLocks noEditPoints="1"/>
            </p:cNvSpPr>
            <p:nvPr/>
          </p:nvSpPr>
          <p:spPr bwMode="auto">
            <a:xfrm>
              <a:off x="1139825" y="3440113"/>
              <a:ext cx="428625" cy="309562"/>
            </a:xfrm>
            <a:custGeom>
              <a:avLst/>
              <a:gdLst>
                <a:gd name="T0" fmla="*/ 74 w 153"/>
                <a:gd name="T1" fmla="*/ 110 h 110"/>
                <a:gd name="T2" fmla="*/ 60 w 153"/>
                <a:gd name="T3" fmla="*/ 109 h 110"/>
                <a:gd name="T4" fmla="*/ 15 w 153"/>
                <a:gd name="T5" fmla="*/ 82 h 110"/>
                <a:gd name="T6" fmla="*/ 4 w 153"/>
                <a:gd name="T7" fmla="*/ 32 h 110"/>
                <a:gd name="T8" fmla="*/ 42 w 153"/>
                <a:gd name="T9" fmla="*/ 2 h 110"/>
                <a:gd name="T10" fmla="*/ 83 w 153"/>
                <a:gd name="T11" fmla="*/ 17 h 110"/>
                <a:gd name="T12" fmla="*/ 86 w 153"/>
                <a:gd name="T13" fmla="*/ 21 h 110"/>
                <a:gd name="T14" fmla="*/ 95 w 153"/>
                <a:gd name="T15" fmla="*/ 31 h 110"/>
                <a:gd name="T16" fmla="*/ 117 w 153"/>
                <a:gd name="T17" fmla="*/ 37 h 110"/>
                <a:gd name="T18" fmla="*/ 139 w 153"/>
                <a:gd name="T19" fmla="*/ 42 h 110"/>
                <a:gd name="T20" fmla="*/ 149 w 153"/>
                <a:gd name="T21" fmla="*/ 52 h 110"/>
                <a:gd name="T22" fmla="*/ 149 w 153"/>
                <a:gd name="T23" fmla="*/ 52 h 110"/>
                <a:gd name="T24" fmla="*/ 149 w 153"/>
                <a:gd name="T25" fmla="*/ 74 h 110"/>
                <a:gd name="T26" fmla="*/ 132 w 153"/>
                <a:gd name="T27" fmla="*/ 92 h 110"/>
                <a:gd name="T28" fmla="*/ 74 w 153"/>
                <a:gd name="T29" fmla="*/ 110 h 110"/>
                <a:gd name="T30" fmla="*/ 48 w 153"/>
                <a:gd name="T31" fmla="*/ 11 h 110"/>
                <a:gd name="T32" fmla="*/ 43 w 153"/>
                <a:gd name="T33" fmla="*/ 11 h 110"/>
                <a:gd name="T34" fmla="*/ 13 w 153"/>
                <a:gd name="T35" fmla="*/ 35 h 110"/>
                <a:gd name="T36" fmla="*/ 23 w 153"/>
                <a:gd name="T37" fmla="*/ 77 h 110"/>
                <a:gd name="T38" fmla="*/ 61 w 153"/>
                <a:gd name="T39" fmla="*/ 100 h 110"/>
                <a:gd name="T40" fmla="*/ 127 w 153"/>
                <a:gd name="T41" fmla="*/ 84 h 110"/>
                <a:gd name="T42" fmla="*/ 141 w 153"/>
                <a:gd name="T43" fmla="*/ 70 h 110"/>
                <a:gd name="T44" fmla="*/ 141 w 153"/>
                <a:gd name="T45" fmla="*/ 56 h 110"/>
                <a:gd name="T46" fmla="*/ 141 w 153"/>
                <a:gd name="T47" fmla="*/ 56 h 110"/>
                <a:gd name="T48" fmla="*/ 135 w 153"/>
                <a:gd name="T49" fmla="*/ 50 h 110"/>
                <a:gd name="T50" fmla="*/ 116 w 153"/>
                <a:gd name="T51" fmla="*/ 46 h 110"/>
                <a:gd name="T52" fmla="*/ 90 w 153"/>
                <a:gd name="T53" fmla="*/ 39 h 110"/>
                <a:gd name="T54" fmla="*/ 79 w 153"/>
                <a:gd name="T55" fmla="*/ 27 h 110"/>
                <a:gd name="T56" fmla="*/ 76 w 153"/>
                <a:gd name="T57" fmla="*/ 23 h 110"/>
                <a:gd name="T58" fmla="*/ 48 w 153"/>
                <a:gd name="T59" fmla="*/ 1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" h="110">
                  <a:moveTo>
                    <a:pt x="74" y="110"/>
                  </a:moveTo>
                  <a:cubicBezTo>
                    <a:pt x="69" y="110"/>
                    <a:pt x="65" y="110"/>
                    <a:pt x="60" y="109"/>
                  </a:cubicBezTo>
                  <a:cubicBezTo>
                    <a:pt x="41" y="106"/>
                    <a:pt x="25" y="97"/>
                    <a:pt x="15" y="82"/>
                  </a:cubicBezTo>
                  <a:cubicBezTo>
                    <a:pt x="4" y="66"/>
                    <a:pt x="0" y="48"/>
                    <a:pt x="4" y="32"/>
                  </a:cubicBezTo>
                  <a:cubicBezTo>
                    <a:pt x="9" y="16"/>
                    <a:pt x="24" y="4"/>
                    <a:pt x="42" y="2"/>
                  </a:cubicBezTo>
                  <a:cubicBezTo>
                    <a:pt x="59" y="0"/>
                    <a:pt x="74" y="6"/>
                    <a:pt x="83" y="17"/>
                  </a:cubicBezTo>
                  <a:cubicBezTo>
                    <a:pt x="84" y="18"/>
                    <a:pt x="85" y="20"/>
                    <a:pt x="86" y="21"/>
                  </a:cubicBezTo>
                  <a:cubicBezTo>
                    <a:pt x="89" y="25"/>
                    <a:pt x="92" y="29"/>
                    <a:pt x="95" y="31"/>
                  </a:cubicBezTo>
                  <a:cubicBezTo>
                    <a:pt x="102" y="36"/>
                    <a:pt x="109" y="36"/>
                    <a:pt x="117" y="37"/>
                  </a:cubicBezTo>
                  <a:cubicBezTo>
                    <a:pt x="125" y="38"/>
                    <a:pt x="132" y="39"/>
                    <a:pt x="139" y="42"/>
                  </a:cubicBezTo>
                  <a:cubicBezTo>
                    <a:pt x="144" y="44"/>
                    <a:pt x="147" y="48"/>
                    <a:pt x="149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53" y="58"/>
                    <a:pt x="153" y="67"/>
                    <a:pt x="149" y="74"/>
                  </a:cubicBezTo>
                  <a:cubicBezTo>
                    <a:pt x="145" y="82"/>
                    <a:pt x="138" y="87"/>
                    <a:pt x="132" y="92"/>
                  </a:cubicBezTo>
                  <a:cubicBezTo>
                    <a:pt x="116" y="104"/>
                    <a:pt x="94" y="110"/>
                    <a:pt x="74" y="110"/>
                  </a:cubicBezTo>
                  <a:close/>
                  <a:moveTo>
                    <a:pt x="48" y="11"/>
                  </a:moveTo>
                  <a:cubicBezTo>
                    <a:pt x="47" y="11"/>
                    <a:pt x="45" y="11"/>
                    <a:pt x="43" y="11"/>
                  </a:cubicBezTo>
                  <a:cubicBezTo>
                    <a:pt x="29" y="13"/>
                    <a:pt x="17" y="22"/>
                    <a:pt x="13" y="35"/>
                  </a:cubicBezTo>
                  <a:cubicBezTo>
                    <a:pt x="10" y="47"/>
                    <a:pt x="13" y="63"/>
                    <a:pt x="23" y="77"/>
                  </a:cubicBezTo>
                  <a:cubicBezTo>
                    <a:pt x="32" y="89"/>
                    <a:pt x="45" y="97"/>
                    <a:pt x="61" y="100"/>
                  </a:cubicBezTo>
                  <a:cubicBezTo>
                    <a:pt x="83" y="104"/>
                    <a:pt x="108" y="98"/>
                    <a:pt x="127" y="84"/>
                  </a:cubicBezTo>
                  <a:cubicBezTo>
                    <a:pt x="132" y="80"/>
                    <a:pt x="137" y="76"/>
                    <a:pt x="141" y="70"/>
                  </a:cubicBezTo>
                  <a:cubicBezTo>
                    <a:pt x="143" y="65"/>
                    <a:pt x="144" y="60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0" y="54"/>
                    <a:pt x="138" y="52"/>
                    <a:pt x="135" y="50"/>
                  </a:cubicBezTo>
                  <a:cubicBezTo>
                    <a:pt x="130" y="48"/>
                    <a:pt x="123" y="47"/>
                    <a:pt x="116" y="46"/>
                  </a:cubicBezTo>
                  <a:cubicBezTo>
                    <a:pt x="107" y="45"/>
                    <a:pt x="98" y="45"/>
                    <a:pt x="90" y="39"/>
                  </a:cubicBezTo>
                  <a:cubicBezTo>
                    <a:pt x="85" y="35"/>
                    <a:pt x="82" y="31"/>
                    <a:pt x="79" y="27"/>
                  </a:cubicBezTo>
                  <a:cubicBezTo>
                    <a:pt x="78" y="26"/>
                    <a:pt x="77" y="24"/>
                    <a:pt x="76" y="23"/>
                  </a:cubicBezTo>
                  <a:cubicBezTo>
                    <a:pt x="70" y="15"/>
                    <a:pt x="60" y="11"/>
                    <a:pt x="4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Freeform 110"/>
            <p:cNvSpPr>
              <a:spLocks noEditPoints="1"/>
            </p:cNvSpPr>
            <p:nvPr/>
          </p:nvSpPr>
          <p:spPr bwMode="auto">
            <a:xfrm>
              <a:off x="974725" y="3090863"/>
              <a:ext cx="179388" cy="187325"/>
            </a:xfrm>
            <a:custGeom>
              <a:avLst/>
              <a:gdLst>
                <a:gd name="T0" fmla="*/ 54 w 64"/>
                <a:gd name="T1" fmla="*/ 67 h 67"/>
                <a:gd name="T2" fmla="*/ 53 w 64"/>
                <a:gd name="T3" fmla="*/ 67 h 67"/>
                <a:gd name="T4" fmla="*/ 49 w 64"/>
                <a:gd name="T5" fmla="*/ 61 h 67"/>
                <a:gd name="T6" fmla="*/ 51 w 64"/>
                <a:gd name="T7" fmla="*/ 53 h 67"/>
                <a:gd name="T8" fmla="*/ 51 w 64"/>
                <a:gd name="T9" fmla="*/ 48 h 67"/>
                <a:gd name="T10" fmla="*/ 6 w 64"/>
                <a:gd name="T11" fmla="*/ 29 h 67"/>
                <a:gd name="T12" fmla="*/ 0 w 64"/>
                <a:gd name="T13" fmla="*/ 12 h 67"/>
                <a:gd name="T14" fmla="*/ 2 w 64"/>
                <a:gd name="T15" fmla="*/ 4 h 67"/>
                <a:gd name="T16" fmla="*/ 11 w 64"/>
                <a:gd name="T17" fmla="*/ 0 h 67"/>
                <a:gd name="T18" fmla="*/ 19 w 64"/>
                <a:gd name="T19" fmla="*/ 1 h 67"/>
                <a:gd name="T20" fmla="*/ 23 w 64"/>
                <a:gd name="T21" fmla="*/ 2 h 67"/>
                <a:gd name="T22" fmla="*/ 33 w 64"/>
                <a:gd name="T23" fmla="*/ 5 h 67"/>
                <a:gd name="T24" fmla="*/ 43 w 64"/>
                <a:gd name="T25" fmla="*/ 2 h 67"/>
                <a:gd name="T26" fmla="*/ 48 w 64"/>
                <a:gd name="T27" fmla="*/ 1 h 67"/>
                <a:gd name="T28" fmla="*/ 51 w 64"/>
                <a:gd name="T29" fmla="*/ 6 h 67"/>
                <a:gd name="T30" fmla="*/ 50 w 64"/>
                <a:gd name="T31" fmla="*/ 16 h 67"/>
                <a:gd name="T32" fmla="*/ 51 w 64"/>
                <a:gd name="T33" fmla="*/ 21 h 67"/>
                <a:gd name="T34" fmla="*/ 53 w 64"/>
                <a:gd name="T35" fmla="*/ 22 h 67"/>
                <a:gd name="T36" fmla="*/ 57 w 64"/>
                <a:gd name="T37" fmla="*/ 24 h 67"/>
                <a:gd name="T38" fmla="*/ 61 w 64"/>
                <a:gd name="T39" fmla="*/ 48 h 67"/>
                <a:gd name="T40" fmla="*/ 60 w 64"/>
                <a:gd name="T41" fmla="*/ 55 h 67"/>
                <a:gd name="T42" fmla="*/ 58 w 64"/>
                <a:gd name="T43" fmla="*/ 64 h 67"/>
                <a:gd name="T44" fmla="*/ 54 w 64"/>
                <a:gd name="T45" fmla="*/ 67 h 67"/>
                <a:gd name="T46" fmla="*/ 12 w 64"/>
                <a:gd name="T47" fmla="*/ 9 h 67"/>
                <a:gd name="T48" fmla="*/ 11 w 64"/>
                <a:gd name="T49" fmla="*/ 9 h 67"/>
                <a:gd name="T50" fmla="*/ 9 w 64"/>
                <a:gd name="T51" fmla="*/ 10 h 67"/>
                <a:gd name="T52" fmla="*/ 9 w 64"/>
                <a:gd name="T53" fmla="*/ 12 h 67"/>
                <a:gd name="T54" fmla="*/ 13 w 64"/>
                <a:gd name="T55" fmla="*/ 24 h 67"/>
                <a:gd name="T56" fmla="*/ 53 w 64"/>
                <a:gd name="T57" fmla="*/ 39 h 67"/>
                <a:gd name="T58" fmla="*/ 51 w 64"/>
                <a:gd name="T59" fmla="*/ 31 h 67"/>
                <a:gd name="T60" fmla="*/ 49 w 64"/>
                <a:gd name="T61" fmla="*/ 30 h 67"/>
                <a:gd name="T62" fmla="*/ 44 w 64"/>
                <a:gd name="T63" fmla="*/ 27 h 67"/>
                <a:gd name="T64" fmla="*/ 41 w 64"/>
                <a:gd name="T65" fmla="*/ 16 h 67"/>
                <a:gd name="T66" fmla="*/ 41 w 64"/>
                <a:gd name="T67" fmla="*/ 14 h 67"/>
                <a:gd name="T68" fmla="*/ 32 w 64"/>
                <a:gd name="T69" fmla="*/ 14 h 67"/>
                <a:gd name="T70" fmla="*/ 20 w 64"/>
                <a:gd name="T71" fmla="*/ 11 h 67"/>
                <a:gd name="T72" fmla="*/ 16 w 64"/>
                <a:gd name="T73" fmla="*/ 10 h 67"/>
                <a:gd name="T74" fmla="*/ 12 w 64"/>
                <a:gd name="T75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7">
                  <a:moveTo>
                    <a:pt x="54" y="67"/>
                  </a:moveTo>
                  <a:cubicBezTo>
                    <a:pt x="53" y="67"/>
                    <a:pt x="53" y="67"/>
                    <a:pt x="53" y="67"/>
                  </a:cubicBezTo>
                  <a:cubicBezTo>
                    <a:pt x="50" y="66"/>
                    <a:pt x="49" y="64"/>
                    <a:pt x="49" y="61"/>
                  </a:cubicBezTo>
                  <a:cubicBezTo>
                    <a:pt x="50" y="59"/>
                    <a:pt x="50" y="56"/>
                    <a:pt x="51" y="53"/>
                  </a:cubicBezTo>
                  <a:cubicBezTo>
                    <a:pt x="51" y="52"/>
                    <a:pt x="51" y="50"/>
                    <a:pt x="51" y="48"/>
                  </a:cubicBezTo>
                  <a:cubicBezTo>
                    <a:pt x="39" y="47"/>
                    <a:pt x="14" y="40"/>
                    <a:pt x="6" y="29"/>
                  </a:cubicBezTo>
                  <a:cubicBezTo>
                    <a:pt x="2" y="24"/>
                    <a:pt x="0" y="18"/>
                    <a:pt x="0" y="12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0" y="1"/>
                    <a:pt x="21" y="2"/>
                    <a:pt x="23" y="2"/>
                  </a:cubicBezTo>
                  <a:cubicBezTo>
                    <a:pt x="26" y="3"/>
                    <a:pt x="29" y="4"/>
                    <a:pt x="33" y="5"/>
                  </a:cubicBezTo>
                  <a:cubicBezTo>
                    <a:pt x="38" y="5"/>
                    <a:pt x="41" y="5"/>
                    <a:pt x="43" y="2"/>
                  </a:cubicBezTo>
                  <a:cubicBezTo>
                    <a:pt x="44" y="1"/>
                    <a:pt x="46" y="0"/>
                    <a:pt x="48" y="1"/>
                  </a:cubicBezTo>
                  <a:cubicBezTo>
                    <a:pt x="50" y="2"/>
                    <a:pt x="51" y="4"/>
                    <a:pt x="51" y="6"/>
                  </a:cubicBezTo>
                  <a:cubicBezTo>
                    <a:pt x="50" y="9"/>
                    <a:pt x="50" y="13"/>
                    <a:pt x="50" y="16"/>
                  </a:cubicBezTo>
                  <a:cubicBezTo>
                    <a:pt x="50" y="18"/>
                    <a:pt x="50" y="20"/>
                    <a:pt x="51" y="21"/>
                  </a:cubicBezTo>
                  <a:cubicBezTo>
                    <a:pt x="52" y="21"/>
                    <a:pt x="53" y="22"/>
                    <a:pt x="53" y="22"/>
                  </a:cubicBezTo>
                  <a:cubicBezTo>
                    <a:pt x="54" y="23"/>
                    <a:pt x="56" y="24"/>
                    <a:pt x="57" y="24"/>
                  </a:cubicBezTo>
                  <a:cubicBezTo>
                    <a:pt x="64" y="31"/>
                    <a:pt x="62" y="42"/>
                    <a:pt x="61" y="48"/>
                  </a:cubicBezTo>
                  <a:cubicBezTo>
                    <a:pt x="60" y="50"/>
                    <a:pt x="60" y="52"/>
                    <a:pt x="60" y="55"/>
                  </a:cubicBezTo>
                  <a:cubicBezTo>
                    <a:pt x="59" y="57"/>
                    <a:pt x="59" y="61"/>
                    <a:pt x="58" y="64"/>
                  </a:cubicBezTo>
                  <a:cubicBezTo>
                    <a:pt x="58" y="66"/>
                    <a:pt x="56" y="67"/>
                    <a:pt x="54" y="67"/>
                  </a:cubicBezTo>
                  <a:close/>
                  <a:moveTo>
                    <a:pt x="12" y="9"/>
                  </a:move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0" y="9"/>
                    <a:pt x="9" y="10"/>
                  </a:cubicBezTo>
                  <a:cubicBezTo>
                    <a:pt x="9" y="10"/>
                    <a:pt x="9" y="11"/>
                    <a:pt x="9" y="12"/>
                  </a:cubicBezTo>
                  <a:cubicBezTo>
                    <a:pt x="9" y="16"/>
                    <a:pt x="10" y="20"/>
                    <a:pt x="13" y="24"/>
                  </a:cubicBezTo>
                  <a:cubicBezTo>
                    <a:pt x="19" y="31"/>
                    <a:pt x="43" y="39"/>
                    <a:pt x="53" y="39"/>
                  </a:cubicBezTo>
                  <a:cubicBezTo>
                    <a:pt x="53" y="36"/>
                    <a:pt x="53" y="33"/>
                    <a:pt x="51" y="31"/>
                  </a:cubicBezTo>
                  <a:cubicBezTo>
                    <a:pt x="50" y="31"/>
                    <a:pt x="49" y="30"/>
                    <a:pt x="49" y="30"/>
                  </a:cubicBezTo>
                  <a:cubicBezTo>
                    <a:pt x="47" y="29"/>
                    <a:pt x="46" y="28"/>
                    <a:pt x="44" y="27"/>
                  </a:cubicBezTo>
                  <a:cubicBezTo>
                    <a:pt x="42" y="24"/>
                    <a:pt x="41" y="20"/>
                    <a:pt x="41" y="16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38" y="14"/>
                    <a:pt x="35" y="14"/>
                    <a:pt x="32" y="14"/>
                  </a:cubicBezTo>
                  <a:cubicBezTo>
                    <a:pt x="27" y="13"/>
                    <a:pt x="24" y="12"/>
                    <a:pt x="20" y="11"/>
                  </a:cubicBezTo>
                  <a:cubicBezTo>
                    <a:pt x="18" y="11"/>
                    <a:pt x="17" y="10"/>
                    <a:pt x="16" y="10"/>
                  </a:cubicBezTo>
                  <a:cubicBezTo>
                    <a:pt x="14" y="9"/>
                    <a:pt x="13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Freeform 111"/>
            <p:cNvSpPr/>
            <p:nvPr/>
          </p:nvSpPr>
          <p:spPr bwMode="auto">
            <a:xfrm>
              <a:off x="974725" y="3168650"/>
              <a:ext cx="165100" cy="109537"/>
            </a:xfrm>
            <a:custGeom>
              <a:avLst/>
              <a:gdLst>
                <a:gd name="T0" fmla="*/ 54 w 59"/>
                <a:gd name="T1" fmla="*/ 39 h 39"/>
                <a:gd name="T2" fmla="*/ 51 w 59"/>
                <a:gd name="T3" fmla="*/ 38 h 39"/>
                <a:gd name="T4" fmla="*/ 16 w 59"/>
                <a:gd name="T5" fmla="*/ 26 h 39"/>
                <a:gd name="T6" fmla="*/ 11 w 59"/>
                <a:gd name="T7" fmla="*/ 25 h 39"/>
                <a:gd name="T8" fmla="*/ 1 w 59"/>
                <a:gd name="T9" fmla="*/ 19 h 39"/>
                <a:gd name="T10" fmla="*/ 0 w 59"/>
                <a:gd name="T11" fmla="*/ 13 h 39"/>
                <a:gd name="T12" fmla="*/ 4 w 59"/>
                <a:gd name="T13" fmla="*/ 6 h 39"/>
                <a:gd name="T14" fmla="*/ 15 w 59"/>
                <a:gd name="T15" fmla="*/ 0 h 39"/>
                <a:gd name="T16" fmla="*/ 20 w 59"/>
                <a:gd name="T17" fmla="*/ 4 h 39"/>
                <a:gd name="T18" fmla="*/ 17 w 59"/>
                <a:gd name="T19" fmla="*/ 9 h 39"/>
                <a:gd name="T20" fmla="*/ 11 w 59"/>
                <a:gd name="T21" fmla="*/ 12 h 39"/>
                <a:gd name="T22" fmla="*/ 9 w 59"/>
                <a:gd name="T23" fmla="*/ 14 h 39"/>
                <a:gd name="T24" fmla="*/ 10 w 59"/>
                <a:gd name="T25" fmla="*/ 15 h 39"/>
                <a:gd name="T26" fmla="*/ 13 w 59"/>
                <a:gd name="T27" fmla="*/ 16 h 39"/>
                <a:gd name="T28" fmla="*/ 17 w 59"/>
                <a:gd name="T29" fmla="*/ 17 h 39"/>
                <a:gd name="T30" fmla="*/ 56 w 59"/>
                <a:gd name="T31" fmla="*/ 31 h 39"/>
                <a:gd name="T32" fmla="*/ 58 w 59"/>
                <a:gd name="T33" fmla="*/ 37 h 39"/>
                <a:gd name="T34" fmla="*/ 54 w 59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9">
                  <a:moveTo>
                    <a:pt x="54" y="39"/>
                  </a:moveTo>
                  <a:cubicBezTo>
                    <a:pt x="53" y="39"/>
                    <a:pt x="52" y="39"/>
                    <a:pt x="51" y="38"/>
                  </a:cubicBezTo>
                  <a:cubicBezTo>
                    <a:pt x="39" y="31"/>
                    <a:pt x="25" y="28"/>
                    <a:pt x="16" y="26"/>
                  </a:cubicBezTo>
                  <a:cubicBezTo>
                    <a:pt x="14" y="26"/>
                    <a:pt x="13" y="26"/>
                    <a:pt x="11" y="25"/>
                  </a:cubicBezTo>
                  <a:cubicBezTo>
                    <a:pt x="9" y="25"/>
                    <a:pt x="4" y="24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1" y="10"/>
                    <a:pt x="2" y="8"/>
                    <a:pt x="4" y="6"/>
                  </a:cubicBezTo>
                  <a:cubicBezTo>
                    <a:pt x="7" y="2"/>
                    <a:pt x="12" y="1"/>
                    <a:pt x="15" y="0"/>
                  </a:cubicBezTo>
                  <a:cubicBezTo>
                    <a:pt x="17" y="0"/>
                    <a:pt x="20" y="2"/>
                    <a:pt x="20" y="4"/>
                  </a:cubicBezTo>
                  <a:cubicBezTo>
                    <a:pt x="21" y="7"/>
                    <a:pt x="19" y="9"/>
                    <a:pt x="17" y="9"/>
                  </a:cubicBezTo>
                  <a:cubicBezTo>
                    <a:pt x="14" y="10"/>
                    <a:pt x="12" y="11"/>
                    <a:pt x="11" y="12"/>
                  </a:cubicBezTo>
                  <a:cubicBezTo>
                    <a:pt x="10" y="13"/>
                    <a:pt x="10" y="13"/>
                    <a:pt x="9" y="14"/>
                  </a:cubicBezTo>
                  <a:cubicBezTo>
                    <a:pt x="9" y="14"/>
                    <a:pt x="9" y="15"/>
                    <a:pt x="10" y="15"/>
                  </a:cubicBezTo>
                  <a:cubicBezTo>
                    <a:pt x="10" y="16"/>
                    <a:pt x="12" y="16"/>
                    <a:pt x="13" y="16"/>
                  </a:cubicBezTo>
                  <a:cubicBezTo>
                    <a:pt x="14" y="17"/>
                    <a:pt x="16" y="17"/>
                    <a:pt x="17" y="17"/>
                  </a:cubicBezTo>
                  <a:cubicBezTo>
                    <a:pt x="27" y="19"/>
                    <a:pt x="43" y="22"/>
                    <a:pt x="56" y="31"/>
                  </a:cubicBezTo>
                  <a:cubicBezTo>
                    <a:pt x="58" y="32"/>
                    <a:pt x="59" y="35"/>
                    <a:pt x="58" y="37"/>
                  </a:cubicBezTo>
                  <a:cubicBezTo>
                    <a:pt x="57" y="38"/>
                    <a:pt x="55" y="39"/>
                    <a:pt x="5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Oval 112"/>
            <p:cNvSpPr>
              <a:spLocks noChangeArrowheads="1"/>
            </p:cNvSpPr>
            <p:nvPr/>
          </p:nvSpPr>
          <p:spPr bwMode="auto">
            <a:xfrm>
              <a:off x="1162050" y="3087688"/>
              <a:ext cx="31750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Freeform 113"/>
            <p:cNvSpPr/>
            <p:nvPr/>
          </p:nvSpPr>
          <p:spPr bwMode="auto">
            <a:xfrm>
              <a:off x="1227138" y="3603625"/>
              <a:ext cx="171450" cy="142875"/>
            </a:xfrm>
            <a:custGeom>
              <a:avLst/>
              <a:gdLst>
                <a:gd name="T0" fmla="*/ 56 w 61"/>
                <a:gd name="T1" fmla="*/ 51 h 51"/>
                <a:gd name="T2" fmla="*/ 54 w 61"/>
                <a:gd name="T3" fmla="*/ 51 h 51"/>
                <a:gd name="T4" fmla="*/ 1 w 61"/>
                <a:gd name="T5" fmla="*/ 8 h 51"/>
                <a:gd name="T6" fmla="*/ 3 w 61"/>
                <a:gd name="T7" fmla="*/ 1 h 51"/>
                <a:gd name="T8" fmla="*/ 9 w 61"/>
                <a:gd name="T9" fmla="*/ 3 h 51"/>
                <a:gd name="T10" fmla="*/ 57 w 61"/>
                <a:gd name="T11" fmla="*/ 42 h 51"/>
                <a:gd name="T12" fmla="*/ 60 w 61"/>
                <a:gd name="T13" fmla="*/ 48 h 51"/>
                <a:gd name="T14" fmla="*/ 56 w 61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1">
                  <a:moveTo>
                    <a:pt x="56" y="51"/>
                  </a:moveTo>
                  <a:cubicBezTo>
                    <a:pt x="55" y="51"/>
                    <a:pt x="55" y="51"/>
                    <a:pt x="54" y="51"/>
                  </a:cubicBezTo>
                  <a:cubicBezTo>
                    <a:pt x="32" y="45"/>
                    <a:pt x="12" y="29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9" y="22"/>
                    <a:pt x="37" y="37"/>
                    <a:pt x="57" y="42"/>
                  </a:cubicBezTo>
                  <a:cubicBezTo>
                    <a:pt x="59" y="43"/>
                    <a:pt x="61" y="45"/>
                    <a:pt x="60" y="48"/>
                  </a:cubicBezTo>
                  <a:cubicBezTo>
                    <a:pt x="60" y="50"/>
                    <a:pt x="58" y="51"/>
                    <a:pt x="5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114"/>
            <p:cNvSpPr/>
            <p:nvPr/>
          </p:nvSpPr>
          <p:spPr bwMode="auto">
            <a:xfrm>
              <a:off x="1271588" y="3567113"/>
              <a:ext cx="222250" cy="142875"/>
            </a:xfrm>
            <a:custGeom>
              <a:avLst/>
              <a:gdLst>
                <a:gd name="T0" fmla="*/ 74 w 79"/>
                <a:gd name="T1" fmla="*/ 51 h 51"/>
                <a:gd name="T2" fmla="*/ 74 w 79"/>
                <a:gd name="T3" fmla="*/ 51 h 51"/>
                <a:gd name="T4" fmla="*/ 1 w 79"/>
                <a:gd name="T5" fmla="*/ 7 h 51"/>
                <a:gd name="T6" fmla="*/ 2 w 79"/>
                <a:gd name="T7" fmla="*/ 1 h 51"/>
                <a:gd name="T8" fmla="*/ 9 w 79"/>
                <a:gd name="T9" fmla="*/ 2 h 51"/>
                <a:gd name="T10" fmla="*/ 75 w 79"/>
                <a:gd name="T11" fmla="*/ 42 h 51"/>
                <a:gd name="T12" fmla="*/ 79 w 79"/>
                <a:gd name="T13" fmla="*/ 47 h 51"/>
                <a:gd name="T14" fmla="*/ 74 w 79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1">
                  <a:moveTo>
                    <a:pt x="74" y="51"/>
                  </a:moveTo>
                  <a:cubicBezTo>
                    <a:pt x="74" y="51"/>
                    <a:pt x="74" y="51"/>
                    <a:pt x="74" y="51"/>
                  </a:cubicBezTo>
                  <a:cubicBezTo>
                    <a:pt x="45" y="48"/>
                    <a:pt x="18" y="32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24" y="24"/>
                    <a:pt x="49" y="39"/>
                    <a:pt x="75" y="42"/>
                  </a:cubicBezTo>
                  <a:cubicBezTo>
                    <a:pt x="77" y="42"/>
                    <a:pt x="79" y="45"/>
                    <a:pt x="79" y="47"/>
                  </a:cubicBezTo>
                  <a:cubicBezTo>
                    <a:pt x="79" y="49"/>
                    <a:pt x="77" y="51"/>
                    <a:pt x="7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Freeform 115"/>
            <p:cNvSpPr/>
            <p:nvPr/>
          </p:nvSpPr>
          <p:spPr bwMode="auto">
            <a:xfrm>
              <a:off x="1316038" y="3533775"/>
              <a:ext cx="244475" cy="106362"/>
            </a:xfrm>
            <a:custGeom>
              <a:avLst/>
              <a:gdLst>
                <a:gd name="T0" fmla="*/ 71 w 87"/>
                <a:gd name="T1" fmla="*/ 38 h 38"/>
                <a:gd name="T2" fmla="*/ 39 w 87"/>
                <a:gd name="T3" fmla="*/ 33 h 38"/>
                <a:gd name="T4" fmla="*/ 2 w 87"/>
                <a:gd name="T5" fmla="*/ 8 h 38"/>
                <a:gd name="T6" fmla="*/ 3 w 87"/>
                <a:gd name="T7" fmla="*/ 2 h 38"/>
                <a:gd name="T8" fmla="*/ 9 w 87"/>
                <a:gd name="T9" fmla="*/ 3 h 38"/>
                <a:gd name="T10" fmla="*/ 42 w 87"/>
                <a:gd name="T11" fmla="*/ 25 h 38"/>
                <a:gd name="T12" fmla="*/ 81 w 87"/>
                <a:gd name="T13" fmla="*/ 28 h 38"/>
                <a:gd name="T14" fmla="*/ 86 w 87"/>
                <a:gd name="T15" fmla="*/ 33 h 38"/>
                <a:gd name="T16" fmla="*/ 82 w 87"/>
                <a:gd name="T17" fmla="*/ 38 h 38"/>
                <a:gd name="T18" fmla="*/ 71 w 8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8">
                  <a:moveTo>
                    <a:pt x="71" y="38"/>
                  </a:moveTo>
                  <a:cubicBezTo>
                    <a:pt x="59" y="38"/>
                    <a:pt x="49" y="36"/>
                    <a:pt x="39" y="33"/>
                  </a:cubicBezTo>
                  <a:cubicBezTo>
                    <a:pt x="24" y="28"/>
                    <a:pt x="11" y="20"/>
                    <a:pt x="2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17" y="13"/>
                    <a:pt x="28" y="20"/>
                    <a:pt x="42" y="25"/>
                  </a:cubicBezTo>
                  <a:cubicBezTo>
                    <a:pt x="54" y="28"/>
                    <a:pt x="67" y="30"/>
                    <a:pt x="81" y="28"/>
                  </a:cubicBezTo>
                  <a:cubicBezTo>
                    <a:pt x="84" y="28"/>
                    <a:pt x="86" y="30"/>
                    <a:pt x="86" y="33"/>
                  </a:cubicBezTo>
                  <a:cubicBezTo>
                    <a:pt x="87" y="35"/>
                    <a:pt x="85" y="37"/>
                    <a:pt x="82" y="38"/>
                  </a:cubicBezTo>
                  <a:cubicBezTo>
                    <a:pt x="78" y="38"/>
                    <a:pt x="75" y="38"/>
                    <a:pt x="7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116"/>
            <p:cNvSpPr/>
            <p:nvPr/>
          </p:nvSpPr>
          <p:spPr bwMode="auto">
            <a:xfrm>
              <a:off x="1274763" y="2927350"/>
              <a:ext cx="134938" cy="127000"/>
            </a:xfrm>
            <a:custGeom>
              <a:avLst/>
              <a:gdLst>
                <a:gd name="T0" fmla="*/ 38 w 48"/>
                <a:gd name="T1" fmla="*/ 45 h 45"/>
                <a:gd name="T2" fmla="*/ 37 w 48"/>
                <a:gd name="T3" fmla="*/ 45 h 45"/>
                <a:gd name="T4" fmla="*/ 34 w 48"/>
                <a:gd name="T5" fmla="*/ 39 h 45"/>
                <a:gd name="T6" fmla="*/ 34 w 48"/>
                <a:gd name="T7" fmla="*/ 18 h 45"/>
                <a:gd name="T8" fmla="*/ 34 w 48"/>
                <a:gd name="T9" fmla="*/ 19 h 45"/>
                <a:gd name="T10" fmla="*/ 24 w 48"/>
                <a:gd name="T11" fmla="*/ 31 h 45"/>
                <a:gd name="T12" fmla="*/ 4 w 48"/>
                <a:gd name="T13" fmla="*/ 34 h 45"/>
                <a:gd name="T14" fmla="*/ 0 w 48"/>
                <a:gd name="T15" fmla="*/ 29 h 45"/>
                <a:gd name="T16" fmla="*/ 5 w 48"/>
                <a:gd name="T17" fmla="*/ 25 h 45"/>
                <a:gd name="T18" fmla="*/ 19 w 48"/>
                <a:gd name="T19" fmla="*/ 23 h 45"/>
                <a:gd name="T20" fmla="*/ 25 w 48"/>
                <a:gd name="T21" fmla="*/ 16 h 45"/>
                <a:gd name="T22" fmla="*/ 25 w 48"/>
                <a:gd name="T23" fmla="*/ 6 h 45"/>
                <a:gd name="T24" fmla="*/ 26 w 48"/>
                <a:gd name="T25" fmla="*/ 2 h 45"/>
                <a:gd name="T26" fmla="*/ 29 w 48"/>
                <a:gd name="T27" fmla="*/ 0 h 45"/>
                <a:gd name="T28" fmla="*/ 36 w 48"/>
                <a:gd name="T29" fmla="*/ 4 h 45"/>
                <a:gd name="T30" fmla="*/ 43 w 48"/>
                <a:gd name="T31" fmla="*/ 42 h 45"/>
                <a:gd name="T32" fmla="*/ 38 w 48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5">
                  <a:moveTo>
                    <a:pt x="38" y="45"/>
                  </a:moveTo>
                  <a:cubicBezTo>
                    <a:pt x="38" y="45"/>
                    <a:pt x="37" y="45"/>
                    <a:pt x="37" y="45"/>
                  </a:cubicBezTo>
                  <a:cubicBezTo>
                    <a:pt x="34" y="44"/>
                    <a:pt x="33" y="41"/>
                    <a:pt x="34" y="39"/>
                  </a:cubicBezTo>
                  <a:cubicBezTo>
                    <a:pt x="37" y="32"/>
                    <a:pt x="37" y="25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4"/>
                    <a:pt x="29" y="28"/>
                    <a:pt x="24" y="31"/>
                  </a:cubicBezTo>
                  <a:cubicBezTo>
                    <a:pt x="19" y="34"/>
                    <a:pt x="10" y="35"/>
                    <a:pt x="4" y="34"/>
                  </a:cubicBezTo>
                  <a:cubicBezTo>
                    <a:pt x="1" y="34"/>
                    <a:pt x="0" y="31"/>
                    <a:pt x="0" y="29"/>
                  </a:cubicBezTo>
                  <a:cubicBezTo>
                    <a:pt x="0" y="26"/>
                    <a:pt x="3" y="25"/>
                    <a:pt x="5" y="25"/>
                  </a:cubicBezTo>
                  <a:cubicBezTo>
                    <a:pt x="10" y="26"/>
                    <a:pt x="17" y="24"/>
                    <a:pt x="19" y="23"/>
                  </a:cubicBezTo>
                  <a:cubicBezTo>
                    <a:pt x="22" y="21"/>
                    <a:pt x="24" y="19"/>
                    <a:pt x="25" y="16"/>
                  </a:cubicBezTo>
                  <a:cubicBezTo>
                    <a:pt x="26" y="13"/>
                    <a:pt x="25" y="9"/>
                    <a:pt x="25" y="6"/>
                  </a:cubicBezTo>
                  <a:cubicBezTo>
                    <a:pt x="25" y="5"/>
                    <a:pt x="25" y="3"/>
                    <a:pt x="26" y="2"/>
                  </a:cubicBezTo>
                  <a:cubicBezTo>
                    <a:pt x="27" y="1"/>
                    <a:pt x="28" y="1"/>
                    <a:pt x="29" y="0"/>
                  </a:cubicBezTo>
                  <a:cubicBezTo>
                    <a:pt x="33" y="0"/>
                    <a:pt x="35" y="3"/>
                    <a:pt x="36" y="4"/>
                  </a:cubicBezTo>
                  <a:cubicBezTo>
                    <a:pt x="45" y="14"/>
                    <a:pt x="48" y="29"/>
                    <a:pt x="43" y="42"/>
                  </a:cubicBezTo>
                  <a:cubicBezTo>
                    <a:pt x="42" y="44"/>
                    <a:pt x="40" y="45"/>
                    <a:pt x="3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26" name="Freeform 117"/>
          <p:cNvSpPr>
            <a:spLocks noEditPoints="1"/>
          </p:cNvSpPr>
          <p:nvPr/>
        </p:nvSpPr>
        <p:spPr bwMode="auto">
          <a:xfrm>
            <a:off x="2053934" y="2684090"/>
            <a:ext cx="649125" cy="648323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27" name="组合 226"/>
          <p:cNvGrpSpPr/>
          <p:nvPr/>
        </p:nvGrpSpPr>
        <p:grpSpPr>
          <a:xfrm>
            <a:off x="3053699" y="2776363"/>
            <a:ext cx="386747" cy="458158"/>
            <a:chOff x="2711450" y="2941638"/>
            <a:chExt cx="765176" cy="906462"/>
          </a:xfrm>
          <a:solidFill>
            <a:srgbClr val="FC621E"/>
          </a:solidFill>
        </p:grpSpPr>
        <p:sp>
          <p:nvSpPr>
            <p:cNvPr id="228" name="Freeform 118"/>
            <p:cNvSpPr>
              <a:spLocks noEditPoints="1"/>
            </p:cNvSpPr>
            <p:nvPr/>
          </p:nvSpPr>
          <p:spPr bwMode="auto">
            <a:xfrm>
              <a:off x="2778125" y="2941638"/>
              <a:ext cx="622300" cy="512762"/>
            </a:xfrm>
            <a:custGeom>
              <a:avLst/>
              <a:gdLst>
                <a:gd name="T0" fmla="*/ 16 w 222"/>
                <a:gd name="T1" fmla="*/ 97 h 183"/>
                <a:gd name="T2" fmla="*/ 8 w 222"/>
                <a:gd name="T3" fmla="*/ 61 h 183"/>
                <a:gd name="T4" fmla="*/ 16 w 222"/>
                <a:gd name="T5" fmla="*/ 12 h 183"/>
                <a:gd name="T6" fmla="*/ 68 w 222"/>
                <a:gd name="T7" fmla="*/ 21 h 183"/>
                <a:gd name="T8" fmla="*/ 158 w 222"/>
                <a:gd name="T9" fmla="*/ 15 h 183"/>
                <a:gd name="T10" fmla="*/ 221 w 222"/>
                <a:gd name="T11" fmla="*/ 36 h 183"/>
                <a:gd name="T12" fmla="*/ 202 w 222"/>
                <a:gd name="T13" fmla="*/ 70 h 183"/>
                <a:gd name="T14" fmla="*/ 111 w 222"/>
                <a:gd name="T15" fmla="*/ 183 h 183"/>
                <a:gd name="T16" fmla="*/ 22 w 222"/>
                <a:gd name="T17" fmla="*/ 19 h 183"/>
                <a:gd name="T18" fmla="*/ 15 w 222"/>
                <a:gd name="T19" fmla="*/ 55 h 183"/>
                <a:gd name="T20" fmla="*/ 31 w 222"/>
                <a:gd name="T21" fmla="*/ 65 h 183"/>
                <a:gd name="T22" fmla="*/ 25 w 222"/>
                <a:gd name="T23" fmla="*/ 97 h 183"/>
                <a:gd name="T24" fmla="*/ 198 w 222"/>
                <a:gd name="T25" fmla="*/ 97 h 183"/>
                <a:gd name="T26" fmla="*/ 192 w 222"/>
                <a:gd name="T27" fmla="*/ 65 h 183"/>
                <a:gd name="T28" fmla="*/ 207 w 222"/>
                <a:gd name="T29" fmla="*/ 55 h 183"/>
                <a:gd name="T30" fmla="*/ 201 w 222"/>
                <a:gd name="T31" fmla="*/ 19 h 183"/>
                <a:gd name="T32" fmla="*/ 161 w 222"/>
                <a:gd name="T33" fmla="*/ 28 h 183"/>
                <a:gd name="T34" fmla="*/ 155 w 222"/>
                <a:gd name="T35" fmla="*/ 31 h 183"/>
                <a:gd name="T36" fmla="*/ 68 w 222"/>
                <a:gd name="T37" fmla="*/ 31 h 183"/>
                <a:gd name="T38" fmla="*/ 61 w 222"/>
                <a:gd name="T39" fmla="*/ 28 h 183"/>
                <a:gd name="T40" fmla="*/ 40 w 222"/>
                <a:gd name="T41" fmla="*/ 13 h 183"/>
                <a:gd name="T42" fmla="*/ 187 w 222"/>
                <a:gd name="T43" fmla="*/ 56 h 183"/>
                <a:gd name="T44" fmla="*/ 169 w 222"/>
                <a:gd name="T45" fmla="*/ 40 h 183"/>
                <a:gd name="T46" fmla="*/ 171 w 222"/>
                <a:gd name="T47" fmla="*/ 25 h 183"/>
                <a:gd name="T48" fmla="*/ 198 w 222"/>
                <a:gd name="T49" fmla="*/ 24 h 183"/>
                <a:gd name="T50" fmla="*/ 202 w 222"/>
                <a:gd name="T51" fmla="*/ 50 h 183"/>
                <a:gd name="T52" fmla="*/ 188 w 222"/>
                <a:gd name="T53" fmla="*/ 56 h 183"/>
                <a:gd name="T54" fmla="*/ 189 w 222"/>
                <a:gd name="T55" fmla="*/ 47 h 183"/>
                <a:gd name="T56" fmla="*/ 194 w 222"/>
                <a:gd name="T57" fmla="*/ 44 h 183"/>
                <a:gd name="T58" fmla="*/ 192 w 222"/>
                <a:gd name="T59" fmla="*/ 31 h 183"/>
                <a:gd name="T60" fmla="*/ 178 w 222"/>
                <a:gd name="T61" fmla="*/ 31 h 183"/>
                <a:gd name="T62" fmla="*/ 35 w 222"/>
                <a:gd name="T63" fmla="*/ 56 h 183"/>
                <a:gd name="T64" fmla="*/ 21 w 222"/>
                <a:gd name="T65" fmla="*/ 50 h 183"/>
                <a:gd name="T66" fmla="*/ 25 w 222"/>
                <a:gd name="T67" fmla="*/ 24 h 183"/>
                <a:gd name="T68" fmla="*/ 56 w 222"/>
                <a:gd name="T69" fmla="*/ 37 h 183"/>
                <a:gd name="T70" fmla="*/ 39 w 222"/>
                <a:gd name="T71" fmla="*/ 55 h 183"/>
                <a:gd name="T72" fmla="*/ 35 w 222"/>
                <a:gd name="T73" fmla="*/ 56 h 183"/>
                <a:gd name="T74" fmla="*/ 34 w 222"/>
                <a:gd name="T75" fmla="*/ 47 h 183"/>
                <a:gd name="T76" fmla="*/ 45 w 222"/>
                <a:gd name="T77" fmla="*/ 31 h 183"/>
                <a:gd name="T78" fmla="*/ 27 w 222"/>
                <a:gd name="T79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183">
                  <a:moveTo>
                    <a:pt x="111" y="183"/>
                  </a:moveTo>
                  <a:cubicBezTo>
                    <a:pt x="59" y="183"/>
                    <a:pt x="16" y="144"/>
                    <a:pt x="16" y="97"/>
                  </a:cubicBezTo>
                  <a:cubicBezTo>
                    <a:pt x="16" y="88"/>
                    <a:pt x="17" y="78"/>
                    <a:pt x="21" y="70"/>
                  </a:cubicBezTo>
                  <a:cubicBezTo>
                    <a:pt x="16" y="68"/>
                    <a:pt x="12" y="65"/>
                    <a:pt x="8" y="61"/>
                  </a:cubicBezTo>
                  <a:cubicBezTo>
                    <a:pt x="3" y="54"/>
                    <a:pt x="0" y="45"/>
                    <a:pt x="2" y="36"/>
                  </a:cubicBezTo>
                  <a:cubicBezTo>
                    <a:pt x="3" y="27"/>
                    <a:pt x="8" y="18"/>
                    <a:pt x="16" y="12"/>
                  </a:cubicBezTo>
                  <a:cubicBezTo>
                    <a:pt x="31" y="0"/>
                    <a:pt x="53" y="1"/>
                    <a:pt x="65" y="15"/>
                  </a:cubicBezTo>
                  <a:cubicBezTo>
                    <a:pt x="66" y="17"/>
                    <a:pt x="67" y="19"/>
                    <a:pt x="68" y="21"/>
                  </a:cubicBezTo>
                  <a:cubicBezTo>
                    <a:pt x="95" y="9"/>
                    <a:pt x="128" y="9"/>
                    <a:pt x="154" y="21"/>
                  </a:cubicBezTo>
                  <a:cubicBezTo>
                    <a:pt x="155" y="19"/>
                    <a:pt x="157" y="17"/>
                    <a:pt x="158" y="15"/>
                  </a:cubicBezTo>
                  <a:cubicBezTo>
                    <a:pt x="170" y="1"/>
                    <a:pt x="191" y="0"/>
                    <a:pt x="207" y="12"/>
                  </a:cubicBezTo>
                  <a:cubicBezTo>
                    <a:pt x="214" y="18"/>
                    <a:pt x="219" y="27"/>
                    <a:pt x="221" y="36"/>
                  </a:cubicBezTo>
                  <a:cubicBezTo>
                    <a:pt x="222" y="45"/>
                    <a:pt x="220" y="54"/>
                    <a:pt x="214" y="61"/>
                  </a:cubicBezTo>
                  <a:cubicBezTo>
                    <a:pt x="211" y="65"/>
                    <a:pt x="207" y="68"/>
                    <a:pt x="202" y="70"/>
                  </a:cubicBezTo>
                  <a:cubicBezTo>
                    <a:pt x="205" y="78"/>
                    <a:pt x="207" y="88"/>
                    <a:pt x="207" y="97"/>
                  </a:cubicBezTo>
                  <a:cubicBezTo>
                    <a:pt x="207" y="144"/>
                    <a:pt x="164" y="183"/>
                    <a:pt x="111" y="183"/>
                  </a:cubicBezTo>
                  <a:close/>
                  <a:moveTo>
                    <a:pt x="40" y="13"/>
                  </a:moveTo>
                  <a:cubicBezTo>
                    <a:pt x="34" y="13"/>
                    <a:pt x="27" y="15"/>
                    <a:pt x="22" y="19"/>
                  </a:cubicBezTo>
                  <a:cubicBezTo>
                    <a:pt x="16" y="24"/>
                    <a:pt x="12" y="30"/>
                    <a:pt x="11" y="37"/>
                  </a:cubicBezTo>
                  <a:cubicBezTo>
                    <a:pt x="10" y="44"/>
                    <a:pt x="12" y="50"/>
                    <a:pt x="15" y="55"/>
                  </a:cubicBezTo>
                  <a:cubicBezTo>
                    <a:pt x="18" y="59"/>
                    <a:pt x="23" y="61"/>
                    <a:pt x="28" y="62"/>
                  </a:cubicBezTo>
                  <a:cubicBezTo>
                    <a:pt x="29" y="62"/>
                    <a:pt x="30" y="63"/>
                    <a:pt x="31" y="65"/>
                  </a:cubicBezTo>
                  <a:cubicBezTo>
                    <a:pt x="32" y="66"/>
                    <a:pt x="32" y="67"/>
                    <a:pt x="31" y="69"/>
                  </a:cubicBezTo>
                  <a:cubicBezTo>
                    <a:pt x="27" y="78"/>
                    <a:pt x="25" y="87"/>
                    <a:pt x="25" y="97"/>
                  </a:cubicBezTo>
                  <a:cubicBezTo>
                    <a:pt x="25" y="139"/>
                    <a:pt x="64" y="173"/>
                    <a:pt x="111" y="173"/>
                  </a:cubicBezTo>
                  <a:cubicBezTo>
                    <a:pt x="159" y="173"/>
                    <a:pt x="198" y="139"/>
                    <a:pt x="198" y="97"/>
                  </a:cubicBezTo>
                  <a:cubicBezTo>
                    <a:pt x="198" y="87"/>
                    <a:pt x="196" y="78"/>
                    <a:pt x="192" y="69"/>
                  </a:cubicBezTo>
                  <a:cubicBezTo>
                    <a:pt x="191" y="67"/>
                    <a:pt x="191" y="66"/>
                    <a:pt x="192" y="65"/>
                  </a:cubicBezTo>
                  <a:cubicBezTo>
                    <a:pt x="192" y="63"/>
                    <a:pt x="194" y="62"/>
                    <a:pt x="195" y="62"/>
                  </a:cubicBezTo>
                  <a:cubicBezTo>
                    <a:pt x="200" y="61"/>
                    <a:pt x="204" y="59"/>
                    <a:pt x="207" y="55"/>
                  </a:cubicBezTo>
                  <a:cubicBezTo>
                    <a:pt x="211" y="50"/>
                    <a:pt x="213" y="44"/>
                    <a:pt x="212" y="37"/>
                  </a:cubicBezTo>
                  <a:cubicBezTo>
                    <a:pt x="211" y="30"/>
                    <a:pt x="207" y="24"/>
                    <a:pt x="201" y="19"/>
                  </a:cubicBezTo>
                  <a:cubicBezTo>
                    <a:pt x="190" y="10"/>
                    <a:pt x="173" y="10"/>
                    <a:pt x="165" y="20"/>
                  </a:cubicBezTo>
                  <a:cubicBezTo>
                    <a:pt x="163" y="23"/>
                    <a:pt x="162" y="25"/>
                    <a:pt x="161" y="28"/>
                  </a:cubicBezTo>
                  <a:cubicBezTo>
                    <a:pt x="161" y="30"/>
                    <a:pt x="160" y="31"/>
                    <a:pt x="159" y="31"/>
                  </a:cubicBezTo>
                  <a:cubicBezTo>
                    <a:pt x="157" y="32"/>
                    <a:pt x="156" y="32"/>
                    <a:pt x="155" y="31"/>
                  </a:cubicBezTo>
                  <a:cubicBezTo>
                    <a:pt x="142" y="24"/>
                    <a:pt x="127" y="21"/>
                    <a:pt x="111" y="21"/>
                  </a:cubicBezTo>
                  <a:cubicBezTo>
                    <a:pt x="96" y="21"/>
                    <a:pt x="81" y="24"/>
                    <a:pt x="68" y="31"/>
                  </a:cubicBezTo>
                  <a:cubicBezTo>
                    <a:pt x="67" y="32"/>
                    <a:pt x="65" y="32"/>
                    <a:pt x="64" y="31"/>
                  </a:cubicBezTo>
                  <a:cubicBezTo>
                    <a:pt x="63" y="31"/>
                    <a:pt x="62" y="30"/>
                    <a:pt x="61" y="28"/>
                  </a:cubicBezTo>
                  <a:cubicBezTo>
                    <a:pt x="61" y="25"/>
                    <a:pt x="59" y="23"/>
                    <a:pt x="58" y="20"/>
                  </a:cubicBezTo>
                  <a:cubicBezTo>
                    <a:pt x="53" y="15"/>
                    <a:pt x="47" y="13"/>
                    <a:pt x="40" y="13"/>
                  </a:cubicBezTo>
                  <a:close/>
                  <a:moveTo>
                    <a:pt x="188" y="56"/>
                  </a:moveTo>
                  <a:cubicBezTo>
                    <a:pt x="188" y="56"/>
                    <a:pt x="187" y="56"/>
                    <a:pt x="187" y="56"/>
                  </a:cubicBezTo>
                  <a:cubicBezTo>
                    <a:pt x="185" y="56"/>
                    <a:pt x="184" y="56"/>
                    <a:pt x="183" y="55"/>
                  </a:cubicBezTo>
                  <a:cubicBezTo>
                    <a:pt x="179" y="49"/>
                    <a:pt x="174" y="44"/>
                    <a:pt x="169" y="40"/>
                  </a:cubicBezTo>
                  <a:cubicBezTo>
                    <a:pt x="168" y="39"/>
                    <a:pt x="167" y="38"/>
                    <a:pt x="167" y="37"/>
                  </a:cubicBezTo>
                  <a:cubicBezTo>
                    <a:pt x="167" y="32"/>
                    <a:pt x="168" y="28"/>
                    <a:pt x="171" y="25"/>
                  </a:cubicBezTo>
                  <a:cubicBezTo>
                    <a:pt x="174" y="21"/>
                    <a:pt x="179" y="19"/>
                    <a:pt x="184" y="19"/>
                  </a:cubicBezTo>
                  <a:cubicBezTo>
                    <a:pt x="189" y="19"/>
                    <a:pt x="194" y="20"/>
                    <a:pt x="198" y="24"/>
                  </a:cubicBezTo>
                  <a:cubicBezTo>
                    <a:pt x="202" y="27"/>
                    <a:pt x="204" y="31"/>
                    <a:pt x="205" y="36"/>
                  </a:cubicBezTo>
                  <a:cubicBezTo>
                    <a:pt x="206" y="41"/>
                    <a:pt x="205" y="46"/>
                    <a:pt x="202" y="50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198" y="54"/>
                    <a:pt x="193" y="56"/>
                    <a:pt x="188" y="56"/>
                  </a:cubicBezTo>
                  <a:close/>
                  <a:moveTo>
                    <a:pt x="177" y="34"/>
                  </a:moveTo>
                  <a:cubicBezTo>
                    <a:pt x="181" y="38"/>
                    <a:pt x="185" y="43"/>
                    <a:pt x="189" y="47"/>
                  </a:cubicBezTo>
                  <a:cubicBezTo>
                    <a:pt x="191" y="47"/>
                    <a:pt x="193" y="46"/>
                    <a:pt x="194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6" y="43"/>
                    <a:pt x="197" y="40"/>
                    <a:pt x="196" y="38"/>
                  </a:cubicBezTo>
                  <a:cubicBezTo>
                    <a:pt x="196" y="35"/>
                    <a:pt x="194" y="33"/>
                    <a:pt x="192" y="31"/>
                  </a:cubicBezTo>
                  <a:cubicBezTo>
                    <a:pt x="190" y="29"/>
                    <a:pt x="187" y="28"/>
                    <a:pt x="184" y="28"/>
                  </a:cubicBezTo>
                  <a:cubicBezTo>
                    <a:pt x="182" y="28"/>
                    <a:pt x="179" y="29"/>
                    <a:pt x="178" y="31"/>
                  </a:cubicBezTo>
                  <a:cubicBezTo>
                    <a:pt x="177" y="32"/>
                    <a:pt x="177" y="33"/>
                    <a:pt x="177" y="34"/>
                  </a:cubicBezTo>
                  <a:close/>
                  <a:moveTo>
                    <a:pt x="35" y="56"/>
                  </a:moveTo>
                  <a:cubicBezTo>
                    <a:pt x="29" y="56"/>
                    <a:pt x="24" y="54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46"/>
                    <a:pt x="17" y="41"/>
                    <a:pt x="18" y="36"/>
                  </a:cubicBezTo>
                  <a:cubicBezTo>
                    <a:pt x="18" y="31"/>
                    <a:pt x="21" y="27"/>
                    <a:pt x="25" y="24"/>
                  </a:cubicBezTo>
                  <a:cubicBezTo>
                    <a:pt x="34" y="17"/>
                    <a:pt x="46" y="17"/>
                    <a:pt x="52" y="25"/>
                  </a:cubicBezTo>
                  <a:cubicBezTo>
                    <a:pt x="54" y="28"/>
                    <a:pt x="56" y="32"/>
                    <a:pt x="56" y="37"/>
                  </a:cubicBezTo>
                  <a:cubicBezTo>
                    <a:pt x="55" y="38"/>
                    <a:pt x="55" y="39"/>
                    <a:pt x="54" y="40"/>
                  </a:cubicBezTo>
                  <a:cubicBezTo>
                    <a:pt x="48" y="44"/>
                    <a:pt x="44" y="49"/>
                    <a:pt x="39" y="55"/>
                  </a:cubicBezTo>
                  <a:cubicBezTo>
                    <a:pt x="39" y="56"/>
                    <a:pt x="37" y="56"/>
                    <a:pt x="36" y="56"/>
                  </a:cubicBezTo>
                  <a:cubicBezTo>
                    <a:pt x="36" y="56"/>
                    <a:pt x="35" y="56"/>
                    <a:pt x="35" y="56"/>
                  </a:cubicBezTo>
                  <a:close/>
                  <a:moveTo>
                    <a:pt x="28" y="44"/>
                  </a:moveTo>
                  <a:cubicBezTo>
                    <a:pt x="30" y="46"/>
                    <a:pt x="31" y="47"/>
                    <a:pt x="34" y="47"/>
                  </a:cubicBezTo>
                  <a:cubicBezTo>
                    <a:pt x="37" y="43"/>
                    <a:pt x="42" y="38"/>
                    <a:pt x="46" y="34"/>
                  </a:cubicBezTo>
                  <a:cubicBezTo>
                    <a:pt x="46" y="33"/>
                    <a:pt x="46" y="32"/>
                    <a:pt x="45" y="31"/>
                  </a:cubicBezTo>
                  <a:cubicBezTo>
                    <a:pt x="42" y="27"/>
                    <a:pt x="35" y="27"/>
                    <a:pt x="31" y="31"/>
                  </a:cubicBezTo>
                  <a:cubicBezTo>
                    <a:pt x="29" y="33"/>
                    <a:pt x="27" y="35"/>
                    <a:pt x="27" y="38"/>
                  </a:cubicBezTo>
                  <a:cubicBezTo>
                    <a:pt x="26" y="40"/>
                    <a:pt x="27" y="43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119"/>
            <p:cNvSpPr>
              <a:spLocks noEditPoints="1"/>
            </p:cNvSpPr>
            <p:nvPr/>
          </p:nvSpPr>
          <p:spPr bwMode="auto">
            <a:xfrm>
              <a:off x="2917825" y="3125788"/>
              <a:ext cx="346075" cy="239712"/>
            </a:xfrm>
            <a:custGeom>
              <a:avLst/>
              <a:gdLst>
                <a:gd name="T0" fmla="*/ 61 w 123"/>
                <a:gd name="T1" fmla="*/ 85 h 85"/>
                <a:gd name="T2" fmla="*/ 0 w 123"/>
                <a:gd name="T3" fmla="*/ 31 h 85"/>
                <a:gd name="T4" fmla="*/ 37 w 123"/>
                <a:gd name="T5" fmla="*/ 3 h 85"/>
                <a:gd name="T6" fmla="*/ 91 w 123"/>
                <a:gd name="T7" fmla="*/ 4 h 85"/>
                <a:gd name="T8" fmla="*/ 123 w 123"/>
                <a:gd name="T9" fmla="*/ 31 h 85"/>
                <a:gd name="T10" fmla="*/ 61 w 123"/>
                <a:gd name="T11" fmla="*/ 85 h 85"/>
                <a:gd name="T12" fmla="*/ 60 w 123"/>
                <a:gd name="T13" fmla="*/ 10 h 85"/>
                <a:gd name="T14" fmla="*/ 38 w 123"/>
                <a:gd name="T15" fmla="*/ 12 h 85"/>
                <a:gd name="T16" fmla="*/ 9 w 123"/>
                <a:gd name="T17" fmla="*/ 31 h 85"/>
                <a:gd name="T18" fmla="*/ 61 w 123"/>
                <a:gd name="T19" fmla="*/ 75 h 85"/>
                <a:gd name="T20" fmla="*/ 114 w 123"/>
                <a:gd name="T21" fmla="*/ 31 h 85"/>
                <a:gd name="T22" fmla="*/ 89 w 123"/>
                <a:gd name="T23" fmla="*/ 13 h 85"/>
                <a:gd name="T24" fmla="*/ 60 w 123"/>
                <a:gd name="T25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85">
                  <a:moveTo>
                    <a:pt x="61" y="85"/>
                  </a:moveTo>
                  <a:cubicBezTo>
                    <a:pt x="27" y="85"/>
                    <a:pt x="0" y="61"/>
                    <a:pt x="0" y="31"/>
                  </a:cubicBezTo>
                  <a:cubicBezTo>
                    <a:pt x="0" y="9"/>
                    <a:pt x="26" y="5"/>
                    <a:pt x="37" y="3"/>
                  </a:cubicBezTo>
                  <a:cubicBezTo>
                    <a:pt x="55" y="0"/>
                    <a:pt x="73" y="0"/>
                    <a:pt x="91" y="4"/>
                  </a:cubicBezTo>
                  <a:cubicBezTo>
                    <a:pt x="112" y="9"/>
                    <a:pt x="123" y="18"/>
                    <a:pt x="123" y="31"/>
                  </a:cubicBezTo>
                  <a:cubicBezTo>
                    <a:pt x="123" y="61"/>
                    <a:pt x="95" y="85"/>
                    <a:pt x="61" y="85"/>
                  </a:cubicBezTo>
                  <a:close/>
                  <a:moveTo>
                    <a:pt x="60" y="10"/>
                  </a:moveTo>
                  <a:cubicBezTo>
                    <a:pt x="53" y="10"/>
                    <a:pt x="46" y="11"/>
                    <a:pt x="38" y="12"/>
                  </a:cubicBezTo>
                  <a:cubicBezTo>
                    <a:pt x="24" y="14"/>
                    <a:pt x="9" y="19"/>
                    <a:pt x="9" y="31"/>
                  </a:cubicBezTo>
                  <a:cubicBezTo>
                    <a:pt x="9" y="55"/>
                    <a:pt x="33" y="75"/>
                    <a:pt x="61" y="75"/>
                  </a:cubicBezTo>
                  <a:cubicBezTo>
                    <a:pt x="90" y="75"/>
                    <a:pt x="114" y="55"/>
                    <a:pt x="114" y="31"/>
                  </a:cubicBezTo>
                  <a:cubicBezTo>
                    <a:pt x="114" y="23"/>
                    <a:pt x="106" y="17"/>
                    <a:pt x="89" y="13"/>
                  </a:cubicBezTo>
                  <a:cubicBezTo>
                    <a:pt x="80" y="11"/>
                    <a:pt x="70" y="10"/>
                    <a:pt x="6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120"/>
            <p:cNvSpPr/>
            <p:nvPr/>
          </p:nvSpPr>
          <p:spPr bwMode="auto">
            <a:xfrm>
              <a:off x="2960688" y="3416300"/>
              <a:ext cx="260350" cy="223837"/>
            </a:xfrm>
            <a:custGeom>
              <a:avLst/>
              <a:gdLst>
                <a:gd name="T0" fmla="*/ 47 w 93"/>
                <a:gd name="T1" fmla="*/ 80 h 80"/>
                <a:gd name="T2" fmla="*/ 0 w 93"/>
                <a:gd name="T3" fmla="*/ 26 h 80"/>
                <a:gd name="T4" fmla="*/ 18 w 93"/>
                <a:gd name="T5" fmla="*/ 1 h 80"/>
                <a:gd name="T6" fmla="*/ 24 w 93"/>
                <a:gd name="T7" fmla="*/ 4 h 80"/>
                <a:gd name="T8" fmla="*/ 21 w 93"/>
                <a:gd name="T9" fmla="*/ 10 h 80"/>
                <a:gd name="T10" fmla="*/ 10 w 93"/>
                <a:gd name="T11" fmla="*/ 26 h 80"/>
                <a:gd name="T12" fmla="*/ 47 w 93"/>
                <a:gd name="T13" fmla="*/ 70 h 80"/>
                <a:gd name="T14" fmla="*/ 84 w 93"/>
                <a:gd name="T15" fmla="*/ 26 h 80"/>
                <a:gd name="T16" fmla="*/ 71 w 93"/>
                <a:gd name="T17" fmla="*/ 10 h 80"/>
                <a:gd name="T18" fmla="*/ 68 w 93"/>
                <a:gd name="T19" fmla="*/ 4 h 80"/>
                <a:gd name="T20" fmla="*/ 74 w 93"/>
                <a:gd name="T21" fmla="*/ 1 h 80"/>
                <a:gd name="T22" fmla="*/ 93 w 93"/>
                <a:gd name="T23" fmla="*/ 26 h 80"/>
                <a:gd name="T24" fmla="*/ 47 w 93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0">
                  <a:moveTo>
                    <a:pt x="47" y="80"/>
                  </a:moveTo>
                  <a:cubicBezTo>
                    <a:pt x="21" y="80"/>
                    <a:pt x="0" y="55"/>
                    <a:pt x="0" y="26"/>
                  </a:cubicBezTo>
                  <a:cubicBezTo>
                    <a:pt x="0" y="14"/>
                    <a:pt x="6" y="6"/>
                    <a:pt x="18" y="1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5" y="6"/>
                    <a:pt x="24" y="9"/>
                    <a:pt x="21" y="10"/>
                  </a:cubicBezTo>
                  <a:cubicBezTo>
                    <a:pt x="13" y="13"/>
                    <a:pt x="10" y="18"/>
                    <a:pt x="10" y="26"/>
                  </a:cubicBezTo>
                  <a:cubicBezTo>
                    <a:pt x="10" y="50"/>
                    <a:pt x="26" y="70"/>
                    <a:pt x="47" y="70"/>
                  </a:cubicBezTo>
                  <a:cubicBezTo>
                    <a:pt x="67" y="70"/>
                    <a:pt x="84" y="50"/>
                    <a:pt x="84" y="26"/>
                  </a:cubicBezTo>
                  <a:cubicBezTo>
                    <a:pt x="84" y="18"/>
                    <a:pt x="80" y="13"/>
                    <a:pt x="71" y="10"/>
                  </a:cubicBezTo>
                  <a:cubicBezTo>
                    <a:pt x="69" y="9"/>
                    <a:pt x="67" y="6"/>
                    <a:pt x="68" y="4"/>
                  </a:cubicBezTo>
                  <a:cubicBezTo>
                    <a:pt x="69" y="1"/>
                    <a:pt x="72" y="0"/>
                    <a:pt x="74" y="1"/>
                  </a:cubicBezTo>
                  <a:cubicBezTo>
                    <a:pt x="90" y="7"/>
                    <a:pt x="93" y="18"/>
                    <a:pt x="93" y="26"/>
                  </a:cubicBezTo>
                  <a:cubicBezTo>
                    <a:pt x="93" y="55"/>
                    <a:pt x="72" y="80"/>
                    <a:pt x="4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Oval 121"/>
            <p:cNvSpPr>
              <a:spLocks noChangeArrowheads="1"/>
            </p:cNvSpPr>
            <p:nvPr/>
          </p:nvSpPr>
          <p:spPr bwMode="auto">
            <a:xfrm>
              <a:off x="2974975" y="3098800"/>
              <a:ext cx="30163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Oval 122"/>
            <p:cNvSpPr>
              <a:spLocks noChangeArrowheads="1"/>
            </p:cNvSpPr>
            <p:nvPr/>
          </p:nvSpPr>
          <p:spPr bwMode="auto">
            <a:xfrm>
              <a:off x="3176588" y="3098800"/>
              <a:ext cx="28575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123"/>
            <p:cNvSpPr/>
            <p:nvPr/>
          </p:nvSpPr>
          <p:spPr bwMode="auto">
            <a:xfrm>
              <a:off x="2994025" y="3135313"/>
              <a:ext cx="193675" cy="80962"/>
            </a:xfrm>
            <a:custGeom>
              <a:avLst/>
              <a:gdLst>
                <a:gd name="T0" fmla="*/ 34 w 69"/>
                <a:gd name="T1" fmla="*/ 29 h 29"/>
                <a:gd name="T2" fmla="*/ 2 w 69"/>
                <a:gd name="T3" fmla="*/ 7 h 29"/>
                <a:gd name="T4" fmla="*/ 4 w 69"/>
                <a:gd name="T5" fmla="*/ 1 h 29"/>
                <a:gd name="T6" fmla="*/ 10 w 69"/>
                <a:gd name="T7" fmla="*/ 3 h 29"/>
                <a:gd name="T8" fmla="*/ 34 w 69"/>
                <a:gd name="T9" fmla="*/ 19 h 29"/>
                <a:gd name="T10" fmla="*/ 59 w 69"/>
                <a:gd name="T11" fmla="*/ 4 h 29"/>
                <a:gd name="T12" fmla="*/ 66 w 69"/>
                <a:gd name="T13" fmla="*/ 2 h 29"/>
                <a:gd name="T14" fmla="*/ 67 w 69"/>
                <a:gd name="T15" fmla="*/ 8 h 29"/>
                <a:gd name="T16" fmla="*/ 34 w 6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9">
                  <a:moveTo>
                    <a:pt x="34" y="29"/>
                  </a:moveTo>
                  <a:cubicBezTo>
                    <a:pt x="13" y="29"/>
                    <a:pt x="2" y="8"/>
                    <a:pt x="2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0" y="4"/>
                    <a:pt x="19" y="19"/>
                    <a:pt x="34" y="19"/>
                  </a:cubicBezTo>
                  <a:cubicBezTo>
                    <a:pt x="51" y="19"/>
                    <a:pt x="59" y="4"/>
                    <a:pt x="59" y="4"/>
                  </a:cubicBezTo>
                  <a:cubicBezTo>
                    <a:pt x="61" y="1"/>
                    <a:pt x="63" y="1"/>
                    <a:pt x="66" y="2"/>
                  </a:cubicBezTo>
                  <a:cubicBezTo>
                    <a:pt x="68" y="3"/>
                    <a:pt x="69" y="6"/>
                    <a:pt x="67" y="8"/>
                  </a:cubicBezTo>
                  <a:cubicBezTo>
                    <a:pt x="67" y="9"/>
                    <a:pt x="56" y="29"/>
                    <a:pt x="3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Freeform 124"/>
            <p:cNvSpPr/>
            <p:nvPr/>
          </p:nvSpPr>
          <p:spPr bwMode="auto">
            <a:xfrm>
              <a:off x="3078163" y="3187700"/>
              <a:ext cx="25400" cy="95250"/>
            </a:xfrm>
            <a:custGeom>
              <a:avLst/>
              <a:gdLst>
                <a:gd name="T0" fmla="*/ 4 w 9"/>
                <a:gd name="T1" fmla="*/ 34 h 34"/>
                <a:gd name="T2" fmla="*/ 0 w 9"/>
                <a:gd name="T3" fmla="*/ 29 h 34"/>
                <a:gd name="T4" fmla="*/ 0 w 9"/>
                <a:gd name="T5" fmla="*/ 5 h 34"/>
                <a:gd name="T6" fmla="*/ 4 w 9"/>
                <a:gd name="T7" fmla="*/ 0 h 34"/>
                <a:gd name="T8" fmla="*/ 9 w 9"/>
                <a:gd name="T9" fmla="*/ 5 h 34"/>
                <a:gd name="T10" fmla="*/ 9 w 9"/>
                <a:gd name="T11" fmla="*/ 29 h 34"/>
                <a:gd name="T12" fmla="*/ 4 w 9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4">
                  <a:moveTo>
                    <a:pt x="4" y="34"/>
                  </a:moveTo>
                  <a:cubicBezTo>
                    <a:pt x="2" y="34"/>
                    <a:pt x="0" y="32"/>
                    <a:pt x="0" y="2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2"/>
                    <a:pt x="7" y="34"/>
                    <a:pt x="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5" name="Freeform 125"/>
            <p:cNvSpPr/>
            <p:nvPr/>
          </p:nvSpPr>
          <p:spPr bwMode="auto">
            <a:xfrm>
              <a:off x="3016250" y="3222625"/>
              <a:ext cx="149225" cy="63500"/>
            </a:xfrm>
            <a:custGeom>
              <a:avLst/>
              <a:gdLst>
                <a:gd name="T0" fmla="*/ 26 w 53"/>
                <a:gd name="T1" fmla="*/ 23 h 23"/>
                <a:gd name="T2" fmla="*/ 1 w 53"/>
                <a:gd name="T3" fmla="*/ 7 h 23"/>
                <a:gd name="T4" fmla="*/ 3 w 53"/>
                <a:gd name="T5" fmla="*/ 1 h 23"/>
                <a:gd name="T6" fmla="*/ 9 w 53"/>
                <a:gd name="T7" fmla="*/ 3 h 23"/>
                <a:gd name="T8" fmla="*/ 26 w 53"/>
                <a:gd name="T9" fmla="*/ 13 h 23"/>
                <a:gd name="T10" fmla="*/ 44 w 53"/>
                <a:gd name="T11" fmla="*/ 3 h 23"/>
                <a:gd name="T12" fmla="*/ 50 w 53"/>
                <a:gd name="T13" fmla="*/ 1 h 23"/>
                <a:gd name="T14" fmla="*/ 52 w 53"/>
                <a:gd name="T15" fmla="*/ 7 h 23"/>
                <a:gd name="T16" fmla="*/ 26 w 5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3">
                  <a:moveTo>
                    <a:pt x="26" y="23"/>
                  </a:moveTo>
                  <a:cubicBezTo>
                    <a:pt x="15" y="23"/>
                    <a:pt x="6" y="1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2" y="10"/>
                    <a:pt x="19" y="13"/>
                    <a:pt x="26" y="13"/>
                  </a:cubicBezTo>
                  <a:cubicBezTo>
                    <a:pt x="34" y="13"/>
                    <a:pt x="40" y="10"/>
                    <a:pt x="44" y="3"/>
                  </a:cubicBezTo>
                  <a:cubicBezTo>
                    <a:pt x="45" y="1"/>
                    <a:pt x="48" y="0"/>
                    <a:pt x="50" y="1"/>
                  </a:cubicBezTo>
                  <a:cubicBezTo>
                    <a:pt x="52" y="2"/>
                    <a:pt x="53" y="5"/>
                    <a:pt x="52" y="7"/>
                  </a:cubicBezTo>
                  <a:cubicBezTo>
                    <a:pt x="47" y="17"/>
                    <a:pt x="37" y="23"/>
                    <a:pt x="2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6" name="Freeform 126"/>
            <p:cNvSpPr/>
            <p:nvPr/>
          </p:nvSpPr>
          <p:spPr bwMode="auto">
            <a:xfrm>
              <a:off x="2808288" y="3395663"/>
              <a:ext cx="152400" cy="212725"/>
            </a:xfrm>
            <a:custGeom>
              <a:avLst/>
              <a:gdLst>
                <a:gd name="T0" fmla="*/ 5 w 54"/>
                <a:gd name="T1" fmla="*/ 76 h 76"/>
                <a:gd name="T2" fmla="*/ 4 w 54"/>
                <a:gd name="T3" fmla="*/ 76 h 76"/>
                <a:gd name="T4" fmla="*/ 1 w 54"/>
                <a:gd name="T5" fmla="*/ 70 h 76"/>
                <a:gd name="T6" fmla="*/ 47 w 54"/>
                <a:gd name="T7" fmla="*/ 1 h 76"/>
                <a:gd name="T8" fmla="*/ 53 w 54"/>
                <a:gd name="T9" fmla="*/ 2 h 76"/>
                <a:gd name="T10" fmla="*/ 52 w 54"/>
                <a:gd name="T11" fmla="*/ 9 h 76"/>
                <a:gd name="T12" fmla="*/ 10 w 54"/>
                <a:gd name="T13" fmla="*/ 73 h 76"/>
                <a:gd name="T14" fmla="*/ 5 w 54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6">
                  <a:moveTo>
                    <a:pt x="5" y="76"/>
                  </a:moveTo>
                  <a:cubicBezTo>
                    <a:pt x="5" y="76"/>
                    <a:pt x="4" y="76"/>
                    <a:pt x="4" y="76"/>
                  </a:cubicBezTo>
                  <a:cubicBezTo>
                    <a:pt x="2" y="75"/>
                    <a:pt x="0" y="73"/>
                    <a:pt x="1" y="70"/>
                  </a:cubicBezTo>
                  <a:cubicBezTo>
                    <a:pt x="8" y="42"/>
                    <a:pt x="24" y="17"/>
                    <a:pt x="47" y="1"/>
                  </a:cubicBezTo>
                  <a:cubicBezTo>
                    <a:pt x="49" y="0"/>
                    <a:pt x="51" y="0"/>
                    <a:pt x="53" y="2"/>
                  </a:cubicBezTo>
                  <a:cubicBezTo>
                    <a:pt x="54" y="4"/>
                    <a:pt x="54" y="7"/>
                    <a:pt x="52" y="9"/>
                  </a:cubicBezTo>
                  <a:cubicBezTo>
                    <a:pt x="31" y="23"/>
                    <a:pt x="16" y="46"/>
                    <a:pt x="10" y="73"/>
                  </a:cubicBezTo>
                  <a:cubicBezTo>
                    <a:pt x="9" y="75"/>
                    <a:pt x="7" y="76"/>
                    <a:pt x="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7" name="Freeform 127"/>
            <p:cNvSpPr/>
            <p:nvPr/>
          </p:nvSpPr>
          <p:spPr bwMode="auto">
            <a:xfrm>
              <a:off x="2946400" y="3789363"/>
              <a:ext cx="292100" cy="41275"/>
            </a:xfrm>
            <a:custGeom>
              <a:avLst/>
              <a:gdLst>
                <a:gd name="T0" fmla="*/ 52 w 104"/>
                <a:gd name="T1" fmla="*/ 15 h 15"/>
                <a:gd name="T2" fmla="*/ 4 w 104"/>
                <a:gd name="T3" fmla="*/ 9 h 15"/>
                <a:gd name="T4" fmla="*/ 0 w 104"/>
                <a:gd name="T5" fmla="*/ 4 h 15"/>
                <a:gd name="T6" fmla="*/ 6 w 104"/>
                <a:gd name="T7" fmla="*/ 0 h 15"/>
                <a:gd name="T8" fmla="*/ 98 w 104"/>
                <a:gd name="T9" fmla="*/ 0 h 15"/>
                <a:gd name="T10" fmla="*/ 103 w 104"/>
                <a:gd name="T11" fmla="*/ 4 h 15"/>
                <a:gd name="T12" fmla="*/ 100 w 104"/>
                <a:gd name="T13" fmla="*/ 9 h 15"/>
                <a:gd name="T14" fmla="*/ 52 w 10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5">
                  <a:moveTo>
                    <a:pt x="52" y="15"/>
                  </a:moveTo>
                  <a:cubicBezTo>
                    <a:pt x="35" y="15"/>
                    <a:pt x="18" y="13"/>
                    <a:pt x="4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34" y="7"/>
                    <a:pt x="69" y="7"/>
                    <a:pt x="98" y="0"/>
                  </a:cubicBezTo>
                  <a:cubicBezTo>
                    <a:pt x="100" y="0"/>
                    <a:pt x="102" y="1"/>
                    <a:pt x="103" y="4"/>
                  </a:cubicBezTo>
                  <a:cubicBezTo>
                    <a:pt x="104" y="6"/>
                    <a:pt x="102" y="9"/>
                    <a:pt x="100" y="9"/>
                  </a:cubicBezTo>
                  <a:cubicBezTo>
                    <a:pt x="85" y="13"/>
                    <a:pt x="68" y="15"/>
                    <a:pt x="5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8" name="Freeform 128"/>
            <p:cNvSpPr/>
            <p:nvPr/>
          </p:nvSpPr>
          <p:spPr bwMode="auto">
            <a:xfrm>
              <a:off x="3221038" y="3395663"/>
              <a:ext cx="152400" cy="215900"/>
            </a:xfrm>
            <a:custGeom>
              <a:avLst/>
              <a:gdLst>
                <a:gd name="T0" fmla="*/ 49 w 54"/>
                <a:gd name="T1" fmla="*/ 77 h 77"/>
                <a:gd name="T2" fmla="*/ 45 w 54"/>
                <a:gd name="T3" fmla="*/ 74 h 77"/>
                <a:gd name="T4" fmla="*/ 2 w 54"/>
                <a:gd name="T5" fmla="*/ 9 h 77"/>
                <a:gd name="T6" fmla="*/ 1 w 54"/>
                <a:gd name="T7" fmla="*/ 2 h 77"/>
                <a:gd name="T8" fmla="*/ 7 w 54"/>
                <a:gd name="T9" fmla="*/ 1 h 77"/>
                <a:gd name="T10" fmla="*/ 54 w 54"/>
                <a:gd name="T11" fmla="*/ 72 h 77"/>
                <a:gd name="T12" fmla="*/ 50 w 54"/>
                <a:gd name="T13" fmla="*/ 77 h 77"/>
                <a:gd name="T14" fmla="*/ 49 w 54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7">
                  <a:moveTo>
                    <a:pt x="49" y="77"/>
                  </a:moveTo>
                  <a:cubicBezTo>
                    <a:pt x="47" y="77"/>
                    <a:pt x="45" y="76"/>
                    <a:pt x="45" y="74"/>
                  </a:cubicBezTo>
                  <a:cubicBezTo>
                    <a:pt x="38" y="46"/>
                    <a:pt x="23" y="23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30" y="17"/>
                    <a:pt x="47" y="42"/>
                    <a:pt x="54" y="72"/>
                  </a:cubicBezTo>
                  <a:cubicBezTo>
                    <a:pt x="54" y="74"/>
                    <a:pt x="53" y="77"/>
                    <a:pt x="50" y="77"/>
                  </a:cubicBezTo>
                  <a:cubicBezTo>
                    <a:pt x="50" y="77"/>
                    <a:pt x="50" y="77"/>
                    <a:pt x="4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129"/>
            <p:cNvSpPr>
              <a:spLocks noEditPoints="1"/>
            </p:cNvSpPr>
            <p:nvPr/>
          </p:nvSpPr>
          <p:spPr bwMode="auto">
            <a:xfrm>
              <a:off x="2741613" y="3575050"/>
              <a:ext cx="269875" cy="273050"/>
            </a:xfrm>
            <a:custGeom>
              <a:avLst/>
              <a:gdLst>
                <a:gd name="T0" fmla="*/ 53 w 96"/>
                <a:gd name="T1" fmla="*/ 97 h 97"/>
                <a:gd name="T2" fmla="*/ 33 w 96"/>
                <a:gd name="T3" fmla="*/ 92 h 97"/>
                <a:gd name="T4" fmla="*/ 9 w 96"/>
                <a:gd name="T5" fmla="*/ 64 h 97"/>
                <a:gd name="T6" fmla="*/ 30 w 96"/>
                <a:gd name="T7" fmla="*/ 4 h 97"/>
                <a:gd name="T8" fmla="*/ 63 w 96"/>
                <a:gd name="T9" fmla="*/ 7 h 97"/>
                <a:gd name="T10" fmla="*/ 86 w 96"/>
                <a:gd name="T11" fmla="*/ 35 h 97"/>
                <a:gd name="T12" fmla="*/ 86 w 96"/>
                <a:gd name="T13" fmla="*/ 35 h 97"/>
                <a:gd name="T14" fmla="*/ 65 w 96"/>
                <a:gd name="T15" fmla="*/ 95 h 97"/>
                <a:gd name="T16" fmla="*/ 53 w 96"/>
                <a:gd name="T17" fmla="*/ 97 h 97"/>
                <a:gd name="T18" fmla="*/ 43 w 96"/>
                <a:gd name="T19" fmla="*/ 11 h 97"/>
                <a:gd name="T20" fmla="*/ 33 w 96"/>
                <a:gd name="T21" fmla="*/ 12 h 97"/>
                <a:gd name="T22" fmla="*/ 18 w 96"/>
                <a:gd name="T23" fmla="*/ 61 h 97"/>
                <a:gd name="T24" fmla="*/ 37 w 96"/>
                <a:gd name="T25" fmla="*/ 84 h 97"/>
                <a:gd name="T26" fmla="*/ 62 w 96"/>
                <a:gd name="T27" fmla="*/ 86 h 97"/>
                <a:gd name="T28" fmla="*/ 77 w 96"/>
                <a:gd name="T29" fmla="*/ 38 h 97"/>
                <a:gd name="T30" fmla="*/ 77 w 96"/>
                <a:gd name="T31" fmla="*/ 38 h 97"/>
                <a:gd name="T32" fmla="*/ 58 w 96"/>
                <a:gd name="T33" fmla="*/ 15 h 97"/>
                <a:gd name="T34" fmla="*/ 43 w 96"/>
                <a:gd name="T35" fmla="*/ 11 h 97"/>
                <a:gd name="T36" fmla="*/ 51 w 96"/>
                <a:gd name="T37" fmla="*/ 79 h 97"/>
                <a:gd name="T38" fmla="*/ 24 w 96"/>
                <a:gd name="T39" fmla="*/ 59 h 97"/>
                <a:gd name="T40" fmla="*/ 37 w 96"/>
                <a:gd name="T41" fmla="*/ 21 h 97"/>
                <a:gd name="T42" fmla="*/ 57 w 96"/>
                <a:gd name="T43" fmla="*/ 23 h 97"/>
                <a:gd name="T44" fmla="*/ 72 w 96"/>
                <a:gd name="T45" fmla="*/ 40 h 97"/>
                <a:gd name="T46" fmla="*/ 72 w 96"/>
                <a:gd name="T47" fmla="*/ 63 h 97"/>
                <a:gd name="T48" fmla="*/ 58 w 96"/>
                <a:gd name="T49" fmla="*/ 78 h 97"/>
                <a:gd name="T50" fmla="*/ 51 w 96"/>
                <a:gd name="T51" fmla="*/ 79 h 97"/>
                <a:gd name="T52" fmla="*/ 45 w 96"/>
                <a:gd name="T53" fmla="*/ 29 h 97"/>
                <a:gd name="T54" fmla="*/ 40 w 96"/>
                <a:gd name="T55" fmla="*/ 30 h 97"/>
                <a:gd name="T56" fmla="*/ 32 w 96"/>
                <a:gd name="T57" fmla="*/ 55 h 97"/>
                <a:gd name="T58" fmla="*/ 55 w 96"/>
                <a:gd name="T59" fmla="*/ 69 h 97"/>
                <a:gd name="T60" fmla="*/ 64 w 96"/>
                <a:gd name="T61" fmla="*/ 60 h 97"/>
                <a:gd name="T62" fmla="*/ 63 w 96"/>
                <a:gd name="T63" fmla="*/ 43 h 97"/>
                <a:gd name="T64" fmla="*/ 53 w 96"/>
                <a:gd name="T65" fmla="*/ 31 h 97"/>
                <a:gd name="T66" fmla="*/ 45 w 96"/>
                <a:gd name="T67" fmla="*/ 2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97">
                  <a:moveTo>
                    <a:pt x="53" y="97"/>
                  </a:moveTo>
                  <a:cubicBezTo>
                    <a:pt x="46" y="97"/>
                    <a:pt x="39" y="96"/>
                    <a:pt x="33" y="92"/>
                  </a:cubicBezTo>
                  <a:cubicBezTo>
                    <a:pt x="22" y="86"/>
                    <a:pt x="14" y="76"/>
                    <a:pt x="9" y="64"/>
                  </a:cubicBezTo>
                  <a:cubicBezTo>
                    <a:pt x="0" y="39"/>
                    <a:pt x="9" y="12"/>
                    <a:pt x="30" y="4"/>
                  </a:cubicBezTo>
                  <a:cubicBezTo>
                    <a:pt x="40" y="0"/>
                    <a:pt x="52" y="1"/>
                    <a:pt x="63" y="7"/>
                  </a:cubicBezTo>
                  <a:cubicBezTo>
                    <a:pt x="73" y="13"/>
                    <a:pt x="81" y="23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96" y="60"/>
                    <a:pt x="86" y="87"/>
                    <a:pt x="65" y="95"/>
                  </a:cubicBezTo>
                  <a:cubicBezTo>
                    <a:pt x="61" y="97"/>
                    <a:pt x="57" y="97"/>
                    <a:pt x="53" y="97"/>
                  </a:cubicBezTo>
                  <a:close/>
                  <a:moveTo>
                    <a:pt x="43" y="11"/>
                  </a:moveTo>
                  <a:cubicBezTo>
                    <a:pt x="40" y="11"/>
                    <a:pt x="36" y="11"/>
                    <a:pt x="33" y="12"/>
                  </a:cubicBezTo>
                  <a:cubicBezTo>
                    <a:pt x="17" y="19"/>
                    <a:pt x="10" y="40"/>
                    <a:pt x="18" y="61"/>
                  </a:cubicBezTo>
                  <a:cubicBezTo>
                    <a:pt x="22" y="71"/>
                    <a:pt x="29" y="79"/>
                    <a:pt x="37" y="84"/>
                  </a:cubicBezTo>
                  <a:cubicBezTo>
                    <a:pt x="45" y="89"/>
                    <a:pt x="54" y="89"/>
                    <a:pt x="62" y="86"/>
                  </a:cubicBezTo>
                  <a:cubicBezTo>
                    <a:pt x="78" y="80"/>
                    <a:pt x="85" y="5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3" y="28"/>
                    <a:pt x="67" y="20"/>
                    <a:pt x="58" y="15"/>
                  </a:cubicBezTo>
                  <a:cubicBezTo>
                    <a:pt x="53" y="12"/>
                    <a:pt x="48" y="11"/>
                    <a:pt x="43" y="11"/>
                  </a:cubicBezTo>
                  <a:close/>
                  <a:moveTo>
                    <a:pt x="51" y="79"/>
                  </a:moveTo>
                  <a:cubicBezTo>
                    <a:pt x="39" y="79"/>
                    <a:pt x="28" y="71"/>
                    <a:pt x="24" y="59"/>
                  </a:cubicBezTo>
                  <a:cubicBezTo>
                    <a:pt x="18" y="43"/>
                    <a:pt x="23" y="26"/>
                    <a:pt x="37" y="21"/>
                  </a:cubicBezTo>
                  <a:cubicBezTo>
                    <a:pt x="43" y="19"/>
                    <a:pt x="51" y="19"/>
                    <a:pt x="57" y="23"/>
                  </a:cubicBezTo>
                  <a:cubicBezTo>
                    <a:pt x="64" y="27"/>
                    <a:pt x="69" y="33"/>
                    <a:pt x="72" y="40"/>
                  </a:cubicBezTo>
                  <a:cubicBezTo>
                    <a:pt x="75" y="48"/>
                    <a:pt x="75" y="56"/>
                    <a:pt x="72" y="63"/>
                  </a:cubicBezTo>
                  <a:cubicBezTo>
                    <a:pt x="70" y="70"/>
                    <a:pt x="65" y="75"/>
                    <a:pt x="58" y="78"/>
                  </a:cubicBezTo>
                  <a:cubicBezTo>
                    <a:pt x="56" y="79"/>
                    <a:pt x="53" y="79"/>
                    <a:pt x="51" y="79"/>
                  </a:cubicBezTo>
                  <a:close/>
                  <a:moveTo>
                    <a:pt x="45" y="29"/>
                  </a:moveTo>
                  <a:cubicBezTo>
                    <a:pt x="43" y="29"/>
                    <a:pt x="42" y="29"/>
                    <a:pt x="40" y="30"/>
                  </a:cubicBezTo>
                  <a:cubicBezTo>
                    <a:pt x="32" y="33"/>
                    <a:pt x="28" y="44"/>
                    <a:pt x="32" y="55"/>
                  </a:cubicBezTo>
                  <a:cubicBezTo>
                    <a:pt x="36" y="66"/>
                    <a:pt x="47" y="72"/>
                    <a:pt x="55" y="69"/>
                  </a:cubicBezTo>
                  <a:cubicBezTo>
                    <a:pt x="59" y="68"/>
                    <a:pt x="62" y="64"/>
                    <a:pt x="64" y="60"/>
                  </a:cubicBezTo>
                  <a:cubicBezTo>
                    <a:pt x="65" y="55"/>
                    <a:pt x="65" y="49"/>
                    <a:pt x="63" y="43"/>
                  </a:cubicBezTo>
                  <a:cubicBezTo>
                    <a:pt x="61" y="38"/>
                    <a:pt x="57" y="34"/>
                    <a:pt x="53" y="31"/>
                  </a:cubicBezTo>
                  <a:cubicBezTo>
                    <a:pt x="50" y="30"/>
                    <a:pt x="47" y="29"/>
                    <a:pt x="4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0" name="Freeform 130"/>
            <p:cNvSpPr>
              <a:spLocks noEditPoints="1"/>
            </p:cNvSpPr>
            <p:nvPr/>
          </p:nvSpPr>
          <p:spPr bwMode="auto">
            <a:xfrm>
              <a:off x="3184525" y="3575050"/>
              <a:ext cx="244475" cy="273050"/>
            </a:xfrm>
            <a:custGeom>
              <a:avLst/>
              <a:gdLst>
                <a:gd name="T0" fmla="*/ 38 w 87"/>
                <a:gd name="T1" fmla="*/ 97 h 97"/>
                <a:gd name="T2" fmla="*/ 26 w 87"/>
                <a:gd name="T3" fmla="*/ 95 h 97"/>
                <a:gd name="T4" fmla="*/ 26 w 87"/>
                <a:gd name="T5" fmla="*/ 95 h 97"/>
                <a:gd name="T6" fmla="*/ 4 w 87"/>
                <a:gd name="T7" fmla="*/ 71 h 97"/>
                <a:gd name="T8" fmla="*/ 5 w 87"/>
                <a:gd name="T9" fmla="*/ 35 h 97"/>
                <a:gd name="T10" fmla="*/ 28 w 87"/>
                <a:gd name="T11" fmla="*/ 7 h 97"/>
                <a:gd name="T12" fmla="*/ 61 w 87"/>
                <a:gd name="T13" fmla="*/ 4 h 97"/>
                <a:gd name="T14" fmla="*/ 83 w 87"/>
                <a:gd name="T15" fmla="*/ 28 h 97"/>
                <a:gd name="T16" fmla="*/ 82 w 87"/>
                <a:gd name="T17" fmla="*/ 64 h 97"/>
                <a:gd name="T18" fmla="*/ 58 w 87"/>
                <a:gd name="T19" fmla="*/ 92 h 97"/>
                <a:gd name="T20" fmla="*/ 38 w 87"/>
                <a:gd name="T21" fmla="*/ 97 h 97"/>
                <a:gd name="T22" fmla="*/ 48 w 87"/>
                <a:gd name="T23" fmla="*/ 11 h 97"/>
                <a:gd name="T24" fmla="*/ 33 w 87"/>
                <a:gd name="T25" fmla="*/ 15 h 97"/>
                <a:gd name="T26" fmla="*/ 14 w 87"/>
                <a:gd name="T27" fmla="*/ 38 h 97"/>
                <a:gd name="T28" fmla="*/ 12 w 87"/>
                <a:gd name="T29" fmla="*/ 68 h 97"/>
                <a:gd name="T30" fmla="*/ 29 w 87"/>
                <a:gd name="T31" fmla="*/ 86 h 97"/>
                <a:gd name="T32" fmla="*/ 29 w 87"/>
                <a:gd name="T33" fmla="*/ 86 h 97"/>
                <a:gd name="T34" fmla="*/ 54 w 87"/>
                <a:gd name="T35" fmla="*/ 84 h 97"/>
                <a:gd name="T36" fmla="*/ 73 w 87"/>
                <a:gd name="T37" fmla="*/ 61 h 97"/>
                <a:gd name="T38" fmla="*/ 74 w 87"/>
                <a:gd name="T39" fmla="*/ 31 h 97"/>
                <a:gd name="T40" fmla="*/ 57 w 87"/>
                <a:gd name="T41" fmla="*/ 12 h 97"/>
                <a:gd name="T42" fmla="*/ 48 w 87"/>
                <a:gd name="T43" fmla="*/ 11 h 97"/>
                <a:gd name="T44" fmla="*/ 40 w 87"/>
                <a:gd name="T45" fmla="*/ 79 h 97"/>
                <a:gd name="T46" fmla="*/ 32 w 87"/>
                <a:gd name="T47" fmla="*/ 78 h 97"/>
                <a:gd name="T48" fmla="*/ 19 w 87"/>
                <a:gd name="T49" fmla="*/ 40 h 97"/>
                <a:gd name="T50" fmla="*/ 19 w 87"/>
                <a:gd name="T51" fmla="*/ 40 h 97"/>
                <a:gd name="T52" fmla="*/ 34 w 87"/>
                <a:gd name="T53" fmla="*/ 23 h 97"/>
                <a:gd name="T54" fmla="*/ 54 w 87"/>
                <a:gd name="T55" fmla="*/ 21 h 97"/>
                <a:gd name="T56" fmla="*/ 67 w 87"/>
                <a:gd name="T57" fmla="*/ 59 h 97"/>
                <a:gd name="T58" fmla="*/ 53 w 87"/>
                <a:gd name="T59" fmla="*/ 76 h 97"/>
                <a:gd name="T60" fmla="*/ 40 w 87"/>
                <a:gd name="T61" fmla="*/ 79 h 97"/>
                <a:gd name="T62" fmla="*/ 28 w 87"/>
                <a:gd name="T63" fmla="*/ 43 h 97"/>
                <a:gd name="T64" fmla="*/ 36 w 87"/>
                <a:gd name="T65" fmla="*/ 69 h 97"/>
                <a:gd name="T66" fmla="*/ 48 w 87"/>
                <a:gd name="T67" fmla="*/ 68 h 97"/>
                <a:gd name="T68" fmla="*/ 59 w 87"/>
                <a:gd name="T69" fmla="*/ 55 h 97"/>
                <a:gd name="T70" fmla="*/ 51 w 87"/>
                <a:gd name="T71" fmla="*/ 30 h 97"/>
                <a:gd name="T72" fmla="*/ 38 w 87"/>
                <a:gd name="T73" fmla="*/ 31 h 97"/>
                <a:gd name="T74" fmla="*/ 28 w 87"/>
                <a:gd name="T75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97">
                  <a:moveTo>
                    <a:pt x="38" y="97"/>
                  </a:moveTo>
                  <a:cubicBezTo>
                    <a:pt x="34" y="97"/>
                    <a:pt x="30" y="97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15" y="91"/>
                    <a:pt x="8" y="83"/>
                    <a:pt x="4" y="71"/>
                  </a:cubicBezTo>
                  <a:cubicBezTo>
                    <a:pt x="0" y="60"/>
                    <a:pt x="0" y="47"/>
                    <a:pt x="5" y="35"/>
                  </a:cubicBezTo>
                  <a:cubicBezTo>
                    <a:pt x="10" y="23"/>
                    <a:pt x="18" y="13"/>
                    <a:pt x="28" y="7"/>
                  </a:cubicBezTo>
                  <a:cubicBezTo>
                    <a:pt x="39" y="1"/>
                    <a:pt x="50" y="0"/>
                    <a:pt x="61" y="4"/>
                  </a:cubicBezTo>
                  <a:cubicBezTo>
                    <a:pt x="71" y="8"/>
                    <a:pt x="79" y="16"/>
                    <a:pt x="83" y="28"/>
                  </a:cubicBezTo>
                  <a:cubicBezTo>
                    <a:pt x="87" y="39"/>
                    <a:pt x="86" y="52"/>
                    <a:pt x="82" y="64"/>
                  </a:cubicBezTo>
                  <a:cubicBezTo>
                    <a:pt x="77" y="76"/>
                    <a:pt x="69" y="86"/>
                    <a:pt x="58" y="92"/>
                  </a:cubicBezTo>
                  <a:cubicBezTo>
                    <a:pt x="52" y="96"/>
                    <a:pt x="45" y="97"/>
                    <a:pt x="38" y="97"/>
                  </a:cubicBezTo>
                  <a:close/>
                  <a:moveTo>
                    <a:pt x="48" y="11"/>
                  </a:moveTo>
                  <a:cubicBezTo>
                    <a:pt x="43" y="11"/>
                    <a:pt x="38" y="12"/>
                    <a:pt x="33" y="15"/>
                  </a:cubicBezTo>
                  <a:cubicBezTo>
                    <a:pt x="24" y="20"/>
                    <a:pt x="17" y="28"/>
                    <a:pt x="14" y="38"/>
                  </a:cubicBezTo>
                  <a:cubicBezTo>
                    <a:pt x="10" y="48"/>
                    <a:pt x="9" y="59"/>
                    <a:pt x="12" y="68"/>
                  </a:cubicBezTo>
                  <a:cubicBezTo>
                    <a:pt x="15" y="77"/>
                    <a:pt x="21" y="84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89"/>
                    <a:pt x="46" y="89"/>
                    <a:pt x="54" y="84"/>
                  </a:cubicBezTo>
                  <a:cubicBezTo>
                    <a:pt x="62" y="79"/>
                    <a:pt x="69" y="71"/>
                    <a:pt x="73" y="61"/>
                  </a:cubicBezTo>
                  <a:cubicBezTo>
                    <a:pt x="77" y="51"/>
                    <a:pt x="77" y="40"/>
                    <a:pt x="74" y="31"/>
                  </a:cubicBezTo>
                  <a:cubicBezTo>
                    <a:pt x="71" y="22"/>
                    <a:pt x="65" y="15"/>
                    <a:pt x="57" y="12"/>
                  </a:cubicBezTo>
                  <a:cubicBezTo>
                    <a:pt x="55" y="11"/>
                    <a:pt x="51" y="11"/>
                    <a:pt x="48" y="11"/>
                  </a:cubicBezTo>
                  <a:close/>
                  <a:moveTo>
                    <a:pt x="40" y="79"/>
                  </a:moveTo>
                  <a:cubicBezTo>
                    <a:pt x="38" y="79"/>
                    <a:pt x="35" y="79"/>
                    <a:pt x="32" y="78"/>
                  </a:cubicBezTo>
                  <a:cubicBezTo>
                    <a:pt x="19" y="73"/>
                    <a:pt x="13" y="56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3"/>
                    <a:pt x="27" y="27"/>
                    <a:pt x="34" y="23"/>
                  </a:cubicBezTo>
                  <a:cubicBezTo>
                    <a:pt x="40" y="19"/>
                    <a:pt x="48" y="19"/>
                    <a:pt x="54" y="21"/>
                  </a:cubicBezTo>
                  <a:cubicBezTo>
                    <a:pt x="67" y="26"/>
                    <a:pt x="73" y="43"/>
                    <a:pt x="67" y="59"/>
                  </a:cubicBezTo>
                  <a:cubicBezTo>
                    <a:pt x="64" y="66"/>
                    <a:pt x="59" y="72"/>
                    <a:pt x="53" y="76"/>
                  </a:cubicBezTo>
                  <a:cubicBezTo>
                    <a:pt x="49" y="78"/>
                    <a:pt x="45" y="79"/>
                    <a:pt x="40" y="79"/>
                  </a:cubicBezTo>
                  <a:close/>
                  <a:moveTo>
                    <a:pt x="28" y="43"/>
                  </a:moveTo>
                  <a:cubicBezTo>
                    <a:pt x="24" y="54"/>
                    <a:pt x="27" y="66"/>
                    <a:pt x="36" y="69"/>
                  </a:cubicBezTo>
                  <a:cubicBezTo>
                    <a:pt x="40" y="71"/>
                    <a:pt x="44" y="70"/>
                    <a:pt x="48" y="68"/>
                  </a:cubicBezTo>
                  <a:cubicBezTo>
                    <a:pt x="53" y="65"/>
                    <a:pt x="57" y="61"/>
                    <a:pt x="59" y="55"/>
                  </a:cubicBezTo>
                  <a:cubicBezTo>
                    <a:pt x="63" y="44"/>
                    <a:pt x="59" y="33"/>
                    <a:pt x="51" y="30"/>
                  </a:cubicBezTo>
                  <a:cubicBezTo>
                    <a:pt x="47" y="28"/>
                    <a:pt x="42" y="29"/>
                    <a:pt x="38" y="31"/>
                  </a:cubicBezTo>
                  <a:cubicBezTo>
                    <a:pt x="34" y="34"/>
                    <a:pt x="30" y="38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1" name="Freeform 131"/>
            <p:cNvSpPr/>
            <p:nvPr/>
          </p:nvSpPr>
          <p:spPr bwMode="auto">
            <a:xfrm>
              <a:off x="2711450" y="3367088"/>
              <a:ext cx="223838" cy="306387"/>
            </a:xfrm>
            <a:custGeom>
              <a:avLst/>
              <a:gdLst>
                <a:gd name="T0" fmla="*/ 23 w 80"/>
                <a:gd name="T1" fmla="*/ 109 h 109"/>
                <a:gd name="T2" fmla="*/ 21 w 80"/>
                <a:gd name="T3" fmla="*/ 108 h 109"/>
                <a:gd name="T4" fmla="*/ 2 w 80"/>
                <a:gd name="T5" fmla="*/ 83 h 109"/>
                <a:gd name="T6" fmla="*/ 72 w 80"/>
                <a:gd name="T7" fmla="*/ 2 h 109"/>
                <a:gd name="T8" fmla="*/ 79 w 80"/>
                <a:gd name="T9" fmla="*/ 3 h 109"/>
                <a:gd name="T10" fmla="*/ 77 w 80"/>
                <a:gd name="T11" fmla="*/ 10 h 109"/>
                <a:gd name="T12" fmla="*/ 11 w 80"/>
                <a:gd name="T13" fmla="*/ 83 h 109"/>
                <a:gd name="T14" fmla="*/ 25 w 80"/>
                <a:gd name="T15" fmla="*/ 100 h 109"/>
                <a:gd name="T16" fmla="*/ 27 w 80"/>
                <a:gd name="T17" fmla="*/ 106 h 109"/>
                <a:gd name="T18" fmla="*/ 23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23" y="109"/>
                  </a:moveTo>
                  <a:cubicBezTo>
                    <a:pt x="22" y="109"/>
                    <a:pt x="22" y="109"/>
                    <a:pt x="21" y="108"/>
                  </a:cubicBezTo>
                  <a:cubicBezTo>
                    <a:pt x="9" y="102"/>
                    <a:pt x="2" y="94"/>
                    <a:pt x="2" y="83"/>
                  </a:cubicBezTo>
                  <a:cubicBezTo>
                    <a:pt x="0" y="48"/>
                    <a:pt x="70" y="4"/>
                    <a:pt x="72" y="2"/>
                  </a:cubicBezTo>
                  <a:cubicBezTo>
                    <a:pt x="75" y="0"/>
                    <a:pt x="77" y="1"/>
                    <a:pt x="79" y="3"/>
                  </a:cubicBezTo>
                  <a:cubicBezTo>
                    <a:pt x="80" y="5"/>
                    <a:pt x="80" y="8"/>
                    <a:pt x="77" y="10"/>
                  </a:cubicBezTo>
                  <a:cubicBezTo>
                    <a:pt x="59" y="22"/>
                    <a:pt x="10" y="58"/>
                    <a:pt x="11" y="83"/>
                  </a:cubicBezTo>
                  <a:cubicBezTo>
                    <a:pt x="11" y="90"/>
                    <a:pt x="16" y="96"/>
                    <a:pt x="25" y="100"/>
                  </a:cubicBezTo>
                  <a:cubicBezTo>
                    <a:pt x="27" y="101"/>
                    <a:pt x="28" y="104"/>
                    <a:pt x="27" y="106"/>
                  </a:cubicBezTo>
                  <a:cubicBezTo>
                    <a:pt x="26" y="108"/>
                    <a:pt x="25" y="109"/>
                    <a:pt x="23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2" name="Freeform 132"/>
            <p:cNvSpPr/>
            <p:nvPr/>
          </p:nvSpPr>
          <p:spPr bwMode="auto">
            <a:xfrm>
              <a:off x="3252788" y="3367088"/>
              <a:ext cx="223838" cy="306387"/>
            </a:xfrm>
            <a:custGeom>
              <a:avLst/>
              <a:gdLst>
                <a:gd name="T0" fmla="*/ 57 w 80"/>
                <a:gd name="T1" fmla="*/ 109 h 109"/>
                <a:gd name="T2" fmla="*/ 53 w 80"/>
                <a:gd name="T3" fmla="*/ 106 h 109"/>
                <a:gd name="T4" fmla="*/ 55 w 80"/>
                <a:gd name="T5" fmla="*/ 100 h 109"/>
                <a:gd name="T6" fmla="*/ 69 w 80"/>
                <a:gd name="T7" fmla="*/ 83 h 109"/>
                <a:gd name="T8" fmla="*/ 3 w 80"/>
                <a:gd name="T9" fmla="*/ 10 h 109"/>
                <a:gd name="T10" fmla="*/ 1 w 80"/>
                <a:gd name="T11" fmla="*/ 3 h 109"/>
                <a:gd name="T12" fmla="*/ 8 w 80"/>
                <a:gd name="T13" fmla="*/ 2 h 109"/>
                <a:gd name="T14" fmla="*/ 78 w 80"/>
                <a:gd name="T15" fmla="*/ 83 h 109"/>
                <a:gd name="T16" fmla="*/ 59 w 80"/>
                <a:gd name="T17" fmla="*/ 108 h 109"/>
                <a:gd name="T18" fmla="*/ 57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57" y="109"/>
                  </a:moveTo>
                  <a:cubicBezTo>
                    <a:pt x="55" y="109"/>
                    <a:pt x="54" y="108"/>
                    <a:pt x="53" y="106"/>
                  </a:cubicBezTo>
                  <a:cubicBezTo>
                    <a:pt x="52" y="104"/>
                    <a:pt x="53" y="101"/>
                    <a:pt x="55" y="100"/>
                  </a:cubicBezTo>
                  <a:cubicBezTo>
                    <a:pt x="64" y="96"/>
                    <a:pt x="69" y="90"/>
                    <a:pt x="69" y="83"/>
                  </a:cubicBezTo>
                  <a:cubicBezTo>
                    <a:pt x="70" y="58"/>
                    <a:pt x="21" y="22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5" y="0"/>
                    <a:pt x="8" y="2"/>
                  </a:cubicBezTo>
                  <a:cubicBezTo>
                    <a:pt x="11" y="4"/>
                    <a:pt x="80" y="48"/>
                    <a:pt x="78" y="83"/>
                  </a:cubicBezTo>
                  <a:cubicBezTo>
                    <a:pt x="78" y="94"/>
                    <a:pt x="71" y="102"/>
                    <a:pt x="59" y="108"/>
                  </a:cubicBezTo>
                  <a:cubicBezTo>
                    <a:pt x="58" y="109"/>
                    <a:pt x="58" y="109"/>
                    <a:pt x="57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43" name="Freeform 133"/>
          <p:cNvSpPr>
            <a:spLocks noEditPoints="1"/>
          </p:cNvSpPr>
          <p:nvPr/>
        </p:nvSpPr>
        <p:spPr bwMode="auto">
          <a:xfrm>
            <a:off x="2922911" y="2684090"/>
            <a:ext cx="648322" cy="648323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44" name="组合 243"/>
          <p:cNvGrpSpPr/>
          <p:nvPr/>
        </p:nvGrpSpPr>
        <p:grpSpPr>
          <a:xfrm>
            <a:off x="3966806" y="2772352"/>
            <a:ext cx="388352" cy="451739"/>
            <a:chOff x="4518025" y="2933700"/>
            <a:chExt cx="768350" cy="893763"/>
          </a:xfrm>
          <a:solidFill>
            <a:srgbClr val="FC621E"/>
          </a:solidFill>
        </p:grpSpPr>
        <p:sp>
          <p:nvSpPr>
            <p:cNvPr id="245" name="Freeform 134"/>
            <p:cNvSpPr>
              <a:spLocks noEditPoints="1"/>
            </p:cNvSpPr>
            <p:nvPr/>
          </p:nvSpPr>
          <p:spPr bwMode="auto">
            <a:xfrm>
              <a:off x="4548188" y="3246438"/>
              <a:ext cx="606425" cy="250825"/>
            </a:xfrm>
            <a:custGeom>
              <a:avLst/>
              <a:gdLst>
                <a:gd name="T0" fmla="*/ 194 w 216"/>
                <a:gd name="T1" fmla="*/ 89 h 89"/>
                <a:gd name="T2" fmla="*/ 22 w 216"/>
                <a:gd name="T3" fmla="*/ 89 h 89"/>
                <a:gd name="T4" fmla="*/ 0 w 216"/>
                <a:gd name="T5" fmla="*/ 67 h 89"/>
                <a:gd name="T6" fmla="*/ 0 w 216"/>
                <a:gd name="T7" fmla="*/ 5 h 89"/>
                <a:gd name="T8" fmla="*/ 5 w 216"/>
                <a:gd name="T9" fmla="*/ 0 h 89"/>
                <a:gd name="T10" fmla="*/ 211 w 216"/>
                <a:gd name="T11" fmla="*/ 0 h 89"/>
                <a:gd name="T12" fmla="*/ 216 w 216"/>
                <a:gd name="T13" fmla="*/ 5 h 89"/>
                <a:gd name="T14" fmla="*/ 216 w 216"/>
                <a:gd name="T15" fmla="*/ 67 h 89"/>
                <a:gd name="T16" fmla="*/ 194 w 216"/>
                <a:gd name="T17" fmla="*/ 89 h 89"/>
                <a:gd name="T18" fmla="*/ 9 w 216"/>
                <a:gd name="T19" fmla="*/ 9 h 89"/>
                <a:gd name="T20" fmla="*/ 9 w 216"/>
                <a:gd name="T21" fmla="*/ 67 h 89"/>
                <a:gd name="T22" fmla="*/ 22 w 216"/>
                <a:gd name="T23" fmla="*/ 80 h 89"/>
                <a:gd name="T24" fmla="*/ 194 w 216"/>
                <a:gd name="T25" fmla="*/ 80 h 89"/>
                <a:gd name="T26" fmla="*/ 206 w 216"/>
                <a:gd name="T27" fmla="*/ 67 h 89"/>
                <a:gd name="T28" fmla="*/ 206 w 216"/>
                <a:gd name="T29" fmla="*/ 9 h 89"/>
                <a:gd name="T30" fmla="*/ 9 w 216"/>
                <a:gd name="T3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89">
                  <a:moveTo>
                    <a:pt x="194" y="89"/>
                  </a:moveTo>
                  <a:cubicBezTo>
                    <a:pt x="22" y="89"/>
                    <a:pt x="22" y="89"/>
                    <a:pt x="22" y="89"/>
                  </a:cubicBezTo>
                  <a:cubicBezTo>
                    <a:pt x="10" y="89"/>
                    <a:pt x="0" y="79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6" y="2"/>
                    <a:pt x="216" y="5"/>
                  </a:cubicBezTo>
                  <a:cubicBezTo>
                    <a:pt x="216" y="67"/>
                    <a:pt x="216" y="67"/>
                    <a:pt x="216" y="67"/>
                  </a:cubicBezTo>
                  <a:cubicBezTo>
                    <a:pt x="216" y="79"/>
                    <a:pt x="206" y="89"/>
                    <a:pt x="194" y="89"/>
                  </a:cubicBezTo>
                  <a:close/>
                  <a:moveTo>
                    <a:pt x="9" y="9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9" y="74"/>
                    <a:pt x="15" y="80"/>
                    <a:pt x="22" y="8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201" y="80"/>
                    <a:pt x="206" y="74"/>
                    <a:pt x="206" y="67"/>
                  </a:cubicBezTo>
                  <a:cubicBezTo>
                    <a:pt x="206" y="9"/>
                    <a:pt x="206" y="9"/>
                    <a:pt x="206" y="9"/>
                  </a:cubicBez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6" name="Freeform 135"/>
            <p:cNvSpPr>
              <a:spLocks noEditPoints="1"/>
            </p:cNvSpPr>
            <p:nvPr/>
          </p:nvSpPr>
          <p:spPr bwMode="auto">
            <a:xfrm>
              <a:off x="4541838" y="2933700"/>
              <a:ext cx="323850" cy="341312"/>
            </a:xfrm>
            <a:custGeom>
              <a:avLst/>
              <a:gdLst>
                <a:gd name="T0" fmla="*/ 7 w 115"/>
                <a:gd name="T1" fmla="*/ 121 h 122"/>
                <a:gd name="T2" fmla="*/ 2 w 115"/>
                <a:gd name="T3" fmla="*/ 117 h 122"/>
                <a:gd name="T4" fmla="*/ 27 w 115"/>
                <a:gd name="T5" fmla="*/ 34 h 122"/>
                <a:gd name="T6" fmla="*/ 110 w 115"/>
                <a:gd name="T7" fmla="*/ 0 h 122"/>
                <a:gd name="T8" fmla="*/ 115 w 115"/>
                <a:gd name="T9" fmla="*/ 5 h 122"/>
                <a:gd name="T10" fmla="*/ 115 w 115"/>
                <a:gd name="T11" fmla="*/ 117 h 122"/>
                <a:gd name="T12" fmla="*/ 112 w 115"/>
                <a:gd name="T13" fmla="*/ 121 h 122"/>
                <a:gd name="T14" fmla="*/ 108 w 115"/>
                <a:gd name="T15" fmla="*/ 121 h 122"/>
                <a:gd name="T16" fmla="*/ 17 w 115"/>
                <a:gd name="T17" fmla="*/ 70 h 122"/>
                <a:gd name="T18" fmla="*/ 11 w 115"/>
                <a:gd name="T19" fmla="*/ 116 h 122"/>
                <a:gd name="T20" fmla="*/ 7 w 115"/>
                <a:gd name="T21" fmla="*/ 121 h 122"/>
                <a:gd name="T22" fmla="*/ 7 w 115"/>
                <a:gd name="T23" fmla="*/ 121 h 122"/>
                <a:gd name="T24" fmla="*/ 20 w 115"/>
                <a:gd name="T25" fmla="*/ 62 h 122"/>
                <a:gd name="T26" fmla="*/ 105 w 115"/>
                <a:gd name="T27" fmla="*/ 109 h 122"/>
                <a:gd name="T28" fmla="*/ 105 w 115"/>
                <a:gd name="T29" fmla="*/ 9 h 122"/>
                <a:gd name="T30" fmla="*/ 34 w 115"/>
                <a:gd name="T31" fmla="*/ 40 h 122"/>
                <a:gd name="T32" fmla="*/ 20 w 115"/>
                <a:gd name="T33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22">
                  <a:moveTo>
                    <a:pt x="7" y="121"/>
                  </a:moveTo>
                  <a:cubicBezTo>
                    <a:pt x="4" y="121"/>
                    <a:pt x="2" y="119"/>
                    <a:pt x="2" y="117"/>
                  </a:cubicBezTo>
                  <a:cubicBezTo>
                    <a:pt x="0" y="82"/>
                    <a:pt x="8" y="54"/>
                    <a:pt x="27" y="34"/>
                  </a:cubicBezTo>
                  <a:cubicBezTo>
                    <a:pt x="59" y="0"/>
                    <a:pt x="108" y="0"/>
                    <a:pt x="110" y="0"/>
                  </a:cubicBezTo>
                  <a:cubicBezTo>
                    <a:pt x="112" y="0"/>
                    <a:pt x="115" y="2"/>
                    <a:pt x="115" y="5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4" y="120"/>
                    <a:pt x="112" y="121"/>
                  </a:cubicBezTo>
                  <a:cubicBezTo>
                    <a:pt x="111" y="121"/>
                    <a:pt x="109" y="122"/>
                    <a:pt x="108" y="12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2" y="84"/>
                    <a:pt x="10" y="99"/>
                    <a:pt x="11" y="116"/>
                  </a:cubicBezTo>
                  <a:cubicBezTo>
                    <a:pt x="12" y="119"/>
                    <a:pt x="10" y="121"/>
                    <a:pt x="7" y="121"/>
                  </a:cubicBezTo>
                  <a:cubicBezTo>
                    <a:pt x="7" y="121"/>
                    <a:pt x="7" y="121"/>
                    <a:pt x="7" y="121"/>
                  </a:cubicBezTo>
                  <a:close/>
                  <a:moveTo>
                    <a:pt x="20" y="62"/>
                  </a:moveTo>
                  <a:cubicBezTo>
                    <a:pt x="105" y="109"/>
                    <a:pt x="105" y="109"/>
                    <a:pt x="105" y="10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3" y="10"/>
                    <a:pt x="58" y="15"/>
                    <a:pt x="34" y="40"/>
                  </a:cubicBezTo>
                  <a:cubicBezTo>
                    <a:pt x="28" y="47"/>
                    <a:pt x="24" y="54"/>
                    <a:pt x="2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7" name="Freeform 136"/>
            <p:cNvSpPr/>
            <p:nvPr/>
          </p:nvSpPr>
          <p:spPr bwMode="auto">
            <a:xfrm>
              <a:off x="4697413" y="2970213"/>
              <a:ext cx="168275" cy="301625"/>
            </a:xfrm>
            <a:custGeom>
              <a:avLst/>
              <a:gdLst>
                <a:gd name="T0" fmla="*/ 55 w 60"/>
                <a:gd name="T1" fmla="*/ 108 h 108"/>
                <a:gd name="T2" fmla="*/ 51 w 60"/>
                <a:gd name="T3" fmla="*/ 106 h 108"/>
                <a:gd name="T4" fmla="*/ 1 w 60"/>
                <a:gd name="T5" fmla="*/ 7 h 108"/>
                <a:gd name="T6" fmla="*/ 4 w 60"/>
                <a:gd name="T7" fmla="*/ 1 h 108"/>
                <a:gd name="T8" fmla="*/ 10 w 60"/>
                <a:gd name="T9" fmla="*/ 3 h 108"/>
                <a:gd name="T10" fmla="*/ 59 w 60"/>
                <a:gd name="T11" fmla="*/ 102 h 108"/>
                <a:gd name="T12" fmla="*/ 57 w 60"/>
                <a:gd name="T13" fmla="*/ 108 h 108"/>
                <a:gd name="T14" fmla="*/ 55 w 60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08">
                  <a:moveTo>
                    <a:pt x="55" y="108"/>
                  </a:moveTo>
                  <a:cubicBezTo>
                    <a:pt x="53" y="108"/>
                    <a:pt x="52" y="107"/>
                    <a:pt x="51" y="10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0" y="104"/>
                    <a:pt x="59" y="107"/>
                    <a:pt x="57" y="108"/>
                  </a:cubicBezTo>
                  <a:cubicBezTo>
                    <a:pt x="56" y="108"/>
                    <a:pt x="56" y="108"/>
                    <a:pt x="55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8" name="Freeform 137"/>
            <p:cNvSpPr>
              <a:spLocks noEditPoints="1"/>
            </p:cNvSpPr>
            <p:nvPr/>
          </p:nvSpPr>
          <p:spPr bwMode="auto">
            <a:xfrm>
              <a:off x="4518025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9" name="Freeform 138"/>
            <p:cNvSpPr>
              <a:spLocks noEditPoints="1"/>
            </p:cNvSpPr>
            <p:nvPr/>
          </p:nvSpPr>
          <p:spPr bwMode="auto">
            <a:xfrm>
              <a:off x="4565650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2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4" y="9"/>
                    <a:pt x="9" y="14"/>
                    <a:pt x="9" y="20"/>
                  </a:cubicBezTo>
                  <a:cubicBezTo>
                    <a:pt x="9" y="27"/>
                    <a:pt x="14" y="32"/>
                    <a:pt x="21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0" name="Freeform 139"/>
            <p:cNvSpPr>
              <a:spLocks noEditPoints="1"/>
            </p:cNvSpPr>
            <p:nvPr/>
          </p:nvSpPr>
          <p:spPr bwMode="auto">
            <a:xfrm>
              <a:off x="5019675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3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5" y="9"/>
                    <a:pt x="9" y="14"/>
                    <a:pt x="9" y="20"/>
                  </a:cubicBezTo>
                  <a:cubicBezTo>
                    <a:pt x="9" y="27"/>
                    <a:pt x="15" y="32"/>
                    <a:pt x="21" y="32"/>
                  </a:cubicBezTo>
                  <a:cubicBezTo>
                    <a:pt x="27" y="32"/>
                    <a:pt x="33" y="27"/>
                    <a:pt x="33" y="20"/>
                  </a:cubicBezTo>
                  <a:cubicBezTo>
                    <a:pt x="33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1" name="Freeform 140"/>
            <p:cNvSpPr>
              <a:spLocks noEditPoints="1"/>
            </p:cNvSpPr>
            <p:nvPr/>
          </p:nvSpPr>
          <p:spPr bwMode="auto">
            <a:xfrm>
              <a:off x="4972050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2" name="Freeform 141"/>
            <p:cNvSpPr/>
            <p:nvPr/>
          </p:nvSpPr>
          <p:spPr bwMode="auto">
            <a:xfrm>
              <a:off x="4705350" y="3709988"/>
              <a:ext cx="292100" cy="25400"/>
            </a:xfrm>
            <a:custGeom>
              <a:avLst/>
              <a:gdLst>
                <a:gd name="T0" fmla="*/ 99 w 104"/>
                <a:gd name="T1" fmla="*/ 9 h 9"/>
                <a:gd name="T2" fmla="*/ 4 w 104"/>
                <a:gd name="T3" fmla="*/ 9 h 9"/>
                <a:gd name="T4" fmla="*/ 0 w 104"/>
                <a:gd name="T5" fmla="*/ 4 h 9"/>
                <a:gd name="T6" fmla="*/ 4 w 104"/>
                <a:gd name="T7" fmla="*/ 0 h 9"/>
                <a:gd name="T8" fmla="*/ 99 w 104"/>
                <a:gd name="T9" fmla="*/ 0 h 9"/>
                <a:gd name="T10" fmla="*/ 104 w 104"/>
                <a:gd name="T11" fmla="*/ 4 h 9"/>
                <a:gd name="T12" fmla="*/ 99 w 10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">
                  <a:moveTo>
                    <a:pt x="9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7"/>
                    <a:pt x="102" y="9"/>
                    <a:pt x="9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3" name="Freeform 142"/>
            <p:cNvSpPr/>
            <p:nvPr/>
          </p:nvSpPr>
          <p:spPr bwMode="auto">
            <a:xfrm>
              <a:off x="4610100" y="3468688"/>
              <a:ext cx="414338" cy="266700"/>
            </a:xfrm>
            <a:custGeom>
              <a:avLst/>
              <a:gdLst>
                <a:gd name="T0" fmla="*/ 5 w 148"/>
                <a:gd name="T1" fmla="*/ 95 h 95"/>
                <a:gd name="T2" fmla="*/ 1 w 148"/>
                <a:gd name="T3" fmla="*/ 93 h 95"/>
                <a:gd name="T4" fmla="*/ 2 w 148"/>
                <a:gd name="T5" fmla="*/ 86 h 95"/>
                <a:gd name="T6" fmla="*/ 140 w 148"/>
                <a:gd name="T7" fmla="*/ 1 h 95"/>
                <a:gd name="T8" fmla="*/ 147 w 148"/>
                <a:gd name="T9" fmla="*/ 3 h 95"/>
                <a:gd name="T10" fmla="*/ 145 w 148"/>
                <a:gd name="T11" fmla="*/ 9 h 95"/>
                <a:gd name="T12" fmla="*/ 7 w 148"/>
                <a:gd name="T13" fmla="*/ 94 h 95"/>
                <a:gd name="T14" fmla="*/ 5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5" y="95"/>
                  </a:moveTo>
                  <a:cubicBezTo>
                    <a:pt x="3" y="95"/>
                    <a:pt x="2" y="94"/>
                    <a:pt x="1" y="93"/>
                  </a:cubicBezTo>
                  <a:cubicBezTo>
                    <a:pt x="0" y="91"/>
                    <a:pt x="0" y="88"/>
                    <a:pt x="2" y="86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3" y="0"/>
                    <a:pt x="145" y="1"/>
                    <a:pt x="147" y="3"/>
                  </a:cubicBezTo>
                  <a:cubicBezTo>
                    <a:pt x="148" y="5"/>
                    <a:pt x="147" y="8"/>
                    <a:pt x="145" y="9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6" y="95"/>
                    <a:pt x="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4" name="Freeform 143"/>
            <p:cNvSpPr/>
            <p:nvPr/>
          </p:nvSpPr>
          <p:spPr bwMode="auto">
            <a:xfrm>
              <a:off x="4676775" y="3468688"/>
              <a:ext cx="415925" cy="266700"/>
            </a:xfrm>
            <a:custGeom>
              <a:avLst/>
              <a:gdLst>
                <a:gd name="T0" fmla="*/ 143 w 148"/>
                <a:gd name="T1" fmla="*/ 95 h 95"/>
                <a:gd name="T2" fmla="*/ 141 w 148"/>
                <a:gd name="T3" fmla="*/ 94 h 95"/>
                <a:gd name="T4" fmla="*/ 3 w 148"/>
                <a:gd name="T5" fmla="*/ 9 h 95"/>
                <a:gd name="T6" fmla="*/ 1 w 148"/>
                <a:gd name="T7" fmla="*/ 3 h 95"/>
                <a:gd name="T8" fmla="*/ 7 w 148"/>
                <a:gd name="T9" fmla="*/ 1 h 95"/>
                <a:gd name="T10" fmla="*/ 145 w 148"/>
                <a:gd name="T11" fmla="*/ 86 h 95"/>
                <a:gd name="T12" fmla="*/ 147 w 148"/>
                <a:gd name="T13" fmla="*/ 93 h 95"/>
                <a:gd name="T14" fmla="*/ 143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143" y="95"/>
                  </a:moveTo>
                  <a:cubicBezTo>
                    <a:pt x="142" y="95"/>
                    <a:pt x="141" y="95"/>
                    <a:pt x="141" y="9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8" y="88"/>
                    <a:pt x="148" y="91"/>
                    <a:pt x="147" y="93"/>
                  </a:cubicBezTo>
                  <a:cubicBezTo>
                    <a:pt x="146" y="94"/>
                    <a:pt x="145" y="95"/>
                    <a:pt x="14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5" name="Freeform 144"/>
            <p:cNvSpPr/>
            <p:nvPr/>
          </p:nvSpPr>
          <p:spPr bwMode="auto">
            <a:xfrm>
              <a:off x="5019675" y="3076575"/>
              <a:ext cx="209550" cy="314325"/>
            </a:xfrm>
            <a:custGeom>
              <a:avLst/>
              <a:gdLst>
                <a:gd name="T0" fmla="*/ 5 w 75"/>
                <a:gd name="T1" fmla="*/ 112 h 112"/>
                <a:gd name="T2" fmla="*/ 3 w 75"/>
                <a:gd name="T3" fmla="*/ 111 h 112"/>
                <a:gd name="T4" fmla="*/ 0 w 75"/>
                <a:gd name="T5" fmla="*/ 106 h 112"/>
                <a:gd name="T6" fmla="*/ 26 w 75"/>
                <a:gd name="T7" fmla="*/ 25 h 112"/>
                <a:gd name="T8" fmla="*/ 28 w 75"/>
                <a:gd name="T9" fmla="*/ 22 h 112"/>
                <a:gd name="T10" fmla="*/ 68 w 75"/>
                <a:gd name="T11" fmla="*/ 1 h 112"/>
                <a:gd name="T12" fmla="*/ 74 w 75"/>
                <a:gd name="T13" fmla="*/ 3 h 112"/>
                <a:gd name="T14" fmla="*/ 72 w 75"/>
                <a:gd name="T15" fmla="*/ 9 h 112"/>
                <a:gd name="T16" fmla="*/ 34 w 75"/>
                <a:gd name="T17" fmla="*/ 30 h 112"/>
                <a:gd name="T18" fmla="*/ 9 w 75"/>
                <a:gd name="T19" fmla="*/ 108 h 112"/>
                <a:gd name="T20" fmla="*/ 5 w 75"/>
                <a:gd name="T2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12">
                  <a:moveTo>
                    <a:pt x="5" y="112"/>
                  </a:moveTo>
                  <a:cubicBezTo>
                    <a:pt x="4" y="112"/>
                    <a:pt x="4" y="112"/>
                    <a:pt x="3" y="111"/>
                  </a:cubicBezTo>
                  <a:cubicBezTo>
                    <a:pt x="1" y="111"/>
                    <a:pt x="0" y="108"/>
                    <a:pt x="0" y="10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7" y="23"/>
                    <a:pt x="28" y="2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70" y="0"/>
                    <a:pt x="73" y="0"/>
                    <a:pt x="74" y="3"/>
                  </a:cubicBezTo>
                  <a:cubicBezTo>
                    <a:pt x="75" y="5"/>
                    <a:pt x="74" y="8"/>
                    <a:pt x="72" y="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10"/>
                    <a:pt x="7" y="112"/>
                    <a:pt x="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6" name="Freeform 145"/>
            <p:cNvSpPr>
              <a:spLocks noEditPoints="1"/>
            </p:cNvSpPr>
            <p:nvPr/>
          </p:nvSpPr>
          <p:spPr bwMode="auto">
            <a:xfrm>
              <a:off x="5207000" y="3033713"/>
              <a:ext cx="79375" cy="79375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10 h 28"/>
                <a:gd name="T12" fmla="*/ 9 w 28"/>
                <a:gd name="T13" fmla="*/ 14 h 28"/>
                <a:gd name="T14" fmla="*/ 14 w 28"/>
                <a:gd name="T15" fmla="*/ 19 h 28"/>
                <a:gd name="T16" fmla="*/ 18 w 28"/>
                <a:gd name="T17" fmla="*/ 14 h 28"/>
                <a:gd name="T18" fmla="*/ 14 w 28"/>
                <a:gd name="T1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1" y="0"/>
                    <a:pt x="28" y="7"/>
                    <a:pt x="28" y="14"/>
                  </a:cubicBezTo>
                  <a:cubicBezTo>
                    <a:pt x="28" y="22"/>
                    <a:pt x="21" y="28"/>
                    <a:pt x="14" y="28"/>
                  </a:cubicBezTo>
                  <a:close/>
                  <a:moveTo>
                    <a:pt x="14" y="10"/>
                  </a:moveTo>
                  <a:cubicBezTo>
                    <a:pt x="11" y="10"/>
                    <a:pt x="9" y="12"/>
                    <a:pt x="9" y="14"/>
                  </a:cubicBezTo>
                  <a:cubicBezTo>
                    <a:pt x="9" y="17"/>
                    <a:pt x="11" y="19"/>
                    <a:pt x="14" y="19"/>
                  </a:cubicBezTo>
                  <a:cubicBezTo>
                    <a:pt x="16" y="19"/>
                    <a:pt x="18" y="17"/>
                    <a:pt x="18" y="14"/>
                  </a:cubicBezTo>
                  <a:cubicBezTo>
                    <a:pt x="18" y="12"/>
                    <a:pt x="16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57" name="Freeform 146"/>
          <p:cNvSpPr>
            <a:spLocks noEditPoints="1"/>
          </p:cNvSpPr>
          <p:nvPr/>
        </p:nvSpPr>
        <p:spPr bwMode="auto">
          <a:xfrm>
            <a:off x="3821575" y="2684090"/>
            <a:ext cx="648322" cy="648323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58" name="组合 257"/>
          <p:cNvGrpSpPr/>
          <p:nvPr/>
        </p:nvGrpSpPr>
        <p:grpSpPr>
          <a:xfrm>
            <a:off x="4876703" y="2763526"/>
            <a:ext cx="295276" cy="499080"/>
            <a:chOff x="6318250" y="2916238"/>
            <a:chExt cx="584200" cy="987425"/>
          </a:xfrm>
          <a:solidFill>
            <a:srgbClr val="FC621E"/>
          </a:solidFill>
        </p:grpSpPr>
        <p:sp>
          <p:nvSpPr>
            <p:cNvPr id="259" name="Freeform 147"/>
            <p:cNvSpPr>
              <a:spLocks noEditPoints="1"/>
            </p:cNvSpPr>
            <p:nvPr/>
          </p:nvSpPr>
          <p:spPr bwMode="auto">
            <a:xfrm>
              <a:off x="6430963" y="3028950"/>
              <a:ext cx="358775" cy="358775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64 h 128"/>
                <a:gd name="T8" fmla="*/ 64 w 128"/>
                <a:gd name="T9" fmla="*/ 128 h 128"/>
                <a:gd name="T10" fmla="*/ 64 w 128"/>
                <a:gd name="T11" fmla="*/ 9 h 128"/>
                <a:gd name="T12" fmla="*/ 9 w 128"/>
                <a:gd name="T13" fmla="*/ 64 h 128"/>
                <a:gd name="T14" fmla="*/ 64 w 128"/>
                <a:gd name="T15" fmla="*/ 118 h 128"/>
                <a:gd name="T16" fmla="*/ 119 w 128"/>
                <a:gd name="T17" fmla="*/ 64 h 128"/>
                <a:gd name="T18" fmla="*/ 64 w 128"/>
                <a:gd name="T19" fmla="*/ 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4"/>
                  </a:cubicBezTo>
                  <a:cubicBezTo>
                    <a:pt x="9" y="94"/>
                    <a:pt x="34" y="118"/>
                    <a:pt x="64" y="118"/>
                  </a:cubicBezTo>
                  <a:cubicBezTo>
                    <a:pt x="94" y="118"/>
                    <a:pt x="119" y="94"/>
                    <a:pt x="119" y="64"/>
                  </a:cubicBezTo>
                  <a:cubicBezTo>
                    <a:pt x="119" y="34"/>
                    <a:pt x="94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0" name="Freeform 148"/>
            <p:cNvSpPr>
              <a:spLocks noEditPoints="1"/>
            </p:cNvSpPr>
            <p:nvPr/>
          </p:nvSpPr>
          <p:spPr bwMode="auto">
            <a:xfrm>
              <a:off x="6318250" y="2916238"/>
              <a:ext cx="584200" cy="987425"/>
            </a:xfrm>
            <a:custGeom>
              <a:avLst/>
              <a:gdLst>
                <a:gd name="T0" fmla="*/ 72 w 208"/>
                <a:gd name="T1" fmla="*/ 319 h 352"/>
                <a:gd name="T2" fmla="*/ 86 w 208"/>
                <a:gd name="T3" fmla="*/ 203 h 352"/>
                <a:gd name="T4" fmla="*/ 31 w 208"/>
                <a:gd name="T5" fmla="*/ 177 h 352"/>
                <a:gd name="T6" fmla="*/ 0 w 208"/>
                <a:gd name="T7" fmla="*/ 104 h 352"/>
                <a:gd name="T8" fmla="*/ 31 w 208"/>
                <a:gd name="T9" fmla="*/ 30 h 352"/>
                <a:gd name="T10" fmla="*/ 104 w 208"/>
                <a:gd name="T11" fmla="*/ 0 h 352"/>
                <a:gd name="T12" fmla="*/ 177 w 208"/>
                <a:gd name="T13" fmla="*/ 30 h 352"/>
                <a:gd name="T14" fmla="*/ 208 w 208"/>
                <a:gd name="T15" fmla="*/ 104 h 352"/>
                <a:gd name="T16" fmla="*/ 177 w 208"/>
                <a:gd name="T17" fmla="*/ 177 h 352"/>
                <a:gd name="T18" fmla="*/ 122 w 208"/>
                <a:gd name="T19" fmla="*/ 203 h 352"/>
                <a:gd name="T20" fmla="*/ 136 w 208"/>
                <a:gd name="T21" fmla="*/ 319 h 352"/>
                <a:gd name="T22" fmla="*/ 78 w 208"/>
                <a:gd name="T23" fmla="*/ 180 h 352"/>
                <a:gd name="T24" fmla="*/ 96 w 208"/>
                <a:gd name="T25" fmla="*/ 200 h 352"/>
                <a:gd name="T26" fmla="*/ 95 w 208"/>
                <a:gd name="T27" fmla="*/ 286 h 352"/>
                <a:gd name="T28" fmla="*/ 104 w 208"/>
                <a:gd name="T29" fmla="*/ 343 h 352"/>
                <a:gd name="T30" fmla="*/ 113 w 208"/>
                <a:gd name="T31" fmla="*/ 286 h 352"/>
                <a:gd name="T32" fmla="*/ 112 w 208"/>
                <a:gd name="T33" fmla="*/ 200 h 352"/>
                <a:gd name="T34" fmla="*/ 130 w 208"/>
                <a:gd name="T35" fmla="*/ 180 h 352"/>
                <a:gd name="T36" fmla="*/ 78 w 208"/>
                <a:gd name="T37" fmla="*/ 180 h 352"/>
                <a:gd name="T38" fmla="*/ 171 w 208"/>
                <a:gd name="T39" fmla="*/ 171 h 352"/>
                <a:gd name="T40" fmla="*/ 139 w 208"/>
                <a:gd name="T41" fmla="*/ 176 h 352"/>
                <a:gd name="T42" fmla="*/ 37 w 208"/>
                <a:gd name="T43" fmla="*/ 171 h 352"/>
                <a:gd name="T44" fmla="*/ 32 w 208"/>
                <a:gd name="T45" fmla="*/ 139 h 352"/>
                <a:gd name="T46" fmla="*/ 33 w 208"/>
                <a:gd name="T47" fmla="*/ 104 h 352"/>
                <a:gd name="T48" fmla="*/ 175 w 208"/>
                <a:gd name="T49" fmla="*/ 104 h 352"/>
                <a:gd name="T50" fmla="*/ 180 w 208"/>
                <a:gd name="T51" fmla="*/ 78 h 352"/>
                <a:gd name="T52" fmla="*/ 180 w 208"/>
                <a:gd name="T53" fmla="*/ 130 h 352"/>
                <a:gd name="T54" fmla="*/ 180 w 208"/>
                <a:gd name="T55" fmla="*/ 78 h 352"/>
                <a:gd name="T56" fmla="*/ 9 w 208"/>
                <a:gd name="T57" fmla="*/ 104 h 352"/>
                <a:gd name="T58" fmla="*/ 24 w 208"/>
                <a:gd name="T59" fmla="*/ 104 h 352"/>
                <a:gd name="T60" fmla="*/ 139 w 208"/>
                <a:gd name="T61" fmla="*/ 32 h 352"/>
                <a:gd name="T62" fmla="*/ 171 w 208"/>
                <a:gd name="T63" fmla="*/ 37 h 352"/>
                <a:gd name="T64" fmla="*/ 56 w 208"/>
                <a:gd name="T65" fmla="*/ 29 h 352"/>
                <a:gd name="T66" fmla="*/ 32 w 208"/>
                <a:gd name="T67" fmla="*/ 69 h 352"/>
                <a:gd name="T68" fmla="*/ 56 w 208"/>
                <a:gd name="T69" fmla="*/ 29 h 352"/>
                <a:gd name="T70" fmla="*/ 130 w 208"/>
                <a:gd name="T71" fmla="*/ 28 h 352"/>
                <a:gd name="T72" fmla="*/ 78 w 208"/>
                <a:gd name="T73" fmla="*/ 2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352">
                  <a:moveTo>
                    <a:pt x="104" y="352"/>
                  </a:moveTo>
                  <a:cubicBezTo>
                    <a:pt x="83" y="352"/>
                    <a:pt x="72" y="340"/>
                    <a:pt x="72" y="319"/>
                  </a:cubicBezTo>
                  <a:cubicBezTo>
                    <a:pt x="72" y="310"/>
                    <a:pt x="77" y="297"/>
                    <a:pt x="86" y="282"/>
                  </a:cubicBezTo>
                  <a:cubicBezTo>
                    <a:pt x="86" y="203"/>
                    <a:pt x="86" y="203"/>
                    <a:pt x="86" y="203"/>
                  </a:cubicBezTo>
                  <a:cubicBezTo>
                    <a:pt x="79" y="199"/>
                    <a:pt x="73" y="193"/>
                    <a:pt x="70" y="185"/>
                  </a:cubicBezTo>
                  <a:cubicBezTo>
                    <a:pt x="57" y="191"/>
                    <a:pt x="41" y="188"/>
                    <a:pt x="31" y="177"/>
                  </a:cubicBezTo>
                  <a:cubicBezTo>
                    <a:pt x="20" y="167"/>
                    <a:pt x="17" y="151"/>
                    <a:pt x="23" y="137"/>
                  </a:cubicBezTo>
                  <a:cubicBezTo>
                    <a:pt x="9" y="132"/>
                    <a:pt x="0" y="119"/>
                    <a:pt x="0" y="104"/>
                  </a:cubicBezTo>
                  <a:cubicBezTo>
                    <a:pt x="0" y="89"/>
                    <a:pt x="9" y="76"/>
                    <a:pt x="23" y="70"/>
                  </a:cubicBezTo>
                  <a:cubicBezTo>
                    <a:pt x="17" y="57"/>
                    <a:pt x="20" y="41"/>
                    <a:pt x="31" y="30"/>
                  </a:cubicBezTo>
                  <a:cubicBezTo>
                    <a:pt x="41" y="20"/>
                    <a:pt x="57" y="17"/>
                    <a:pt x="70" y="23"/>
                  </a:cubicBezTo>
                  <a:cubicBezTo>
                    <a:pt x="76" y="9"/>
                    <a:pt x="89" y="0"/>
                    <a:pt x="104" y="0"/>
                  </a:cubicBezTo>
                  <a:cubicBezTo>
                    <a:pt x="119" y="0"/>
                    <a:pt x="132" y="9"/>
                    <a:pt x="138" y="23"/>
                  </a:cubicBezTo>
                  <a:cubicBezTo>
                    <a:pt x="151" y="17"/>
                    <a:pt x="167" y="20"/>
                    <a:pt x="177" y="30"/>
                  </a:cubicBezTo>
                  <a:cubicBezTo>
                    <a:pt x="188" y="41"/>
                    <a:pt x="191" y="57"/>
                    <a:pt x="185" y="70"/>
                  </a:cubicBezTo>
                  <a:cubicBezTo>
                    <a:pt x="199" y="76"/>
                    <a:pt x="208" y="89"/>
                    <a:pt x="208" y="104"/>
                  </a:cubicBezTo>
                  <a:cubicBezTo>
                    <a:pt x="208" y="119"/>
                    <a:pt x="199" y="132"/>
                    <a:pt x="185" y="137"/>
                  </a:cubicBezTo>
                  <a:cubicBezTo>
                    <a:pt x="191" y="151"/>
                    <a:pt x="188" y="167"/>
                    <a:pt x="177" y="177"/>
                  </a:cubicBezTo>
                  <a:cubicBezTo>
                    <a:pt x="167" y="188"/>
                    <a:pt x="151" y="191"/>
                    <a:pt x="138" y="185"/>
                  </a:cubicBezTo>
                  <a:cubicBezTo>
                    <a:pt x="135" y="193"/>
                    <a:pt x="129" y="199"/>
                    <a:pt x="122" y="203"/>
                  </a:cubicBezTo>
                  <a:cubicBezTo>
                    <a:pt x="122" y="282"/>
                    <a:pt x="122" y="282"/>
                    <a:pt x="122" y="282"/>
                  </a:cubicBezTo>
                  <a:cubicBezTo>
                    <a:pt x="131" y="297"/>
                    <a:pt x="136" y="310"/>
                    <a:pt x="136" y="319"/>
                  </a:cubicBezTo>
                  <a:cubicBezTo>
                    <a:pt x="136" y="340"/>
                    <a:pt x="125" y="352"/>
                    <a:pt x="104" y="352"/>
                  </a:cubicBezTo>
                  <a:close/>
                  <a:moveTo>
                    <a:pt x="78" y="180"/>
                  </a:moveTo>
                  <a:cubicBezTo>
                    <a:pt x="80" y="187"/>
                    <a:pt x="86" y="193"/>
                    <a:pt x="93" y="196"/>
                  </a:cubicBezTo>
                  <a:cubicBezTo>
                    <a:pt x="95" y="197"/>
                    <a:pt x="96" y="199"/>
                    <a:pt x="96" y="200"/>
                  </a:cubicBezTo>
                  <a:cubicBezTo>
                    <a:pt x="96" y="284"/>
                    <a:pt x="96" y="284"/>
                    <a:pt x="96" y="284"/>
                  </a:cubicBezTo>
                  <a:cubicBezTo>
                    <a:pt x="96" y="284"/>
                    <a:pt x="95" y="285"/>
                    <a:pt x="95" y="286"/>
                  </a:cubicBezTo>
                  <a:cubicBezTo>
                    <a:pt x="86" y="300"/>
                    <a:pt x="81" y="311"/>
                    <a:pt x="81" y="319"/>
                  </a:cubicBezTo>
                  <a:cubicBezTo>
                    <a:pt x="81" y="335"/>
                    <a:pt x="88" y="343"/>
                    <a:pt x="104" y="343"/>
                  </a:cubicBezTo>
                  <a:cubicBezTo>
                    <a:pt x="120" y="343"/>
                    <a:pt x="127" y="335"/>
                    <a:pt x="127" y="319"/>
                  </a:cubicBezTo>
                  <a:cubicBezTo>
                    <a:pt x="127" y="311"/>
                    <a:pt x="122" y="300"/>
                    <a:pt x="113" y="286"/>
                  </a:cubicBezTo>
                  <a:cubicBezTo>
                    <a:pt x="113" y="285"/>
                    <a:pt x="112" y="284"/>
                    <a:pt x="112" y="284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112" y="199"/>
                    <a:pt x="113" y="197"/>
                    <a:pt x="115" y="196"/>
                  </a:cubicBezTo>
                  <a:cubicBezTo>
                    <a:pt x="122" y="193"/>
                    <a:pt x="128" y="187"/>
                    <a:pt x="130" y="180"/>
                  </a:cubicBezTo>
                  <a:cubicBezTo>
                    <a:pt x="122" y="182"/>
                    <a:pt x="113" y="184"/>
                    <a:pt x="104" y="184"/>
                  </a:cubicBezTo>
                  <a:cubicBezTo>
                    <a:pt x="95" y="184"/>
                    <a:pt x="86" y="182"/>
                    <a:pt x="78" y="180"/>
                  </a:cubicBezTo>
                  <a:close/>
                  <a:moveTo>
                    <a:pt x="139" y="176"/>
                  </a:moveTo>
                  <a:cubicBezTo>
                    <a:pt x="150" y="181"/>
                    <a:pt x="162" y="179"/>
                    <a:pt x="171" y="171"/>
                  </a:cubicBezTo>
                  <a:cubicBezTo>
                    <a:pt x="179" y="162"/>
                    <a:pt x="181" y="150"/>
                    <a:pt x="176" y="139"/>
                  </a:cubicBezTo>
                  <a:cubicBezTo>
                    <a:pt x="168" y="155"/>
                    <a:pt x="155" y="168"/>
                    <a:pt x="139" y="176"/>
                  </a:cubicBezTo>
                  <a:close/>
                  <a:moveTo>
                    <a:pt x="32" y="139"/>
                  </a:moveTo>
                  <a:cubicBezTo>
                    <a:pt x="27" y="150"/>
                    <a:pt x="29" y="162"/>
                    <a:pt x="37" y="171"/>
                  </a:cubicBezTo>
                  <a:cubicBezTo>
                    <a:pt x="46" y="179"/>
                    <a:pt x="58" y="181"/>
                    <a:pt x="69" y="176"/>
                  </a:cubicBezTo>
                  <a:cubicBezTo>
                    <a:pt x="53" y="168"/>
                    <a:pt x="40" y="155"/>
                    <a:pt x="32" y="139"/>
                  </a:cubicBezTo>
                  <a:close/>
                  <a:moveTo>
                    <a:pt x="104" y="33"/>
                  </a:moveTo>
                  <a:cubicBezTo>
                    <a:pt x="65" y="33"/>
                    <a:pt x="33" y="65"/>
                    <a:pt x="33" y="104"/>
                  </a:cubicBezTo>
                  <a:cubicBezTo>
                    <a:pt x="33" y="143"/>
                    <a:pt x="65" y="175"/>
                    <a:pt x="104" y="175"/>
                  </a:cubicBezTo>
                  <a:cubicBezTo>
                    <a:pt x="143" y="175"/>
                    <a:pt x="175" y="143"/>
                    <a:pt x="175" y="104"/>
                  </a:cubicBezTo>
                  <a:cubicBezTo>
                    <a:pt x="175" y="65"/>
                    <a:pt x="143" y="33"/>
                    <a:pt x="104" y="33"/>
                  </a:cubicBezTo>
                  <a:close/>
                  <a:moveTo>
                    <a:pt x="180" y="78"/>
                  </a:moveTo>
                  <a:cubicBezTo>
                    <a:pt x="183" y="86"/>
                    <a:pt x="184" y="95"/>
                    <a:pt x="184" y="104"/>
                  </a:cubicBezTo>
                  <a:cubicBezTo>
                    <a:pt x="184" y="113"/>
                    <a:pt x="183" y="122"/>
                    <a:pt x="180" y="130"/>
                  </a:cubicBezTo>
                  <a:cubicBezTo>
                    <a:pt x="191" y="126"/>
                    <a:pt x="199" y="116"/>
                    <a:pt x="199" y="104"/>
                  </a:cubicBezTo>
                  <a:cubicBezTo>
                    <a:pt x="199" y="92"/>
                    <a:pt x="191" y="82"/>
                    <a:pt x="180" y="78"/>
                  </a:cubicBezTo>
                  <a:close/>
                  <a:moveTo>
                    <a:pt x="28" y="78"/>
                  </a:moveTo>
                  <a:cubicBezTo>
                    <a:pt x="17" y="82"/>
                    <a:pt x="9" y="92"/>
                    <a:pt x="9" y="104"/>
                  </a:cubicBezTo>
                  <a:cubicBezTo>
                    <a:pt x="9" y="116"/>
                    <a:pt x="17" y="126"/>
                    <a:pt x="28" y="130"/>
                  </a:cubicBezTo>
                  <a:cubicBezTo>
                    <a:pt x="25" y="122"/>
                    <a:pt x="24" y="113"/>
                    <a:pt x="24" y="104"/>
                  </a:cubicBezTo>
                  <a:cubicBezTo>
                    <a:pt x="24" y="95"/>
                    <a:pt x="25" y="86"/>
                    <a:pt x="28" y="78"/>
                  </a:cubicBezTo>
                  <a:close/>
                  <a:moveTo>
                    <a:pt x="139" y="32"/>
                  </a:moveTo>
                  <a:cubicBezTo>
                    <a:pt x="155" y="40"/>
                    <a:pt x="168" y="53"/>
                    <a:pt x="176" y="69"/>
                  </a:cubicBezTo>
                  <a:cubicBezTo>
                    <a:pt x="181" y="58"/>
                    <a:pt x="179" y="45"/>
                    <a:pt x="171" y="37"/>
                  </a:cubicBezTo>
                  <a:cubicBezTo>
                    <a:pt x="162" y="28"/>
                    <a:pt x="150" y="27"/>
                    <a:pt x="139" y="32"/>
                  </a:cubicBezTo>
                  <a:close/>
                  <a:moveTo>
                    <a:pt x="56" y="29"/>
                  </a:moveTo>
                  <a:cubicBezTo>
                    <a:pt x="49" y="29"/>
                    <a:pt x="42" y="32"/>
                    <a:pt x="37" y="37"/>
                  </a:cubicBezTo>
                  <a:cubicBezTo>
                    <a:pt x="29" y="45"/>
                    <a:pt x="27" y="58"/>
                    <a:pt x="32" y="69"/>
                  </a:cubicBezTo>
                  <a:cubicBezTo>
                    <a:pt x="40" y="53"/>
                    <a:pt x="53" y="40"/>
                    <a:pt x="69" y="32"/>
                  </a:cubicBezTo>
                  <a:cubicBezTo>
                    <a:pt x="65" y="30"/>
                    <a:pt x="60" y="29"/>
                    <a:pt x="56" y="29"/>
                  </a:cubicBezTo>
                  <a:close/>
                  <a:moveTo>
                    <a:pt x="104" y="24"/>
                  </a:moveTo>
                  <a:cubicBezTo>
                    <a:pt x="113" y="24"/>
                    <a:pt x="122" y="25"/>
                    <a:pt x="130" y="28"/>
                  </a:cubicBezTo>
                  <a:cubicBezTo>
                    <a:pt x="126" y="17"/>
                    <a:pt x="116" y="9"/>
                    <a:pt x="104" y="9"/>
                  </a:cubicBezTo>
                  <a:cubicBezTo>
                    <a:pt x="92" y="9"/>
                    <a:pt x="82" y="17"/>
                    <a:pt x="78" y="28"/>
                  </a:cubicBezTo>
                  <a:cubicBezTo>
                    <a:pt x="86" y="25"/>
                    <a:pt x="95" y="24"/>
                    <a:pt x="10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6442075" y="3132138"/>
              <a:ext cx="336550" cy="25400"/>
            </a:xfrm>
            <a:custGeom>
              <a:avLst/>
              <a:gdLst>
                <a:gd name="T0" fmla="*/ 115 w 120"/>
                <a:gd name="T1" fmla="*/ 9 h 9"/>
                <a:gd name="T2" fmla="*/ 5 w 120"/>
                <a:gd name="T3" fmla="*/ 9 h 9"/>
                <a:gd name="T4" fmla="*/ 0 w 120"/>
                <a:gd name="T5" fmla="*/ 5 h 9"/>
                <a:gd name="T6" fmla="*/ 5 w 120"/>
                <a:gd name="T7" fmla="*/ 0 h 9"/>
                <a:gd name="T8" fmla="*/ 115 w 120"/>
                <a:gd name="T9" fmla="*/ 0 h 9"/>
                <a:gd name="T10" fmla="*/ 120 w 120"/>
                <a:gd name="T11" fmla="*/ 5 h 9"/>
                <a:gd name="T12" fmla="*/ 115 w 12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9">
                  <a:moveTo>
                    <a:pt x="11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7"/>
                    <a:pt x="118" y="9"/>
                    <a:pt x="1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6442075" y="3246438"/>
              <a:ext cx="336550" cy="28575"/>
            </a:xfrm>
            <a:custGeom>
              <a:avLst/>
              <a:gdLst>
                <a:gd name="T0" fmla="*/ 115 w 120"/>
                <a:gd name="T1" fmla="*/ 10 h 10"/>
                <a:gd name="T2" fmla="*/ 5 w 120"/>
                <a:gd name="T3" fmla="*/ 10 h 10"/>
                <a:gd name="T4" fmla="*/ 0 w 120"/>
                <a:gd name="T5" fmla="*/ 5 h 10"/>
                <a:gd name="T6" fmla="*/ 5 w 120"/>
                <a:gd name="T7" fmla="*/ 0 h 10"/>
                <a:gd name="T8" fmla="*/ 115 w 120"/>
                <a:gd name="T9" fmla="*/ 0 h 10"/>
                <a:gd name="T10" fmla="*/ 120 w 120"/>
                <a:gd name="T11" fmla="*/ 5 h 10"/>
                <a:gd name="T12" fmla="*/ 115 w 1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0">
                  <a:moveTo>
                    <a:pt x="1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8"/>
                    <a:pt x="118" y="10"/>
                    <a:pt x="1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63" name="Freeform 151"/>
          <p:cNvSpPr>
            <a:spLocks noEditPoints="1"/>
          </p:cNvSpPr>
          <p:nvPr/>
        </p:nvSpPr>
        <p:spPr bwMode="auto">
          <a:xfrm>
            <a:off x="4699377" y="2684090"/>
            <a:ext cx="649125" cy="648323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64" name="组合 263"/>
          <p:cNvGrpSpPr/>
          <p:nvPr/>
        </p:nvGrpSpPr>
        <p:grpSpPr>
          <a:xfrm>
            <a:off x="5683094" y="2778771"/>
            <a:ext cx="475008" cy="462973"/>
            <a:chOff x="7913688" y="2946400"/>
            <a:chExt cx="939800" cy="915987"/>
          </a:xfrm>
          <a:solidFill>
            <a:srgbClr val="FC621E"/>
          </a:solidFill>
        </p:grpSpPr>
        <p:sp>
          <p:nvSpPr>
            <p:cNvPr id="265" name="Freeform 152"/>
            <p:cNvSpPr>
              <a:spLocks noEditPoints="1"/>
            </p:cNvSpPr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1 w 105"/>
                <a:gd name="T5" fmla="*/ 2 h 54"/>
                <a:gd name="T6" fmla="*/ 5 w 105"/>
                <a:gd name="T7" fmla="*/ 0 h 54"/>
                <a:gd name="T8" fmla="*/ 100 w 105"/>
                <a:gd name="T9" fmla="*/ 0 h 54"/>
                <a:gd name="T10" fmla="*/ 103 w 105"/>
                <a:gd name="T11" fmla="*/ 2 h 54"/>
                <a:gd name="T12" fmla="*/ 105 w 105"/>
                <a:gd name="T13" fmla="*/ 5 h 54"/>
                <a:gd name="T14" fmla="*/ 52 w 105"/>
                <a:gd name="T15" fmla="*/ 54 h 54"/>
                <a:gd name="T16" fmla="*/ 10 w 105"/>
                <a:gd name="T17" fmla="*/ 9 h 54"/>
                <a:gd name="T18" fmla="*/ 52 w 105"/>
                <a:gd name="T19" fmla="*/ 45 h 54"/>
                <a:gd name="T20" fmla="*/ 95 w 105"/>
                <a:gd name="T21" fmla="*/ 9 h 54"/>
                <a:gd name="T22" fmla="*/ 10 w 105"/>
                <a:gd name="T23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2" y="1"/>
                    <a:pt x="103" y="2"/>
                  </a:cubicBezTo>
                  <a:cubicBezTo>
                    <a:pt x="104" y="3"/>
                    <a:pt x="105" y="4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  <a:moveTo>
                    <a:pt x="10" y="9"/>
                  </a:moveTo>
                  <a:cubicBezTo>
                    <a:pt x="13" y="30"/>
                    <a:pt x="31" y="45"/>
                    <a:pt x="52" y="45"/>
                  </a:cubicBezTo>
                  <a:cubicBezTo>
                    <a:pt x="73" y="45"/>
                    <a:pt x="91" y="30"/>
                    <a:pt x="95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Freeform 153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154"/>
            <p:cNvSpPr/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4 w 105"/>
                <a:gd name="T5" fmla="*/ 0 h 54"/>
                <a:gd name="T6" fmla="*/ 9 w 105"/>
                <a:gd name="T7" fmla="*/ 5 h 54"/>
                <a:gd name="T8" fmla="*/ 52 w 105"/>
                <a:gd name="T9" fmla="*/ 45 h 54"/>
                <a:gd name="T10" fmla="*/ 95 w 105"/>
                <a:gd name="T11" fmla="*/ 5 h 54"/>
                <a:gd name="T12" fmla="*/ 100 w 105"/>
                <a:gd name="T13" fmla="*/ 0 h 54"/>
                <a:gd name="T14" fmla="*/ 105 w 105"/>
                <a:gd name="T15" fmla="*/ 5 h 54"/>
                <a:gd name="T16" fmla="*/ 52 w 10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11" y="27"/>
                    <a:pt x="30" y="45"/>
                    <a:pt x="52" y="45"/>
                  </a:cubicBezTo>
                  <a:cubicBezTo>
                    <a:pt x="75" y="45"/>
                    <a:pt x="94" y="27"/>
                    <a:pt x="95" y="5"/>
                  </a:cubicBezTo>
                  <a:cubicBezTo>
                    <a:pt x="96" y="2"/>
                    <a:pt x="98" y="0"/>
                    <a:pt x="100" y="0"/>
                  </a:cubicBezTo>
                  <a:cubicBezTo>
                    <a:pt x="103" y="0"/>
                    <a:pt x="105" y="3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Freeform 155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Freeform 156"/>
            <p:cNvSpPr/>
            <p:nvPr/>
          </p:nvSpPr>
          <p:spPr bwMode="auto">
            <a:xfrm>
              <a:off x="8186738" y="2946400"/>
              <a:ext cx="392113" cy="511175"/>
            </a:xfrm>
            <a:custGeom>
              <a:avLst/>
              <a:gdLst>
                <a:gd name="T0" fmla="*/ 136 w 140"/>
                <a:gd name="T1" fmla="*/ 182 h 182"/>
                <a:gd name="T2" fmla="*/ 131 w 140"/>
                <a:gd name="T3" fmla="*/ 177 h 182"/>
                <a:gd name="T4" fmla="*/ 128 w 140"/>
                <a:gd name="T5" fmla="*/ 174 h 182"/>
                <a:gd name="T6" fmla="*/ 118 w 140"/>
                <a:gd name="T7" fmla="*/ 174 h 182"/>
                <a:gd name="T8" fmla="*/ 114 w 140"/>
                <a:gd name="T9" fmla="*/ 172 h 182"/>
                <a:gd name="T10" fmla="*/ 102 w 140"/>
                <a:gd name="T11" fmla="*/ 128 h 182"/>
                <a:gd name="T12" fmla="*/ 115 w 140"/>
                <a:gd name="T13" fmla="*/ 98 h 182"/>
                <a:gd name="T14" fmla="*/ 118 w 140"/>
                <a:gd name="T15" fmla="*/ 93 h 182"/>
                <a:gd name="T16" fmla="*/ 126 w 140"/>
                <a:gd name="T17" fmla="*/ 65 h 182"/>
                <a:gd name="T18" fmla="*/ 70 w 140"/>
                <a:gd name="T19" fmla="*/ 10 h 182"/>
                <a:gd name="T20" fmla="*/ 15 w 140"/>
                <a:gd name="T21" fmla="*/ 65 h 182"/>
                <a:gd name="T22" fmla="*/ 22 w 140"/>
                <a:gd name="T23" fmla="*/ 93 h 182"/>
                <a:gd name="T24" fmla="*/ 25 w 140"/>
                <a:gd name="T25" fmla="*/ 98 h 182"/>
                <a:gd name="T26" fmla="*/ 39 w 140"/>
                <a:gd name="T27" fmla="*/ 128 h 182"/>
                <a:gd name="T28" fmla="*/ 27 w 140"/>
                <a:gd name="T29" fmla="*/ 172 h 182"/>
                <a:gd name="T30" fmla="*/ 23 w 140"/>
                <a:gd name="T31" fmla="*/ 174 h 182"/>
                <a:gd name="T32" fmla="*/ 13 w 140"/>
                <a:gd name="T33" fmla="*/ 174 h 182"/>
                <a:gd name="T34" fmla="*/ 9 w 140"/>
                <a:gd name="T35" fmla="*/ 177 h 182"/>
                <a:gd name="T36" fmla="*/ 5 w 140"/>
                <a:gd name="T37" fmla="*/ 182 h 182"/>
                <a:gd name="T38" fmla="*/ 0 w 140"/>
                <a:gd name="T39" fmla="*/ 177 h 182"/>
                <a:gd name="T40" fmla="*/ 13 w 140"/>
                <a:gd name="T41" fmla="*/ 165 h 182"/>
                <a:gd name="T42" fmla="*/ 20 w 140"/>
                <a:gd name="T43" fmla="*/ 165 h 182"/>
                <a:gd name="T44" fmla="*/ 30 w 140"/>
                <a:gd name="T45" fmla="*/ 130 h 182"/>
                <a:gd name="T46" fmla="*/ 17 w 140"/>
                <a:gd name="T47" fmla="*/ 103 h 182"/>
                <a:gd name="T48" fmla="*/ 14 w 140"/>
                <a:gd name="T49" fmla="*/ 97 h 182"/>
                <a:gd name="T50" fmla="*/ 6 w 140"/>
                <a:gd name="T51" fmla="*/ 65 h 182"/>
                <a:gd name="T52" fmla="*/ 70 w 140"/>
                <a:gd name="T53" fmla="*/ 0 h 182"/>
                <a:gd name="T54" fmla="*/ 70 w 140"/>
                <a:gd name="T55" fmla="*/ 0 h 182"/>
                <a:gd name="T56" fmla="*/ 71 w 140"/>
                <a:gd name="T57" fmla="*/ 0 h 182"/>
                <a:gd name="T58" fmla="*/ 135 w 140"/>
                <a:gd name="T59" fmla="*/ 65 h 182"/>
                <a:gd name="T60" fmla="*/ 126 w 140"/>
                <a:gd name="T61" fmla="*/ 97 h 182"/>
                <a:gd name="T62" fmla="*/ 123 w 140"/>
                <a:gd name="T63" fmla="*/ 103 h 182"/>
                <a:gd name="T64" fmla="*/ 111 w 140"/>
                <a:gd name="T65" fmla="*/ 130 h 182"/>
                <a:gd name="T66" fmla="*/ 120 w 140"/>
                <a:gd name="T67" fmla="*/ 165 h 182"/>
                <a:gd name="T68" fmla="*/ 128 w 140"/>
                <a:gd name="T69" fmla="*/ 165 h 182"/>
                <a:gd name="T70" fmla="*/ 140 w 140"/>
                <a:gd name="T71" fmla="*/ 177 h 182"/>
                <a:gd name="T72" fmla="*/ 136 w 140"/>
                <a:gd name="T7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182">
                  <a:moveTo>
                    <a:pt x="136" y="182"/>
                  </a:moveTo>
                  <a:cubicBezTo>
                    <a:pt x="133" y="182"/>
                    <a:pt x="131" y="180"/>
                    <a:pt x="131" y="177"/>
                  </a:cubicBezTo>
                  <a:cubicBezTo>
                    <a:pt x="131" y="176"/>
                    <a:pt x="130" y="174"/>
                    <a:pt x="12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6" y="174"/>
                    <a:pt x="114" y="173"/>
                    <a:pt x="114" y="172"/>
                  </a:cubicBezTo>
                  <a:cubicBezTo>
                    <a:pt x="107" y="160"/>
                    <a:pt x="99" y="144"/>
                    <a:pt x="102" y="128"/>
                  </a:cubicBezTo>
                  <a:cubicBezTo>
                    <a:pt x="104" y="117"/>
                    <a:pt x="110" y="107"/>
                    <a:pt x="115" y="98"/>
                  </a:cubicBezTo>
                  <a:cubicBezTo>
                    <a:pt x="116" y="96"/>
                    <a:pt x="117" y="95"/>
                    <a:pt x="118" y="93"/>
                  </a:cubicBezTo>
                  <a:cubicBezTo>
                    <a:pt x="123" y="85"/>
                    <a:pt x="126" y="75"/>
                    <a:pt x="126" y="65"/>
                  </a:cubicBezTo>
                  <a:cubicBezTo>
                    <a:pt x="126" y="35"/>
                    <a:pt x="101" y="10"/>
                    <a:pt x="70" y="10"/>
                  </a:cubicBezTo>
                  <a:cubicBezTo>
                    <a:pt x="40" y="10"/>
                    <a:pt x="15" y="35"/>
                    <a:pt x="15" y="65"/>
                  </a:cubicBezTo>
                  <a:cubicBezTo>
                    <a:pt x="15" y="75"/>
                    <a:pt x="18" y="85"/>
                    <a:pt x="22" y="93"/>
                  </a:cubicBezTo>
                  <a:cubicBezTo>
                    <a:pt x="23" y="94"/>
                    <a:pt x="24" y="96"/>
                    <a:pt x="25" y="98"/>
                  </a:cubicBezTo>
                  <a:cubicBezTo>
                    <a:pt x="31" y="107"/>
                    <a:pt x="37" y="117"/>
                    <a:pt x="39" y="128"/>
                  </a:cubicBezTo>
                  <a:cubicBezTo>
                    <a:pt x="41" y="144"/>
                    <a:pt x="33" y="160"/>
                    <a:pt x="27" y="172"/>
                  </a:cubicBezTo>
                  <a:cubicBezTo>
                    <a:pt x="26" y="173"/>
                    <a:pt x="25" y="174"/>
                    <a:pt x="23" y="174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1" y="174"/>
                    <a:pt x="9" y="176"/>
                    <a:pt x="9" y="177"/>
                  </a:cubicBezTo>
                  <a:cubicBezTo>
                    <a:pt x="9" y="180"/>
                    <a:pt x="7" y="182"/>
                    <a:pt x="5" y="182"/>
                  </a:cubicBezTo>
                  <a:cubicBezTo>
                    <a:pt x="2" y="182"/>
                    <a:pt x="0" y="180"/>
                    <a:pt x="0" y="177"/>
                  </a:cubicBezTo>
                  <a:cubicBezTo>
                    <a:pt x="0" y="171"/>
                    <a:pt x="6" y="165"/>
                    <a:pt x="13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6" y="154"/>
                    <a:pt x="32" y="142"/>
                    <a:pt x="30" y="130"/>
                  </a:cubicBezTo>
                  <a:cubicBezTo>
                    <a:pt x="28" y="120"/>
                    <a:pt x="23" y="111"/>
                    <a:pt x="17" y="103"/>
                  </a:cubicBezTo>
                  <a:cubicBezTo>
                    <a:pt x="16" y="101"/>
                    <a:pt x="15" y="99"/>
                    <a:pt x="14" y="97"/>
                  </a:cubicBezTo>
                  <a:cubicBezTo>
                    <a:pt x="9" y="88"/>
                    <a:pt x="6" y="77"/>
                    <a:pt x="6" y="65"/>
                  </a:cubicBezTo>
                  <a:cubicBezTo>
                    <a:pt x="6" y="30"/>
                    <a:pt x="35" y="1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1" y="0"/>
                  </a:cubicBezTo>
                  <a:cubicBezTo>
                    <a:pt x="106" y="1"/>
                    <a:pt x="135" y="30"/>
                    <a:pt x="135" y="65"/>
                  </a:cubicBezTo>
                  <a:cubicBezTo>
                    <a:pt x="135" y="77"/>
                    <a:pt x="132" y="88"/>
                    <a:pt x="126" y="97"/>
                  </a:cubicBezTo>
                  <a:cubicBezTo>
                    <a:pt x="125" y="99"/>
                    <a:pt x="124" y="101"/>
                    <a:pt x="123" y="103"/>
                  </a:cubicBezTo>
                  <a:cubicBezTo>
                    <a:pt x="118" y="111"/>
                    <a:pt x="113" y="120"/>
                    <a:pt x="111" y="130"/>
                  </a:cubicBezTo>
                  <a:cubicBezTo>
                    <a:pt x="109" y="142"/>
                    <a:pt x="115" y="154"/>
                    <a:pt x="120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35" y="165"/>
                    <a:pt x="140" y="171"/>
                    <a:pt x="140" y="177"/>
                  </a:cubicBezTo>
                  <a:cubicBezTo>
                    <a:pt x="140" y="180"/>
                    <a:pt x="138" y="182"/>
                    <a:pt x="136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Freeform 157"/>
            <p:cNvSpPr/>
            <p:nvPr/>
          </p:nvSpPr>
          <p:spPr bwMode="auto">
            <a:xfrm>
              <a:off x="8370888" y="2997200"/>
              <a:ext cx="68263" cy="33337"/>
            </a:xfrm>
            <a:custGeom>
              <a:avLst/>
              <a:gdLst>
                <a:gd name="T0" fmla="*/ 19 w 24"/>
                <a:gd name="T1" fmla="*/ 12 h 12"/>
                <a:gd name="T2" fmla="*/ 18 w 24"/>
                <a:gd name="T3" fmla="*/ 12 h 12"/>
                <a:gd name="T4" fmla="*/ 4 w 24"/>
                <a:gd name="T5" fmla="*/ 10 h 12"/>
                <a:gd name="T6" fmla="*/ 4 w 24"/>
                <a:gd name="T7" fmla="*/ 10 h 12"/>
                <a:gd name="T8" fmla="*/ 4 w 24"/>
                <a:gd name="T9" fmla="*/ 10 h 12"/>
                <a:gd name="T10" fmla="*/ 0 w 24"/>
                <a:gd name="T11" fmla="*/ 5 h 12"/>
                <a:gd name="T12" fmla="*/ 4 w 24"/>
                <a:gd name="T13" fmla="*/ 0 h 12"/>
                <a:gd name="T14" fmla="*/ 4 w 24"/>
                <a:gd name="T15" fmla="*/ 0 h 12"/>
                <a:gd name="T16" fmla="*/ 21 w 24"/>
                <a:gd name="T17" fmla="*/ 3 h 12"/>
                <a:gd name="T18" fmla="*/ 24 w 24"/>
                <a:gd name="T19" fmla="*/ 9 h 12"/>
                <a:gd name="T20" fmla="*/ 19 w 2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">
                  <a:moveTo>
                    <a:pt x="19" y="12"/>
                  </a:moveTo>
                  <a:cubicBezTo>
                    <a:pt x="19" y="12"/>
                    <a:pt x="18" y="12"/>
                    <a:pt x="18" y="12"/>
                  </a:cubicBezTo>
                  <a:cubicBezTo>
                    <a:pt x="13" y="10"/>
                    <a:pt x="9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0" y="0"/>
                    <a:pt x="15" y="1"/>
                    <a:pt x="21" y="3"/>
                  </a:cubicBezTo>
                  <a:cubicBezTo>
                    <a:pt x="23" y="4"/>
                    <a:pt x="24" y="7"/>
                    <a:pt x="24" y="9"/>
                  </a:cubicBezTo>
                  <a:cubicBezTo>
                    <a:pt x="23" y="11"/>
                    <a:pt x="21" y="12"/>
                    <a:pt x="1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Freeform 158"/>
            <p:cNvSpPr/>
            <p:nvPr/>
          </p:nvSpPr>
          <p:spPr bwMode="auto">
            <a:xfrm>
              <a:off x="8458200" y="3033713"/>
              <a:ext cx="73025" cy="157162"/>
            </a:xfrm>
            <a:custGeom>
              <a:avLst/>
              <a:gdLst>
                <a:gd name="T0" fmla="*/ 13 w 26"/>
                <a:gd name="T1" fmla="*/ 56 h 56"/>
                <a:gd name="T2" fmla="*/ 11 w 26"/>
                <a:gd name="T3" fmla="*/ 56 h 56"/>
                <a:gd name="T4" fmla="*/ 9 w 26"/>
                <a:gd name="T5" fmla="*/ 50 h 56"/>
                <a:gd name="T6" fmla="*/ 2 w 26"/>
                <a:gd name="T7" fmla="*/ 9 h 56"/>
                <a:gd name="T8" fmla="*/ 2 w 26"/>
                <a:gd name="T9" fmla="*/ 2 h 56"/>
                <a:gd name="T10" fmla="*/ 8 w 26"/>
                <a:gd name="T11" fmla="*/ 2 h 56"/>
                <a:gd name="T12" fmla="*/ 17 w 26"/>
                <a:gd name="T13" fmla="*/ 54 h 56"/>
                <a:gd name="T14" fmla="*/ 13 w 26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6">
                  <a:moveTo>
                    <a:pt x="13" y="56"/>
                  </a:moveTo>
                  <a:cubicBezTo>
                    <a:pt x="12" y="56"/>
                    <a:pt x="12" y="56"/>
                    <a:pt x="11" y="56"/>
                  </a:cubicBezTo>
                  <a:cubicBezTo>
                    <a:pt x="9" y="55"/>
                    <a:pt x="8" y="52"/>
                    <a:pt x="9" y="50"/>
                  </a:cubicBezTo>
                  <a:cubicBezTo>
                    <a:pt x="16" y="36"/>
                    <a:pt x="13" y="20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3" y="16"/>
                    <a:pt x="26" y="37"/>
                    <a:pt x="17" y="54"/>
                  </a:cubicBezTo>
                  <a:cubicBezTo>
                    <a:pt x="16" y="55"/>
                    <a:pt x="15" y="56"/>
                    <a:pt x="1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Freeform 159"/>
            <p:cNvSpPr>
              <a:spLocks noEditPoints="1"/>
            </p:cNvSpPr>
            <p:nvPr/>
          </p:nvSpPr>
          <p:spPr bwMode="auto">
            <a:xfrm>
              <a:off x="7913688" y="3387725"/>
              <a:ext cx="939800" cy="142875"/>
            </a:xfrm>
            <a:custGeom>
              <a:avLst/>
              <a:gdLst>
                <a:gd name="T0" fmla="*/ 167 w 335"/>
                <a:gd name="T1" fmla="*/ 51 h 51"/>
                <a:gd name="T2" fmla="*/ 10 w 335"/>
                <a:gd name="T3" fmla="*/ 28 h 51"/>
                <a:gd name="T4" fmla="*/ 3 w 335"/>
                <a:gd name="T5" fmla="*/ 9 h 51"/>
                <a:gd name="T6" fmla="*/ 10 w 335"/>
                <a:gd name="T7" fmla="*/ 2 h 51"/>
                <a:gd name="T8" fmla="*/ 21 w 335"/>
                <a:gd name="T9" fmla="*/ 2 h 51"/>
                <a:gd name="T10" fmla="*/ 167 w 335"/>
                <a:gd name="T11" fmla="*/ 23 h 51"/>
                <a:gd name="T12" fmla="*/ 313 w 335"/>
                <a:gd name="T13" fmla="*/ 2 h 51"/>
                <a:gd name="T14" fmla="*/ 324 w 335"/>
                <a:gd name="T15" fmla="*/ 2 h 51"/>
                <a:gd name="T16" fmla="*/ 332 w 335"/>
                <a:gd name="T17" fmla="*/ 9 h 51"/>
                <a:gd name="T18" fmla="*/ 324 w 335"/>
                <a:gd name="T19" fmla="*/ 28 h 51"/>
                <a:gd name="T20" fmla="*/ 167 w 335"/>
                <a:gd name="T21" fmla="*/ 51 h 51"/>
                <a:gd name="T22" fmla="*/ 16 w 335"/>
                <a:gd name="T23" fmla="*/ 10 h 51"/>
                <a:gd name="T24" fmla="*/ 14 w 335"/>
                <a:gd name="T25" fmla="*/ 10 h 51"/>
                <a:gd name="T26" fmla="*/ 11 w 335"/>
                <a:gd name="T27" fmla="*/ 13 h 51"/>
                <a:gd name="T28" fmla="*/ 14 w 335"/>
                <a:gd name="T29" fmla="*/ 20 h 51"/>
                <a:gd name="T30" fmla="*/ 167 w 335"/>
                <a:gd name="T31" fmla="*/ 42 h 51"/>
                <a:gd name="T32" fmla="*/ 321 w 335"/>
                <a:gd name="T33" fmla="*/ 20 h 51"/>
                <a:gd name="T34" fmla="*/ 323 w 335"/>
                <a:gd name="T35" fmla="*/ 13 h 51"/>
                <a:gd name="T36" fmla="*/ 321 w 335"/>
                <a:gd name="T37" fmla="*/ 10 h 51"/>
                <a:gd name="T38" fmla="*/ 317 w 335"/>
                <a:gd name="T39" fmla="*/ 10 h 51"/>
                <a:gd name="T40" fmla="*/ 167 w 335"/>
                <a:gd name="T41" fmla="*/ 32 h 51"/>
                <a:gd name="T42" fmla="*/ 18 w 335"/>
                <a:gd name="T43" fmla="*/ 10 h 51"/>
                <a:gd name="T44" fmla="*/ 16 w 335"/>
                <a:gd name="T45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5" h="51">
                  <a:moveTo>
                    <a:pt x="167" y="51"/>
                  </a:moveTo>
                  <a:cubicBezTo>
                    <a:pt x="67" y="51"/>
                    <a:pt x="13" y="29"/>
                    <a:pt x="10" y="28"/>
                  </a:cubicBezTo>
                  <a:cubicBezTo>
                    <a:pt x="3" y="25"/>
                    <a:pt x="0" y="17"/>
                    <a:pt x="3" y="9"/>
                  </a:cubicBezTo>
                  <a:cubicBezTo>
                    <a:pt x="4" y="6"/>
                    <a:pt x="7" y="3"/>
                    <a:pt x="10" y="2"/>
                  </a:cubicBezTo>
                  <a:cubicBezTo>
                    <a:pt x="14" y="0"/>
                    <a:pt x="18" y="0"/>
                    <a:pt x="21" y="2"/>
                  </a:cubicBezTo>
                  <a:cubicBezTo>
                    <a:pt x="22" y="2"/>
                    <a:pt x="73" y="23"/>
                    <a:pt x="167" y="23"/>
                  </a:cubicBezTo>
                  <a:cubicBezTo>
                    <a:pt x="262" y="23"/>
                    <a:pt x="313" y="2"/>
                    <a:pt x="313" y="2"/>
                  </a:cubicBezTo>
                  <a:cubicBezTo>
                    <a:pt x="317" y="0"/>
                    <a:pt x="321" y="0"/>
                    <a:pt x="324" y="2"/>
                  </a:cubicBezTo>
                  <a:cubicBezTo>
                    <a:pt x="328" y="3"/>
                    <a:pt x="330" y="6"/>
                    <a:pt x="332" y="9"/>
                  </a:cubicBezTo>
                  <a:cubicBezTo>
                    <a:pt x="335" y="17"/>
                    <a:pt x="332" y="25"/>
                    <a:pt x="324" y="28"/>
                  </a:cubicBezTo>
                  <a:cubicBezTo>
                    <a:pt x="322" y="29"/>
                    <a:pt x="268" y="51"/>
                    <a:pt x="167" y="51"/>
                  </a:cubicBezTo>
                  <a:close/>
                  <a:moveTo>
                    <a:pt x="16" y="10"/>
                  </a:moveTo>
                  <a:cubicBezTo>
                    <a:pt x="15" y="10"/>
                    <a:pt x="15" y="10"/>
                    <a:pt x="14" y="10"/>
                  </a:cubicBezTo>
                  <a:cubicBezTo>
                    <a:pt x="13" y="11"/>
                    <a:pt x="12" y="12"/>
                    <a:pt x="11" y="13"/>
                  </a:cubicBezTo>
                  <a:cubicBezTo>
                    <a:pt x="10" y="16"/>
                    <a:pt x="11" y="19"/>
                    <a:pt x="14" y="20"/>
                  </a:cubicBezTo>
                  <a:cubicBezTo>
                    <a:pt x="16" y="21"/>
                    <a:pt x="68" y="42"/>
                    <a:pt x="167" y="42"/>
                  </a:cubicBezTo>
                  <a:cubicBezTo>
                    <a:pt x="266" y="42"/>
                    <a:pt x="319" y="21"/>
                    <a:pt x="321" y="20"/>
                  </a:cubicBezTo>
                  <a:cubicBezTo>
                    <a:pt x="323" y="19"/>
                    <a:pt x="324" y="16"/>
                    <a:pt x="323" y="13"/>
                  </a:cubicBezTo>
                  <a:cubicBezTo>
                    <a:pt x="323" y="12"/>
                    <a:pt x="322" y="11"/>
                    <a:pt x="321" y="10"/>
                  </a:cubicBezTo>
                  <a:cubicBezTo>
                    <a:pt x="319" y="10"/>
                    <a:pt x="318" y="10"/>
                    <a:pt x="317" y="10"/>
                  </a:cubicBezTo>
                  <a:cubicBezTo>
                    <a:pt x="316" y="10"/>
                    <a:pt x="264" y="32"/>
                    <a:pt x="167" y="32"/>
                  </a:cubicBezTo>
                  <a:cubicBezTo>
                    <a:pt x="71" y="32"/>
                    <a:pt x="18" y="10"/>
                    <a:pt x="18" y="10"/>
                  </a:cubicBezTo>
                  <a:cubicBezTo>
                    <a:pt x="17" y="10"/>
                    <a:pt x="16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73" name="Freeform 160"/>
          <p:cNvSpPr>
            <a:spLocks noEditPoints="1"/>
          </p:cNvSpPr>
          <p:nvPr/>
        </p:nvSpPr>
        <p:spPr bwMode="auto">
          <a:xfrm>
            <a:off x="5597239" y="2684090"/>
            <a:ext cx="647520" cy="648323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6573734" y="2765932"/>
            <a:ext cx="425261" cy="462973"/>
            <a:chOff x="9675813" y="2921000"/>
            <a:chExt cx="841375" cy="915987"/>
          </a:xfrm>
          <a:solidFill>
            <a:srgbClr val="FC621E"/>
          </a:solidFill>
        </p:grpSpPr>
        <p:sp>
          <p:nvSpPr>
            <p:cNvPr id="275" name="Freeform 161"/>
            <p:cNvSpPr>
              <a:spLocks noEditPoints="1"/>
            </p:cNvSpPr>
            <p:nvPr/>
          </p:nvSpPr>
          <p:spPr bwMode="auto">
            <a:xfrm>
              <a:off x="9740900" y="3463925"/>
              <a:ext cx="692150" cy="201612"/>
            </a:xfrm>
            <a:custGeom>
              <a:avLst/>
              <a:gdLst>
                <a:gd name="T0" fmla="*/ 243 w 247"/>
                <a:gd name="T1" fmla="*/ 72 h 72"/>
                <a:gd name="T2" fmla="*/ 5 w 247"/>
                <a:gd name="T3" fmla="*/ 72 h 72"/>
                <a:gd name="T4" fmla="*/ 0 w 247"/>
                <a:gd name="T5" fmla="*/ 67 h 72"/>
                <a:gd name="T6" fmla="*/ 0 w 247"/>
                <a:gd name="T7" fmla="*/ 5 h 72"/>
                <a:gd name="T8" fmla="*/ 5 w 247"/>
                <a:gd name="T9" fmla="*/ 0 h 72"/>
                <a:gd name="T10" fmla="*/ 243 w 247"/>
                <a:gd name="T11" fmla="*/ 0 h 72"/>
                <a:gd name="T12" fmla="*/ 247 w 247"/>
                <a:gd name="T13" fmla="*/ 5 h 72"/>
                <a:gd name="T14" fmla="*/ 247 w 247"/>
                <a:gd name="T15" fmla="*/ 67 h 72"/>
                <a:gd name="T16" fmla="*/ 243 w 247"/>
                <a:gd name="T17" fmla="*/ 72 h 72"/>
                <a:gd name="T18" fmla="*/ 10 w 247"/>
                <a:gd name="T19" fmla="*/ 63 h 72"/>
                <a:gd name="T20" fmla="*/ 238 w 247"/>
                <a:gd name="T21" fmla="*/ 63 h 72"/>
                <a:gd name="T22" fmla="*/ 238 w 247"/>
                <a:gd name="T23" fmla="*/ 9 h 72"/>
                <a:gd name="T24" fmla="*/ 10 w 247"/>
                <a:gd name="T25" fmla="*/ 9 h 72"/>
                <a:gd name="T26" fmla="*/ 10 w 247"/>
                <a:gd name="T2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72">
                  <a:moveTo>
                    <a:pt x="243" y="72"/>
                  </a:move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5" y="0"/>
                    <a:pt x="247" y="2"/>
                    <a:pt x="247" y="5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70"/>
                    <a:pt x="245" y="72"/>
                    <a:pt x="243" y="72"/>
                  </a:cubicBezTo>
                  <a:close/>
                  <a:moveTo>
                    <a:pt x="10" y="63"/>
                  </a:moveTo>
                  <a:cubicBezTo>
                    <a:pt x="238" y="63"/>
                    <a:pt x="238" y="63"/>
                    <a:pt x="238" y="63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Freeform 162"/>
            <p:cNvSpPr>
              <a:spLocks noEditPoints="1"/>
            </p:cNvSpPr>
            <p:nvPr/>
          </p:nvSpPr>
          <p:spPr bwMode="auto">
            <a:xfrm>
              <a:off x="9804400" y="3138488"/>
              <a:ext cx="87313" cy="349250"/>
            </a:xfrm>
            <a:custGeom>
              <a:avLst/>
              <a:gdLst>
                <a:gd name="T0" fmla="*/ 27 w 31"/>
                <a:gd name="T1" fmla="*/ 125 h 125"/>
                <a:gd name="T2" fmla="*/ 4 w 31"/>
                <a:gd name="T3" fmla="*/ 125 h 125"/>
                <a:gd name="T4" fmla="*/ 0 w 31"/>
                <a:gd name="T5" fmla="*/ 121 h 125"/>
                <a:gd name="T6" fmla="*/ 0 w 31"/>
                <a:gd name="T7" fmla="*/ 5 h 125"/>
                <a:gd name="T8" fmla="*/ 4 w 31"/>
                <a:gd name="T9" fmla="*/ 0 h 125"/>
                <a:gd name="T10" fmla="*/ 27 w 31"/>
                <a:gd name="T11" fmla="*/ 0 h 125"/>
                <a:gd name="T12" fmla="*/ 31 w 31"/>
                <a:gd name="T13" fmla="*/ 5 h 125"/>
                <a:gd name="T14" fmla="*/ 31 w 31"/>
                <a:gd name="T15" fmla="*/ 121 h 125"/>
                <a:gd name="T16" fmla="*/ 27 w 31"/>
                <a:gd name="T17" fmla="*/ 125 h 125"/>
                <a:gd name="T18" fmla="*/ 9 w 31"/>
                <a:gd name="T19" fmla="*/ 116 h 125"/>
                <a:gd name="T20" fmla="*/ 22 w 31"/>
                <a:gd name="T21" fmla="*/ 116 h 125"/>
                <a:gd name="T22" fmla="*/ 22 w 31"/>
                <a:gd name="T23" fmla="*/ 9 h 125"/>
                <a:gd name="T24" fmla="*/ 9 w 31"/>
                <a:gd name="T25" fmla="*/ 9 h 125"/>
                <a:gd name="T26" fmla="*/ 9 w 31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25">
                  <a:moveTo>
                    <a:pt x="27" y="125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5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1" y="123"/>
                    <a:pt x="29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2" y="116"/>
                    <a:pt x="22" y="116"/>
                    <a:pt x="22" y="11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163"/>
            <p:cNvSpPr>
              <a:spLocks noEditPoints="1"/>
            </p:cNvSpPr>
            <p:nvPr/>
          </p:nvSpPr>
          <p:spPr bwMode="auto">
            <a:xfrm>
              <a:off x="9961563" y="3138488"/>
              <a:ext cx="90488" cy="349250"/>
            </a:xfrm>
            <a:custGeom>
              <a:avLst/>
              <a:gdLst>
                <a:gd name="T0" fmla="*/ 28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8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8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8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3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8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Freeform 164"/>
            <p:cNvSpPr>
              <a:spLocks noEditPoints="1"/>
            </p:cNvSpPr>
            <p:nvPr/>
          </p:nvSpPr>
          <p:spPr bwMode="auto">
            <a:xfrm>
              <a:off x="10121900" y="3138488"/>
              <a:ext cx="90488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Freeform 165"/>
            <p:cNvSpPr>
              <a:spLocks noEditPoints="1"/>
            </p:cNvSpPr>
            <p:nvPr/>
          </p:nvSpPr>
          <p:spPr bwMode="auto">
            <a:xfrm>
              <a:off x="10282238" y="3138488"/>
              <a:ext cx="88900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9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9 w 32"/>
                <a:gd name="T25" fmla="*/ 9 h 125"/>
                <a:gd name="T26" fmla="*/ 9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Freeform 166"/>
            <p:cNvSpPr/>
            <p:nvPr/>
          </p:nvSpPr>
          <p:spPr bwMode="auto">
            <a:xfrm>
              <a:off x="9804400" y="3640138"/>
              <a:ext cx="87313" cy="117475"/>
            </a:xfrm>
            <a:custGeom>
              <a:avLst/>
              <a:gdLst>
                <a:gd name="T0" fmla="*/ 27 w 31"/>
                <a:gd name="T1" fmla="*/ 42 h 42"/>
                <a:gd name="T2" fmla="*/ 22 w 31"/>
                <a:gd name="T3" fmla="*/ 38 h 42"/>
                <a:gd name="T4" fmla="*/ 22 w 31"/>
                <a:gd name="T5" fmla="*/ 9 h 42"/>
                <a:gd name="T6" fmla="*/ 9 w 31"/>
                <a:gd name="T7" fmla="*/ 9 h 42"/>
                <a:gd name="T8" fmla="*/ 9 w 31"/>
                <a:gd name="T9" fmla="*/ 34 h 42"/>
                <a:gd name="T10" fmla="*/ 4 w 31"/>
                <a:gd name="T11" fmla="*/ 39 h 42"/>
                <a:gd name="T12" fmla="*/ 0 w 31"/>
                <a:gd name="T13" fmla="*/ 34 h 42"/>
                <a:gd name="T14" fmla="*/ 0 w 31"/>
                <a:gd name="T15" fmla="*/ 4 h 42"/>
                <a:gd name="T16" fmla="*/ 4 w 31"/>
                <a:gd name="T17" fmla="*/ 0 h 42"/>
                <a:gd name="T18" fmla="*/ 27 w 31"/>
                <a:gd name="T19" fmla="*/ 0 h 42"/>
                <a:gd name="T20" fmla="*/ 31 w 31"/>
                <a:gd name="T21" fmla="*/ 4 h 42"/>
                <a:gd name="T22" fmla="*/ 31 w 31"/>
                <a:gd name="T23" fmla="*/ 38 h 42"/>
                <a:gd name="T24" fmla="*/ 27 w 31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2">
                  <a:moveTo>
                    <a:pt x="27" y="42"/>
                  </a:moveTo>
                  <a:cubicBezTo>
                    <a:pt x="24" y="42"/>
                    <a:pt x="22" y="40"/>
                    <a:pt x="22" y="3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7"/>
                    <a:pt x="7" y="39"/>
                    <a:pt x="4" y="39"/>
                  </a:cubicBezTo>
                  <a:cubicBezTo>
                    <a:pt x="2" y="39"/>
                    <a:pt x="0" y="37"/>
                    <a:pt x="0" y="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2"/>
                    <a:pt x="2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167"/>
            <p:cNvSpPr/>
            <p:nvPr/>
          </p:nvSpPr>
          <p:spPr bwMode="auto">
            <a:xfrm>
              <a:off x="10282238" y="3640138"/>
              <a:ext cx="88900" cy="117475"/>
            </a:xfrm>
            <a:custGeom>
              <a:avLst/>
              <a:gdLst>
                <a:gd name="T0" fmla="*/ 5 w 32"/>
                <a:gd name="T1" fmla="*/ 42 h 42"/>
                <a:gd name="T2" fmla="*/ 0 w 32"/>
                <a:gd name="T3" fmla="*/ 38 h 42"/>
                <a:gd name="T4" fmla="*/ 0 w 32"/>
                <a:gd name="T5" fmla="*/ 4 h 42"/>
                <a:gd name="T6" fmla="*/ 5 w 32"/>
                <a:gd name="T7" fmla="*/ 0 h 42"/>
                <a:gd name="T8" fmla="*/ 27 w 32"/>
                <a:gd name="T9" fmla="*/ 0 h 42"/>
                <a:gd name="T10" fmla="*/ 32 w 32"/>
                <a:gd name="T11" fmla="*/ 4 h 42"/>
                <a:gd name="T12" fmla="*/ 32 w 32"/>
                <a:gd name="T13" fmla="*/ 36 h 42"/>
                <a:gd name="T14" fmla="*/ 27 w 32"/>
                <a:gd name="T15" fmla="*/ 41 h 42"/>
                <a:gd name="T16" fmla="*/ 23 w 32"/>
                <a:gd name="T17" fmla="*/ 36 h 42"/>
                <a:gd name="T18" fmla="*/ 23 w 32"/>
                <a:gd name="T19" fmla="*/ 9 h 42"/>
                <a:gd name="T20" fmla="*/ 9 w 32"/>
                <a:gd name="T21" fmla="*/ 9 h 42"/>
                <a:gd name="T22" fmla="*/ 9 w 32"/>
                <a:gd name="T23" fmla="*/ 38 h 42"/>
                <a:gd name="T24" fmla="*/ 5 w 3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2">
                  <a:moveTo>
                    <a:pt x="5" y="42"/>
                  </a:moveTo>
                  <a:cubicBezTo>
                    <a:pt x="2" y="42"/>
                    <a:pt x="0" y="40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9"/>
                    <a:pt x="30" y="41"/>
                    <a:pt x="27" y="41"/>
                  </a:cubicBezTo>
                  <a:cubicBezTo>
                    <a:pt x="25" y="41"/>
                    <a:pt x="23" y="39"/>
                    <a:pt x="23" y="3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40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Freeform 168"/>
            <p:cNvSpPr>
              <a:spLocks noEditPoints="1"/>
            </p:cNvSpPr>
            <p:nvPr/>
          </p:nvSpPr>
          <p:spPr bwMode="auto">
            <a:xfrm>
              <a:off x="9675813" y="3679825"/>
              <a:ext cx="841375" cy="157162"/>
            </a:xfrm>
            <a:custGeom>
              <a:avLst/>
              <a:gdLst>
                <a:gd name="T0" fmla="*/ 147 w 300"/>
                <a:gd name="T1" fmla="*/ 56 h 56"/>
                <a:gd name="T2" fmla="*/ 2 w 300"/>
                <a:gd name="T3" fmla="*/ 28 h 56"/>
                <a:gd name="T4" fmla="*/ 0 w 300"/>
                <a:gd name="T5" fmla="*/ 24 h 56"/>
                <a:gd name="T6" fmla="*/ 0 w 300"/>
                <a:gd name="T7" fmla="*/ 5 h 56"/>
                <a:gd name="T8" fmla="*/ 2 w 300"/>
                <a:gd name="T9" fmla="*/ 1 h 56"/>
                <a:gd name="T10" fmla="*/ 7 w 300"/>
                <a:gd name="T11" fmla="*/ 1 h 56"/>
                <a:gd name="T12" fmla="*/ 147 w 300"/>
                <a:gd name="T13" fmla="*/ 28 h 56"/>
                <a:gd name="T14" fmla="*/ 293 w 300"/>
                <a:gd name="T15" fmla="*/ 1 h 56"/>
                <a:gd name="T16" fmla="*/ 298 w 300"/>
                <a:gd name="T17" fmla="*/ 1 h 56"/>
                <a:gd name="T18" fmla="*/ 300 w 300"/>
                <a:gd name="T19" fmla="*/ 5 h 56"/>
                <a:gd name="T20" fmla="*/ 300 w 300"/>
                <a:gd name="T21" fmla="*/ 24 h 56"/>
                <a:gd name="T22" fmla="*/ 298 w 300"/>
                <a:gd name="T23" fmla="*/ 28 h 56"/>
                <a:gd name="T24" fmla="*/ 147 w 300"/>
                <a:gd name="T25" fmla="*/ 56 h 56"/>
                <a:gd name="T26" fmla="*/ 9 w 300"/>
                <a:gd name="T27" fmla="*/ 21 h 56"/>
                <a:gd name="T28" fmla="*/ 147 w 300"/>
                <a:gd name="T29" fmla="*/ 47 h 56"/>
                <a:gd name="T30" fmla="*/ 291 w 300"/>
                <a:gd name="T31" fmla="*/ 21 h 56"/>
                <a:gd name="T32" fmla="*/ 291 w 300"/>
                <a:gd name="T33" fmla="*/ 12 h 56"/>
                <a:gd name="T34" fmla="*/ 147 w 300"/>
                <a:gd name="T35" fmla="*/ 38 h 56"/>
                <a:gd name="T36" fmla="*/ 9 w 300"/>
                <a:gd name="T37" fmla="*/ 13 h 56"/>
                <a:gd name="T38" fmla="*/ 9 w 300"/>
                <a:gd name="T39" fmla="*/ 21 h 56"/>
                <a:gd name="T40" fmla="*/ 296 w 300"/>
                <a:gd name="T41" fmla="*/ 24 h 56"/>
                <a:gd name="T42" fmla="*/ 296 w 300"/>
                <a:gd name="T43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0" h="56">
                  <a:moveTo>
                    <a:pt x="147" y="56"/>
                  </a:moveTo>
                  <a:cubicBezTo>
                    <a:pt x="51" y="56"/>
                    <a:pt x="4" y="29"/>
                    <a:pt x="2" y="28"/>
                  </a:cubicBezTo>
                  <a:cubicBezTo>
                    <a:pt x="1" y="27"/>
                    <a:pt x="0" y="25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7" y="1"/>
                    <a:pt x="53" y="28"/>
                    <a:pt x="147" y="28"/>
                  </a:cubicBezTo>
                  <a:cubicBezTo>
                    <a:pt x="240" y="28"/>
                    <a:pt x="293" y="1"/>
                    <a:pt x="293" y="1"/>
                  </a:cubicBezTo>
                  <a:cubicBezTo>
                    <a:pt x="295" y="0"/>
                    <a:pt x="297" y="0"/>
                    <a:pt x="298" y="1"/>
                  </a:cubicBezTo>
                  <a:cubicBezTo>
                    <a:pt x="299" y="2"/>
                    <a:pt x="300" y="3"/>
                    <a:pt x="300" y="5"/>
                  </a:cubicBezTo>
                  <a:cubicBezTo>
                    <a:pt x="300" y="24"/>
                    <a:pt x="300" y="24"/>
                    <a:pt x="300" y="24"/>
                  </a:cubicBezTo>
                  <a:cubicBezTo>
                    <a:pt x="300" y="25"/>
                    <a:pt x="299" y="27"/>
                    <a:pt x="298" y="28"/>
                  </a:cubicBezTo>
                  <a:cubicBezTo>
                    <a:pt x="296" y="29"/>
                    <a:pt x="243" y="56"/>
                    <a:pt x="147" y="56"/>
                  </a:cubicBezTo>
                  <a:close/>
                  <a:moveTo>
                    <a:pt x="9" y="21"/>
                  </a:moveTo>
                  <a:cubicBezTo>
                    <a:pt x="19" y="26"/>
                    <a:pt x="65" y="47"/>
                    <a:pt x="147" y="47"/>
                  </a:cubicBezTo>
                  <a:cubicBezTo>
                    <a:pt x="229" y="47"/>
                    <a:pt x="280" y="26"/>
                    <a:pt x="291" y="21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74" y="20"/>
                    <a:pt x="224" y="38"/>
                    <a:pt x="147" y="38"/>
                  </a:cubicBezTo>
                  <a:cubicBezTo>
                    <a:pt x="70" y="38"/>
                    <a:pt x="25" y="20"/>
                    <a:pt x="9" y="13"/>
                  </a:cubicBezTo>
                  <a:lnTo>
                    <a:pt x="9" y="21"/>
                  </a:lnTo>
                  <a:close/>
                  <a:moveTo>
                    <a:pt x="296" y="24"/>
                  </a:moveTo>
                  <a:cubicBezTo>
                    <a:pt x="296" y="24"/>
                    <a:pt x="296" y="24"/>
                    <a:pt x="29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169"/>
            <p:cNvSpPr>
              <a:spLocks noEditPoints="1"/>
            </p:cNvSpPr>
            <p:nvPr/>
          </p:nvSpPr>
          <p:spPr bwMode="auto">
            <a:xfrm>
              <a:off x="9740900" y="2921000"/>
              <a:ext cx="692150" cy="241300"/>
            </a:xfrm>
            <a:custGeom>
              <a:avLst/>
              <a:gdLst>
                <a:gd name="T0" fmla="*/ 243 w 247"/>
                <a:gd name="T1" fmla="*/ 86 h 86"/>
                <a:gd name="T2" fmla="*/ 5 w 247"/>
                <a:gd name="T3" fmla="*/ 86 h 86"/>
                <a:gd name="T4" fmla="*/ 0 w 247"/>
                <a:gd name="T5" fmla="*/ 82 h 86"/>
                <a:gd name="T6" fmla="*/ 0 w 247"/>
                <a:gd name="T7" fmla="*/ 33 h 86"/>
                <a:gd name="T8" fmla="*/ 5 w 247"/>
                <a:gd name="T9" fmla="*/ 28 h 86"/>
                <a:gd name="T10" fmla="*/ 30 w 247"/>
                <a:gd name="T11" fmla="*/ 28 h 86"/>
                <a:gd name="T12" fmla="*/ 124 w 247"/>
                <a:gd name="T13" fmla="*/ 0 h 86"/>
                <a:gd name="T14" fmla="*/ 217 w 247"/>
                <a:gd name="T15" fmla="*/ 28 h 86"/>
                <a:gd name="T16" fmla="*/ 243 w 247"/>
                <a:gd name="T17" fmla="*/ 28 h 86"/>
                <a:gd name="T18" fmla="*/ 247 w 247"/>
                <a:gd name="T19" fmla="*/ 33 h 86"/>
                <a:gd name="T20" fmla="*/ 247 w 247"/>
                <a:gd name="T21" fmla="*/ 82 h 86"/>
                <a:gd name="T22" fmla="*/ 243 w 247"/>
                <a:gd name="T23" fmla="*/ 86 h 86"/>
                <a:gd name="T24" fmla="*/ 10 w 247"/>
                <a:gd name="T25" fmla="*/ 77 h 86"/>
                <a:gd name="T26" fmla="*/ 238 w 247"/>
                <a:gd name="T27" fmla="*/ 77 h 86"/>
                <a:gd name="T28" fmla="*/ 238 w 247"/>
                <a:gd name="T29" fmla="*/ 37 h 86"/>
                <a:gd name="T30" fmla="*/ 216 w 247"/>
                <a:gd name="T31" fmla="*/ 37 h 86"/>
                <a:gd name="T32" fmla="*/ 213 w 247"/>
                <a:gd name="T33" fmla="*/ 36 h 86"/>
                <a:gd name="T34" fmla="*/ 124 w 247"/>
                <a:gd name="T35" fmla="*/ 9 h 86"/>
                <a:gd name="T36" fmla="*/ 35 w 247"/>
                <a:gd name="T37" fmla="*/ 36 h 86"/>
                <a:gd name="T38" fmla="*/ 32 w 247"/>
                <a:gd name="T39" fmla="*/ 37 h 86"/>
                <a:gd name="T40" fmla="*/ 10 w 247"/>
                <a:gd name="T41" fmla="*/ 37 h 86"/>
                <a:gd name="T42" fmla="*/ 10 w 247"/>
                <a:gd name="T43" fmla="*/ 77 h 86"/>
                <a:gd name="T44" fmla="*/ 126 w 247"/>
                <a:gd name="T45" fmla="*/ 69 h 86"/>
                <a:gd name="T46" fmla="*/ 124 w 247"/>
                <a:gd name="T47" fmla="*/ 69 h 86"/>
                <a:gd name="T48" fmla="*/ 95 w 247"/>
                <a:gd name="T49" fmla="*/ 39 h 86"/>
                <a:gd name="T50" fmla="*/ 113 w 247"/>
                <a:gd name="T51" fmla="*/ 21 h 86"/>
                <a:gd name="T52" fmla="*/ 126 w 247"/>
                <a:gd name="T53" fmla="*/ 26 h 86"/>
                <a:gd name="T54" fmla="*/ 138 w 247"/>
                <a:gd name="T55" fmla="*/ 21 h 86"/>
                <a:gd name="T56" fmla="*/ 157 w 247"/>
                <a:gd name="T57" fmla="*/ 39 h 86"/>
                <a:gd name="T58" fmla="*/ 128 w 247"/>
                <a:gd name="T59" fmla="*/ 69 h 86"/>
                <a:gd name="T60" fmla="*/ 126 w 247"/>
                <a:gd name="T61" fmla="*/ 69 h 86"/>
                <a:gd name="T62" fmla="*/ 113 w 247"/>
                <a:gd name="T63" fmla="*/ 30 h 86"/>
                <a:gd name="T64" fmla="*/ 104 w 247"/>
                <a:gd name="T65" fmla="*/ 39 h 86"/>
                <a:gd name="T66" fmla="*/ 126 w 247"/>
                <a:gd name="T67" fmla="*/ 59 h 86"/>
                <a:gd name="T68" fmla="*/ 148 w 247"/>
                <a:gd name="T69" fmla="*/ 39 h 86"/>
                <a:gd name="T70" fmla="*/ 138 w 247"/>
                <a:gd name="T71" fmla="*/ 30 h 86"/>
                <a:gd name="T72" fmla="*/ 130 w 247"/>
                <a:gd name="T73" fmla="*/ 36 h 86"/>
                <a:gd name="T74" fmla="*/ 126 w 247"/>
                <a:gd name="T75" fmla="*/ 38 h 86"/>
                <a:gd name="T76" fmla="*/ 126 w 247"/>
                <a:gd name="T77" fmla="*/ 38 h 86"/>
                <a:gd name="T78" fmla="*/ 122 w 247"/>
                <a:gd name="T79" fmla="*/ 36 h 86"/>
                <a:gd name="T80" fmla="*/ 113 w 247"/>
                <a:gd name="T81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86">
                  <a:moveTo>
                    <a:pt x="243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4"/>
                    <a:pt x="0" y="8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0"/>
                    <a:pt x="2" y="28"/>
                    <a:pt x="5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4" y="10"/>
                    <a:pt x="88" y="0"/>
                    <a:pt x="124" y="0"/>
                  </a:cubicBezTo>
                  <a:cubicBezTo>
                    <a:pt x="160" y="0"/>
                    <a:pt x="194" y="10"/>
                    <a:pt x="217" y="28"/>
                  </a:cubicBezTo>
                  <a:cubicBezTo>
                    <a:pt x="243" y="28"/>
                    <a:pt x="243" y="28"/>
                    <a:pt x="243" y="28"/>
                  </a:cubicBezTo>
                  <a:cubicBezTo>
                    <a:pt x="245" y="28"/>
                    <a:pt x="247" y="30"/>
                    <a:pt x="247" y="33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84"/>
                    <a:pt x="245" y="86"/>
                    <a:pt x="243" y="86"/>
                  </a:cubicBezTo>
                  <a:close/>
                  <a:moveTo>
                    <a:pt x="10" y="77"/>
                  </a:moveTo>
                  <a:cubicBezTo>
                    <a:pt x="238" y="77"/>
                    <a:pt x="238" y="77"/>
                    <a:pt x="238" y="77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5" y="37"/>
                    <a:pt x="214" y="37"/>
                    <a:pt x="213" y="36"/>
                  </a:cubicBezTo>
                  <a:cubicBezTo>
                    <a:pt x="191" y="19"/>
                    <a:pt x="158" y="9"/>
                    <a:pt x="124" y="9"/>
                  </a:cubicBezTo>
                  <a:cubicBezTo>
                    <a:pt x="89" y="9"/>
                    <a:pt x="57" y="19"/>
                    <a:pt x="35" y="36"/>
                  </a:cubicBezTo>
                  <a:cubicBezTo>
                    <a:pt x="34" y="37"/>
                    <a:pt x="33" y="37"/>
                    <a:pt x="32" y="37"/>
                  </a:cubicBezTo>
                  <a:cubicBezTo>
                    <a:pt x="10" y="37"/>
                    <a:pt x="10" y="37"/>
                    <a:pt x="10" y="37"/>
                  </a:cubicBezTo>
                  <a:lnTo>
                    <a:pt x="10" y="77"/>
                  </a:lnTo>
                  <a:close/>
                  <a:moveTo>
                    <a:pt x="126" y="69"/>
                  </a:moveTo>
                  <a:cubicBezTo>
                    <a:pt x="125" y="69"/>
                    <a:pt x="124" y="69"/>
                    <a:pt x="124" y="69"/>
                  </a:cubicBezTo>
                  <a:cubicBezTo>
                    <a:pt x="121" y="67"/>
                    <a:pt x="95" y="55"/>
                    <a:pt x="95" y="39"/>
                  </a:cubicBezTo>
                  <a:cubicBezTo>
                    <a:pt x="95" y="29"/>
                    <a:pt x="103" y="21"/>
                    <a:pt x="113" y="21"/>
                  </a:cubicBezTo>
                  <a:cubicBezTo>
                    <a:pt x="118" y="21"/>
                    <a:pt x="122" y="23"/>
                    <a:pt x="126" y="26"/>
                  </a:cubicBezTo>
                  <a:cubicBezTo>
                    <a:pt x="129" y="23"/>
                    <a:pt x="134" y="21"/>
                    <a:pt x="138" y="21"/>
                  </a:cubicBezTo>
                  <a:cubicBezTo>
                    <a:pt x="149" y="21"/>
                    <a:pt x="157" y="29"/>
                    <a:pt x="157" y="39"/>
                  </a:cubicBezTo>
                  <a:cubicBezTo>
                    <a:pt x="157" y="56"/>
                    <a:pt x="131" y="67"/>
                    <a:pt x="128" y="69"/>
                  </a:cubicBezTo>
                  <a:cubicBezTo>
                    <a:pt x="127" y="69"/>
                    <a:pt x="126" y="69"/>
                    <a:pt x="126" y="69"/>
                  </a:cubicBezTo>
                  <a:close/>
                  <a:moveTo>
                    <a:pt x="113" y="30"/>
                  </a:moveTo>
                  <a:cubicBezTo>
                    <a:pt x="108" y="30"/>
                    <a:pt x="104" y="34"/>
                    <a:pt x="104" y="39"/>
                  </a:cubicBezTo>
                  <a:cubicBezTo>
                    <a:pt x="104" y="46"/>
                    <a:pt x="116" y="55"/>
                    <a:pt x="126" y="59"/>
                  </a:cubicBezTo>
                  <a:cubicBezTo>
                    <a:pt x="135" y="55"/>
                    <a:pt x="148" y="47"/>
                    <a:pt x="148" y="39"/>
                  </a:cubicBezTo>
                  <a:cubicBezTo>
                    <a:pt x="148" y="34"/>
                    <a:pt x="144" y="30"/>
                    <a:pt x="138" y="30"/>
                  </a:cubicBezTo>
                  <a:cubicBezTo>
                    <a:pt x="135" y="30"/>
                    <a:pt x="131" y="32"/>
                    <a:pt x="130" y="36"/>
                  </a:cubicBezTo>
                  <a:cubicBezTo>
                    <a:pt x="129" y="37"/>
                    <a:pt x="128" y="38"/>
                    <a:pt x="126" y="38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4" y="38"/>
                    <a:pt x="122" y="37"/>
                    <a:pt x="122" y="36"/>
                  </a:cubicBezTo>
                  <a:cubicBezTo>
                    <a:pt x="120" y="32"/>
                    <a:pt x="117" y="30"/>
                    <a:pt x="11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84" name="Freeform 170"/>
          <p:cNvSpPr>
            <a:spLocks noEditPoints="1"/>
          </p:cNvSpPr>
          <p:nvPr/>
        </p:nvSpPr>
        <p:spPr bwMode="auto">
          <a:xfrm>
            <a:off x="6462203" y="2684090"/>
            <a:ext cx="649125" cy="648323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85" name="组合 284"/>
          <p:cNvGrpSpPr/>
          <p:nvPr/>
        </p:nvGrpSpPr>
        <p:grpSpPr>
          <a:xfrm>
            <a:off x="2266565" y="3735879"/>
            <a:ext cx="223864" cy="451739"/>
            <a:chOff x="1154113" y="4670425"/>
            <a:chExt cx="442913" cy="893762"/>
          </a:xfrm>
          <a:solidFill>
            <a:srgbClr val="FC621E"/>
          </a:solidFill>
        </p:grpSpPr>
        <p:sp>
          <p:nvSpPr>
            <p:cNvPr id="286" name="Freeform 171"/>
            <p:cNvSpPr>
              <a:spLocks noEditPoints="1"/>
            </p:cNvSpPr>
            <p:nvPr/>
          </p:nvSpPr>
          <p:spPr bwMode="auto">
            <a:xfrm>
              <a:off x="1154113" y="4959350"/>
              <a:ext cx="442913" cy="604837"/>
            </a:xfrm>
            <a:custGeom>
              <a:avLst/>
              <a:gdLst>
                <a:gd name="T0" fmla="*/ 129 w 158"/>
                <a:gd name="T1" fmla="*/ 216 h 216"/>
                <a:gd name="T2" fmla="*/ 29 w 158"/>
                <a:gd name="T3" fmla="*/ 216 h 216"/>
                <a:gd name="T4" fmla="*/ 0 w 158"/>
                <a:gd name="T5" fmla="*/ 187 h 216"/>
                <a:gd name="T6" fmla="*/ 0 w 158"/>
                <a:gd name="T7" fmla="*/ 29 h 216"/>
                <a:gd name="T8" fmla="*/ 29 w 158"/>
                <a:gd name="T9" fmla="*/ 0 h 216"/>
                <a:gd name="T10" fmla="*/ 129 w 158"/>
                <a:gd name="T11" fmla="*/ 0 h 216"/>
                <a:gd name="T12" fmla="*/ 158 w 158"/>
                <a:gd name="T13" fmla="*/ 29 h 216"/>
                <a:gd name="T14" fmla="*/ 158 w 158"/>
                <a:gd name="T15" fmla="*/ 187 h 216"/>
                <a:gd name="T16" fmla="*/ 129 w 158"/>
                <a:gd name="T17" fmla="*/ 216 h 216"/>
                <a:gd name="T18" fmla="*/ 29 w 158"/>
                <a:gd name="T19" fmla="*/ 10 h 216"/>
                <a:gd name="T20" fmla="*/ 9 w 158"/>
                <a:gd name="T21" fmla="*/ 29 h 216"/>
                <a:gd name="T22" fmla="*/ 9 w 158"/>
                <a:gd name="T23" fmla="*/ 187 h 216"/>
                <a:gd name="T24" fmla="*/ 29 w 158"/>
                <a:gd name="T25" fmla="*/ 207 h 216"/>
                <a:gd name="T26" fmla="*/ 129 w 158"/>
                <a:gd name="T27" fmla="*/ 207 h 216"/>
                <a:gd name="T28" fmla="*/ 149 w 158"/>
                <a:gd name="T29" fmla="*/ 187 h 216"/>
                <a:gd name="T30" fmla="*/ 149 w 158"/>
                <a:gd name="T31" fmla="*/ 29 h 216"/>
                <a:gd name="T32" fmla="*/ 129 w 158"/>
                <a:gd name="T33" fmla="*/ 10 h 216"/>
                <a:gd name="T34" fmla="*/ 29 w 158"/>
                <a:gd name="T35" fmla="*/ 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216">
                  <a:moveTo>
                    <a:pt x="129" y="216"/>
                  </a:moveTo>
                  <a:cubicBezTo>
                    <a:pt x="29" y="216"/>
                    <a:pt x="29" y="216"/>
                    <a:pt x="29" y="216"/>
                  </a:cubicBezTo>
                  <a:cubicBezTo>
                    <a:pt x="13" y="216"/>
                    <a:pt x="0" y="203"/>
                    <a:pt x="0" y="18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5" y="0"/>
                    <a:pt x="158" y="13"/>
                    <a:pt x="158" y="29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203"/>
                    <a:pt x="145" y="216"/>
                    <a:pt x="129" y="216"/>
                  </a:cubicBezTo>
                  <a:close/>
                  <a:moveTo>
                    <a:pt x="29" y="10"/>
                  </a:moveTo>
                  <a:cubicBezTo>
                    <a:pt x="18" y="10"/>
                    <a:pt x="9" y="18"/>
                    <a:pt x="9" y="29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98"/>
                    <a:pt x="18" y="207"/>
                    <a:pt x="29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40" y="207"/>
                    <a:pt x="149" y="198"/>
                    <a:pt x="149" y="187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18"/>
                    <a:pt x="140" y="10"/>
                    <a:pt x="129" y="10"/>
                  </a:cubicBezTo>
                  <a:lnTo>
                    <a:pt x="2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Freeform 172"/>
            <p:cNvSpPr>
              <a:spLocks noEditPoints="1"/>
            </p:cNvSpPr>
            <p:nvPr/>
          </p:nvSpPr>
          <p:spPr bwMode="auto">
            <a:xfrm>
              <a:off x="1198563" y="4860925"/>
              <a:ext cx="354013" cy="125412"/>
            </a:xfrm>
            <a:custGeom>
              <a:avLst/>
              <a:gdLst>
                <a:gd name="T0" fmla="*/ 104 w 126"/>
                <a:gd name="T1" fmla="*/ 45 h 45"/>
                <a:gd name="T2" fmla="*/ 22 w 126"/>
                <a:gd name="T3" fmla="*/ 45 h 45"/>
                <a:gd name="T4" fmla="*/ 0 w 126"/>
                <a:gd name="T5" fmla="*/ 22 h 45"/>
                <a:gd name="T6" fmla="*/ 22 w 126"/>
                <a:gd name="T7" fmla="*/ 0 h 45"/>
                <a:gd name="T8" fmla="*/ 104 w 126"/>
                <a:gd name="T9" fmla="*/ 0 h 45"/>
                <a:gd name="T10" fmla="*/ 126 w 126"/>
                <a:gd name="T11" fmla="*/ 22 h 45"/>
                <a:gd name="T12" fmla="*/ 104 w 126"/>
                <a:gd name="T13" fmla="*/ 45 h 45"/>
                <a:gd name="T14" fmla="*/ 22 w 126"/>
                <a:gd name="T15" fmla="*/ 9 h 45"/>
                <a:gd name="T16" fmla="*/ 9 w 126"/>
                <a:gd name="T17" fmla="*/ 22 h 45"/>
                <a:gd name="T18" fmla="*/ 22 w 126"/>
                <a:gd name="T19" fmla="*/ 35 h 45"/>
                <a:gd name="T20" fmla="*/ 104 w 126"/>
                <a:gd name="T21" fmla="*/ 35 h 45"/>
                <a:gd name="T22" fmla="*/ 117 w 126"/>
                <a:gd name="T23" fmla="*/ 22 h 45"/>
                <a:gd name="T24" fmla="*/ 104 w 126"/>
                <a:gd name="T25" fmla="*/ 9 h 45"/>
                <a:gd name="T26" fmla="*/ 22 w 126"/>
                <a:gd name="T2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45">
                  <a:moveTo>
                    <a:pt x="104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5"/>
                    <a:pt x="116" y="45"/>
                    <a:pt x="104" y="45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5"/>
                    <a:pt x="22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11" y="35"/>
                    <a:pt x="117" y="29"/>
                    <a:pt x="117" y="22"/>
                  </a:cubicBezTo>
                  <a:cubicBezTo>
                    <a:pt x="117" y="15"/>
                    <a:pt x="111" y="9"/>
                    <a:pt x="104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Freeform 173"/>
            <p:cNvSpPr>
              <a:spLocks noEditPoints="1"/>
            </p:cNvSpPr>
            <p:nvPr/>
          </p:nvSpPr>
          <p:spPr bwMode="auto">
            <a:xfrm>
              <a:off x="1263650" y="4670425"/>
              <a:ext cx="223838" cy="215900"/>
            </a:xfrm>
            <a:custGeom>
              <a:avLst/>
              <a:gdLst>
                <a:gd name="T0" fmla="*/ 75 w 80"/>
                <a:gd name="T1" fmla="*/ 77 h 77"/>
                <a:gd name="T2" fmla="*/ 5 w 80"/>
                <a:gd name="T3" fmla="*/ 77 h 77"/>
                <a:gd name="T4" fmla="*/ 1 w 80"/>
                <a:gd name="T5" fmla="*/ 73 h 77"/>
                <a:gd name="T6" fmla="*/ 3 w 80"/>
                <a:gd name="T7" fmla="*/ 68 h 77"/>
                <a:gd name="T8" fmla="*/ 14 w 80"/>
                <a:gd name="T9" fmla="*/ 38 h 77"/>
                <a:gd name="T10" fmla="*/ 13 w 80"/>
                <a:gd name="T11" fmla="*/ 37 h 77"/>
                <a:gd name="T12" fmla="*/ 12 w 80"/>
                <a:gd name="T13" fmla="*/ 28 h 77"/>
                <a:gd name="T14" fmla="*/ 40 w 80"/>
                <a:gd name="T15" fmla="*/ 0 h 77"/>
                <a:gd name="T16" fmla="*/ 68 w 80"/>
                <a:gd name="T17" fmla="*/ 28 h 77"/>
                <a:gd name="T18" fmla="*/ 67 w 80"/>
                <a:gd name="T19" fmla="*/ 37 h 77"/>
                <a:gd name="T20" fmla="*/ 67 w 80"/>
                <a:gd name="T21" fmla="*/ 38 h 77"/>
                <a:gd name="T22" fmla="*/ 77 w 80"/>
                <a:gd name="T23" fmla="*/ 68 h 77"/>
                <a:gd name="T24" fmla="*/ 80 w 80"/>
                <a:gd name="T25" fmla="*/ 73 h 77"/>
                <a:gd name="T26" fmla="*/ 75 w 80"/>
                <a:gd name="T27" fmla="*/ 77 h 77"/>
                <a:gd name="T28" fmla="*/ 19 w 80"/>
                <a:gd name="T29" fmla="*/ 68 h 77"/>
                <a:gd name="T30" fmla="*/ 62 w 80"/>
                <a:gd name="T31" fmla="*/ 68 h 77"/>
                <a:gd name="T32" fmla="*/ 58 w 80"/>
                <a:gd name="T33" fmla="*/ 35 h 77"/>
                <a:gd name="T34" fmla="*/ 59 w 80"/>
                <a:gd name="T35" fmla="*/ 28 h 77"/>
                <a:gd name="T36" fmla="*/ 40 w 80"/>
                <a:gd name="T37" fmla="*/ 9 h 77"/>
                <a:gd name="T38" fmla="*/ 22 w 80"/>
                <a:gd name="T39" fmla="*/ 28 h 77"/>
                <a:gd name="T40" fmla="*/ 22 w 80"/>
                <a:gd name="T41" fmla="*/ 35 h 77"/>
                <a:gd name="T42" fmla="*/ 19 w 80"/>
                <a:gd name="T43" fmla="*/ 68 h 77"/>
                <a:gd name="T44" fmla="*/ 63 w 80"/>
                <a:gd name="T45" fmla="*/ 36 h 77"/>
                <a:gd name="T46" fmla="*/ 63 w 80"/>
                <a:gd name="T47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77">
                  <a:moveTo>
                    <a:pt x="75" y="77"/>
                  </a:moveTo>
                  <a:cubicBezTo>
                    <a:pt x="5" y="77"/>
                    <a:pt x="5" y="77"/>
                    <a:pt x="5" y="77"/>
                  </a:cubicBezTo>
                  <a:cubicBezTo>
                    <a:pt x="3" y="77"/>
                    <a:pt x="1" y="76"/>
                    <a:pt x="1" y="73"/>
                  </a:cubicBezTo>
                  <a:cubicBezTo>
                    <a:pt x="0" y="71"/>
                    <a:pt x="1" y="69"/>
                    <a:pt x="3" y="68"/>
                  </a:cubicBezTo>
                  <a:cubicBezTo>
                    <a:pt x="5" y="68"/>
                    <a:pt x="22" y="60"/>
                    <a:pt x="14" y="38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6"/>
                    <a:pt x="12" y="31"/>
                    <a:pt x="12" y="28"/>
                  </a:cubicBezTo>
                  <a:cubicBezTo>
                    <a:pt x="12" y="13"/>
                    <a:pt x="25" y="0"/>
                    <a:pt x="40" y="0"/>
                  </a:cubicBezTo>
                  <a:cubicBezTo>
                    <a:pt x="56" y="0"/>
                    <a:pt x="68" y="13"/>
                    <a:pt x="68" y="28"/>
                  </a:cubicBezTo>
                  <a:cubicBezTo>
                    <a:pt x="68" y="31"/>
                    <a:pt x="67" y="36"/>
                    <a:pt x="67" y="37"/>
                  </a:cubicBezTo>
                  <a:cubicBezTo>
                    <a:pt x="67" y="37"/>
                    <a:pt x="67" y="37"/>
                    <a:pt x="67" y="38"/>
                  </a:cubicBezTo>
                  <a:cubicBezTo>
                    <a:pt x="58" y="61"/>
                    <a:pt x="76" y="68"/>
                    <a:pt x="77" y="68"/>
                  </a:cubicBezTo>
                  <a:cubicBezTo>
                    <a:pt x="79" y="69"/>
                    <a:pt x="80" y="71"/>
                    <a:pt x="80" y="73"/>
                  </a:cubicBezTo>
                  <a:cubicBezTo>
                    <a:pt x="80" y="76"/>
                    <a:pt x="78" y="77"/>
                    <a:pt x="75" y="77"/>
                  </a:cubicBezTo>
                  <a:close/>
                  <a:moveTo>
                    <a:pt x="19" y="68"/>
                  </a:moveTo>
                  <a:cubicBezTo>
                    <a:pt x="62" y="68"/>
                    <a:pt x="62" y="68"/>
                    <a:pt x="62" y="68"/>
                  </a:cubicBezTo>
                  <a:cubicBezTo>
                    <a:pt x="56" y="61"/>
                    <a:pt x="53" y="50"/>
                    <a:pt x="58" y="35"/>
                  </a:cubicBezTo>
                  <a:cubicBezTo>
                    <a:pt x="58" y="33"/>
                    <a:pt x="59" y="30"/>
                    <a:pt x="59" y="28"/>
                  </a:cubicBezTo>
                  <a:cubicBezTo>
                    <a:pt x="59" y="18"/>
                    <a:pt x="51" y="9"/>
                    <a:pt x="40" y="9"/>
                  </a:cubicBezTo>
                  <a:cubicBezTo>
                    <a:pt x="30" y="9"/>
                    <a:pt x="22" y="18"/>
                    <a:pt x="22" y="28"/>
                  </a:cubicBezTo>
                  <a:cubicBezTo>
                    <a:pt x="22" y="30"/>
                    <a:pt x="22" y="33"/>
                    <a:pt x="22" y="35"/>
                  </a:cubicBezTo>
                  <a:cubicBezTo>
                    <a:pt x="28" y="50"/>
                    <a:pt x="25" y="61"/>
                    <a:pt x="19" y="68"/>
                  </a:cubicBezTo>
                  <a:close/>
                  <a:moveTo>
                    <a:pt x="63" y="36"/>
                  </a:moveTo>
                  <a:cubicBezTo>
                    <a:pt x="63" y="36"/>
                    <a:pt x="63" y="36"/>
                    <a:pt x="6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174"/>
            <p:cNvSpPr/>
            <p:nvPr/>
          </p:nvSpPr>
          <p:spPr bwMode="auto">
            <a:xfrm>
              <a:off x="1154113" y="5059363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3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Freeform 175"/>
            <p:cNvSpPr/>
            <p:nvPr/>
          </p:nvSpPr>
          <p:spPr bwMode="auto">
            <a:xfrm>
              <a:off x="1154113" y="5197475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5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5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176"/>
            <p:cNvSpPr/>
            <p:nvPr/>
          </p:nvSpPr>
          <p:spPr bwMode="auto">
            <a:xfrm>
              <a:off x="1154113" y="5334000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4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4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Freeform 177"/>
            <p:cNvSpPr/>
            <p:nvPr/>
          </p:nvSpPr>
          <p:spPr bwMode="auto">
            <a:xfrm>
              <a:off x="1154113" y="5468938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178"/>
            <p:cNvSpPr/>
            <p:nvPr/>
          </p:nvSpPr>
          <p:spPr bwMode="auto">
            <a:xfrm>
              <a:off x="1154113" y="512762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Freeform 179"/>
            <p:cNvSpPr/>
            <p:nvPr/>
          </p:nvSpPr>
          <p:spPr bwMode="auto">
            <a:xfrm>
              <a:off x="1154113" y="5264150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Freeform 180"/>
            <p:cNvSpPr/>
            <p:nvPr/>
          </p:nvSpPr>
          <p:spPr bwMode="auto">
            <a:xfrm>
              <a:off x="1154113" y="5402263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96" name="Freeform 181"/>
          <p:cNvSpPr>
            <a:spLocks noEditPoints="1"/>
          </p:cNvSpPr>
          <p:nvPr/>
        </p:nvSpPr>
        <p:spPr bwMode="auto">
          <a:xfrm>
            <a:off x="2053934" y="3658851"/>
            <a:ext cx="649125" cy="649927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97" name="组合 296"/>
          <p:cNvGrpSpPr/>
          <p:nvPr/>
        </p:nvGrpSpPr>
        <p:grpSpPr>
          <a:xfrm>
            <a:off x="3059315" y="3758346"/>
            <a:ext cx="375513" cy="452542"/>
            <a:chOff x="2722563" y="4714875"/>
            <a:chExt cx="742950" cy="895350"/>
          </a:xfrm>
          <a:solidFill>
            <a:srgbClr val="FC621E"/>
          </a:solidFill>
        </p:grpSpPr>
        <p:sp>
          <p:nvSpPr>
            <p:cNvPr id="298" name="Freeform 182"/>
            <p:cNvSpPr>
              <a:spLocks noEditPoints="1"/>
            </p:cNvSpPr>
            <p:nvPr/>
          </p:nvSpPr>
          <p:spPr bwMode="auto">
            <a:xfrm>
              <a:off x="2847975" y="4714875"/>
              <a:ext cx="617538" cy="895350"/>
            </a:xfrm>
            <a:custGeom>
              <a:avLst/>
              <a:gdLst>
                <a:gd name="T0" fmla="*/ 191 w 220"/>
                <a:gd name="T1" fmla="*/ 319 h 319"/>
                <a:gd name="T2" fmla="*/ 28 w 220"/>
                <a:gd name="T3" fmla="*/ 319 h 319"/>
                <a:gd name="T4" fmla="*/ 0 w 220"/>
                <a:gd name="T5" fmla="*/ 290 h 319"/>
                <a:gd name="T6" fmla="*/ 0 w 220"/>
                <a:gd name="T7" fmla="*/ 28 h 319"/>
                <a:gd name="T8" fmla="*/ 28 w 220"/>
                <a:gd name="T9" fmla="*/ 0 h 319"/>
                <a:gd name="T10" fmla="*/ 191 w 220"/>
                <a:gd name="T11" fmla="*/ 0 h 319"/>
                <a:gd name="T12" fmla="*/ 220 w 220"/>
                <a:gd name="T13" fmla="*/ 28 h 319"/>
                <a:gd name="T14" fmla="*/ 220 w 220"/>
                <a:gd name="T15" fmla="*/ 290 h 319"/>
                <a:gd name="T16" fmla="*/ 191 w 220"/>
                <a:gd name="T17" fmla="*/ 319 h 319"/>
                <a:gd name="T18" fmla="*/ 28 w 220"/>
                <a:gd name="T19" fmla="*/ 9 h 319"/>
                <a:gd name="T20" fmla="*/ 9 w 220"/>
                <a:gd name="T21" fmla="*/ 28 h 319"/>
                <a:gd name="T22" fmla="*/ 9 w 220"/>
                <a:gd name="T23" fmla="*/ 290 h 319"/>
                <a:gd name="T24" fmla="*/ 28 w 220"/>
                <a:gd name="T25" fmla="*/ 309 h 319"/>
                <a:gd name="T26" fmla="*/ 191 w 220"/>
                <a:gd name="T27" fmla="*/ 309 h 319"/>
                <a:gd name="T28" fmla="*/ 211 w 220"/>
                <a:gd name="T29" fmla="*/ 290 h 319"/>
                <a:gd name="T30" fmla="*/ 211 w 220"/>
                <a:gd name="T31" fmla="*/ 28 h 319"/>
                <a:gd name="T32" fmla="*/ 191 w 220"/>
                <a:gd name="T33" fmla="*/ 9 h 319"/>
                <a:gd name="T34" fmla="*/ 28 w 220"/>
                <a:gd name="T35" fmla="*/ 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319">
                  <a:moveTo>
                    <a:pt x="191" y="319"/>
                  </a:moveTo>
                  <a:cubicBezTo>
                    <a:pt x="28" y="319"/>
                    <a:pt x="28" y="319"/>
                    <a:pt x="28" y="319"/>
                  </a:cubicBezTo>
                  <a:cubicBezTo>
                    <a:pt x="13" y="319"/>
                    <a:pt x="0" y="306"/>
                    <a:pt x="0" y="29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07" y="0"/>
                    <a:pt x="220" y="12"/>
                    <a:pt x="220" y="28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0" y="306"/>
                    <a:pt x="207" y="319"/>
                    <a:pt x="191" y="319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290"/>
                    <a:pt x="9" y="290"/>
                    <a:pt x="9" y="290"/>
                  </a:cubicBezTo>
                  <a:cubicBezTo>
                    <a:pt x="9" y="301"/>
                    <a:pt x="18" y="309"/>
                    <a:pt x="28" y="309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202" y="309"/>
                    <a:pt x="211" y="301"/>
                    <a:pt x="211" y="290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11" y="17"/>
                    <a:pt x="202" y="9"/>
                    <a:pt x="191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183"/>
            <p:cNvSpPr/>
            <p:nvPr/>
          </p:nvSpPr>
          <p:spPr bwMode="auto">
            <a:xfrm>
              <a:off x="2722563" y="4714875"/>
              <a:ext cx="201613" cy="895350"/>
            </a:xfrm>
            <a:custGeom>
              <a:avLst/>
              <a:gdLst>
                <a:gd name="T0" fmla="*/ 68 w 72"/>
                <a:gd name="T1" fmla="*/ 319 h 319"/>
                <a:gd name="T2" fmla="*/ 22 w 72"/>
                <a:gd name="T3" fmla="*/ 319 h 319"/>
                <a:gd name="T4" fmla="*/ 0 w 72"/>
                <a:gd name="T5" fmla="*/ 296 h 319"/>
                <a:gd name="T6" fmla="*/ 0 w 72"/>
                <a:gd name="T7" fmla="*/ 22 h 319"/>
                <a:gd name="T8" fmla="*/ 22 w 72"/>
                <a:gd name="T9" fmla="*/ 0 h 319"/>
                <a:gd name="T10" fmla="*/ 68 w 72"/>
                <a:gd name="T11" fmla="*/ 0 h 319"/>
                <a:gd name="T12" fmla="*/ 72 w 72"/>
                <a:gd name="T13" fmla="*/ 4 h 319"/>
                <a:gd name="T14" fmla="*/ 68 w 72"/>
                <a:gd name="T15" fmla="*/ 9 h 319"/>
                <a:gd name="T16" fmla="*/ 22 w 72"/>
                <a:gd name="T17" fmla="*/ 9 h 319"/>
                <a:gd name="T18" fmla="*/ 9 w 72"/>
                <a:gd name="T19" fmla="*/ 22 h 319"/>
                <a:gd name="T20" fmla="*/ 9 w 72"/>
                <a:gd name="T21" fmla="*/ 296 h 319"/>
                <a:gd name="T22" fmla="*/ 22 w 72"/>
                <a:gd name="T23" fmla="*/ 309 h 319"/>
                <a:gd name="T24" fmla="*/ 68 w 72"/>
                <a:gd name="T25" fmla="*/ 309 h 319"/>
                <a:gd name="T26" fmla="*/ 72 w 72"/>
                <a:gd name="T27" fmla="*/ 314 h 319"/>
                <a:gd name="T28" fmla="*/ 68 w 72"/>
                <a:gd name="T2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319">
                  <a:moveTo>
                    <a:pt x="68" y="319"/>
                  </a:moveTo>
                  <a:cubicBezTo>
                    <a:pt x="22" y="319"/>
                    <a:pt x="22" y="319"/>
                    <a:pt x="22" y="319"/>
                  </a:cubicBezTo>
                  <a:cubicBezTo>
                    <a:pt x="10" y="319"/>
                    <a:pt x="0" y="309"/>
                    <a:pt x="0" y="29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7"/>
                    <a:pt x="70" y="9"/>
                    <a:pt x="68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296"/>
                    <a:pt x="9" y="296"/>
                    <a:pt x="9" y="296"/>
                  </a:cubicBezTo>
                  <a:cubicBezTo>
                    <a:pt x="9" y="303"/>
                    <a:pt x="15" y="309"/>
                    <a:pt x="22" y="309"/>
                  </a:cubicBezTo>
                  <a:cubicBezTo>
                    <a:pt x="68" y="309"/>
                    <a:pt x="68" y="309"/>
                    <a:pt x="68" y="309"/>
                  </a:cubicBezTo>
                  <a:cubicBezTo>
                    <a:pt x="70" y="309"/>
                    <a:pt x="72" y="311"/>
                    <a:pt x="72" y="314"/>
                  </a:cubicBezTo>
                  <a:cubicBezTo>
                    <a:pt x="72" y="317"/>
                    <a:pt x="70" y="319"/>
                    <a:pt x="68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Freeform 184"/>
            <p:cNvSpPr/>
            <p:nvPr/>
          </p:nvSpPr>
          <p:spPr bwMode="auto">
            <a:xfrm>
              <a:off x="2722563" y="4824413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5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5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185"/>
            <p:cNvSpPr/>
            <p:nvPr/>
          </p:nvSpPr>
          <p:spPr bwMode="auto">
            <a:xfrm>
              <a:off x="2722563" y="49022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3"/>
                    <a:pt x="54" y="5"/>
                  </a:cubicBezTo>
                  <a:cubicBezTo>
                    <a:pt x="54" y="8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Freeform 186"/>
            <p:cNvSpPr/>
            <p:nvPr/>
          </p:nvSpPr>
          <p:spPr bwMode="auto">
            <a:xfrm>
              <a:off x="2722563" y="5407025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4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4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4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187"/>
            <p:cNvSpPr/>
            <p:nvPr/>
          </p:nvSpPr>
          <p:spPr bwMode="auto">
            <a:xfrm>
              <a:off x="2722563" y="54864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Freeform 188"/>
            <p:cNvSpPr>
              <a:spLocks noEditPoints="1"/>
            </p:cNvSpPr>
            <p:nvPr/>
          </p:nvSpPr>
          <p:spPr bwMode="auto">
            <a:xfrm>
              <a:off x="3084513" y="4919663"/>
              <a:ext cx="128588" cy="153987"/>
            </a:xfrm>
            <a:custGeom>
              <a:avLst/>
              <a:gdLst>
                <a:gd name="T0" fmla="*/ 46 w 46"/>
                <a:gd name="T1" fmla="*/ 49 h 55"/>
                <a:gd name="T2" fmla="*/ 44 w 46"/>
                <a:gd name="T3" fmla="*/ 54 h 55"/>
                <a:gd name="T4" fmla="*/ 39 w 46"/>
                <a:gd name="T5" fmla="*/ 52 h 55"/>
                <a:gd name="T6" fmla="*/ 34 w 46"/>
                <a:gd name="T7" fmla="*/ 40 h 55"/>
                <a:gd name="T8" fmla="*/ 12 w 46"/>
                <a:gd name="T9" fmla="*/ 40 h 55"/>
                <a:gd name="T10" fmla="*/ 7 w 46"/>
                <a:gd name="T11" fmla="*/ 52 h 55"/>
                <a:gd name="T12" fmla="*/ 2 w 46"/>
                <a:gd name="T13" fmla="*/ 54 h 55"/>
                <a:gd name="T14" fmla="*/ 0 w 46"/>
                <a:gd name="T15" fmla="*/ 49 h 55"/>
                <a:gd name="T16" fmla="*/ 18 w 46"/>
                <a:gd name="T17" fmla="*/ 3 h 55"/>
                <a:gd name="T18" fmla="*/ 23 w 46"/>
                <a:gd name="T19" fmla="*/ 0 h 55"/>
                <a:gd name="T20" fmla="*/ 23 w 46"/>
                <a:gd name="T21" fmla="*/ 0 h 55"/>
                <a:gd name="T22" fmla="*/ 28 w 46"/>
                <a:gd name="T23" fmla="*/ 3 h 55"/>
                <a:gd name="T24" fmla="*/ 46 w 46"/>
                <a:gd name="T25" fmla="*/ 49 h 55"/>
                <a:gd name="T26" fmla="*/ 32 w 46"/>
                <a:gd name="T27" fmla="*/ 34 h 55"/>
                <a:gd name="T28" fmla="*/ 23 w 46"/>
                <a:gd name="T29" fmla="*/ 8 h 55"/>
                <a:gd name="T30" fmla="*/ 14 w 46"/>
                <a:gd name="T31" fmla="*/ 34 h 55"/>
                <a:gd name="T32" fmla="*/ 32 w 46"/>
                <a:gd name="T33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5">
                  <a:moveTo>
                    <a:pt x="46" y="49"/>
                  </a:moveTo>
                  <a:cubicBezTo>
                    <a:pt x="46" y="51"/>
                    <a:pt x="46" y="53"/>
                    <a:pt x="44" y="54"/>
                  </a:cubicBezTo>
                  <a:cubicBezTo>
                    <a:pt x="42" y="55"/>
                    <a:pt x="40" y="54"/>
                    <a:pt x="39" y="52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4" y="55"/>
                    <a:pt x="2" y="54"/>
                  </a:cubicBezTo>
                  <a:cubicBezTo>
                    <a:pt x="0" y="53"/>
                    <a:pt x="0" y="51"/>
                    <a:pt x="0" y="49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7" y="1"/>
                    <a:pt x="28" y="3"/>
                  </a:cubicBezTo>
                  <a:lnTo>
                    <a:pt x="46" y="49"/>
                  </a:lnTo>
                  <a:close/>
                  <a:moveTo>
                    <a:pt x="32" y="34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14" y="34"/>
                    <a:pt x="14" y="34"/>
                    <a:pt x="14" y="34"/>
                  </a:cubicBezTo>
                  <a:lnTo>
                    <a:pt x="3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189"/>
            <p:cNvSpPr>
              <a:spLocks noEditPoints="1"/>
            </p:cNvSpPr>
            <p:nvPr/>
          </p:nvSpPr>
          <p:spPr bwMode="auto">
            <a:xfrm>
              <a:off x="3078163" y="4913313"/>
              <a:ext cx="139700" cy="166687"/>
            </a:xfrm>
            <a:custGeom>
              <a:avLst/>
              <a:gdLst>
                <a:gd name="T0" fmla="*/ 6 w 50"/>
                <a:gd name="T1" fmla="*/ 58 h 59"/>
                <a:gd name="T2" fmla="*/ 4 w 50"/>
                <a:gd name="T3" fmla="*/ 58 h 59"/>
                <a:gd name="T4" fmla="*/ 1 w 50"/>
                <a:gd name="T5" fmla="*/ 50 h 59"/>
                <a:gd name="T6" fmla="*/ 18 w 50"/>
                <a:gd name="T7" fmla="*/ 4 h 59"/>
                <a:gd name="T8" fmla="*/ 25 w 50"/>
                <a:gd name="T9" fmla="*/ 0 h 59"/>
                <a:gd name="T10" fmla="*/ 25 w 50"/>
                <a:gd name="T11" fmla="*/ 0 h 59"/>
                <a:gd name="T12" fmla="*/ 32 w 50"/>
                <a:gd name="T13" fmla="*/ 4 h 59"/>
                <a:gd name="T14" fmla="*/ 49 w 50"/>
                <a:gd name="T15" fmla="*/ 50 h 59"/>
                <a:gd name="T16" fmla="*/ 46 w 50"/>
                <a:gd name="T17" fmla="*/ 58 h 59"/>
                <a:gd name="T18" fmla="*/ 39 w 50"/>
                <a:gd name="T19" fmla="*/ 54 h 59"/>
                <a:gd name="T20" fmla="*/ 35 w 50"/>
                <a:gd name="T21" fmla="*/ 44 h 59"/>
                <a:gd name="T22" fmla="*/ 15 w 50"/>
                <a:gd name="T23" fmla="*/ 44 h 59"/>
                <a:gd name="T24" fmla="*/ 11 w 50"/>
                <a:gd name="T25" fmla="*/ 54 h 59"/>
                <a:gd name="T26" fmla="*/ 6 w 50"/>
                <a:gd name="T27" fmla="*/ 58 h 59"/>
                <a:gd name="T28" fmla="*/ 25 w 50"/>
                <a:gd name="T29" fmla="*/ 3 h 59"/>
                <a:gd name="T30" fmla="*/ 21 w 50"/>
                <a:gd name="T31" fmla="*/ 6 h 59"/>
                <a:gd name="T32" fmla="*/ 4 w 50"/>
                <a:gd name="T33" fmla="*/ 52 h 59"/>
                <a:gd name="T34" fmla="*/ 5 w 50"/>
                <a:gd name="T35" fmla="*/ 54 h 59"/>
                <a:gd name="T36" fmla="*/ 7 w 50"/>
                <a:gd name="T37" fmla="*/ 53 h 59"/>
                <a:gd name="T38" fmla="*/ 12 w 50"/>
                <a:gd name="T39" fmla="*/ 40 h 59"/>
                <a:gd name="T40" fmla="*/ 38 w 50"/>
                <a:gd name="T41" fmla="*/ 40 h 59"/>
                <a:gd name="T42" fmla="*/ 43 w 50"/>
                <a:gd name="T43" fmla="*/ 53 h 59"/>
                <a:gd name="T44" fmla="*/ 45 w 50"/>
                <a:gd name="T45" fmla="*/ 54 h 59"/>
                <a:gd name="T46" fmla="*/ 46 w 50"/>
                <a:gd name="T47" fmla="*/ 53 h 59"/>
                <a:gd name="T48" fmla="*/ 46 w 50"/>
                <a:gd name="T49" fmla="*/ 52 h 59"/>
                <a:gd name="T50" fmla="*/ 46 w 50"/>
                <a:gd name="T51" fmla="*/ 52 h 59"/>
                <a:gd name="T52" fmla="*/ 28 w 50"/>
                <a:gd name="T53" fmla="*/ 6 h 59"/>
                <a:gd name="T54" fmla="*/ 25 w 50"/>
                <a:gd name="T55" fmla="*/ 3 h 59"/>
                <a:gd name="T56" fmla="*/ 36 w 50"/>
                <a:gd name="T57" fmla="*/ 37 h 59"/>
                <a:gd name="T58" fmla="*/ 14 w 50"/>
                <a:gd name="T59" fmla="*/ 37 h 59"/>
                <a:gd name="T60" fmla="*/ 25 w 50"/>
                <a:gd name="T61" fmla="*/ 5 h 59"/>
                <a:gd name="T62" fmla="*/ 36 w 50"/>
                <a:gd name="T63" fmla="*/ 37 h 59"/>
                <a:gd name="T64" fmla="*/ 19 w 50"/>
                <a:gd name="T65" fmla="*/ 34 h 59"/>
                <a:gd name="T66" fmla="*/ 31 w 50"/>
                <a:gd name="T67" fmla="*/ 34 h 59"/>
                <a:gd name="T68" fmla="*/ 25 w 50"/>
                <a:gd name="T69" fmla="*/ 16 h 59"/>
                <a:gd name="T70" fmla="*/ 19 w 50"/>
                <a:gd name="T71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59">
                  <a:moveTo>
                    <a:pt x="6" y="58"/>
                  </a:moveTo>
                  <a:cubicBezTo>
                    <a:pt x="5" y="58"/>
                    <a:pt x="4" y="58"/>
                    <a:pt x="4" y="58"/>
                  </a:cubicBezTo>
                  <a:cubicBezTo>
                    <a:pt x="1" y="56"/>
                    <a:pt x="0" y="53"/>
                    <a:pt x="1" y="5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1"/>
                    <a:pt x="2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1" y="1"/>
                    <a:pt x="32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53"/>
                    <a:pt x="49" y="56"/>
                    <a:pt x="46" y="58"/>
                  </a:cubicBezTo>
                  <a:cubicBezTo>
                    <a:pt x="43" y="59"/>
                    <a:pt x="40" y="57"/>
                    <a:pt x="39" y="5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7"/>
                    <a:pt x="8" y="58"/>
                    <a:pt x="6" y="58"/>
                  </a:cubicBezTo>
                  <a:close/>
                  <a:moveTo>
                    <a:pt x="25" y="3"/>
                  </a:moveTo>
                  <a:cubicBezTo>
                    <a:pt x="23" y="3"/>
                    <a:pt x="22" y="4"/>
                    <a:pt x="21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5" y="54"/>
                  </a:cubicBezTo>
                  <a:cubicBezTo>
                    <a:pt x="6" y="55"/>
                    <a:pt x="7" y="54"/>
                    <a:pt x="7" y="53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4"/>
                    <a:pt x="44" y="55"/>
                    <a:pt x="45" y="54"/>
                  </a:cubicBezTo>
                  <a:cubicBezTo>
                    <a:pt x="45" y="54"/>
                    <a:pt x="46" y="54"/>
                    <a:pt x="46" y="53"/>
                  </a:cubicBezTo>
                  <a:cubicBezTo>
                    <a:pt x="46" y="53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lose/>
                  <a:moveTo>
                    <a:pt x="36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25" y="5"/>
                    <a:pt x="25" y="5"/>
                    <a:pt x="25" y="5"/>
                  </a:cubicBezTo>
                  <a:lnTo>
                    <a:pt x="36" y="37"/>
                  </a:lnTo>
                  <a:close/>
                  <a:moveTo>
                    <a:pt x="19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5" y="16"/>
                    <a:pt x="25" y="16"/>
                    <a:pt x="25" y="16"/>
                  </a:cubicBezTo>
                  <a:lnTo>
                    <a:pt x="1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6" name="Freeform 190"/>
            <p:cNvSpPr>
              <a:spLocks noEditPoints="1"/>
            </p:cNvSpPr>
            <p:nvPr/>
          </p:nvSpPr>
          <p:spPr bwMode="auto">
            <a:xfrm>
              <a:off x="3022600" y="5095875"/>
              <a:ext cx="103188" cy="152400"/>
            </a:xfrm>
            <a:custGeom>
              <a:avLst/>
              <a:gdLst>
                <a:gd name="T0" fmla="*/ 3 w 37"/>
                <a:gd name="T1" fmla="*/ 54 h 54"/>
                <a:gd name="T2" fmla="*/ 0 w 37"/>
                <a:gd name="T3" fmla="*/ 51 h 54"/>
                <a:gd name="T4" fmla="*/ 0 w 37"/>
                <a:gd name="T5" fmla="*/ 3 h 54"/>
                <a:gd name="T6" fmla="*/ 3 w 37"/>
                <a:gd name="T7" fmla="*/ 0 h 54"/>
                <a:gd name="T8" fmla="*/ 20 w 37"/>
                <a:gd name="T9" fmla="*/ 0 h 54"/>
                <a:gd name="T10" fmla="*/ 34 w 37"/>
                <a:gd name="T11" fmla="*/ 14 h 54"/>
                <a:gd name="T12" fmla="*/ 28 w 37"/>
                <a:gd name="T13" fmla="*/ 25 h 54"/>
                <a:gd name="T14" fmla="*/ 37 w 37"/>
                <a:gd name="T15" fmla="*/ 38 h 54"/>
                <a:gd name="T16" fmla="*/ 22 w 37"/>
                <a:gd name="T17" fmla="*/ 54 h 54"/>
                <a:gd name="T18" fmla="*/ 3 w 37"/>
                <a:gd name="T19" fmla="*/ 54 h 54"/>
                <a:gd name="T20" fmla="*/ 20 w 37"/>
                <a:gd name="T21" fmla="*/ 22 h 54"/>
                <a:gd name="T22" fmla="*/ 27 w 37"/>
                <a:gd name="T23" fmla="*/ 14 h 54"/>
                <a:gd name="T24" fmla="*/ 19 w 37"/>
                <a:gd name="T25" fmla="*/ 7 h 54"/>
                <a:gd name="T26" fmla="*/ 7 w 37"/>
                <a:gd name="T27" fmla="*/ 7 h 54"/>
                <a:gd name="T28" fmla="*/ 7 w 37"/>
                <a:gd name="T29" fmla="*/ 22 h 54"/>
                <a:gd name="T30" fmla="*/ 20 w 37"/>
                <a:gd name="T31" fmla="*/ 22 h 54"/>
                <a:gd name="T32" fmla="*/ 7 w 37"/>
                <a:gd name="T33" fmla="*/ 29 h 54"/>
                <a:gd name="T34" fmla="*/ 7 w 37"/>
                <a:gd name="T35" fmla="*/ 47 h 54"/>
                <a:gd name="T36" fmla="*/ 21 w 37"/>
                <a:gd name="T37" fmla="*/ 47 h 54"/>
                <a:gd name="T38" fmla="*/ 30 w 37"/>
                <a:gd name="T39" fmla="*/ 38 h 54"/>
                <a:gd name="T40" fmla="*/ 21 w 37"/>
                <a:gd name="T41" fmla="*/ 29 h 54"/>
                <a:gd name="T42" fmla="*/ 7 w 37"/>
                <a:gd name="T43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54">
                  <a:moveTo>
                    <a:pt x="3" y="54"/>
                  </a:moveTo>
                  <a:cubicBezTo>
                    <a:pt x="1" y="54"/>
                    <a:pt x="0" y="52"/>
                    <a:pt x="0" y="5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9" y="0"/>
                    <a:pt x="34" y="5"/>
                    <a:pt x="34" y="14"/>
                  </a:cubicBezTo>
                  <a:cubicBezTo>
                    <a:pt x="34" y="18"/>
                    <a:pt x="33" y="23"/>
                    <a:pt x="28" y="25"/>
                  </a:cubicBezTo>
                  <a:cubicBezTo>
                    <a:pt x="34" y="26"/>
                    <a:pt x="37" y="33"/>
                    <a:pt x="37" y="38"/>
                  </a:cubicBezTo>
                  <a:cubicBezTo>
                    <a:pt x="37" y="46"/>
                    <a:pt x="32" y="54"/>
                    <a:pt x="22" y="54"/>
                  </a:cubicBezTo>
                  <a:lnTo>
                    <a:pt x="3" y="54"/>
                  </a:lnTo>
                  <a:close/>
                  <a:moveTo>
                    <a:pt x="20" y="22"/>
                  </a:moveTo>
                  <a:cubicBezTo>
                    <a:pt x="25" y="22"/>
                    <a:pt x="27" y="18"/>
                    <a:pt x="27" y="14"/>
                  </a:cubicBezTo>
                  <a:cubicBezTo>
                    <a:pt x="27" y="9"/>
                    <a:pt x="24" y="7"/>
                    <a:pt x="1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2"/>
                    <a:pt x="7" y="22"/>
                    <a:pt x="7" y="22"/>
                  </a:cubicBezTo>
                  <a:lnTo>
                    <a:pt x="20" y="22"/>
                  </a:lnTo>
                  <a:close/>
                  <a:moveTo>
                    <a:pt x="7" y="29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7" y="47"/>
                    <a:pt x="30" y="43"/>
                    <a:pt x="30" y="38"/>
                  </a:cubicBezTo>
                  <a:cubicBezTo>
                    <a:pt x="30" y="34"/>
                    <a:pt x="27" y="29"/>
                    <a:pt x="21" y="29"/>
                  </a:cubicBezTo>
                  <a:lnTo>
                    <a:pt x="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91"/>
            <p:cNvSpPr>
              <a:spLocks noEditPoints="1"/>
            </p:cNvSpPr>
            <p:nvPr/>
          </p:nvSpPr>
          <p:spPr bwMode="auto">
            <a:xfrm>
              <a:off x="3016250" y="5091113"/>
              <a:ext cx="115888" cy="158750"/>
            </a:xfrm>
            <a:custGeom>
              <a:avLst/>
              <a:gdLst>
                <a:gd name="T0" fmla="*/ 24 w 41"/>
                <a:gd name="T1" fmla="*/ 57 h 57"/>
                <a:gd name="T2" fmla="*/ 5 w 41"/>
                <a:gd name="T3" fmla="*/ 57 h 57"/>
                <a:gd name="T4" fmla="*/ 0 w 41"/>
                <a:gd name="T5" fmla="*/ 53 h 57"/>
                <a:gd name="T6" fmla="*/ 0 w 41"/>
                <a:gd name="T7" fmla="*/ 5 h 57"/>
                <a:gd name="T8" fmla="*/ 5 w 41"/>
                <a:gd name="T9" fmla="*/ 0 h 57"/>
                <a:gd name="T10" fmla="*/ 22 w 41"/>
                <a:gd name="T11" fmla="*/ 0 h 57"/>
                <a:gd name="T12" fmla="*/ 38 w 41"/>
                <a:gd name="T13" fmla="*/ 16 h 57"/>
                <a:gd name="T14" fmla="*/ 34 w 41"/>
                <a:gd name="T15" fmla="*/ 27 h 57"/>
                <a:gd name="T16" fmla="*/ 41 w 41"/>
                <a:gd name="T17" fmla="*/ 40 h 57"/>
                <a:gd name="T18" fmla="*/ 24 w 41"/>
                <a:gd name="T19" fmla="*/ 57 h 57"/>
                <a:gd name="T20" fmla="*/ 5 w 41"/>
                <a:gd name="T21" fmla="*/ 4 h 57"/>
                <a:gd name="T22" fmla="*/ 3 w 41"/>
                <a:gd name="T23" fmla="*/ 5 h 57"/>
                <a:gd name="T24" fmla="*/ 3 w 41"/>
                <a:gd name="T25" fmla="*/ 53 h 57"/>
                <a:gd name="T26" fmla="*/ 5 w 41"/>
                <a:gd name="T27" fmla="*/ 54 h 57"/>
                <a:gd name="T28" fmla="*/ 24 w 41"/>
                <a:gd name="T29" fmla="*/ 54 h 57"/>
                <a:gd name="T30" fmla="*/ 38 w 41"/>
                <a:gd name="T31" fmla="*/ 40 h 57"/>
                <a:gd name="T32" fmla="*/ 29 w 41"/>
                <a:gd name="T33" fmla="*/ 29 h 57"/>
                <a:gd name="T34" fmla="*/ 24 w 41"/>
                <a:gd name="T35" fmla="*/ 28 h 57"/>
                <a:gd name="T36" fmla="*/ 29 w 41"/>
                <a:gd name="T37" fmla="*/ 25 h 57"/>
                <a:gd name="T38" fmla="*/ 35 w 41"/>
                <a:gd name="T39" fmla="*/ 16 h 57"/>
                <a:gd name="T40" fmla="*/ 22 w 41"/>
                <a:gd name="T41" fmla="*/ 4 h 57"/>
                <a:gd name="T42" fmla="*/ 5 w 41"/>
                <a:gd name="T43" fmla="*/ 4 h 57"/>
                <a:gd name="T44" fmla="*/ 23 w 41"/>
                <a:gd name="T45" fmla="*/ 51 h 57"/>
                <a:gd name="T46" fmla="*/ 7 w 41"/>
                <a:gd name="T47" fmla="*/ 51 h 57"/>
                <a:gd name="T48" fmla="*/ 7 w 41"/>
                <a:gd name="T49" fmla="*/ 29 h 57"/>
                <a:gd name="T50" fmla="*/ 23 w 41"/>
                <a:gd name="T51" fmla="*/ 29 h 57"/>
                <a:gd name="T52" fmla="*/ 34 w 41"/>
                <a:gd name="T53" fmla="*/ 40 h 57"/>
                <a:gd name="T54" fmla="*/ 23 w 41"/>
                <a:gd name="T55" fmla="*/ 51 h 57"/>
                <a:gd name="T56" fmla="*/ 11 w 41"/>
                <a:gd name="T57" fmla="*/ 47 h 57"/>
                <a:gd name="T58" fmla="*/ 23 w 41"/>
                <a:gd name="T59" fmla="*/ 47 h 57"/>
                <a:gd name="T60" fmla="*/ 30 w 41"/>
                <a:gd name="T61" fmla="*/ 40 h 57"/>
                <a:gd name="T62" fmla="*/ 23 w 41"/>
                <a:gd name="T63" fmla="*/ 32 h 57"/>
                <a:gd name="T64" fmla="*/ 11 w 41"/>
                <a:gd name="T65" fmla="*/ 32 h 57"/>
                <a:gd name="T66" fmla="*/ 11 w 41"/>
                <a:gd name="T67" fmla="*/ 47 h 57"/>
                <a:gd name="T68" fmla="*/ 22 w 41"/>
                <a:gd name="T69" fmla="*/ 26 h 57"/>
                <a:gd name="T70" fmla="*/ 7 w 41"/>
                <a:gd name="T71" fmla="*/ 26 h 57"/>
                <a:gd name="T72" fmla="*/ 7 w 41"/>
                <a:gd name="T73" fmla="*/ 7 h 57"/>
                <a:gd name="T74" fmla="*/ 21 w 41"/>
                <a:gd name="T75" fmla="*/ 7 h 57"/>
                <a:gd name="T76" fmla="*/ 31 w 41"/>
                <a:gd name="T77" fmla="*/ 16 h 57"/>
                <a:gd name="T78" fmla="*/ 22 w 41"/>
                <a:gd name="T79" fmla="*/ 26 h 57"/>
                <a:gd name="T80" fmla="*/ 11 w 41"/>
                <a:gd name="T81" fmla="*/ 22 h 57"/>
                <a:gd name="T82" fmla="*/ 22 w 41"/>
                <a:gd name="T83" fmla="*/ 22 h 57"/>
                <a:gd name="T84" fmla="*/ 27 w 41"/>
                <a:gd name="T85" fmla="*/ 16 h 57"/>
                <a:gd name="T86" fmla="*/ 21 w 41"/>
                <a:gd name="T87" fmla="*/ 10 h 57"/>
                <a:gd name="T88" fmla="*/ 11 w 41"/>
                <a:gd name="T89" fmla="*/ 10 h 57"/>
                <a:gd name="T90" fmla="*/ 11 w 41"/>
                <a:gd name="T91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57">
                  <a:moveTo>
                    <a:pt x="24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2" y="0"/>
                    <a:pt x="38" y="6"/>
                    <a:pt x="38" y="16"/>
                  </a:cubicBezTo>
                  <a:cubicBezTo>
                    <a:pt x="38" y="20"/>
                    <a:pt x="37" y="24"/>
                    <a:pt x="34" y="27"/>
                  </a:cubicBezTo>
                  <a:cubicBezTo>
                    <a:pt x="38" y="29"/>
                    <a:pt x="41" y="35"/>
                    <a:pt x="41" y="40"/>
                  </a:cubicBezTo>
                  <a:cubicBezTo>
                    <a:pt x="41" y="50"/>
                    <a:pt x="34" y="57"/>
                    <a:pt x="24" y="57"/>
                  </a:cubicBezTo>
                  <a:close/>
                  <a:moveTo>
                    <a:pt x="5" y="4"/>
                  </a:moveTo>
                  <a:cubicBezTo>
                    <a:pt x="4" y="4"/>
                    <a:pt x="3" y="4"/>
                    <a:pt x="3" y="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4" y="54"/>
                    <a:pt x="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3" y="54"/>
                    <a:pt x="38" y="47"/>
                    <a:pt x="38" y="40"/>
                  </a:cubicBezTo>
                  <a:cubicBezTo>
                    <a:pt x="38" y="35"/>
                    <a:pt x="34" y="30"/>
                    <a:pt x="29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4" y="23"/>
                    <a:pt x="35" y="19"/>
                    <a:pt x="35" y="16"/>
                  </a:cubicBezTo>
                  <a:cubicBezTo>
                    <a:pt x="35" y="8"/>
                    <a:pt x="30" y="4"/>
                    <a:pt x="22" y="4"/>
                  </a:cubicBezTo>
                  <a:lnTo>
                    <a:pt x="5" y="4"/>
                  </a:lnTo>
                  <a:close/>
                  <a:moveTo>
                    <a:pt x="23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9" y="29"/>
                    <a:pt x="34" y="35"/>
                    <a:pt x="34" y="40"/>
                  </a:cubicBezTo>
                  <a:cubicBezTo>
                    <a:pt x="34" y="45"/>
                    <a:pt x="30" y="51"/>
                    <a:pt x="23" y="51"/>
                  </a:cubicBezTo>
                  <a:close/>
                  <a:moveTo>
                    <a:pt x="11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8" y="47"/>
                    <a:pt x="30" y="43"/>
                    <a:pt x="30" y="40"/>
                  </a:cubicBezTo>
                  <a:cubicBezTo>
                    <a:pt x="30" y="37"/>
                    <a:pt x="28" y="32"/>
                    <a:pt x="23" y="32"/>
                  </a:cubicBezTo>
                  <a:cubicBezTo>
                    <a:pt x="11" y="32"/>
                    <a:pt x="11" y="32"/>
                    <a:pt x="11" y="32"/>
                  </a:cubicBezTo>
                  <a:lnTo>
                    <a:pt x="11" y="47"/>
                  </a:lnTo>
                  <a:close/>
                  <a:moveTo>
                    <a:pt x="22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31" y="10"/>
                    <a:pt x="31" y="16"/>
                  </a:cubicBezTo>
                  <a:cubicBezTo>
                    <a:pt x="31" y="22"/>
                    <a:pt x="27" y="26"/>
                    <a:pt x="22" y="26"/>
                  </a:cubicBezTo>
                  <a:close/>
                  <a:moveTo>
                    <a:pt x="11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6" y="22"/>
                    <a:pt x="27" y="19"/>
                    <a:pt x="27" y="16"/>
                  </a:cubicBezTo>
                  <a:cubicBezTo>
                    <a:pt x="27" y="12"/>
                    <a:pt x="25" y="10"/>
                    <a:pt x="21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Freeform 192"/>
            <p:cNvSpPr/>
            <p:nvPr/>
          </p:nvSpPr>
          <p:spPr bwMode="auto">
            <a:xfrm>
              <a:off x="3148013" y="5092700"/>
              <a:ext cx="131763" cy="155575"/>
            </a:xfrm>
            <a:custGeom>
              <a:avLst/>
              <a:gdLst>
                <a:gd name="T0" fmla="*/ 27 w 47"/>
                <a:gd name="T1" fmla="*/ 0 h 55"/>
                <a:gd name="T2" fmla="*/ 45 w 47"/>
                <a:gd name="T3" fmla="*/ 7 h 55"/>
                <a:gd name="T4" fmla="*/ 46 w 47"/>
                <a:gd name="T5" fmla="*/ 12 h 55"/>
                <a:gd name="T6" fmla="*/ 40 w 47"/>
                <a:gd name="T7" fmla="*/ 12 h 55"/>
                <a:gd name="T8" fmla="*/ 27 w 47"/>
                <a:gd name="T9" fmla="*/ 7 h 55"/>
                <a:gd name="T10" fmla="*/ 7 w 47"/>
                <a:gd name="T11" fmla="*/ 28 h 55"/>
                <a:gd name="T12" fmla="*/ 27 w 47"/>
                <a:gd name="T13" fmla="*/ 48 h 55"/>
                <a:gd name="T14" fmla="*/ 40 w 47"/>
                <a:gd name="T15" fmla="*/ 43 h 55"/>
                <a:gd name="T16" fmla="*/ 46 w 47"/>
                <a:gd name="T17" fmla="*/ 44 h 55"/>
                <a:gd name="T18" fmla="*/ 45 w 47"/>
                <a:gd name="T19" fmla="*/ 49 h 55"/>
                <a:gd name="T20" fmla="*/ 27 w 47"/>
                <a:gd name="T21" fmla="*/ 55 h 55"/>
                <a:gd name="T22" fmla="*/ 0 w 47"/>
                <a:gd name="T23" fmla="*/ 28 h 55"/>
                <a:gd name="T24" fmla="*/ 27 w 47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27" y="0"/>
                  </a:moveTo>
                  <a:cubicBezTo>
                    <a:pt x="34" y="0"/>
                    <a:pt x="41" y="3"/>
                    <a:pt x="45" y="7"/>
                  </a:cubicBezTo>
                  <a:cubicBezTo>
                    <a:pt x="47" y="8"/>
                    <a:pt x="47" y="10"/>
                    <a:pt x="46" y="12"/>
                  </a:cubicBezTo>
                  <a:cubicBezTo>
                    <a:pt x="44" y="14"/>
                    <a:pt x="42" y="14"/>
                    <a:pt x="40" y="12"/>
                  </a:cubicBezTo>
                  <a:cubicBezTo>
                    <a:pt x="37" y="9"/>
                    <a:pt x="32" y="7"/>
                    <a:pt x="27" y="7"/>
                  </a:cubicBezTo>
                  <a:cubicBezTo>
                    <a:pt x="16" y="7"/>
                    <a:pt x="7" y="17"/>
                    <a:pt x="7" y="28"/>
                  </a:cubicBezTo>
                  <a:cubicBezTo>
                    <a:pt x="7" y="39"/>
                    <a:pt x="16" y="48"/>
                    <a:pt x="27" y="48"/>
                  </a:cubicBezTo>
                  <a:cubicBezTo>
                    <a:pt x="32" y="48"/>
                    <a:pt x="37" y="46"/>
                    <a:pt x="40" y="43"/>
                  </a:cubicBezTo>
                  <a:cubicBezTo>
                    <a:pt x="42" y="42"/>
                    <a:pt x="44" y="42"/>
                    <a:pt x="46" y="44"/>
                  </a:cubicBezTo>
                  <a:cubicBezTo>
                    <a:pt x="47" y="45"/>
                    <a:pt x="47" y="47"/>
                    <a:pt x="45" y="49"/>
                  </a:cubicBezTo>
                  <a:cubicBezTo>
                    <a:pt x="41" y="53"/>
                    <a:pt x="34" y="55"/>
                    <a:pt x="27" y="55"/>
                  </a:cubicBez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93"/>
            <p:cNvSpPr>
              <a:spLocks noEditPoints="1"/>
            </p:cNvSpPr>
            <p:nvPr/>
          </p:nvSpPr>
          <p:spPr bwMode="auto">
            <a:xfrm>
              <a:off x="3143250" y="5091113"/>
              <a:ext cx="142875" cy="161925"/>
            </a:xfrm>
            <a:custGeom>
              <a:avLst/>
              <a:gdLst>
                <a:gd name="T0" fmla="*/ 29 w 51"/>
                <a:gd name="T1" fmla="*/ 58 h 58"/>
                <a:gd name="T2" fmla="*/ 0 w 51"/>
                <a:gd name="T3" fmla="*/ 29 h 58"/>
                <a:gd name="T4" fmla="*/ 29 w 51"/>
                <a:gd name="T5" fmla="*/ 0 h 58"/>
                <a:gd name="T6" fmla="*/ 48 w 51"/>
                <a:gd name="T7" fmla="*/ 7 h 58"/>
                <a:gd name="T8" fmla="*/ 49 w 51"/>
                <a:gd name="T9" fmla="*/ 14 h 58"/>
                <a:gd name="T10" fmla="*/ 41 w 51"/>
                <a:gd name="T11" fmla="*/ 15 h 58"/>
                <a:gd name="T12" fmla="*/ 29 w 51"/>
                <a:gd name="T13" fmla="*/ 10 h 58"/>
                <a:gd name="T14" fmla="*/ 11 w 51"/>
                <a:gd name="T15" fmla="*/ 29 h 58"/>
                <a:gd name="T16" fmla="*/ 29 w 51"/>
                <a:gd name="T17" fmla="*/ 48 h 58"/>
                <a:gd name="T18" fmla="*/ 41 w 51"/>
                <a:gd name="T19" fmla="*/ 43 h 58"/>
                <a:gd name="T20" fmla="*/ 49 w 51"/>
                <a:gd name="T21" fmla="*/ 43 h 58"/>
                <a:gd name="T22" fmla="*/ 48 w 51"/>
                <a:gd name="T23" fmla="*/ 51 h 58"/>
                <a:gd name="T24" fmla="*/ 29 w 51"/>
                <a:gd name="T25" fmla="*/ 58 h 58"/>
                <a:gd name="T26" fmla="*/ 29 w 51"/>
                <a:gd name="T27" fmla="*/ 3 h 58"/>
                <a:gd name="T28" fmla="*/ 4 w 51"/>
                <a:gd name="T29" fmla="*/ 29 h 58"/>
                <a:gd name="T30" fmla="*/ 29 w 51"/>
                <a:gd name="T31" fmla="*/ 55 h 58"/>
                <a:gd name="T32" fmla="*/ 46 w 51"/>
                <a:gd name="T33" fmla="*/ 48 h 58"/>
                <a:gd name="T34" fmla="*/ 46 w 51"/>
                <a:gd name="T35" fmla="*/ 46 h 58"/>
                <a:gd name="T36" fmla="*/ 43 w 51"/>
                <a:gd name="T37" fmla="*/ 46 h 58"/>
                <a:gd name="T38" fmla="*/ 29 w 51"/>
                <a:gd name="T39" fmla="*/ 51 h 58"/>
                <a:gd name="T40" fmla="*/ 8 w 51"/>
                <a:gd name="T41" fmla="*/ 29 h 58"/>
                <a:gd name="T42" fmla="*/ 29 w 51"/>
                <a:gd name="T43" fmla="*/ 7 h 58"/>
                <a:gd name="T44" fmla="*/ 44 w 51"/>
                <a:gd name="T45" fmla="*/ 12 h 58"/>
                <a:gd name="T46" fmla="*/ 46 w 51"/>
                <a:gd name="T47" fmla="*/ 12 h 58"/>
                <a:gd name="T48" fmla="*/ 46 w 51"/>
                <a:gd name="T49" fmla="*/ 9 h 58"/>
                <a:gd name="T50" fmla="*/ 29 w 51"/>
                <a:gd name="T5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8">
                  <a:moveTo>
                    <a:pt x="29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36" y="0"/>
                    <a:pt x="43" y="2"/>
                    <a:pt x="48" y="7"/>
                  </a:cubicBezTo>
                  <a:cubicBezTo>
                    <a:pt x="50" y="9"/>
                    <a:pt x="51" y="12"/>
                    <a:pt x="49" y="14"/>
                  </a:cubicBezTo>
                  <a:cubicBezTo>
                    <a:pt x="47" y="16"/>
                    <a:pt x="43" y="17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19" y="10"/>
                    <a:pt x="11" y="18"/>
                    <a:pt x="11" y="29"/>
                  </a:cubicBezTo>
                  <a:cubicBezTo>
                    <a:pt x="11" y="39"/>
                    <a:pt x="19" y="48"/>
                    <a:pt x="29" y="48"/>
                  </a:cubicBezTo>
                  <a:cubicBezTo>
                    <a:pt x="34" y="48"/>
                    <a:pt x="38" y="46"/>
                    <a:pt x="41" y="43"/>
                  </a:cubicBezTo>
                  <a:cubicBezTo>
                    <a:pt x="43" y="41"/>
                    <a:pt x="47" y="41"/>
                    <a:pt x="49" y="43"/>
                  </a:cubicBezTo>
                  <a:cubicBezTo>
                    <a:pt x="51" y="46"/>
                    <a:pt x="50" y="49"/>
                    <a:pt x="48" y="51"/>
                  </a:cubicBezTo>
                  <a:cubicBezTo>
                    <a:pt x="43" y="56"/>
                    <a:pt x="36" y="58"/>
                    <a:pt x="29" y="58"/>
                  </a:cubicBezTo>
                  <a:close/>
                  <a:moveTo>
                    <a:pt x="29" y="3"/>
                  </a:moveTo>
                  <a:cubicBezTo>
                    <a:pt x="15" y="3"/>
                    <a:pt x="4" y="14"/>
                    <a:pt x="4" y="29"/>
                  </a:cubicBezTo>
                  <a:cubicBezTo>
                    <a:pt x="4" y="43"/>
                    <a:pt x="15" y="55"/>
                    <a:pt x="29" y="55"/>
                  </a:cubicBezTo>
                  <a:cubicBezTo>
                    <a:pt x="36" y="55"/>
                    <a:pt x="42" y="52"/>
                    <a:pt x="46" y="48"/>
                  </a:cubicBezTo>
                  <a:cubicBezTo>
                    <a:pt x="47" y="48"/>
                    <a:pt x="47" y="47"/>
                    <a:pt x="46" y="46"/>
                  </a:cubicBezTo>
                  <a:cubicBezTo>
                    <a:pt x="45" y="45"/>
                    <a:pt x="44" y="45"/>
                    <a:pt x="43" y="46"/>
                  </a:cubicBezTo>
                  <a:cubicBezTo>
                    <a:pt x="39" y="49"/>
                    <a:pt x="34" y="51"/>
                    <a:pt x="29" y="51"/>
                  </a:cubicBezTo>
                  <a:cubicBezTo>
                    <a:pt x="17" y="51"/>
                    <a:pt x="8" y="41"/>
                    <a:pt x="8" y="29"/>
                  </a:cubicBezTo>
                  <a:cubicBezTo>
                    <a:pt x="8" y="16"/>
                    <a:pt x="17" y="7"/>
                    <a:pt x="29" y="7"/>
                  </a:cubicBezTo>
                  <a:cubicBezTo>
                    <a:pt x="34" y="7"/>
                    <a:pt x="39" y="8"/>
                    <a:pt x="44" y="12"/>
                  </a:cubicBezTo>
                  <a:cubicBezTo>
                    <a:pt x="44" y="13"/>
                    <a:pt x="45" y="13"/>
                    <a:pt x="46" y="12"/>
                  </a:cubicBezTo>
                  <a:cubicBezTo>
                    <a:pt x="47" y="11"/>
                    <a:pt x="47" y="10"/>
                    <a:pt x="46" y="9"/>
                  </a:cubicBezTo>
                  <a:cubicBezTo>
                    <a:pt x="42" y="5"/>
                    <a:pt x="36" y="3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0" name="Freeform 194"/>
            <p:cNvSpPr>
              <a:spLocks noEditPoints="1"/>
            </p:cNvSpPr>
            <p:nvPr/>
          </p:nvSpPr>
          <p:spPr bwMode="auto">
            <a:xfrm>
              <a:off x="2916238" y="4854575"/>
              <a:ext cx="473075" cy="460375"/>
            </a:xfrm>
            <a:custGeom>
              <a:avLst/>
              <a:gdLst>
                <a:gd name="T0" fmla="*/ 140 w 169"/>
                <a:gd name="T1" fmla="*/ 164 h 164"/>
                <a:gd name="T2" fmla="*/ 28 w 169"/>
                <a:gd name="T3" fmla="*/ 164 h 164"/>
                <a:gd name="T4" fmla="*/ 0 w 169"/>
                <a:gd name="T5" fmla="*/ 136 h 164"/>
                <a:gd name="T6" fmla="*/ 0 w 169"/>
                <a:gd name="T7" fmla="*/ 28 h 164"/>
                <a:gd name="T8" fmla="*/ 28 w 169"/>
                <a:gd name="T9" fmla="*/ 0 h 164"/>
                <a:gd name="T10" fmla="*/ 140 w 169"/>
                <a:gd name="T11" fmla="*/ 0 h 164"/>
                <a:gd name="T12" fmla="*/ 169 w 169"/>
                <a:gd name="T13" fmla="*/ 28 h 164"/>
                <a:gd name="T14" fmla="*/ 169 w 169"/>
                <a:gd name="T15" fmla="*/ 136 h 164"/>
                <a:gd name="T16" fmla="*/ 140 w 169"/>
                <a:gd name="T17" fmla="*/ 164 h 164"/>
                <a:gd name="T18" fmla="*/ 28 w 169"/>
                <a:gd name="T19" fmla="*/ 9 h 164"/>
                <a:gd name="T20" fmla="*/ 9 w 169"/>
                <a:gd name="T21" fmla="*/ 28 h 164"/>
                <a:gd name="T22" fmla="*/ 9 w 169"/>
                <a:gd name="T23" fmla="*/ 136 h 164"/>
                <a:gd name="T24" fmla="*/ 28 w 169"/>
                <a:gd name="T25" fmla="*/ 155 h 164"/>
                <a:gd name="T26" fmla="*/ 140 w 169"/>
                <a:gd name="T27" fmla="*/ 155 h 164"/>
                <a:gd name="T28" fmla="*/ 160 w 169"/>
                <a:gd name="T29" fmla="*/ 136 h 164"/>
                <a:gd name="T30" fmla="*/ 160 w 169"/>
                <a:gd name="T31" fmla="*/ 28 h 164"/>
                <a:gd name="T32" fmla="*/ 140 w 169"/>
                <a:gd name="T33" fmla="*/ 9 h 164"/>
                <a:gd name="T34" fmla="*/ 28 w 169"/>
                <a:gd name="T35" fmla="*/ 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164">
                  <a:moveTo>
                    <a:pt x="140" y="164"/>
                  </a:moveTo>
                  <a:cubicBezTo>
                    <a:pt x="28" y="164"/>
                    <a:pt x="28" y="164"/>
                    <a:pt x="28" y="164"/>
                  </a:cubicBezTo>
                  <a:cubicBezTo>
                    <a:pt x="12" y="164"/>
                    <a:pt x="0" y="151"/>
                    <a:pt x="0" y="1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56" y="0"/>
                    <a:pt x="169" y="13"/>
                    <a:pt x="169" y="28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169" y="151"/>
                    <a:pt x="156" y="164"/>
                    <a:pt x="140" y="164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46"/>
                    <a:pt x="18" y="155"/>
                    <a:pt x="28" y="155"/>
                  </a:cubicBezTo>
                  <a:cubicBezTo>
                    <a:pt x="140" y="155"/>
                    <a:pt x="140" y="155"/>
                    <a:pt x="140" y="155"/>
                  </a:cubicBezTo>
                  <a:cubicBezTo>
                    <a:pt x="151" y="155"/>
                    <a:pt x="160" y="146"/>
                    <a:pt x="160" y="136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18"/>
                    <a:pt x="151" y="9"/>
                    <a:pt x="140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11" name="Freeform 195"/>
          <p:cNvSpPr>
            <a:spLocks noEditPoints="1"/>
          </p:cNvSpPr>
          <p:nvPr/>
        </p:nvSpPr>
        <p:spPr bwMode="auto">
          <a:xfrm>
            <a:off x="2922911" y="3658851"/>
            <a:ext cx="648322" cy="649927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12" name="组合 311"/>
          <p:cNvGrpSpPr/>
          <p:nvPr/>
        </p:nvGrpSpPr>
        <p:grpSpPr>
          <a:xfrm>
            <a:off x="4007727" y="3758346"/>
            <a:ext cx="276018" cy="452542"/>
            <a:chOff x="4598988" y="4714875"/>
            <a:chExt cx="546100" cy="895350"/>
          </a:xfrm>
          <a:solidFill>
            <a:srgbClr val="FC621E"/>
          </a:solidFill>
        </p:grpSpPr>
        <p:sp>
          <p:nvSpPr>
            <p:cNvPr id="313" name="Freeform 196"/>
            <p:cNvSpPr>
              <a:spLocks noEditPoints="1"/>
            </p:cNvSpPr>
            <p:nvPr/>
          </p:nvSpPr>
          <p:spPr bwMode="auto">
            <a:xfrm>
              <a:off x="4702175" y="4714875"/>
              <a:ext cx="339725" cy="336550"/>
            </a:xfrm>
            <a:custGeom>
              <a:avLst/>
              <a:gdLst>
                <a:gd name="T0" fmla="*/ 61 w 121"/>
                <a:gd name="T1" fmla="*/ 120 h 120"/>
                <a:gd name="T2" fmla="*/ 0 w 121"/>
                <a:gd name="T3" fmla="*/ 60 h 120"/>
                <a:gd name="T4" fmla="*/ 61 w 121"/>
                <a:gd name="T5" fmla="*/ 0 h 120"/>
                <a:gd name="T6" fmla="*/ 121 w 121"/>
                <a:gd name="T7" fmla="*/ 60 h 120"/>
                <a:gd name="T8" fmla="*/ 61 w 121"/>
                <a:gd name="T9" fmla="*/ 120 h 120"/>
                <a:gd name="T10" fmla="*/ 61 w 121"/>
                <a:gd name="T11" fmla="*/ 9 h 120"/>
                <a:gd name="T12" fmla="*/ 9 w 121"/>
                <a:gd name="T13" fmla="*/ 60 h 120"/>
                <a:gd name="T14" fmla="*/ 61 w 121"/>
                <a:gd name="T15" fmla="*/ 111 h 120"/>
                <a:gd name="T16" fmla="*/ 112 w 121"/>
                <a:gd name="T17" fmla="*/ 60 h 120"/>
                <a:gd name="T18" fmla="*/ 61 w 121"/>
                <a:gd name="T19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0">
                  <a:moveTo>
                    <a:pt x="61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93"/>
                    <a:pt x="94" y="120"/>
                    <a:pt x="61" y="120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0"/>
                  </a:cubicBezTo>
                  <a:cubicBezTo>
                    <a:pt x="9" y="88"/>
                    <a:pt x="32" y="111"/>
                    <a:pt x="61" y="111"/>
                  </a:cubicBezTo>
                  <a:cubicBezTo>
                    <a:pt x="89" y="111"/>
                    <a:pt x="112" y="88"/>
                    <a:pt x="112" y="60"/>
                  </a:cubicBezTo>
                  <a:cubicBezTo>
                    <a:pt x="112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4" name="Freeform 197"/>
            <p:cNvSpPr>
              <a:spLocks noEditPoints="1"/>
            </p:cNvSpPr>
            <p:nvPr/>
          </p:nvSpPr>
          <p:spPr bwMode="auto">
            <a:xfrm>
              <a:off x="4702175" y="4714875"/>
              <a:ext cx="339725" cy="182562"/>
            </a:xfrm>
            <a:custGeom>
              <a:avLst/>
              <a:gdLst>
                <a:gd name="T0" fmla="*/ 116 w 121"/>
                <a:gd name="T1" fmla="*/ 65 h 65"/>
                <a:gd name="T2" fmla="*/ 61 w 121"/>
                <a:gd name="T3" fmla="*/ 33 h 65"/>
                <a:gd name="T4" fmla="*/ 5 w 121"/>
                <a:gd name="T5" fmla="*/ 65 h 65"/>
                <a:gd name="T6" fmla="*/ 0 w 121"/>
                <a:gd name="T7" fmla="*/ 60 h 65"/>
                <a:gd name="T8" fmla="*/ 61 w 121"/>
                <a:gd name="T9" fmla="*/ 0 h 65"/>
                <a:gd name="T10" fmla="*/ 121 w 121"/>
                <a:gd name="T11" fmla="*/ 60 h 65"/>
                <a:gd name="T12" fmla="*/ 116 w 121"/>
                <a:gd name="T13" fmla="*/ 65 h 65"/>
                <a:gd name="T14" fmla="*/ 61 w 121"/>
                <a:gd name="T15" fmla="*/ 9 h 65"/>
                <a:gd name="T16" fmla="*/ 10 w 121"/>
                <a:gd name="T17" fmla="*/ 55 h 65"/>
                <a:gd name="T18" fmla="*/ 57 w 121"/>
                <a:gd name="T19" fmla="*/ 23 h 65"/>
                <a:gd name="T20" fmla="*/ 61 w 121"/>
                <a:gd name="T21" fmla="*/ 21 h 65"/>
                <a:gd name="T22" fmla="*/ 64 w 121"/>
                <a:gd name="T23" fmla="*/ 23 h 65"/>
                <a:gd name="T24" fmla="*/ 112 w 121"/>
                <a:gd name="T25" fmla="*/ 55 h 65"/>
                <a:gd name="T26" fmla="*/ 61 w 121"/>
                <a:gd name="T2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65">
                  <a:moveTo>
                    <a:pt x="116" y="65"/>
                  </a:moveTo>
                  <a:cubicBezTo>
                    <a:pt x="90" y="65"/>
                    <a:pt x="69" y="43"/>
                    <a:pt x="61" y="33"/>
                  </a:cubicBezTo>
                  <a:cubicBezTo>
                    <a:pt x="53" y="43"/>
                    <a:pt x="32" y="65"/>
                    <a:pt x="5" y="65"/>
                  </a:cubicBezTo>
                  <a:cubicBezTo>
                    <a:pt x="2" y="65"/>
                    <a:pt x="0" y="6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63"/>
                    <a:pt x="119" y="65"/>
                    <a:pt x="116" y="65"/>
                  </a:cubicBezTo>
                  <a:close/>
                  <a:moveTo>
                    <a:pt x="61" y="9"/>
                  </a:moveTo>
                  <a:cubicBezTo>
                    <a:pt x="34" y="9"/>
                    <a:pt x="12" y="29"/>
                    <a:pt x="10" y="55"/>
                  </a:cubicBezTo>
                  <a:cubicBezTo>
                    <a:pt x="37" y="52"/>
                    <a:pt x="57" y="23"/>
                    <a:pt x="57" y="23"/>
                  </a:cubicBezTo>
                  <a:cubicBezTo>
                    <a:pt x="58" y="22"/>
                    <a:pt x="59" y="21"/>
                    <a:pt x="61" y="21"/>
                  </a:cubicBezTo>
                  <a:cubicBezTo>
                    <a:pt x="62" y="21"/>
                    <a:pt x="64" y="22"/>
                    <a:pt x="64" y="23"/>
                  </a:cubicBezTo>
                  <a:cubicBezTo>
                    <a:pt x="65" y="23"/>
                    <a:pt x="85" y="52"/>
                    <a:pt x="112" y="55"/>
                  </a:cubicBezTo>
                  <a:cubicBezTo>
                    <a:pt x="109" y="29"/>
                    <a:pt x="87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5" name="Freeform 198"/>
            <p:cNvSpPr/>
            <p:nvPr/>
          </p:nvSpPr>
          <p:spPr bwMode="auto">
            <a:xfrm>
              <a:off x="4702175" y="5006975"/>
              <a:ext cx="339725" cy="355600"/>
            </a:xfrm>
            <a:custGeom>
              <a:avLst/>
              <a:gdLst>
                <a:gd name="T0" fmla="*/ 57 w 121"/>
                <a:gd name="T1" fmla="*/ 127 h 127"/>
                <a:gd name="T2" fmla="*/ 45 w 121"/>
                <a:gd name="T3" fmla="*/ 127 h 127"/>
                <a:gd name="T4" fmla="*/ 0 w 121"/>
                <a:gd name="T5" fmla="*/ 106 h 127"/>
                <a:gd name="T6" fmla="*/ 0 w 121"/>
                <a:gd name="T7" fmla="*/ 105 h 127"/>
                <a:gd name="T8" fmla="*/ 30 w 121"/>
                <a:gd name="T9" fmla="*/ 2 h 127"/>
                <a:gd name="T10" fmla="*/ 37 w 121"/>
                <a:gd name="T11" fmla="*/ 1 h 127"/>
                <a:gd name="T12" fmla="*/ 37 w 121"/>
                <a:gd name="T13" fmla="*/ 8 h 127"/>
                <a:gd name="T14" fmla="*/ 9 w 121"/>
                <a:gd name="T15" fmla="*/ 104 h 127"/>
                <a:gd name="T16" fmla="*/ 45 w 121"/>
                <a:gd name="T17" fmla="*/ 118 h 127"/>
                <a:gd name="T18" fmla="*/ 112 w 121"/>
                <a:gd name="T19" fmla="*/ 104 h 127"/>
                <a:gd name="T20" fmla="*/ 84 w 121"/>
                <a:gd name="T21" fmla="*/ 8 h 127"/>
                <a:gd name="T22" fmla="*/ 85 w 121"/>
                <a:gd name="T23" fmla="*/ 1 h 127"/>
                <a:gd name="T24" fmla="*/ 91 w 121"/>
                <a:gd name="T25" fmla="*/ 2 h 127"/>
                <a:gd name="T26" fmla="*/ 121 w 121"/>
                <a:gd name="T27" fmla="*/ 105 h 127"/>
                <a:gd name="T28" fmla="*/ 121 w 121"/>
                <a:gd name="T29" fmla="*/ 106 h 127"/>
                <a:gd name="T30" fmla="*/ 57 w 121"/>
                <a:gd name="T3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27">
                  <a:moveTo>
                    <a:pt x="57" y="127"/>
                  </a:moveTo>
                  <a:cubicBezTo>
                    <a:pt x="53" y="127"/>
                    <a:pt x="49" y="127"/>
                    <a:pt x="45" y="127"/>
                  </a:cubicBezTo>
                  <a:cubicBezTo>
                    <a:pt x="29" y="126"/>
                    <a:pt x="3" y="122"/>
                    <a:pt x="0" y="106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62"/>
                    <a:pt x="12" y="23"/>
                    <a:pt x="30" y="2"/>
                  </a:cubicBezTo>
                  <a:cubicBezTo>
                    <a:pt x="32" y="0"/>
                    <a:pt x="35" y="0"/>
                    <a:pt x="37" y="1"/>
                  </a:cubicBezTo>
                  <a:cubicBezTo>
                    <a:pt x="38" y="3"/>
                    <a:pt x="39" y="6"/>
                    <a:pt x="37" y="8"/>
                  </a:cubicBezTo>
                  <a:cubicBezTo>
                    <a:pt x="20" y="27"/>
                    <a:pt x="9" y="64"/>
                    <a:pt x="9" y="104"/>
                  </a:cubicBezTo>
                  <a:cubicBezTo>
                    <a:pt x="11" y="111"/>
                    <a:pt x="25" y="116"/>
                    <a:pt x="45" y="118"/>
                  </a:cubicBezTo>
                  <a:cubicBezTo>
                    <a:pt x="75" y="120"/>
                    <a:pt x="108" y="113"/>
                    <a:pt x="112" y="104"/>
                  </a:cubicBezTo>
                  <a:cubicBezTo>
                    <a:pt x="112" y="64"/>
                    <a:pt x="101" y="27"/>
                    <a:pt x="84" y="8"/>
                  </a:cubicBezTo>
                  <a:cubicBezTo>
                    <a:pt x="83" y="6"/>
                    <a:pt x="83" y="3"/>
                    <a:pt x="85" y="1"/>
                  </a:cubicBezTo>
                  <a:cubicBezTo>
                    <a:pt x="87" y="0"/>
                    <a:pt x="89" y="0"/>
                    <a:pt x="91" y="2"/>
                  </a:cubicBezTo>
                  <a:cubicBezTo>
                    <a:pt x="110" y="23"/>
                    <a:pt x="121" y="62"/>
                    <a:pt x="121" y="105"/>
                  </a:cubicBezTo>
                  <a:cubicBezTo>
                    <a:pt x="121" y="105"/>
                    <a:pt x="121" y="106"/>
                    <a:pt x="121" y="106"/>
                  </a:cubicBezTo>
                  <a:cubicBezTo>
                    <a:pt x="116" y="122"/>
                    <a:pt x="84" y="127"/>
                    <a:pt x="57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6" name="Freeform 199"/>
            <p:cNvSpPr/>
            <p:nvPr/>
          </p:nvSpPr>
          <p:spPr bwMode="auto">
            <a:xfrm>
              <a:off x="4829175" y="5337175"/>
              <a:ext cx="25400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7" name="Freeform 200"/>
            <p:cNvSpPr>
              <a:spLocks noEditPoints="1"/>
            </p:cNvSpPr>
            <p:nvPr/>
          </p:nvSpPr>
          <p:spPr bwMode="auto">
            <a:xfrm>
              <a:off x="4598988" y="4868863"/>
              <a:ext cx="131763" cy="182562"/>
            </a:xfrm>
            <a:custGeom>
              <a:avLst/>
              <a:gdLst>
                <a:gd name="T0" fmla="*/ 23 w 47"/>
                <a:gd name="T1" fmla="*/ 65 h 65"/>
                <a:gd name="T2" fmla="*/ 21 w 47"/>
                <a:gd name="T3" fmla="*/ 65 h 65"/>
                <a:gd name="T4" fmla="*/ 1 w 47"/>
                <a:gd name="T5" fmla="*/ 58 h 65"/>
                <a:gd name="T6" fmla="*/ 0 w 47"/>
                <a:gd name="T7" fmla="*/ 55 h 65"/>
                <a:gd name="T8" fmla="*/ 40 w 47"/>
                <a:gd name="T9" fmla="*/ 1 h 65"/>
                <a:gd name="T10" fmla="*/ 45 w 47"/>
                <a:gd name="T11" fmla="*/ 2 h 65"/>
                <a:gd name="T12" fmla="*/ 46 w 47"/>
                <a:gd name="T13" fmla="*/ 7 h 65"/>
                <a:gd name="T14" fmla="*/ 46 w 47"/>
                <a:gd name="T15" fmla="*/ 53 h 65"/>
                <a:gd name="T16" fmla="*/ 45 w 47"/>
                <a:gd name="T17" fmla="*/ 58 h 65"/>
                <a:gd name="T18" fmla="*/ 23 w 47"/>
                <a:gd name="T19" fmla="*/ 65 h 65"/>
                <a:gd name="T20" fmla="*/ 9 w 47"/>
                <a:gd name="T21" fmla="*/ 54 h 65"/>
                <a:gd name="T22" fmla="*/ 21 w 47"/>
                <a:gd name="T23" fmla="*/ 56 h 65"/>
                <a:gd name="T24" fmla="*/ 36 w 47"/>
                <a:gd name="T25" fmla="*/ 54 h 65"/>
                <a:gd name="T26" fmla="*/ 34 w 47"/>
                <a:gd name="T27" fmla="*/ 16 h 65"/>
                <a:gd name="T28" fmla="*/ 9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3" y="65"/>
                  </a:moveTo>
                  <a:cubicBezTo>
                    <a:pt x="22" y="65"/>
                    <a:pt x="21" y="65"/>
                    <a:pt x="21" y="65"/>
                  </a:cubicBezTo>
                  <a:cubicBezTo>
                    <a:pt x="15" y="65"/>
                    <a:pt x="5" y="64"/>
                    <a:pt x="1" y="58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22"/>
                    <a:pt x="38" y="2"/>
                    <a:pt x="40" y="1"/>
                  </a:cubicBezTo>
                  <a:cubicBezTo>
                    <a:pt x="41" y="0"/>
                    <a:pt x="43" y="0"/>
                    <a:pt x="45" y="2"/>
                  </a:cubicBezTo>
                  <a:cubicBezTo>
                    <a:pt x="46" y="3"/>
                    <a:pt x="47" y="5"/>
                    <a:pt x="46" y="7"/>
                  </a:cubicBezTo>
                  <a:cubicBezTo>
                    <a:pt x="46" y="7"/>
                    <a:pt x="34" y="35"/>
                    <a:pt x="46" y="53"/>
                  </a:cubicBezTo>
                  <a:cubicBezTo>
                    <a:pt x="47" y="55"/>
                    <a:pt x="46" y="57"/>
                    <a:pt x="45" y="58"/>
                  </a:cubicBezTo>
                  <a:cubicBezTo>
                    <a:pt x="41" y="64"/>
                    <a:pt x="31" y="65"/>
                    <a:pt x="23" y="65"/>
                  </a:cubicBezTo>
                  <a:close/>
                  <a:moveTo>
                    <a:pt x="9" y="54"/>
                  </a:moveTo>
                  <a:cubicBezTo>
                    <a:pt x="11" y="55"/>
                    <a:pt x="15" y="56"/>
                    <a:pt x="21" y="56"/>
                  </a:cubicBezTo>
                  <a:cubicBezTo>
                    <a:pt x="27" y="56"/>
                    <a:pt x="33" y="55"/>
                    <a:pt x="36" y="54"/>
                  </a:cubicBezTo>
                  <a:cubicBezTo>
                    <a:pt x="30" y="41"/>
                    <a:pt x="31" y="26"/>
                    <a:pt x="34" y="16"/>
                  </a:cubicBezTo>
                  <a:cubicBezTo>
                    <a:pt x="24" y="23"/>
                    <a:pt x="10" y="37"/>
                    <a:pt x="9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8" name="Freeform 201"/>
            <p:cNvSpPr>
              <a:spLocks noEditPoints="1"/>
            </p:cNvSpPr>
            <p:nvPr/>
          </p:nvSpPr>
          <p:spPr bwMode="auto">
            <a:xfrm>
              <a:off x="5013325" y="4868863"/>
              <a:ext cx="131763" cy="182562"/>
            </a:xfrm>
            <a:custGeom>
              <a:avLst/>
              <a:gdLst>
                <a:gd name="T0" fmla="*/ 24 w 47"/>
                <a:gd name="T1" fmla="*/ 65 h 65"/>
                <a:gd name="T2" fmla="*/ 2 w 47"/>
                <a:gd name="T3" fmla="*/ 58 h 65"/>
                <a:gd name="T4" fmla="*/ 2 w 47"/>
                <a:gd name="T5" fmla="*/ 53 h 65"/>
                <a:gd name="T6" fmla="*/ 1 w 47"/>
                <a:gd name="T7" fmla="*/ 7 h 65"/>
                <a:gd name="T8" fmla="*/ 2 w 47"/>
                <a:gd name="T9" fmla="*/ 2 h 65"/>
                <a:gd name="T10" fmla="*/ 8 w 47"/>
                <a:gd name="T11" fmla="*/ 1 h 65"/>
                <a:gd name="T12" fmla="*/ 47 w 47"/>
                <a:gd name="T13" fmla="*/ 55 h 65"/>
                <a:gd name="T14" fmla="*/ 46 w 47"/>
                <a:gd name="T15" fmla="*/ 58 h 65"/>
                <a:gd name="T16" fmla="*/ 27 w 47"/>
                <a:gd name="T17" fmla="*/ 65 h 65"/>
                <a:gd name="T18" fmla="*/ 24 w 47"/>
                <a:gd name="T19" fmla="*/ 65 h 65"/>
                <a:gd name="T20" fmla="*/ 12 w 47"/>
                <a:gd name="T21" fmla="*/ 54 h 65"/>
                <a:gd name="T22" fmla="*/ 26 w 47"/>
                <a:gd name="T23" fmla="*/ 56 h 65"/>
                <a:gd name="T24" fmla="*/ 38 w 47"/>
                <a:gd name="T25" fmla="*/ 54 h 65"/>
                <a:gd name="T26" fmla="*/ 14 w 47"/>
                <a:gd name="T27" fmla="*/ 16 h 65"/>
                <a:gd name="T28" fmla="*/ 12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4" y="65"/>
                  </a:moveTo>
                  <a:cubicBezTo>
                    <a:pt x="16" y="65"/>
                    <a:pt x="6" y="64"/>
                    <a:pt x="2" y="58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13" y="35"/>
                    <a:pt x="1" y="7"/>
                    <a:pt x="1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9" y="2"/>
                    <a:pt x="47" y="22"/>
                    <a:pt x="47" y="55"/>
                  </a:cubicBezTo>
                  <a:cubicBezTo>
                    <a:pt x="47" y="56"/>
                    <a:pt x="47" y="57"/>
                    <a:pt x="46" y="58"/>
                  </a:cubicBezTo>
                  <a:cubicBezTo>
                    <a:pt x="42" y="64"/>
                    <a:pt x="32" y="65"/>
                    <a:pt x="27" y="65"/>
                  </a:cubicBezTo>
                  <a:cubicBezTo>
                    <a:pt x="26" y="65"/>
                    <a:pt x="25" y="65"/>
                    <a:pt x="24" y="65"/>
                  </a:cubicBezTo>
                  <a:close/>
                  <a:moveTo>
                    <a:pt x="12" y="54"/>
                  </a:moveTo>
                  <a:cubicBezTo>
                    <a:pt x="14" y="55"/>
                    <a:pt x="20" y="56"/>
                    <a:pt x="26" y="56"/>
                  </a:cubicBezTo>
                  <a:cubicBezTo>
                    <a:pt x="32" y="56"/>
                    <a:pt x="36" y="55"/>
                    <a:pt x="38" y="54"/>
                  </a:cubicBezTo>
                  <a:cubicBezTo>
                    <a:pt x="37" y="37"/>
                    <a:pt x="23" y="23"/>
                    <a:pt x="14" y="16"/>
                  </a:cubicBezTo>
                  <a:cubicBezTo>
                    <a:pt x="16" y="26"/>
                    <a:pt x="18" y="41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9" name="Freeform 202"/>
            <p:cNvSpPr/>
            <p:nvPr/>
          </p:nvSpPr>
          <p:spPr bwMode="auto">
            <a:xfrm>
              <a:off x="4843463" y="4956175"/>
              <a:ext cx="58738" cy="36512"/>
            </a:xfrm>
            <a:custGeom>
              <a:avLst/>
              <a:gdLst>
                <a:gd name="T0" fmla="*/ 11 w 21"/>
                <a:gd name="T1" fmla="*/ 13 h 13"/>
                <a:gd name="T2" fmla="*/ 1 w 21"/>
                <a:gd name="T3" fmla="*/ 8 h 13"/>
                <a:gd name="T4" fmla="*/ 3 w 21"/>
                <a:gd name="T5" fmla="*/ 2 h 13"/>
                <a:gd name="T6" fmla="*/ 9 w 21"/>
                <a:gd name="T7" fmla="*/ 4 h 13"/>
                <a:gd name="T8" fmla="*/ 11 w 21"/>
                <a:gd name="T9" fmla="*/ 4 h 13"/>
                <a:gd name="T10" fmla="*/ 12 w 21"/>
                <a:gd name="T11" fmla="*/ 4 h 13"/>
                <a:gd name="T12" fmla="*/ 18 w 21"/>
                <a:gd name="T13" fmla="*/ 2 h 13"/>
                <a:gd name="T14" fmla="*/ 20 w 21"/>
                <a:gd name="T15" fmla="*/ 8 h 13"/>
                <a:gd name="T16" fmla="*/ 11 w 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">
                  <a:moveTo>
                    <a:pt x="11" y="13"/>
                  </a:moveTo>
                  <a:cubicBezTo>
                    <a:pt x="7" y="13"/>
                    <a:pt x="3" y="11"/>
                    <a:pt x="1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1"/>
                    <a:pt x="16" y="0"/>
                    <a:pt x="18" y="2"/>
                  </a:cubicBezTo>
                  <a:cubicBezTo>
                    <a:pt x="20" y="3"/>
                    <a:pt x="21" y="5"/>
                    <a:pt x="20" y="8"/>
                  </a:cubicBezTo>
                  <a:cubicBezTo>
                    <a:pt x="18" y="11"/>
                    <a:pt x="15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0" name="Freeform 203"/>
            <p:cNvSpPr>
              <a:spLocks noEditPoints="1"/>
            </p:cNvSpPr>
            <p:nvPr/>
          </p:nvSpPr>
          <p:spPr bwMode="auto">
            <a:xfrm>
              <a:off x="4716463" y="5527675"/>
              <a:ext cx="146050" cy="82550"/>
            </a:xfrm>
            <a:custGeom>
              <a:avLst/>
              <a:gdLst>
                <a:gd name="T0" fmla="*/ 26 w 52"/>
                <a:gd name="T1" fmla="*/ 29 h 29"/>
                <a:gd name="T2" fmla="*/ 10 w 52"/>
                <a:gd name="T3" fmla="*/ 27 h 29"/>
                <a:gd name="T4" fmla="*/ 0 w 52"/>
                <a:gd name="T5" fmla="*/ 18 h 29"/>
                <a:gd name="T6" fmla="*/ 26 w 52"/>
                <a:gd name="T7" fmla="*/ 0 h 29"/>
                <a:gd name="T8" fmla="*/ 52 w 52"/>
                <a:gd name="T9" fmla="*/ 18 h 29"/>
                <a:gd name="T10" fmla="*/ 26 w 52"/>
                <a:gd name="T11" fmla="*/ 29 h 29"/>
                <a:gd name="T12" fmla="*/ 9 w 52"/>
                <a:gd name="T13" fmla="*/ 17 h 29"/>
                <a:gd name="T14" fmla="*/ 43 w 52"/>
                <a:gd name="T15" fmla="*/ 17 h 29"/>
                <a:gd name="T16" fmla="*/ 26 w 52"/>
                <a:gd name="T17" fmla="*/ 9 h 29"/>
                <a:gd name="T18" fmla="*/ 9 w 52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2" y="8"/>
                    <a:pt x="52" y="18"/>
                  </a:cubicBezTo>
                  <a:cubicBezTo>
                    <a:pt x="52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4" y="20"/>
                    <a:pt x="38" y="20"/>
                    <a:pt x="43" y="17"/>
                  </a:cubicBezTo>
                  <a:cubicBezTo>
                    <a:pt x="42" y="13"/>
                    <a:pt x="35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1" name="Freeform 204"/>
            <p:cNvSpPr/>
            <p:nvPr/>
          </p:nvSpPr>
          <p:spPr bwMode="auto">
            <a:xfrm>
              <a:off x="4891088" y="5337175"/>
              <a:ext cx="23813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2" name="Freeform 205"/>
            <p:cNvSpPr>
              <a:spLocks noEditPoints="1"/>
            </p:cNvSpPr>
            <p:nvPr/>
          </p:nvSpPr>
          <p:spPr bwMode="auto">
            <a:xfrm>
              <a:off x="4881563" y="5527675"/>
              <a:ext cx="149225" cy="82550"/>
            </a:xfrm>
            <a:custGeom>
              <a:avLst/>
              <a:gdLst>
                <a:gd name="T0" fmla="*/ 26 w 53"/>
                <a:gd name="T1" fmla="*/ 29 h 29"/>
                <a:gd name="T2" fmla="*/ 10 w 53"/>
                <a:gd name="T3" fmla="*/ 27 h 29"/>
                <a:gd name="T4" fmla="*/ 0 w 53"/>
                <a:gd name="T5" fmla="*/ 18 h 29"/>
                <a:gd name="T6" fmla="*/ 26 w 53"/>
                <a:gd name="T7" fmla="*/ 0 h 29"/>
                <a:gd name="T8" fmla="*/ 53 w 53"/>
                <a:gd name="T9" fmla="*/ 18 h 29"/>
                <a:gd name="T10" fmla="*/ 26 w 53"/>
                <a:gd name="T11" fmla="*/ 29 h 29"/>
                <a:gd name="T12" fmla="*/ 9 w 53"/>
                <a:gd name="T13" fmla="*/ 17 h 29"/>
                <a:gd name="T14" fmla="*/ 43 w 53"/>
                <a:gd name="T15" fmla="*/ 17 h 29"/>
                <a:gd name="T16" fmla="*/ 26 w 53"/>
                <a:gd name="T17" fmla="*/ 9 h 29"/>
                <a:gd name="T18" fmla="*/ 9 w 53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3" y="8"/>
                    <a:pt x="53" y="18"/>
                  </a:cubicBezTo>
                  <a:cubicBezTo>
                    <a:pt x="53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5" y="20"/>
                    <a:pt x="38" y="20"/>
                    <a:pt x="43" y="17"/>
                  </a:cubicBezTo>
                  <a:cubicBezTo>
                    <a:pt x="42" y="13"/>
                    <a:pt x="36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3" name="Freeform 206"/>
            <p:cNvSpPr/>
            <p:nvPr/>
          </p:nvSpPr>
          <p:spPr bwMode="auto">
            <a:xfrm>
              <a:off x="4943475" y="5014913"/>
              <a:ext cx="171450" cy="342900"/>
            </a:xfrm>
            <a:custGeom>
              <a:avLst/>
              <a:gdLst>
                <a:gd name="T0" fmla="*/ 44 w 61"/>
                <a:gd name="T1" fmla="*/ 122 h 122"/>
                <a:gd name="T2" fmla="*/ 43 w 61"/>
                <a:gd name="T3" fmla="*/ 122 h 122"/>
                <a:gd name="T4" fmla="*/ 40 w 61"/>
                <a:gd name="T5" fmla="*/ 116 h 122"/>
                <a:gd name="T6" fmla="*/ 1 w 61"/>
                <a:gd name="T7" fmla="*/ 8 h 122"/>
                <a:gd name="T8" fmla="*/ 2 w 61"/>
                <a:gd name="T9" fmla="*/ 2 h 122"/>
                <a:gd name="T10" fmla="*/ 9 w 61"/>
                <a:gd name="T11" fmla="*/ 2 h 122"/>
                <a:gd name="T12" fmla="*/ 49 w 61"/>
                <a:gd name="T13" fmla="*/ 118 h 122"/>
                <a:gd name="T14" fmla="*/ 44 w 6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22">
                  <a:moveTo>
                    <a:pt x="44" y="122"/>
                  </a:moveTo>
                  <a:cubicBezTo>
                    <a:pt x="44" y="122"/>
                    <a:pt x="44" y="122"/>
                    <a:pt x="43" y="122"/>
                  </a:cubicBezTo>
                  <a:cubicBezTo>
                    <a:pt x="41" y="121"/>
                    <a:pt x="39" y="118"/>
                    <a:pt x="40" y="116"/>
                  </a:cubicBezTo>
                  <a:cubicBezTo>
                    <a:pt x="40" y="116"/>
                    <a:pt x="51" y="72"/>
                    <a:pt x="1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61" y="70"/>
                    <a:pt x="49" y="116"/>
                    <a:pt x="49" y="118"/>
                  </a:cubicBezTo>
                  <a:cubicBezTo>
                    <a:pt x="48" y="120"/>
                    <a:pt x="46" y="122"/>
                    <a:pt x="4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4" name="Freeform 207"/>
            <p:cNvSpPr/>
            <p:nvPr/>
          </p:nvSpPr>
          <p:spPr bwMode="auto">
            <a:xfrm>
              <a:off x="4625975" y="5014913"/>
              <a:ext cx="174625" cy="342900"/>
            </a:xfrm>
            <a:custGeom>
              <a:avLst/>
              <a:gdLst>
                <a:gd name="T0" fmla="*/ 17 w 62"/>
                <a:gd name="T1" fmla="*/ 122 h 122"/>
                <a:gd name="T2" fmla="*/ 13 w 62"/>
                <a:gd name="T3" fmla="*/ 118 h 122"/>
                <a:gd name="T4" fmla="*/ 53 w 62"/>
                <a:gd name="T5" fmla="*/ 2 h 122"/>
                <a:gd name="T6" fmla="*/ 59 w 62"/>
                <a:gd name="T7" fmla="*/ 2 h 122"/>
                <a:gd name="T8" fmla="*/ 60 w 62"/>
                <a:gd name="T9" fmla="*/ 8 h 122"/>
                <a:gd name="T10" fmla="*/ 22 w 62"/>
                <a:gd name="T11" fmla="*/ 116 h 122"/>
                <a:gd name="T12" fmla="*/ 18 w 62"/>
                <a:gd name="T13" fmla="*/ 122 h 122"/>
                <a:gd name="T14" fmla="*/ 17 w 62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22">
                  <a:moveTo>
                    <a:pt x="17" y="122"/>
                  </a:moveTo>
                  <a:cubicBezTo>
                    <a:pt x="15" y="122"/>
                    <a:pt x="13" y="120"/>
                    <a:pt x="13" y="118"/>
                  </a:cubicBezTo>
                  <a:cubicBezTo>
                    <a:pt x="12" y="116"/>
                    <a:pt x="0" y="70"/>
                    <a:pt x="53" y="2"/>
                  </a:cubicBezTo>
                  <a:cubicBezTo>
                    <a:pt x="54" y="0"/>
                    <a:pt x="57" y="0"/>
                    <a:pt x="59" y="2"/>
                  </a:cubicBezTo>
                  <a:cubicBezTo>
                    <a:pt x="61" y="3"/>
                    <a:pt x="62" y="6"/>
                    <a:pt x="60" y="8"/>
                  </a:cubicBezTo>
                  <a:cubicBezTo>
                    <a:pt x="11" y="72"/>
                    <a:pt x="21" y="116"/>
                    <a:pt x="22" y="116"/>
                  </a:cubicBezTo>
                  <a:cubicBezTo>
                    <a:pt x="22" y="118"/>
                    <a:pt x="21" y="121"/>
                    <a:pt x="18" y="122"/>
                  </a:cubicBezTo>
                  <a:cubicBezTo>
                    <a:pt x="18" y="122"/>
                    <a:pt x="18" y="122"/>
                    <a:pt x="1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5" name="Freeform 208"/>
            <p:cNvSpPr>
              <a:spLocks noEditPoints="1"/>
            </p:cNvSpPr>
            <p:nvPr/>
          </p:nvSpPr>
          <p:spPr bwMode="auto">
            <a:xfrm>
              <a:off x="4649788" y="5326063"/>
              <a:ext cx="80963" cy="76200"/>
            </a:xfrm>
            <a:custGeom>
              <a:avLst/>
              <a:gdLst>
                <a:gd name="T0" fmla="*/ 10 w 29"/>
                <a:gd name="T1" fmla="*/ 27 h 27"/>
                <a:gd name="T2" fmla="*/ 3 w 29"/>
                <a:gd name="T3" fmla="*/ 23 h 27"/>
                <a:gd name="T4" fmla="*/ 1 w 29"/>
                <a:gd name="T5" fmla="*/ 12 h 27"/>
                <a:gd name="T6" fmla="*/ 7 w 29"/>
                <a:gd name="T7" fmla="*/ 3 h 27"/>
                <a:gd name="T8" fmla="*/ 26 w 29"/>
                <a:gd name="T9" fmla="*/ 10 h 27"/>
                <a:gd name="T10" fmla="*/ 26 w 29"/>
                <a:gd name="T11" fmla="*/ 10 h 27"/>
                <a:gd name="T12" fmla="*/ 19 w 29"/>
                <a:gd name="T13" fmla="*/ 24 h 27"/>
                <a:gd name="T14" fmla="*/ 10 w 29"/>
                <a:gd name="T15" fmla="*/ 27 h 27"/>
                <a:gd name="T16" fmla="*/ 13 w 29"/>
                <a:gd name="T17" fmla="*/ 11 h 27"/>
                <a:gd name="T18" fmla="*/ 12 w 29"/>
                <a:gd name="T19" fmla="*/ 11 h 27"/>
                <a:gd name="T20" fmla="*/ 10 w 29"/>
                <a:gd name="T21" fmla="*/ 14 h 27"/>
                <a:gd name="T22" fmla="*/ 11 w 29"/>
                <a:gd name="T23" fmla="*/ 18 h 27"/>
                <a:gd name="T24" fmla="*/ 18 w 29"/>
                <a:gd name="T25" fmla="*/ 14 h 27"/>
                <a:gd name="T26" fmla="*/ 13 w 29"/>
                <a:gd name="T27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0" y="27"/>
                  </a:moveTo>
                  <a:cubicBezTo>
                    <a:pt x="7" y="27"/>
                    <a:pt x="4" y="25"/>
                    <a:pt x="3" y="23"/>
                  </a:cubicBezTo>
                  <a:cubicBezTo>
                    <a:pt x="1" y="19"/>
                    <a:pt x="0" y="16"/>
                    <a:pt x="1" y="12"/>
                  </a:cubicBezTo>
                  <a:cubicBezTo>
                    <a:pt x="2" y="8"/>
                    <a:pt x="4" y="5"/>
                    <a:pt x="7" y="3"/>
                  </a:cubicBezTo>
                  <a:cubicBezTo>
                    <a:pt x="14" y="0"/>
                    <a:pt x="22" y="3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5"/>
                    <a:pt x="26" y="21"/>
                    <a:pt x="19" y="24"/>
                  </a:cubicBezTo>
                  <a:cubicBezTo>
                    <a:pt x="16" y="26"/>
                    <a:pt x="13" y="27"/>
                    <a:pt x="10" y="27"/>
                  </a:cubicBezTo>
                  <a:close/>
                  <a:moveTo>
                    <a:pt x="13" y="11"/>
                  </a:moveTo>
                  <a:cubicBezTo>
                    <a:pt x="13" y="11"/>
                    <a:pt x="12" y="11"/>
                    <a:pt x="12" y="11"/>
                  </a:cubicBezTo>
                  <a:cubicBezTo>
                    <a:pt x="11" y="12"/>
                    <a:pt x="10" y="13"/>
                    <a:pt x="10" y="14"/>
                  </a:cubicBezTo>
                  <a:cubicBezTo>
                    <a:pt x="10" y="15"/>
                    <a:pt x="10" y="16"/>
                    <a:pt x="11" y="18"/>
                  </a:cubicBezTo>
                  <a:cubicBezTo>
                    <a:pt x="13" y="18"/>
                    <a:pt x="17" y="15"/>
                    <a:pt x="18" y="14"/>
                  </a:cubicBezTo>
                  <a:cubicBezTo>
                    <a:pt x="16" y="12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6" name="Freeform 209"/>
            <p:cNvSpPr>
              <a:spLocks noEditPoints="1"/>
            </p:cNvSpPr>
            <p:nvPr/>
          </p:nvSpPr>
          <p:spPr bwMode="auto">
            <a:xfrm>
              <a:off x="5011738" y="5326063"/>
              <a:ext cx="84138" cy="76200"/>
            </a:xfrm>
            <a:custGeom>
              <a:avLst/>
              <a:gdLst>
                <a:gd name="T0" fmla="*/ 19 w 30"/>
                <a:gd name="T1" fmla="*/ 27 h 27"/>
                <a:gd name="T2" fmla="*/ 10 w 30"/>
                <a:gd name="T3" fmla="*/ 24 h 27"/>
                <a:gd name="T4" fmla="*/ 3 w 30"/>
                <a:gd name="T5" fmla="*/ 10 h 27"/>
                <a:gd name="T6" fmla="*/ 3 w 30"/>
                <a:gd name="T7" fmla="*/ 10 h 27"/>
                <a:gd name="T8" fmla="*/ 22 w 30"/>
                <a:gd name="T9" fmla="*/ 3 h 27"/>
                <a:gd name="T10" fmla="*/ 26 w 30"/>
                <a:gd name="T11" fmla="*/ 23 h 27"/>
                <a:gd name="T12" fmla="*/ 19 w 30"/>
                <a:gd name="T13" fmla="*/ 27 h 27"/>
                <a:gd name="T14" fmla="*/ 11 w 30"/>
                <a:gd name="T15" fmla="*/ 14 h 27"/>
                <a:gd name="T16" fmla="*/ 18 w 30"/>
                <a:gd name="T17" fmla="*/ 18 h 27"/>
                <a:gd name="T18" fmla="*/ 17 w 30"/>
                <a:gd name="T19" fmla="*/ 11 h 27"/>
                <a:gd name="T20" fmla="*/ 11 w 30"/>
                <a:gd name="T21" fmla="*/ 14 h 27"/>
                <a:gd name="T22" fmla="*/ 11 w 30"/>
                <a:gd name="T23" fmla="*/ 15 h 27"/>
                <a:gd name="T24" fmla="*/ 11 w 30"/>
                <a:gd name="T25" fmla="*/ 15 h 27"/>
                <a:gd name="T26" fmla="*/ 11 w 30"/>
                <a:gd name="T2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19" y="27"/>
                  </a:moveTo>
                  <a:cubicBezTo>
                    <a:pt x="16" y="27"/>
                    <a:pt x="13" y="26"/>
                    <a:pt x="10" y="24"/>
                  </a:cubicBezTo>
                  <a:cubicBezTo>
                    <a:pt x="3" y="21"/>
                    <a:pt x="0" y="15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7" y="3"/>
                    <a:pt x="15" y="0"/>
                    <a:pt x="22" y="3"/>
                  </a:cubicBezTo>
                  <a:cubicBezTo>
                    <a:pt x="28" y="7"/>
                    <a:pt x="30" y="15"/>
                    <a:pt x="26" y="23"/>
                  </a:cubicBezTo>
                  <a:cubicBezTo>
                    <a:pt x="25" y="25"/>
                    <a:pt x="22" y="27"/>
                    <a:pt x="19" y="27"/>
                  </a:cubicBezTo>
                  <a:close/>
                  <a:moveTo>
                    <a:pt x="11" y="14"/>
                  </a:moveTo>
                  <a:cubicBezTo>
                    <a:pt x="12" y="15"/>
                    <a:pt x="16" y="18"/>
                    <a:pt x="18" y="18"/>
                  </a:cubicBezTo>
                  <a:cubicBezTo>
                    <a:pt x="20" y="15"/>
                    <a:pt x="19" y="12"/>
                    <a:pt x="17" y="11"/>
                  </a:cubicBezTo>
                  <a:cubicBezTo>
                    <a:pt x="16" y="10"/>
                    <a:pt x="13" y="11"/>
                    <a:pt x="11" y="14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7" name="Freeform 210"/>
            <p:cNvSpPr>
              <a:spLocks noEditPoints="1"/>
            </p:cNvSpPr>
            <p:nvPr/>
          </p:nvSpPr>
          <p:spPr bwMode="auto">
            <a:xfrm>
              <a:off x="4783138" y="5113338"/>
              <a:ext cx="177800" cy="134937"/>
            </a:xfrm>
            <a:custGeom>
              <a:avLst/>
              <a:gdLst>
                <a:gd name="T0" fmla="*/ 32 w 63"/>
                <a:gd name="T1" fmla="*/ 48 h 48"/>
                <a:gd name="T2" fmla="*/ 30 w 63"/>
                <a:gd name="T3" fmla="*/ 47 h 48"/>
                <a:gd name="T4" fmla="*/ 0 w 63"/>
                <a:gd name="T5" fmla="*/ 18 h 48"/>
                <a:gd name="T6" fmla="*/ 19 w 63"/>
                <a:gd name="T7" fmla="*/ 0 h 48"/>
                <a:gd name="T8" fmla="*/ 32 w 63"/>
                <a:gd name="T9" fmla="*/ 5 h 48"/>
                <a:gd name="T10" fmla="*/ 44 w 63"/>
                <a:gd name="T11" fmla="*/ 0 h 48"/>
                <a:gd name="T12" fmla="*/ 63 w 63"/>
                <a:gd name="T13" fmla="*/ 18 h 48"/>
                <a:gd name="T14" fmla="*/ 33 w 63"/>
                <a:gd name="T15" fmla="*/ 47 h 48"/>
                <a:gd name="T16" fmla="*/ 32 w 63"/>
                <a:gd name="T17" fmla="*/ 48 h 48"/>
                <a:gd name="T18" fmla="*/ 19 w 63"/>
                <a:gd name="T19" fmla="*/ 9 h 48"/>
                <a:gd name="T20" fmla="*/ 10 w 63"/>
                <a:gd name="T21" fmla="*/ 18 h 48"/>
                <a:gd name="T22" fmla="*/ 32 w 63"/>
                <a:gd name="T23" fmla="*/ 38 h 48"/>
                <a:gd name="T24" fmla="*/ 54 w 63"/>
                <a:gd name="T25" fmla="*/ 18 h 48"/>
                <a:gd name="T26" fmla="*/ 44 w 63"/>
                <a:gd name="T27" fmla="*/ 9 h 48"/>
                <a:gd name="T28" fmla="*/ 36 w 63"/>
                <a:gd name="T29" fmla="*/ 14 h 48"/>
                <a:gd name="T30" fmla="*/ 32 w 63"/>
                <a:gd name="T31" fmla="*/ 17 h 48"/>
                <a:gd name="T32" fmla="*/ 27 w 63"/>
                <a:gd name="T33" fmla="*/ 14 h 48"/>
                <a:gd name="T34" fmla="*/ 19 w 63"/>
                <a:gd name="T35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48">
                  <a:moveTo>
                    <a:pt x="32" y="48"/>
                  </a:moveTo>
                  <a:cubicBezTo>
                    <a:pt x="31" y="48"/>
                    <a:pt x="30" y="47"/>
                    <a:pt x="30" y="47"/>
                  </a:cubicBezTo>
                  <a:cubicBezTo>
                    <a:pt x="27" y="46"/>
                    <a:pt x="0" y="34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4" y="0"/>
                    <a:pt x="28" y="1"/>
                    <a:pt x="32" y="5"/>
                  </a:cubicBezTo>
                  <a:cubicBezTo>
                    <a:pt x="35" y="1"/>
                    <a:pt x="39" y="0"/>
                    <a:pt x="44" y="0"/>
                  </a:cubicBezTo>
                  <a:cubicBezTo>
                    <a:pt x="54" y="0"/>
                    <a:pt x="63" y="8"/>
                    <a:pt x="63" y="18"/>
                  </a:cubicBezTo>
                  <a:cubicBezTo>
                    <a:pt x="63" y="35"/>
                    <a:pt x="36" y="46"/>
                    <a:pt x="33" y="47"/>
                  </a:cubicBezTo>
                  <a:cubicBezTo>
                    <a:pt x="33" y="47"/>
                    <a:pt x="32" y="48"/>
                    <a:pt x="32" y="48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5"/>
                    <a:pt x="22" y="33"/>
                    <a:pt x="32" y="38"/>
                  </a:cubicBezTo>
                  <a:cubicBezTo>
                    <a:pt x="41" y="34"/>
                    <a:pt x="54" y="25"/>
                    <a:pt x="54" y="18"/>
                  </a:cubicBezTo>
                  <a:cubicBezTo>
                    <a:pt x="54" y="13"/>
                    <a:pt x="49" y="9"/>
                    <a:pt x="44" y="9"/>
                  </a:cubicBezTo>
                  <a:cubicBezTo>
                    <a:pt x="41" y="9"/>
                    <a:pt x="37" y="11"/>
                    <a:pt x="36" y="14"/>
                  </a:cubicBezTo>
                  <a:cubicBezTo>
                    <a:pt x="35" y="16"/>
                    <a:pt x="33" y="17"/>
                    <a:pt x="32" y="17"/>
                  </a:cubicBezTo>
                  <a:cubicBezTo>
                    <a:pt x="30" y="17"/>
                    <a:pt x="28" y="16"/>
                    <a:pt x="27" y="14"/>
                  </a:cubicBezTo>
                  <a:cubicBezTo>
                    <a:pt x="26" y="11"/>
                    <a:pt x="23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8" name="Oval 211"/>
            <p:cNvSpPr>
              <a:spLocks noChangeArrowheads="1"/>
            </p:cNvSpPr>
            <p:nvPr/>
          </p:nvSpPr>
          <p:spPr bwMode="auto">
            <a:xfrm>
              <a:off x="4786313" y="4899025"/>
              <a:ext cx="28575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9" name="Oval 212"/>
            <p:cNvSpPr>
              <a:spLocks noChangeArrowheads="1"/>
            </p:cNvSpPr>
            <p:nvPr/>
          </p:nvSpPr>
          <p:spPr bwMode="auto">
            <a:xfrm>
              <a:off x="4929188" y="489902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30" name="Freeform 213"/>
          <p:cNvSpPr>
            <a:spLocks noEditPoints="1"/>
          </p:cNvSpPr>
          <p:nvPr/>
        </p:nvSpPr>
        <p:spPr bwMode="auto">
          <a:xfrm>
            <a:off x="3821575" y="3658851"/>
            <a:ext cx="648322" cy="649927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31" name="组合 330"/>
          <p:cNvGrpSpPr/>
          <p:nvPr/>
        </p:nvGrpSpPr>
        <p:grpSpPr>
          <a:xfrm>
            <a:off x="4767579" y="3773591"/>
            <a:ext cx="513523" cy="419644"/>
            <a:chOff x="6102350" y="4745038"/>
            <a:chExt cx="1016001" cy="830262"/>
          </a:xfrm>
          <a:solidFill>
            <a:srgbClr val="FC621E"/>
          </a:solidFill>
        </p:grpSpPr>
        <p:sp>
          <p:nvSpPr>
            <p:cNvPr id="332" name="Freeform 214"/>
            <p:cNvSpPr>
              <a:spLocks noEditPoints="1"/>
            </p:cNvSpPr>
            <p:nvPr/>
          </p:nvSpPr>
          <p:spPr bwMode="auto">
            <a:xfrm>
              <a:off x="6973888" y="5211763"/>
              <a:ext cx="144463" cy="125412"/>
            </a:xfrm>
            <a:custGeom>
              <a:avLst/>
              <a:gdLst>
                <a:gd name="T0" fmla="*/ 37 w 51"/>
                <a:gd name="T1" fmla="*/ 45 h 45"/>
                <a:gd name="T2" fmla="*/ 14 w 51"/>
                <a:gd name="T3" fmla="*/ 45 h 45"/>
                <a:gd name="T4" fmla="*/ 0 w 51"/>
                <a:gd name="T5" fmla="*/ 32 h 45"/>
                <a:gd name="T6" fmla="*/ 0 w 51"/>
                <a:gd name="T7" fmla="*/ 13 h 45"/>
                <a:gd name="T8" fmla="*/ 14 w 51"/>
                <a:gd name="T9" fmla="*/ 0 h 45"/>
                <a:gd name="T10" fmla="*/ 37 w 51"/>
                <a:gd name="T11" fmla="*/ 0 h 45"/>
                <a:gd name="T12" fmla="*/ 51 w 51"/>
                <a:gd name="T13" fmla="*/ 13 h 45"/>
                <a:gd name="T14" fmla="*/ 51 w 51"/>
                <a:gd name="T15" fmla="*/ 32 h 45"/>
                <a:gd name="T16" fmla="*/ 37 w 51"/>
                <a:gd name="T17" fmla="*/ 45 h 45"/>
                <a:gd name="T18" fmla="*/ 14 w 51"/>
                <a:gd name="T19" fmla="*/ 9 h 45"/>
                <a:gd name="T20" fmla="*/ 10 w 51"/>
                <a:gd name="T21" fmla="*/ 13 h 45"/>
                <a:gd name="T22" fmla="*/ 10 w 51"/>
                <a:gd name="T23" fmla="*/ 32 h 45"/>
                <a:gd name="T24" fmla="*/ 14 w 51"/>
                <a:gd name="T25" fmla="*/ 36 h 45"/>
                <a:gd name="T26" fmla="*/ 37 w 51"/>
                <a:gd name="T27" fmla="*/ 36 h 45"/>
                <a:gd name="T28" fmla="*/ 41 w 51"/>
                <a:gd name="T29" fmla="*/ 32 h 45"/>
                <a:gd name="T30" fmla="*/ 41 w 51"/>
                <a:gd name="T31" fmla="*/ 13 h 45"/>
                <a:gd name="T32" fmla="*/ 37 w 51"/>
                <a:gd name="T33" fmla="*/ 9 h 45"/>
                <a:gd name="T34" fmla="*/ 14 w 51"/>
                <a:gd name="T35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45">
                  <a:moveTo>
                    <a:pt x="37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6" y="45"/>
                    <a:pt x="0" y="39"/>
                    <a:pt x="0" y="3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5" y="0"/>
                    <a:pt x="51" y="6"/>
                    <a:pt x="51" y="1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9"/>
                    <a:pt x="45" y="45"/>
                    <a:pt x="37" y="45"/>
                  </a:cubicBezTo>
                  <a:close/>
                  <a:moveTo>
                    <a:pt x="14" y="9"/>
                  </a:moveTo>
                  <a:cubicBezTo>
                    <a:pt x="11" y="9"/>
                    <a:pt x="10" y="11"/>
                    <a:pt x="10" y="1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1" y="36"/>
                    <a:pt x="1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4"/>
                    <a:pt x="41" y="3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1"/>
                    <a:pt x="39" y="9"/>
                    <a:pt x="37" y="9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3" name="Freeform 215"/>
            <p:cNvSpPr/>
            <p:nvPr/>
          </p:nvSpPr>
          <p:spPr bwMode="auto">
            <a:xfrm>
              <a:off x="6918325" y="531177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4" name="Freeform 216"/>
            <p:cNvSpPr/>
            <p:nvPr/>
          </p:nvSpPr>
          <p:spPr bwMode="auto">
            <a:xfrm>
              <a:off x="6600825" y="5311775"/>
              <a:ext cx="119063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5" name="Freeform 217"/>
            <p:cNvSpPr/>
            <p:nvPr/>
          </p:nvSpPr>
          <p:spPr bwMode="auto">
            <a:xfrm>
              <a:off x="6208713" y="4857750"/>
              <a:ext cx="858838" cy="479425"/>
            </a:xfrm>
            <a:custGeom>
              <a:avLst/>
              <a:gdLst>
                <a:gd name="T0" fmla="*/ 34 w 306"/>
                <a:gd name="T1" fmla="*/ 171 h 171"/>
                <a:gd name="T2" fmla="*/ 5 w 306"/>
                <a:gd name="T3" fmla="*/ 171 h 171"/>
                <a:gd name="T4" fmla="*/ 0 w 306"/>
                <a:gd name="T5" fmla="*/ 166 h 171"/>
                <a:gd name="T6" fmla="*/ 0 w 306"/>
                <a:gd name="T7" fmla="*/ 114 h 171"/>
                <a:gd name="T8" fmla="*/ 5 w 306"/>
                <a:gd name="T9" fmla="*/ 110 h 171"/>
                <a:gd name="T10" fmla="*/ 140 w 306"/>
                <a:gd name="T11" fmla="*/ 110 h 171"/>
                <a:gd name="T12" fmla="*/ 145 w 306"/>
                <a:gd name="T13" fmla="*/ 94 h 171"/>
                <a:gd name="T14" fmla="*/ 144 w 306"/>
                <a:gd name="T15" fmla="*/ 4 h 171"/>
                <a:gd name="T16" fmla="*/ 146 w 306"/>
                <a:gd name="T17" fmla="*/ 1 h 171"/>
                <a:gd name="T18" fmla="*/ 149 w 306"/>
                <a:gd name="T19" fmla="*/ 0 h 171"/>
                <a:gd name="T20" fmla="*/ 149 w 306"/>
                <a:gd name="T21" fmla="*/ 0 h 171"/>
                <a:gd name="T22" fmla="*/ 224 w 306"/>
                <a:gd name="T23" fmla="*/ 0 h 171"/>
                <a:gd name="T24" fmla="*/ 229 w 306"/>
                <a:gd name="T25" fmla="*/ 3 h 171"/>
                <a:gd name="T26" fmla="*/ 257 w 306"/>
                <a:gd name="T27" fmla="*/ 68 h 171"/>
                <a:gd name="T28" fmla="*/ 303 w 306"/>
                <a:gd name="T29" fmla="*/ 86 h 171"/>
                <a:gd name="T30" fmla="*/ 306 w 306"/>
                <a:gd name="T31" fmla="*/ 90 h 171"/>
                <a:gd name="T32" fmla="*/ 306 w 306"/>
                <a:gd name="T33" fmla="*/ 131 h 171"/>
                <a:gd name="T34" fmla="*/ 302 w 306"/>
                <a:gd name="T35" fmla="*/ 135 h 171"/>
                <a:gd name="T36" fmla="*/ 297 w 306"/>
                <a:gd name="T37" fmla="*/ 131 h 171"/>
                <a:gd name="T38" fmla="*/ 297 w 306"/>
                <a:gd name="T39" fmla="*/ 93 h 171"/>
                <a:gd name="T40" fmla="*/ 252 w 306"/>
                <a:gd name="T41" fmla="*/ 76 h 171"/>
                <a:gd name="T42" fmla="*/ 249 w 306"/>
                <a:gd name="T43" fmla="*/ 74 h 171"/>
                <a:gd name="T44" fmla="*/ 221 w 306"/>
                <a:gd name="T45" fmla="*/ 9 h 171"/>
                <a:gd name="T46" fmla="*/ 154 w 306"/>
                <a:gd name="T47" fmla="*/ 9 h 171"/>
                <a:gd name="T48" fmla="*/ 154 w 306"/>
                <a:gd name="T49" fmla="*/ 94 h 171"/>
                <a:gd name="T50" fmla="*/ 154 w 306"/>
                <a:gd name="T51" fmla="*/ 96 h 171"/>
                <a:gd name="T52" fmla="*/ 147 w 306"/>
                <a:gd name="T53" fmla="*/ 116 h 171"/>
                <a:gd name="T54" fmla="*/ 143 w 306"/>
                <a:gd name="T55" fmla="*/ 119 h 171"/>
                <a:gd name="T56" fmla="*/ 9 w 306"/>
                <a:gd name="T57" fmla="*/ 119 h 171"/>
                <a:gd name="T58" fmla="*/ 9 w 306"/>
                <a:gd name="T59" fmla="*/ 162 h 171"/>
                <a:gd name="T60" fmla="*/ 34 w 306"/>
                <a:gd name="T61" fmla="*/ 162 h 171"/>
                <a:gd name="T62" fmla="*/ 38 w 306"/>
                <a:gd name="T63" fmla="*/ 166 h 171"/>
                <a:gd name="T64" fmla="*/ 34 w 306"/>
                <a:gd name="T6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6" h="171">
                  <a:moveTo>
                    <a:pt x="34" y="171"/>
                  </a:moveTo>
                  <a:cubicBezTo>
                    <a:pt x="5" y="171"/>
                    <a:pt x="5" y="171"/>
                    <a:pt x="5" y="171"/>
                  </a:cubicBezTo>
                  <a:cubicBezTo>
                    <a:pt x="2" y="171"/>
                    <a:pt x="0" y="169"/>
                    <a:pt x="0" y="166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2"/>
                    <a:pt x="2" y="110"/>
                    <a:pt x="5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3"/>
                    <a:pt x="145" y="2"/>
                    <a:pt x="146" y="1"/>
                  </a:cubicBezTo>
                  <a:cubicBezTo>
                    <a:pt x="147" y="0"/>
                    <a:pt x="148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6" y="0"/>
                    <a:pt x="228" y="1"/>
                    <a:pt x="229" y="3"/>
                  </a:cubicBezTo>
                  <a:cubicBezTo>
                    <a:pt x="257" y="68"/>
                    <a:pt x="257" y="68"/>
                    <a:pt x="257" y="68"/>
                  </a:cubicBezTo>
                  <a:cubicBezTo>
                    <a:pt x="303" y="86"/>
                    <a:pt x="303" y="86"/>
                    <a:pt x="303" y="86"/>
                  </a:cubicBezTo>
                  <a:cubicBezTo>
                    <a:pt x="305" y="86"/>
                    <a:pt x="306" y="88"/>
                    <a:pt x="306" y="90"/>
                  </a:cubicBezTo>
                  <a:cubicBezTo>
                    <a:pt x="306" y="131"/>
                    <a:pt x="306" y="131"/>
                    <a:pt x="306" y="131"/>
                  </a:cubicBezTo>
                  <a:cubicBezTo>
                    <a:pt x="306" y="133"/>
                    <a:pt x="304" y="135"/>
                    <a:pt x="302" y="135"/>
                  </a:cubicBezTo>
                  <a:cubicBezTo>
                    <a:pt x="299" y="135"/>
                    <a:pt x="297" y="133"/>
                    <a:pt x="297" y="131"/>
                  </a:cubicBezTo>
                  <a:cubicBezTo>
                    <a:pt x="297" y="93"/>
                    <a:pt x="297" y="93"/>
                    <a:pt x="297" y="93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51" y="76"/>
                    <a:pt x="250" y="75"/>
                    <a:pt x="249" y="74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4" y="95"/>
                    <a:pt x="154" y="95"/>
                    <a:pt x="154" y="9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7"/>
                    <a:pt x="145" y="119"/>
                    <a:pt x="143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6" y="162"/>
                    <a:pt x="38" y="164"/>
                    <a:pt x="38" y="166"/>
                  </a:cubicBezTo>
                  <a:cubicBezTo>
                    <a:pt x="38" y="169"/>
                    <a:pt x="36" y="171"/>
                    <a:pt x="3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6" name="Freeform 218"/>
            <p:cNvSpPr>
              <a:spLocks noEditPoints="1"/>
            </p:cNvSpPr>
            <p:nvPr/>
          </p:nvSpPr>
          <p:spPr bwMode="auto">
            <a:xfrm>
              <a:off x="6665913" y="5264150"/>
              <a:ext cx="307975" cy="311150"/>
            </a:xfrm>
            <a:custGeom>
              <a:avLst/>
              <a:gdLst>
                <a:gd name="T0" fmla="*/ 55 w 110"/>
                <a:gd name="T1" fmla="*/ 111 h 111"/>
                <a:gd name="T2" fmla="*/ 0 w 110"/>
                <a:gd name="T3" fmla="*/ 55 h 111"/>
                <a:gd name="T4" fmla="*/ 55 w 110"/>
                <a:gd name="T5" fmla="*/ 0 h 111"/>
                <a:gd name="T6" fmla="*/ 110 w 110"/>
                <a:gd name="T7" fmla="*/ 55 h 111"/>
                <a:gd name="T8" fmla="*/ 55 w 110"/>
                <a:gd name="T9" fmla="*/ 111 h 111"/>
                <a:gd name="T10" fmla="*/ 55 w 110"/>
                <a:gd name="T11" fmla="*/ 9 h 111"/>
                <a:gd name="T12" fmla="*/ 9 w 110"/>
                <a:gd name="T13" fmla="*/ 55 h 111"/>
                <a:gd name="T14" fmla="*/ 55 w 110"/>
                <a:gd name="T15" fmla="*/ 102 h 111"/>
                <a:gd name="T16" fmla="*/ 100 w 110"/>
                <a:gd name="T17" fmla="*/ 55 h 111"/>
                <a:gd name="T18" fmla="*/ 55 w 110"/>
                <a:gd name="T1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1">
                  <a:moveTo>
                    <a:pt x="55" y="111"/>
                  </a:moveTo>
                  <a:cubicBezTo>
                    <a:pt x="24" y="111"/>
                    <a:pt x="0" y="86"/>
                    <a:pt x="0" y="55"/>
                  </a:cubicBezTo>
                  <a:cubicBezTo>
                    <a:pt x="0" y="25"/>
                    <a:pt x="24" y="0"/>
                    <a:pt x="55" y="0"/>
                  </a:cubicBezTo>
                  <a:cubicBezTo>
                    <a:pt x="85" y="0"/>
                    <a:pt x="110" y="25"/>
                    <a:pt x="110" y="55"/>
                  </a:cubicBezTo>
                  <a:cubicBezTo>
                    <a:pt x="110" y="86"/>
                    <a:pt x="85" y="111"/>
                    <a:pt x="55" y="111"/>
                  </a:cubicBezTo>
                  <a:close/>
                  <a:moveTo>
                    <a:pt x="55" y="9"/>
                  </a:moveTo>
                  <a:cubicBezTo>
                    <a:pt x="30" y="9"/>
                    <a:pt x="9" y="30"/>
                    <a:pt x="9" y="55"/>
                  </a:cubicBezTo>
                  <a:cubicBezTo>
                    <a:pt x="9" y="81"/>
                    <a:pt x="30" y="102"/>
                    <a:pt x="55" y="102"/>
                  </a:cubicBezTo>
                  <a:cubicBezTo>
                    <a:pt x="80" y="102"/>
                    <a:pt x="100" y="81"/>
                    <a:pt x="100" y="55"/>
                  </a:cubicBezTo>
                  <a:cubicBezTo>
                    <a:pt x="100" y="30"/>
                    <a:pt x="80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7" name="Freeform 219"/>
            <p:cNvSpPr>
              <a:spLocks noEditPoints="1"/>
            </p:cNvSpPr>
            <p:nvPr/>
          </p:nvSpPr>
          <p:spPr bwMode="auto">
            <a:xfrm>
              <a:off x="6713538" y="5311775"/>
              <a:ext cx="212725" cy="215900"/>
            </a:xfrm>
            <a:custGeom>
              <a:avLst/>
              <a:gdLst>
                <a:gd name="T0" fmla="*/ 38 w 76"/>
                <a:gd name="T1" fmla="*/ 77 h 77"/>
                <a:gd name="T2" fmla="*/ 0 w 76"/>
                <a:gd name="T3" fmla="*/ 38 h 77"/>
                <a:gd name="T4" fmla="*/ 38 w 76"/>
                <a:gd name="T5" fmla="*/ 0 h 77"/>
                <a:gd name="T6" fmla="*/ 76 w 76"/>
                <a:gd name="T7" fmla="*/ 38 h 77"/>
                <a:gd name="T8" fmla="*/ 38 w 76"/>
                <a:gd name="T9" fmla="*/ 77 h 77"/>
                <a:gd name="T10" fmla="*/ 38 w 76"/>
                <a:gd name="T11" fmla="*/ 9 h 77"/>
                <a:gd name="T12" fmla="*/ 9 w 76"/>
                <a:gd name="T13" fmla="*/ 38 h 77"/>
                <a:gd name="T14" fmla="*/ 38 w 76"/>
                <a:gd name="T15" fmla="*/ 68 h 77"/>
                <a:gd name="T16" fmla="*/ 67 w 76"/>
                <a:gd name="T17" fmla="*/ 38 h 77"/>
                <a:gd name="T18" fmla="*/ 38 w 76"/>
                <a:gd name="T19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7">
                  <a:moveTo>
                    <a:pt x="38" y="77"/>
                  </a:move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60"/>
                    <a:pt x="59" y="77"/>
                    <a:pt x="38" y="77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8"/>
                    <a:pt x="38" y="68"/>
                  </a:cubicBezTo>
                  <a:cubicBezTo>
                    <a:pt x="54" y="68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8" name="Freeform 220"/>
            <p:cNvSpPr>
              <a:spLocks noEditPoints="1"/>
            </p:cNvSpPr>
            <p:nvPr/>
          </p:nvSpPr>
          <p:spPr bwMode="auto">
            <a:xfrm>
              <a:off x="6278563" y="5211763"/>
              <a:ext cx="358775" cy="363537"/>
            </a:xfrm>
            <a:custGeom>
              <a:avLst/>
              <a:gdLst>
                <a:gd name="T0" fmla="*/ 64 w 128"/>
                <a:gd name="T1" fmla="*/ 130 h 130"/>
                <a:gd name="T2" fmla="*/ 0 w 128"/>
                <a:gd name="T3" fmla="*/ 65 h 130"/>
                <a:gd name="T4" fmla="*/ 64 w 128"/>
                <a:gd name="T5" fmla="*/ 0 h 130"/>
                <a:gd name="T6" fmla="*/ 128 w 128"/>
                <a:gd name="T7" fmla="*/ 65 h 130"/>
                <a:gd name="T8" fmla="*/ 64 w 128"/>
                <a:gd name="T9" fmla="*/ 130 h 130"/>
                <a:gd name="T10" fmla="*/ 64 w 128"/>
                <a:gd name="T11" fmla="*/ 9 h 130"/>
                <a:gd name="T12" fmla="*/ 9 w 128"/>
                <a:gd name="T13" fmla="*/ 65 h 130"/>
                <a:gd name="T14" fmla="*/ 64 w 128"/>
                <a:gd name="T15" fmla="*/ 121 h 130"/>
                <a:gd name="T16" fmla="*/ 119 w 128"/>
                <a:gd name="T17" fmla="*/ 65 h 130"/>
                <a:gd name="T18" fmla="*/ 64 w 128"/>
                <a:gd name="T19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30">
                  <a:moveTo>
                    <a:pt x="64" y="130"/>
                  </a:moveTo>
                  <a:cubicBezTo>
                    <a:pt x="29" y="130"/>
                    <a:pt x="0" y="101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100" y="0"/>
                    <a:pt x="128" y="29"/>
                    <a:pt x="128" y="65"/>
                  </a:cubicBezTo>
                  <a:cubicBezTo>
                    <a:pt x="128" y="101"/>
                    <a:pt x="100" y="130"/>
                    <a:pt x="64" y="130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5"/>
                  </a:cubicBezTo>
                  <a:cubicBezTo>
                    <a:pt x="9" y="96"/>
                    <a:pt x="34" y="121"/>
                    <a:pt x="64" y="121"/>
                  </a:cubicBezTo>
                  <a:cubicBezTo>
                    <a:pt x="95" y="121"/>
                    <a:pt x="119" y="96"/>
                    <a:pt x="119" y="65"/>
                  </a:cubicBezTo>
                  <a:cubicBezTo>
                    <a:pt x="119" y="34"/>
                    <a:pt x="95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9" name="Freeform 221"/>
            <p:cNvSpPr>
              <a:spLocks noEditPoints="1"/>
            </p:cNvSpPr>
            <p:nvPr/>
          </p:nvSpPr>
          <p:spPr bwMode="auto">
            <a:xfrm>
              <a:off x="6329363" y="5260975"/>
              <a:ext cx="258763" cy="261937"/>
            </a:xfrm>
            <a:custGeom>
              <a:avLst/>
              <a:gdLst>
                <a:gd name="T0" fmla="*/ 46 w 92"/>
                <a:gd name="T1" fmla="*/ 93 h 93"/>
                <a:gd name="T2" fmla="*/ 0 w 92"/>
                <a:gd name="T3" fmla="*/ 47 h 93"/>
                <a:gd name="T4" fmla="*/ 46 w 92"/>
                <a:gd name="T5" fmla="*/ 0 h 93"/>
                <a:gd name="T6" fmla="*/ 92 w 92"/>
                <a:gd name="T7" fmla="*/ 47 h 93"/>
                <a:gd name="T8" fmla="*/ 46 w 92"/>
                <a:gd name="T9" fmla="*/ 93 h 93"/>
                <a:gd name="T10" fmla="*/ 46 w 92"/>
                <a:gd name="T11" fmla="*/ 10 h 93"/>
                <a:gd name="T12" fmla="*/ 10 w 92"/>
                <a:gd name="T13" fmla="*/ 47 h 93"/>
                <a:gd name="T14" fmla="*/ 46 w 92"/>
                <a:gd name="T15" fmla="*/ 84 h 93"/>
                <a:gd name="T16" fmla="*/ 83 w 92"/>
                <a:gd name="T17" fmla="*/ 47 h 93"/>
                <a:gd name="T18" fmla="*/ 46 w 92"/>
                <a:gd name="T19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46" y="93"/>
                  </a:moveTo>
                  <a:cubicBezTo>
                    <a:pt x="21" y="93"/>
                    <a:pt x="0" y="72"/>
                    <a:pt x="0" y="47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7"/>
                  </a:cubicBezTo>
                  <a:cubicBezTo>
                    <a:pt x="92" y="72"/>
                    <a:pt x="72" y="93"/>
                    <a:pt x="46" y="93"/>
                  </a:cubicBezTo>
                  <a:close/>
                  <a:moveTo>
                    <a:pt x="46" y="10"/>
                  </a:moveTo>
                  <a:cubicBezTo>
                    <a:pt x="26" y="10"/>
                    <a:pt x="10" y="26"/>
                    <a:pt x="10" y="47"/>
                  </a:cubicBezTo>
                  <a:cubicBezTo>
                    <a:pt x="10" y="67"/>
                    <a:pt x="26" y="84"/>
                    <a:pt x="46" y="84"/>
                  </a:cubicBezTo>
                  <a:cubicBezTo>
                    <a:pt x="67" y="84"/>
                    <a:pt x="83" y="67"/>
                    <a:pt x="83" y="47"/>
                  </a:cubicBezTo>
                  <a:cubicBezTo>
                    <a:pt x="83" y="26"/>
                    <a:pt x="67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0" name="Freeform 222"/>
            <p:cNvSpPr>
              <a:spLocks noEditPoints="1"/>
            </p:cNvSpPr>
            <p:nvPr/>
          </p:nvSpPr>
          <p:spPr bwMode="auto">
            <a:xfrm>
              <a:off x="6413500" y="5337175"/>
              <a:ext cx="92075" cy="98425"/>
            </a:xfrm>
            <a:custGeom>
              <a:avLst/>
              <a:gdLst>
                <a:gd name="T0" fmla="*/ 16 w 33"/>
                <a:gd name="T1" fmla="*/ 35 h 35"/>
                <a:gd name="T2" fmla="*/ 0 w 33"/>
                <a:gd name="T3" fmla="*/ 18 h 35"/>
                <a:gd name="T4" fmla="*/ 16 w 33"/>
                <a:gd name="T5" fmla="*/ 0 h 35"/>
                <a:gd name="T6" fmla="*/ 33 w 33"/>
                <a:gd name="T7" fmla="*/ 18 h 35"/>
                <a:gd name="T8" fmla="*/ 16 w 33"/>
                <a:gd name="T9" fmla="*/ 35 h 35"/>
                <a:gd name="T10" fmla="*/ 16 w 33"/>
                <a:gd name="T11" fmla="*/ 10 h 35"/>
                <a:gd name="T12" fmla="*/ 9 w 33"/>
                <a:gd name="T13" fmla="*/ 18 h 35"/>
                <a:gd name="T14" fmla="*/ 16 w 33"/>
                <a:gd name="T15" fmla="*/ 25 h 35"/>
                <a:gd name="T16" fmla="*/ 24 w 33"/>
                <a:gd name="T17" fmla="*/ 18 h 35"/>
                <a:gd name="T18" fmla="*/ 16 w 33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5">
                  <a:moveTo>
                    <a:pt x="16" y="35"/>
                  </a:moveTo>
                  <a:cubicBezTo>
                    <a:pt x="7" y="35"/>
                    <a:pt x="0" y="27"/>
                    <a:pt x="0" y="18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3" y="8"/>
                    <a:pt x="33" y="18"/>
                  </a:cubicBezTo>
                  <a:cubicBezTo>
                    <a:pt x="33" y="27"/>
                    <a:pt x="25" y="35"/>
                    <a:pt x="16" y="35"/>
                  </a:cubicBezTo>
                  <a:close/>
                  <a:moveTo>
                    <a:pt x="16" y="10"/>
                  </a:moveTo>
                  <a:cubicBezTo>
                    <a:pt x="12" y="10"/>
                    <a:pt x="9" y="13"/>
                    <a:pt x="9" y="18"/>
                  </a:cubicBezTo>
                  <a:cubicBezTo>
                    <a:pt x="9" y="22"/>
                    <a:pt x="12" y="25"/>
                    <a:pt x="16" y="25"/>
                  </a:cubicBezTo>
                  <a:cubicBezTo>
                    <a:pt x="20" y="25"/>
                    <a:pt x="24" y="22"/>
                    <a:pt x="24" y="18"/>
                  </a:cubicBezTo>
                  <a:cubicBezTo>
                    <a:pt x="24" y="13"/>
                    <a:pt x="20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1" name="Freeform 223"/>
            <p:cNvSpPr>
              <a:spLocks noEditPoints="1"/>
            </p:cNvSpPr>
            <p:nvPr/>
          </p:nvSpPr>
          <p:spPr bwMode="auto">
            <a:xfrm>
              <a:off x="6772275" y="5373688"/>
              <a:ext cx="93663" cy="92075"/>
            </a:xfrm>
            <a:custGeom>
              <a:avLst/>
              <a:gdLst>
                <a:gd name="T0" fmla="*/ 17 w 33"/>
                <a:gd name="T1" fmla="*/ 33 h 33"/>
                <a:gd name="T2" fmla="*/ 0 w 33"/>
                <a:gd name="T3" fmla="*/ 16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3 h 33"/>
                <a:gd name="T10" fmla="*/ 17 w 33"/>
                <a:gd name="T11" fmla="*/ 9 h 33"/>
                <a:gd name="T12" fmla="*/ 9 w 33"/>
                <a:gd name="T13" fmla="*/ 16 h 33"/>
                <a:gd name="T14" fmla="*/ 17 w 33"/>
                <a:gd name="T15" fmla="*/ 24 h 33"/>
                <a:gd name="T16" fmla="*/ 24 w 33"/>
                <a:gd name="T17" fmla="*/ 16 h 33"/>
                <a:gd name="T18" fmla="*/ 17 w 33"/>
                <a:gd name="T1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6"/>
                  </a:cubicBezTo>
                  <a:cubicBezTo>
                    <a:pt x="9" y="20"/>
                    <a:pt x="13" y="24"/>
                    <a:pt x="17" y="24"/>
                  </a:cubicBezTo>
                  <a:cubicBezTo>
                    <a:pt x="21" y="24"/>
                    <a:pt x="24" y="20"/>
                    <a:pt x="24" y="16"/>
                  </a:cubicBezTo>
                  <a:cubicBezTo>
                    <a:pt x="24" y="12"/>
                    <a:pt x="21" y="9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2" name="Freeform 224"/>
            <p:cNvSpPr>
              <a:spLocks noEditPoints="1"/>
            </p:cNvSpPr>
            <p:nvPr/>
          </p:nvSpPr>
          <p:spPr bwMode="auto">
            <a:xfrm>
              <a:off x="6665913" y="4899025"/>
              <a:ext cx="201613" cy="177800"/>
            </a:xfrm>
            <a:custGeom>
              <a:avLst/>
              <a:gdLst>
                <a:gd name="T0" fmla="*/ 68 w 72"/>
                <a:gd name="T1" fmla="*/ 63 h 63"/>
                <a:gd name="T2" fmla="*/ 4 w 72"/>
                <a:gd name="T3" fmla="*/ 63 h 63"/>
                <a:gd name="T4" fmla="*/ 0 w 72"/>
                <a:gd name="T5" fmla="*/ 59 h 63"/>
                <a:gd name="T6" fmla="*/ 0 w 72"/>
                <a:gd name="T7" fmla="*/ 5 h 63"/>
                <a:gd name="T8" fmla="*/ 4 w 72"/>
                <a:gd name="T9" fmla="*/ 0 h 63"/>
                <a:gd name="T10" fmla="*/ 49 w 72"/>
                <a:gd name="T11" fmla="*/ 0 h 63"/>
                <a:gd name="T12" fmla="*/ 53 w 72"/>
                <a:gd name="T13" fmla="*/ 3 h 63"/>
                <a:gd name="T14" fmla="*/ 72 w 72"/>
                <a:gd name="T15" fmla="*/ 57 h 63"/>
                <a:gd name="T16" fmla="*/ 71 w 72"/>
                <a:gd name="T17" fmla="*/ 62 h 63"/>
                <a:gd name="T18" fmla="*/ 68 w 72"/>
                <a:gd name="T19" fmla="*/ 63 h 63"/>
                <a:gd name="T20" fmla="*/ 9 w 72"/>
                <a:gd name="T21" fmla="*/ 54 h 63"/>
                <a:gd name="T22" fmla="*/ 61 w 72"/>
                <a:gd name="T23" fmla="*/ 54 h 63"/>
                <a:gd name="T24" fmla="*/ 45 w 72"/>
                <a:gd name="T25" fmla="*/ 10 h 63"/>
                <a:gd name="T26" fmla="*/ 9 w 72"/>
                <a:gd name="T27" fmla="*/ 10 h 63"/>
                <a:gd name="T28" fmla="*/ 9 w 72"/>
                <a:gd name="T2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63">
                  <a:moveTo>
                    <a:pt x="68" y="63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1" y="0"/>
                    <a:pt x="52" y="2"/>
                    <a:pt x="53" y="3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9"/>
                    <a:pt x="72" y="60"/>
                    <a:pt x="71" y="62"/>
                  </a:cubicBezTo>
                  <a:cubicBezTo>
                    <a:pt x="71" y="63"/>
                    <a:pt x="69" y="63"/>
                    <a:pt x="68" y="63"/>
                  </a:cubicBezTo>
                  <a:close/>
                  <a:moveTo>
                    <a:pt x="9" y="54"/>
                  </a:moveTo>
                  <a:cubicBezTo>
                    <a:pt x="61" y="54"/>
                    <a:pt x="61" y="54"/>
                    <a:pt x="61" y="5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3" name="Freeform 225"/>
            <p:cNvSpPr>
              <a:spLocks noEditPoints="1"/>
            </p:cNvSpPr>
            <p:nvPr/>
          </p:nvSpPr>
          <p:spPr bwMode="auto">
            <a:xfrm>
              <a:off x="6102350" y="4745038"/>
              <a:ext cx="617538" cy="404812"/>
            </a:xfrm>
            <a:custGeom>
              <a:avLst/>
              <a:gdLst>
                <a:gd name="T0" fmla="*/ 168 w 220"/>
                <a:gd name="T1" fmla="*/ 144 h 144"/>
                <a:gd name="T2" fmla="*/ 32 w 220"/>
                <a:gd name="T3" fmla="*/ 144 h 144"/>
                <a:gd name="T4" fmla="*/ 28 w 220"/>
                <a:gd name="T5" fmla="*/ 141 h 144"/>
                <a:gd name="T6" fmla="*/ 15 w 220"/>
                <a:gd name="T7" fmla="*/ 108 h 144"/>
                <a:gd name="T8" fmla="*/ 1 w 220"/>
                <a:gd name="T9" fmla="*/ 90 h 144"/>
                <a:gd name="T10" fmla="*/ 1 w 220"/>
                <a:gd name="T11" fmla="*/ 85 h 144"/>
                <a:gd name="T12" fmla="*/ 12 w 220"/>
                <a:gd name="T13" fmla="*/ 57 h 144"/>
                <a:gd name="T14" fmla="*/ 14 w 220"/>
                <a:gd name="T15" fmla="*/ 54 h 144"/>
                <a:gd name="T16" fmla="*/ 157 w 220"/>
                <a:gd name="T17" fmla="*/ 1 h 144"/>
                <a:gd name="T18" fmla="*/ 158 w 220"/>
                <a:gd name="T19" fmla="*/ 0 h 144"/>
                <a:gd name="T20" fmla="*/ 215 w 220"/>
                <a:gd name="T21" fmla="*/ 0 h 144"/>
                <a:gd name="T22" fmla="*/ 220 w 220"/>
                <a:gd name="T23" fmla="*/ 5 h 144"/>
                <a:gd name="T24" fmla="*/ 220 w 220"/>
                <a:gd name="T25" fmla="*/ 24 h 144"/>
                <a:gd name="T26" fmla="*/ 215 w 220"/>
                <a:gd name="T27" fmla="*/ 28 h 144"/>
                <a:gd name="T28" fmla="*/ 173 w 220"/>
                <a:gd name="T29" fmla="*/ 28 h 144"/>
                <a:gd name="T30" fmla="*/ 173 w 220"/>
                <a:gd name="T31" fmla="*/ 139 h 144"/>
                <a:gd name="T32" fmla="*/ 168 w 220"/>
                <a:gd name="T33" fmla="*/ 144 h 144"/>
                <a:gd name="T34" fmla="*/ 35 w 220"/>
                <a:gd name="T35" fmla="*/ 135 h 144"/>
                <a:gd name="T36" fmla="*/ 164 w 220"/>
                <a:gd name="T37" fmla="*/ 135 h 144"/>
                <a:gd name="T38" fmla="*/ 164 w 220"/>
                <a:gd name="T39" fmla="*/ 24 h 144"/>
                <a:gd name="T40" fmla="*/ 169 w 220"/>
                <a:gd name="T41" fmla="*/ 19 h 144"/>
                <a:gd name="T42" fmla="*/ 211 w 220"/>
                <a:gd name="T43" fmla="*/ 19 h 144"/>
                <a:gd name="T44" fmla="*/ 211 w 220"/>
                <a:gd name="T45" fmla="*/ 10 h 144"/>
                <a:gd name="T46" fmla="*/ 159 w 220"/>
                <a:gd name="T47" fmla="*/ 10 h 144"/>
                <a:gd name="T48" fmla="*/ 19 w 220"/>
                <a:gd name="T49" fmla="*/ 62 h 144"/>
                <a:gd name="T50" fmla="*/ 10 w 220"/>
                <a:gd name="T51" fmla="*/ 86 h 144"/>
                <a:gd name="T52" fmla="*/ 23 w 220"/>
                <a:gd name="T53" fmla="*/ 103 h 144"/>
                <a:gd name="T54" fmla="*/ 23 w 220"/>
                <a:gd name="T55" fmla="*/ 104 h 144"/>
                <a:gd name="T56" fmla="*/ 35 w 220"/>
                <a:gd name="T57" fmla="*/ 13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0" h="144">
                  <a:moveTo>
                    <a:pt x="168" y="144"/>
                  </a:moveTo>
                  <a:cubicBezTo>
                    <a:pt x="32" y="144"/>
                    <a:pt x="32" y="144"/>
                    <a:pt x="32" y="144"/>
                  </a:cubicBezTo>
                  <a:cubicBezTo>
                    <a:pt x="30" y="144"/>
                    <a:pt x="29" y="143"/>
                    <a:pt x="28" y="141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88"/>
                    <a:pt x="0" y="87"/>
                    <a:pt x="1" y="8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3" y="55"/>
                    <a:pt x="14" y="54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0"/>
                    <a:pt x="158" y="0"/>
                    <a:pt x="158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8" y="0"/>
                    <a:pt x="220" y="2"/>
                    <a:pt x="220" y="5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20" y="26"/>
                    <a:pt x="218" y="28"/>
                    <a:pt x="215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2"/>
                    <a:pt x="171" y="144"/>
                    <a:pt x="168" y="144"/>
                  </a:cubicBezTo>
                  <a:close/>
                  <a:moveTo>
                    <a:pt x="35" y="135"/>
                  </a:moveTo>
                  <a:cubicBezTo>
                    <a:pt x="164" y="135"/>
                    <a:pt x="164" y="135"/>
                    <a:pt x="164" y="135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4" y="21"/>
                    <a:pt x="166" y="19"/>
                    <a:pt x="169" y="19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04"/>
                    <a:pt x="23" y="104"/>
                    <a:pt x="23" y="104"/>
                  </a:cubicBezTo>
                  <a:lnTo>
                    <a:pt x="35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4" name="Freeform 227"/>
            <p:cNvSpPr/>
            <p:nvPr/>
          </p:nvSpPr>
          <p:spPr bwMode="auto">
            <a:xfrm>
              <a:off x="6665913" y="5099050"/>
              <a:ext cx="80963" cy="25400"/>
            </a:xfrm>
            <a:custGeom>
              <a:avLst/>
              <a:gdLst>
                <a:gd name="T0" fmla="*/ 25 w 29"/>
                <a:gd name="T1" fmla="*/ 9 h 9"/>
                <a:gd name="T2" fmla="*/ 4 w 29"/>
                <a:gd name="T3" fmla="*/ 9 h 9"/>
                <a:gd name="T4" fmla="*/ 0 w 29"/>
                <a:gd name="T5" fmla="*/ 5 h 9"/>
                <a:gd name="T6" fmla="*/ 4 w 29"/>
                <a:gd name="T7" fmla="*/ 0 h 9"/>
                <a:gd name="T8" fmla="*/ 25 w 29"/>
                <a:gd name="T9" fmla="*/ 0 h 9"/>
                <a:gd name="T10" fmla="*/ 29 w 29"/>
                <a:gd name="T11" fmla="*/ 5 h 9"/>
                <a:gd name="T12" fmla="*/ 25 w 2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7"/>
                    <a:pt x="27" y="9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5" name="Freeform 228"/>
            <p:cNvSpPr/>
            <p:nvPr/>
          </p:nvSpPr>
          <p:spPr bwMode="auto">
            <a:xfrm>
              <a:off x="6142038" y="4795838"/>
              <a:ext cx="447675" cy="260350"/>
            </a:xfrm>
            <a:custGeom>
              <a:avLst/>
              <a:gdLst>
                <a:gd name="T0" fmla="*/ 5 w 160"/>
                <a:gd name="T1" fmla="*/ 93 h 93"/>
                <a:gd name="T2" fmla="*/ 3 w 160"/>
                <a:gd name="T3" fmla="*/ 92 h 93"/>
                <a:gd name="T4" fmla="*/ 0 w 160"/>
                <a:gd name="T5" fmla="*/ 87 h 93"/>
                <a:gd name="T6" fmla="*/ 11 w 160"/>
                <a:gd name="T7" fmla="*/ 53 h 93"/>
                <a:gd name="T8" fmla="*/ 14 w 160"/>
                <a:gd name="T9" fmla="*/ 50 h 93"/>
                <a:gd name="T10" fmla="*/ 153 w 160"/>
                <a:gd name="T11" fmla="*/ 1 h 93"/>
                <a:gd name="T12" fmla="*/ 159 w 160"/>
                <a:gd name="T13" fmla="*/ 4 h 93"/>
                <a:gd name="T14" fmla="*/ 156 w 160"/>
                <a:gd name="T15" fmla="*/ 10 h 93"/>
                <a:gd name="T16" fmla="*/ 19 w 160"/>
                <a:gd name="T17" fmla="*/ 58 h 93"/>
                <a:gd name="T18" fmla="*/ 9 w 160"/>
                <a:gd name="T19" fmla="*/ 89 h 93"/>
                <a:gd name="T20" fmla="*/ 5 w 160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93">
                  <a:moveTo>
                    <a:pt x="5" y="93"/>
                  </a:moveTo>
                  <a:cubicBezTo>
                    <a:pt x="4" y="93"/>
                    <a:pt x="4" y="93"/>
                    <a:pt x="3" y="92"/>
                  </a:cubicBezTo>
                  <a:cubicBezTo>
                    <a:pt x="1" y="92"/>
                    <a:pt x="0" y="89"/>
                    <a:pt x="0" y="87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1"/>
                    <a:pt x="13" y="50"/>
                    <a:pt x="14" y="5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6" y="0"/>
                    <a:pt x="158" y="2"/>
                    <a:pt x="159" y="4"/>
                  </a:cubicBezTo>
                  <a:cubicBezTo>
                    <a:pt x="160" y="6"/>
                    <a:pt x="159" y="9"/>
                    <a:pt x="156" y="10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91"/>
                    <a:pt x="7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6" name="Freeform 229"/>
            <p:cNvSpPr>
              <a:spLocks noEditPoints="1"/>
            </p:cNvSpPr>
            <p:nvPr/>
          </p:nvSpPr>
          <p:spPr bwMode="auto">
            <a:xfrm>
              <a:off x="6200775" y="4949825"/>
              <a:ext cx="98425" cy="152400"/>
            </a:xfrm>
            <a:custGeom>
              <a:avLst/>
              <a:gdLst>
                <a:gd name="T0" fmla="*/ 30 w 35"/>
                <a:gd name="T1" fmla="*/ 54 h 54"/>
                <a:gd name="T2" fmla="*/ 12 w 35"/>
                <a:gd name="T3" fmla="*/ 54 h 54"/>
                <a:gd name="T4" fmla="*/ 7 w 35"/>
                <a:gd name="T5" fmla="*/ 50 h 54"/>
                <a:gd name="T6" fmla="*/ 1 w 35"/>
                <a:gd name="T7" fmla="*/ 14 h 54"/>
                <a:gd name="T8" fmla="*/ 4 w 35"/>
                <a:gd name="T9" fmla="*/ 8 h 54"/>
                <a:gd name="T10" fmla="*/ 29 w 35"/>
                <a:gd name="T11" fmla="*/ 1 h 54"/>
                <a:gd name="T12" fmla="*/ 33 w 35"/>
                <a:gd name="T13" fmla="*/ 1 h 54"/>
                <a:gd name="T14" fmla="*/ 35 w 35"/>
                <a:gd name="T15" fmla="*/ 5 h 54"/>
                <a:gd name="T16" fmla="*/ 35 w 35"/>
                <a:gd name="T17" fmla="*/ 49 h 54"/>
                <a:gd name="T18" fmla="*/ 30 w 35"/>
                <a:gd name="T19" fmla="*/ 54 h 54"/>
                <a:gd name="T20" fmla="*/ 16 w 35"/>
                <a:gd name="T21" fmla="*/ 44 h 54"/>
                <a:gd name="T22" fmla="*/ 26 w 35"/>
                <a:gd name="T23" fmla="*/ 44 h 54"/>
                <a:gd name="T24" fmla="*/ 26 w 35"/>
                <a:gd name="T25" fmla="*/ 11 h 54"/>
                <a:gd name="T26" fmla="*/ 11 w 35"/>
                <a:gd name="T27" fmla="*/ 16 h 54"/>
                <a:gd name="T28" fmla="*/ 16 w 35"/>
                <a:gd name="T2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4">
                  <a:moveTo>
                    <a:pt x="30" y="54"/>
                  </a:moveTo>
                  <a:cubicBezTo>
                    <a:pt x="12" y="54"/>
                    <a:pt x="12" y="54"/>
                    <a:pt x="12" y="54"/>
                  </a:cubicBezTo>
                  <a:cubicBezTo>
                    <a:pt x="9" y="54"/>
                    <a:pt x="8" y="52"/>
                    <a:pt x="7" y="5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9"/>
                    <a:pt x="4" y="8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2" y="0"/>
                    <a:pt x="33" y="1"/>
                  </a:cubicBezTo>
                  <a:cubicBezTo>
                    <a:pt x="34" y="2"/>
                    <a:pt x="35" y="4"/>
                    <a:pt x="35" y="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2"/>
                    <a:pt x="33" y="54"/>
                    <a:pt x="30" y="54"/>
                  </a:cubicBezTo>
                  <a:close/>
                  <a:moveTo>
                    <a:pt x="16" y="44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1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7" name="Freeform 230"/>
            <p:cNvSpPr>
              <a:spLocks noEditPoints="1"/>
            </p:cNvSpPr>
            <p:nvPr/>
          </p:nvSpPr>
          <p:spPr bwMode="auto">
            <a:xfrm>
              <a:off x="6326188" y="4913313"/>
              <a:ext cx="95250" cy="188913"/>
            </a:xfrm>
            <a:custGeom>
              <a:avLst/>
              <a:gdLst>
                <a:gd name="T0" fmla="*/ 28 w 34"/>
                <a:gd name="T1" fmla="*/ 67 h 67"/>
                <a:gd name="T2" fmla="*/ 6 w 34"/>
                <a:gd name="T3" fmla="*/ 67 h 67"/>
                <a:gd name="T4" fmla="*/ 2 w 34"/>
                <a:gd name="T5" fmla="*/ 62 h 67"/>
                <a:gd name="T6" fmla="*/ 0 w 34"/>
                <a:gd name="T7" fmla="*/ 13 h 67"/>
                <a:gd name="T8" fmla="*/ 3 w 34"/>
                <a:gd name="T9" fmla="*/ 8 h 67"/>
                <a:gd name="T10" fmla="*/ 28 w 34"/>
                <a:gd name="T11" fmla="*/ 0 h 67"/>
                <a:gd name="T12" fmla="*/ 32 w 34"/>
                <a:gd name="T13" fmla="*/ 1 h 67"/>
                <a:gd name="T14" fmla="*/ 34 w 34"/>
                <a:gd name="T15" fmla="*/ 5 h 67"/>
                <a:gd name="T16" fmla="*/ 32 w 34"/>
                <a:gd name="T17" fmla="*/ 62 h 67"/>
                <a:gd name="T18" fmla="*/ 28 w 34"/>
                <a:gd name="T19" fmla="*/ 67 h 67"/>
                <a:gd name="T20" fmla="*/ 11 w 34"/>
                <a:gd name="T21" fmla="*/ 57 h 67"/>
                <a:gd name="T22" fmla="*/ 23 w 34"/>
                <a:gd name="T23" fmla="*/ 57 h 67"/>
                <a:gd name="T24" fmla="*/ 25 w 34"/>
                <a:gd name="T25" fmla="*/ 11 h 67"/>
                <a:gd name="T26" fmla="*/ 9 w 34"/>
                <a:gd name="T27" fmla="*/ 16 h 67"/>
                <a:gd name="T28" fmla="*/ 11 w 34"/>
                <a:gd name="T29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67">
                  <a:moveTo>
                    <a:pt x="28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7"/>
                    <a:pt x="2" y="65"/>
                    <a:pt x="2" y="6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0"/>
                    <a:pt x="32" y="1"/>
                  </a:cubicBezTo>
                  <a:cubicBezTo>
                    <a:pt x="33" y="2"/>
                    <a:pt x="34" y="3"/>
                    <a:pt x="34" y="5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5"/>
                    <a:pt x="30" y="67"/>
                    <a:pt x="28" y="67"/>
                  </a:cubicBezTo>
                  <a:close/>
                  <a:moveTo>
                    <a:pt x="11" y="57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8" name="Freeform 231"/>
            <p:cNvSpPr>
              <a:spLocks noEditPoints="1"/>
            </p:cNvSpPr>
            <p:nvPr/>
          </p:nvSpPr>
          <p:spPr bwMode="auto">
            <a:xfrm>
              <a:off x="6446838" y="4879975"/>
              <a:ext cx="90488" cy="222250"/>
            </a:xfrm>
            <a:custGeom>
              <a:avLst/>
              <a:gdLst>
                <a:gd name="T0" fmla="*/ 27 w 32"/>
                <a:gd name="T1" fmla="*/ 79 h 79"/>
                <a:gd name="T2" fmla="*/ 9 w 32"/>
                <a:gd name="T3" fmla="*/ 79 h 79"/>
                <a:gd name="T4" fmla="*/ 4 w 32"/>
                <a:gd name="T5" fmla="*/ 74 h 79"/>
                <a:gd name="T6" fmla="*/ 0 w 32"/>
                <a:gd name="T7" fmla="*/ 13 h 79"/>
                <a:gd name="T8" fmla="*/ 3 w 32"/>
                <a:gd name="T9" fmla="*/ 8 h 79"/>
                <a:gd name="T10" fmla="*/ 26 w 32"/>
                <a:gd name="T11" fmla="*/ 0 h 79"/>
                <a:gd name="T12" fmla="*/ 30 w 32"/>
                <a:gd name="T13" fmla="*/ 1 h 79"/>
                <a:gd name="T14" fmla="*/ 32 w 32"/>
                <a:gd name="T15" fmla="*/ 4 h 79"/>
                <a:gd name="T16" fmla="*/ 32 w 32"/>
                <a:gd name="T17" fmla="*/ 74 h 79"/>
                <a:gd name="T18" fmla="*/ 27 w 32"/>
                <a:gd name="T19" fmla="*/ 79 h 79"/>
                <a:gd name="T20" fmla="*/ 13 w 32"/>
                <a:gd name="T21" fmla="*/ 69 h 79"/>
                <a:gd name="T22" fmla="*/ 23 w 32"/>
                <a:gd name="T23" fmla="*/ 69 h 79"/>
                <a:gd name="T24" fmla="*/ 23 w 32"/>
                <a:gd name="T25" fmla="*/ 11 h 79"/>
                <a:gd name="T26" fmla="*/ 9 w 32"/>
                <a:gd name="T27" fmla="*/ 15 h 79"/>
                <a:gd name="T28" fmla="*/ 13 w 32"/>
                <a:gd name="T2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79">
                  <a:moveTo>
                    <a:pt x="27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7" y="79"/>
                    <a:pt x="5" y="77"/>
                    <a:pt x="4" y="7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1" y="2"/>
                    <a:pt x="32" y="3"/>
                    <a:pt x="32" y="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7"/>
                    <a:pt x="30" y="79"/>
                    <a:pt x="27" y="79"/>
                  </a:cubicBezTo>
                  <a:close/>
                  <a:moveTo>
                    <a:pt x="13" y="69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1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49" name="Freeform 232"/>
          <p:cNvSpPr>
            <a:spLocks noEditPoints="1"/>
          </p:cNvSpPr>
          <p:nvPr/>
        </p:nvSpPr>
        <p:spPr bwMode="auto">
          <a:xfrm>
            <a:off x="4699377" y="3658851"/>
            <a:ext cx="649125" cy="649927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50" name="组合 349"/>
          <p:cNvGrpSpPr/>
          <p:nvPr/>
        </p:nvGrpSpPr>
        <p:grpSpPr>
          <a:xfrm>
            <a:off x="5683094" y="3738286"/>
            <a:ext cx="478218" cy="460565"/>
            <a:chOff x="7913688" y="4675188"/>
            <a:chExt cx="946150" cy="911225"/>
          </a:xfrm>
          <a:solidFill>
            <a:srgbClr val="FC621E"/>
          </a:solidFill>
        </p:grpSpPr>
        <p:sp>
          <p:nvSpPr>
            <p:cNvPr id="351" name="Freeform 233"/>
            <p:cNvSpPr>
              <a:spLocks noEditPoints="1"/>
            </p:cNvSpPr>
            <p:nvPr/>
          </p:nvSpPr>
          <p:spPr bwMode="auto">
            <a:xfrm>
              <a:off x="7913688" y="5073650"/>
              <a:ext cx="511175" cy="512763"/>
            </a:xfrm>
            <a:custGeom>
              <a:avLst/>
              <a:gdLst>
                <a:gd name="T0" fmla="*/ 91 w 182"/>
                <a:gd name="T1" fmla="*/ 183 h 183"/>
                <a:gd name="T2" fmla="*/ 0 w 182"/>
                <a:gd name="T3" fmla="*/ 92 h 183"/>
                <a:gd name="T4" fmla="*/ 91 w 182"/>
                <a:gd name="T5" fmla="*/ 0 h 183"/>
                <a:gd name="T6" fmla="*/ 182 w 182"/>
                <a:gd name="T7" fmla="*/ 92 h 183"/>
                <a:gd name="T8" fmla="*/ 91 w 182"/>
                <a:gd name="T9" fmla="*/ 183 h 183"/>
                <a:gd name="T10" fmla="*/ 91 w 182"/>
                <a:gd name="T11" fmla="*/ 10 h 183"/>
                <a:gd name="T12" fmla="*/ 9 w 182"/>
                <a:gd name="T13" fmla="*/ 92 h 183"/>
                <a:gd name="T14" fmla="*/ 91 w 182"/>
                <a:gd name="T15" fmla="*/ 173 h 183"/>
                <a:gd name="T16" fmla="*/ 172 w 182"/>
                <a:gd name="T17" fmla="*/ 92 h 183"/>
                <a:gd name="T18" fmla="*/ 91 w 182"/>
                <a:gd name="T19" fmla="*/ 1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cubicBezTo>
                    <a:pt x="40" y="183"/>
                    <a:pt x="0" y="142"/>
                    <a:pt x="0" y="92"/>
                  </a:cubicBezTo>
                  <a:cubicBezTo>
                    <a:pt x="0" y="41"/>
                    <a:pt x="40" y="0"/>
                    <a:pt x="91" y="0"/>
                  </a:cubicBezTo>
                  <a:cubicBezTo>
                    <a:pt x="141" y="0"/>
                    <a:pt x="182" y="41"/>
                    <a:pt x="182" y="92"/>
                  </a:cubicBezTo>
                  <a:cubicBezTo>
                    <a:pt x="182" y="142"/>
                    <a:pt x="141" y="183"/>
                    <a:pt x="91" y="183"/>
                  </a:cubicBezTo>
                  <a:close/>
                  <a:moveTo>
                    <a:pt x="91" y="10"/>
                  </a:moveTo>
                  <a:cubicBezTo>
                    <a:pt x="46" y="10"/>
                    <a:pt x="9" y="46"/>
                    <a:pt x="9" y="92"/>
                  </a:cubicBezTo>
                  <a:cubicBezTo>
                    <a:pt x="9" y="137"/>
                    <a:pt x="46" y="173"/>
                    <a:pt x="91" y="173"/>
                  </a:cubicBezTo>
                  <a:cubicBezTo>
                    <a:pt x="136" y="173"/>
                    <a:pt x="172" y="137"/>
                    <a:pt x="172" y="92"/>
                  </a:cubicBezTo>
                  <a:cubicBezTo>
                    <a:pt x="172" y="46"/>
                    <a:pt x="136" y="10"/>
                    <a:pt x="9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2" name="Freeform 234"/>
            <p:cNvSpPr>
              <a:spLocks noEditPoints="1"/>
            </p:cNvSpPr>
            <p:nvPr/>
          </p:nvSpPr>
          <p:spPr bwMode="auto">
            <a:xfrm>
              <a:off x="8045450" y="5172075"/>
              <a:ext cx="101600" cy="9842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9 h 35"/>
                <a:gd name="T12" fmla="*/ 10 w 36"/>
                <a:gd name="T13" fmla="*/ 18 h 35"/>
                <a:gd name="T14" fmla="*/ 18 w 36"/>
                <a:gd name="T15" fmla="*/ 26 h 35"/>
                <a:gd name="T16" fmla="*/ 26 w 36"/>
                <a:gd name="T17" fmla="*/ 18 h 35"/>
                <a:gd name="T18" fmla="*/ 18 w 36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9"/>
                  </a:moveTo>
                  <a:cubicBezTo>
                    <a:pt x="13" y="9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3" y="26"/>
                    <a:pt x="26" y="22"/>
                    <a:pt x="26" y="18"/>
                  </a:cubicBezTo>
                  <a:cubicBezTo>
                    <a:pt x="26" y="13"/>
                    <a:pt x="23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3" name="Freeform 235"/>
            <p:cNvSpPr/>
            <p:nvPr/>
          </p:nvSpPr>
          <p:spPr bwMode="auto">
            <a:xfrm>
              <a:off x="8118475" y="5208588"/>
              <a:ext cx="306388" cy="125413"/>
            </a:xfrm>
            <a:custGeom>
              <a:avLst/>
              <a:gdLst>
                <a:gd name="T0" fmla="*/ 104 w 109"/>
                <a:gd name="T1" fmla="*/ 45 h 45"/>
                <a:gd name="T2" fmla="*/ 101 w 109"/>
                <a:gd name="T3" fmla="*/ 44 h 45"/>
                <a:gd name="T4" fmla="*/ 5 w 109"/>
                <a:gd name="T5" fmla="*/ 9 h 45"/>
                <a:gd name="T6" fmla="*/ 0 w 109"/>
                <a:gd name="T7" fmla="*/ 5 h 45"/>
                <a:gd name="T8" fmla="*/ 5 w 109"/>
                <a:gd name="T9" fmla="*/ 0 h 45"/>
                <a:gd name="T10" fmla="*/ 107 w 109"/>
                <a:gd name="T11" fmla="*/ 37 h 45"/>
                <a:gd name="T12" fmla="*/ 108 w 109"/>
                <a:gd name="T13" fmla="*/ 43 h 45"/>
                <a:gd name="T14" fmla="*/ 104 w 109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5">
                  <a:moveTo>
                    <a:pt x="104" y="45"/>
                  </a:moveTo>
                  <a:cubicBezTo>
                    <a:pt x="103" y="45"/>
                    <a:pt x="102" y="44"/>
                    <a:pt x="101" y="44"/>
                  </a:cubicBezTo>
                  <a:cubicBezTo>
                    <a:pt x="60" y="10"/>
                    <a:pt x="6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64" y="0"/>
                    <a:pt x="107" y="37"/>
                  </a:cubicBezTo>
                  <a:cubicBezTo>
                    <a:pt x="109" y="38"/>
                    <a:pt x="109" y="41"/>
                    <a:pt x="108" y="43"/>
                  </a:cubicBezTo>
                  <a:cubicBezTo>
                    <a:pt x="107" y="44"/>
                    <a:pt x="105" y="45"/>
                    <a:pt x="10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4" name="Freeform 236"/>
            <p:cNvSpPr/>
            <p:nvPr/>
          </p:nvSpPr>
          <p:spPr bwMode="auto">
            <a:xfrm>
              <a:off x="8099425" y="5084763"/>
              <a:ext cx="157163" cy="117475"/>
            </a:xfrm>
            <a:custGeom>
              <a:avLst/>
              <a:gdLst>
                <a:gd name="T0" fmla="*/ 5 w 56"/>
                <a:gd name="T1" fmla="*/ 42 h 42"/>
                <a:gd name="T2" fmla="*/ 3 w 56"/>
                <a:gd name="T3" fmla="*/ 41 h 42"/>
                <a:gd name="T4" fmla="*/ 1 w 56"/>
                <a:gd name="T5" fmla="*/ 35 h 42"/>
                <a:gd name="T6" fmla="*/ 50 w 56"/>
                <a:gd name="T7" fmla="*/ 1 h 42"/>
                <a:gd name="T8" fmla="*/ 56 w 56"/>
                <a:gd name="T9" fmla="*/ 4 h 42"/>
                <a:gd name="T10" fmla="*/ 52 w 56"/>
                <a:gd name="T11" fmla="*/ 10 h 42"/>
                <a:gd name="T12" fmla="*/ 9 w 56"/>
                <a:gd name="T13" fmla="*/ 40 h 42"/>
                <a:gd name="T14" fmla="*/ 5 w 56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2">
                  <a:moveTo>
                    <a:pt x="5" y="42"/>
                  </a:moveTo>
                  <a:cubicBezTo>
                    <a:pt x="4" y="42"/>
                    <a:pt x="3" y="42"/>
                    <a:pt x="3" y="41"/>
                  </a:cubicBezTo>
                  <a:cubicBezTo>
                    <a:pt x="1" y="40"/>
                    <a:pt x="0" y="37"/>
                    <a:pt x="1" y="35"/>
                  </a:cubicBezTo>
                  <a:cubicBezTo>
                    <a:pt x="2" y="33"/>
                    <a:pt x="22" y="5"/>
                    <a:pt x="50" y="1"/>
                  </a:cubicBezTo>
                  <a:cubicBezTo>
                    <a:pt x="53" y="0"/>
                    <a:pt x="55" y="2"/>
                    <a:pt x="56" y="4"/>
                  </a:cubicBezTo>
                  <a:cubicBezTo>
                    <a:pt x="56" y="7"/>
                    <a:pt x="54" y="9"/>
                    <a:pt x="52" y="10"/>
                  </a:cubicBezTo>
                  <a:cubicBezTo>
                    <a:pt x="27" y="14"/>
                    <a:pt x="9" y="40"/>
                    <a:pt x="9" y="40"/>
                  </a:cubicBezTo>
                  <a:cubicBezTo>
                    <a:pt x="8" y="41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5" name="Freeform 237"/>
            <p:cNvSpPr/>
            <p:nvPr/>
          </p:nvSpPr>
          <p:spPr bwMode="auto">
            <a:xfrm>
              <a:off x="8037513" y="5095875"/>
              <a:ext cx="58738" cy="104775"/>
            </a:xfrm>
            <a:custGeom>
              <a:avLst/>
              <a:gdLst>
                <a:gd name="T0" fmla="*/ 16 w 21"/>
                <a:gd name="T1" fmla="*/ 37 h 37"/>
                <a:gd name="T2" fmla="*/ 12 w 21"/>
                <a:gd name="T3" fmla="*/ 35 h 37"/>
                <a:gd name="T4" fmla="*/ 7 w 21"/>
                <a:gd name="T5" fmla="*/ 2 h 37"/>
                <a:gd name="T6" fmla="*/ 13 w 21"/>
                <a:gd name="T7" fmla="*/ 3 h 37"/>
                <a:gd name="T8" fmla="*/ 13 w 21"/>
                <a:gd name="T9" fmla="*/ 9 h 37"/>
                <a:gd name="T10" fmla="*/ 20 w 21"/>
                <a:gd name="T11" fmla="*/ 31 h 37"/>
                <a:gd name="T12" fmla="*/ 18 w 21"/>
                <a:gd name="T13" fmla="*/ 37 h 37"/>
                <a:gd name="T14" fmla="*/ 16 w 21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7">
                  <a:moveTo>
                    <a:pt x="16" y="37"/>
                  </a:moveTo>
                  <a:cubicBezTo>
                    <a:pt x="14" y="37"/>
                    <a:pt x="13" y="36"/>
                    <a:pt x="12" y="35"/>
                  </a:cubicBezTo>
                  <a:cubicBezTo>
                    <a:pt x="6" y="23"/>
                    <a:pt x="0" y="7"/>
                    <a:pt x="7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5" y="4"/>
                    <a:pt x="14" y="7"/>
                    <a:pt x="13" y="9"/>
                  </a:cubicBezTo>
                  <a:cubicBezTo>
                    <a:pt x="12" y="11"/>
                    <a:pt x="15" y="22"/>
                    <a:pt x="20" y="31"/>
                  </a:cubicBezTo>
                  <a:cubicBezTo>
                    <a:pt x="21" y="33"/>
                    <a:pt x="20" y="36"/>
                    <a:pt x="18" y="37"/>
                  </a:cubicBezTo>
                  <a:cubicBezTo>
                    <a:pt x="17" y="37"/>
                    <a:pt x="17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6" name="Freeform 238"/>
            <p:cNvSpPr/>
            <p:nvPr/>
          </p:nvSpPr>
          <p:spPr bwMode="auto">
            <a:xfrm>
              <a:off x="7920038" y="5208588"/>
              <a:ext cx="153988" cy="66675"/>
            </a:xfrm>
            <a:custGeom>
              <a:avLst/>
              <a:gdLst>
                <a:gd name="T0" fmla="*/ 6 w 55"/>
                <a:gd name="T1" fmla="*/ 24 h 24"/>
                <a:gd name="T2" fmla="*/ 2 w 55"/>
                <a:gd name="T3" fmla="*/ 22 h 24"/>
                <a:gd name="T4" fmla="*/ 3 w 55"/>
                <a:gd name="T5" fmla="*/ 16 h 24"/>
                <a:gd name="T6" fmla="*/ 50 w 55"/>
                <a:gd name="T7" fmla="*/ 0 h 24"/>
                <a:gd name="T8" fmla="*/ 55 w 55"/>
                <a:gd name="T9" fmla="*/ 5 h 24"/>
                <a:gd name="T10" fmla="*/ 50 w 55"/>
                <a:gd name="T11" fmla="*/ 9 h 24"/>
                <a:gd name="T12" fmla="*/ 8 w 55"/>
                <a:gd name="T13" fmla="*/ 23 h 24"/>
                <a:gd name="T14" fmla="*/ 6 w 55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4">
                  <a:moveTo>
                    <a:pt x="6" y="24"/>
                  </a:move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1" y="17"/>
                    <a:pt x="3" y="16"/>
                  </a:cubicBezTo>
                  <a:cubicBezTo>
                    <a:pt x="23" y="0"/>
                    <a:pt x="49" y="0"/>
                    <a:pt x="50" y="0"/>
                  </a:cubicBezTo>
                  <a:cubicBezTo>
                    <a:pt x="52" y="0"/>
                    <a:pt x="55" y="2"/>
                    <a:pt x="55" y="5"/>
                  </a:cubicBezTo>
                  <a:cubicBezTo>
                    <a:pt x="55" y="7"/>
                    <a:pt x="52" y="9"/>
                    <a:pt x="50" y="9"/>
                  </a:cubicBezTo>
                  <a:cubicBezTo>
                    <a:pt x="50" y="9"/>
                    <a:pt x="26" y="9"/>
                    <a:pt x="8" y="23"/>
                  </a:cubicBezTo>
                  <a:cubicBezTo>
                    <a:pt x="8" y="23"/>
                    <a:pt x="7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7" name="Freeform 239"/>
            <p:cNvSpPr/>
            <p:nvPr/>
          </p:nvSpPr>
          <p:spPr bwMode="auto">
            <a:xfrm>
              <a:off x="7953375" y="5233988"/>
              <a:ext cx="134938" cy="311150"/>
            </a:xfrm>
            <a:custGeom>
              <a:avLst/>
              <a:gdLst>
                <a:gd name="T0" fmla="*/ 28 w 48"/>
                <a:gd name="T1" fmla="*/ 111 h 111"/>
                <a:gd name="T2" fmla="*/ 24 w 48"/>
                <a:gd name="T3" fmla="*/ 109 h 111"/>
                <a:gd name="T4" fmla="*/ 39 w 48"/>
                <a:gd name="T5" fmla="*/ 3 h 111"/>
                <a:gd name="T6" fmla="*/ 45 w 48"/>
                <a:gd name="T7" fmla="*/ 2 h 111"/>
                <a:gd name="T8" fmla="*/ 47 w 48"/>
                <a:gd name="T9" fmla="*/ 8 h 111"/>
                <a:gd name="T10" fmla="*/ 32 w 48"/>
                <a:gd name="T11" fmla="*/ 104 h 111"/>
                <a:gd name="T12" fmla="*/ 31 w 48"/>
                <a:gd name="T13" fmla="*/ 110 h 111"/>
                <a:gd name="T14" fmla="*/ 28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28" y="111"/>
                  </a:moveTo>
                  <a:cubicBezTo>
                    <a:pt x="27" y="111"/>
                    <a:pt x="25" y="110"/>
                    <a:pt x="24" y="109"/>
                  </a:cubicBezTo>
                  <a:cubicBezTo>
                    <a:pt x="0" y="65"/>
                    <a:pt x="37" y="6"/>
                    <a:pt x="39" y="3"/>
                  </a:cubicBezTo>
                  <a:cubicBezTo>
                    <a:pt x="40" y="1"/>
                    <a:pt x="43" y="0"/>
                    <a:pt x="45" y="2"/>
                  </a:cubicBezTo>
                  <a:cubicBezTo>
                    <a:pt x="47" y="3"/>
                    <a:pt x="48" y="6"/>
                    <a:pt x="47" y="8"/>
                  </a:cubicBezTo>
                  <a:cubicBezTo>
                    <a:pt x="46" y="9"/>
                    <a:pt x="11" y="65"/>
                    <a:pt x="32" y="104"/>
                  </a:cubicBezTo>
                  <a:cubicBezTo>
                    <a:pt x="34" y="106"/>
                    <a:pt x="33" y="109"/>
                    <a:pt x="31" y="110"/>
                  </a:cubicBezTo>
                  <a:cubicBezTo>
                    <a:pt x="30" y="111"/>
                    <a:pt x="29" y="111"/>
                    <a:pt x="2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8" name="Freeform 240"/>
            <p:cNvSpPr/>
            <p:nvPr/>
          </p:nvSpPr>
          <p:spPr bwMode="auto">
            <a:xfrm>
              <a:off x="8094663" y="5241925"/>
              <a:ext cx="198438" cy="317500"/>
            </a:xfrm>
            <a:custGeom>
              <a:avLst/>
              <a:gdLst>
                <a:gd name="T0" fmla="*/ 66 w 71"/>
                <a:gd name="T1" fmla="*/ 113 h 113"/>
                <a:gd name="T2" fmla="*/ 62 w 71"/>
                <a:gd name="T3" fmla="*/ 112 h 113"/>
                <a:gd name="T4" fmla="*/ 1 w 71"/>
                <a:gd name="T5" fmla="*/ 6 h 113"/>
                <a:gd name="T6" fmla="*/ 4 w 71"/>
                <a:gd name="T7" fmla="*/ 0 h 113"/>
                <a:gd name="T8" fmla="*/ 10 w 71"/>
                <a:gd name="T9" fmla="*/ 4 h 113"/>
                <a:gd name="T10" fmla="*/ 69 w 71"/>
                <a:gd name="T11" fmla="*/ 105 h 113"/>
                <a:gd name="T12" fmla="*/ 69 w 71"/>
                <a:gd name="T13" fmla="*/ 112 h 113"/>
                <a:gd name="T14" fmla="*/ 66 w 71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13">
                  <a:moveTo>
                    <a:pt x="66" y="113"/>
                  </a:moveTo>
                  <a:cubicBezTo>
                    <a:pt x="65" y="113"/>
                    <a:pt x="63" y="113"/>
                    <a:pt x="62" y="112"/>
                  </a:cubicBezTo>
                  <a:cubicBezTo>
                    <a:pt x="18" y="68"/>
                    <a:pt x="2" y="9"/>
                    <a:pt x="1" y="6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4"/>
                    <a:pt x="27" y="63"/>
                    <a:pt x="69" y="105"/>
                  </a:cubicBezTo>
                  <a:cubicBezTo>
                    <a:pt x="71" y="107"/>
                    <a:pt x="71" y="110"/>
                    <a:pt x="69" y="112"/>
                  </a:cubicBezTo>
                  <a:cubicBezTo>
                    <a:pt x="68" y="113"/>
                    <a:pt x="67" y="113"/>
                    <a:pt x="6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9" name="Freeform 241"/>
            <p:cNvSpPr/>
            <p:nvPr/>
          </p:nvSpPr>
          <p:spPr bwMode="auto">
            <a:xfrm>
              <a:off x="8321675" y="4675188"/>
              <a:ext cx="428625" cy="549275"/>
            </a:xfrm>
            <a:custGeom>
              <a:avLst/>
              <a:gdLst>
                <a:gd name="T0" fmla="*/ 80 w 153"/>
                <a:gd name="T1" fmla="*/ 196 h 196"/>
                <a:gd name="T2" fmla="*/ 74 w 153"/>
                <a:gd name="T3" fmla="*/ 195 h 196"/>
                <a:gd name="T4" fmla="*/ 53 w 153"/>
                <a:gd name="T5" fmla="*/ 168 h 196"/>
                <a:gd name="T6" fmla="*/ 56 w 153"/>
                <a:gd name="T7" fmla="*/ 102 h 196"/>
                <a:gd name="T8" fmla="*/ 57 w 153"/>
                <a:gd name="T9" fmla="*/ 97 h 196"/>
                <a:gd name="T10" fmla="*/ 63 w 153"/>
                <a:gd name="T11" fmla="*/ 36 h 196"/>
                <a:gd name="T12" fmla="*/ 46 w 153"/>
                <a:gd name="T13" fmla="*/ 13 h 196"/>
                <a:gd name="T14" fmla="*/ 23 w 153"/>
                <a:gd name="T15" fmla="*/ 14 h 196"/>
                <a:gd name="T16" fmla="*/ 13 w 153"/>
                <a:gd name="T17" fmla="*/ 37 h 196"/>
                <a:gd name="T18" fmla="*/ 20 w 153"/>
                <a:gd name="T19" fmla="*/ 71 h 196"/>
                <a:gd name="T20" fmla="*/ 28 w 153"/>
                <a:gd name="T21" fmla="*/ 85 h 196"/>
                <a:gd name="T22" fmla="*/ 37 w 153"/>
                <a:gd name="T23" fmla="*/ 100 h 196"/>
                <a:gd name="T24" fmla="*/ 44 w 153"/>
                <a:gd name="T25" fmla="*/ 132 h 196"/>
                <a:gd name="T26" fmla="*/ 29 w 153"/>
                <a:gd name="T27" fmla="*/ 159 h 196"/>
                <a:gd name="T28" fmla="*/ 12 w 153"/>
                <a:gd name="T29" fmla="*/ 157 h 196"/>
                <a:gd name="T30" fmla="*/ 1 w 153"/>
                <a:gd name="T31" fmla="*/ 139 h 196"/>
                <a:gd name="T32" fmla="*/ 5 w 153"/>
                <a:gd name="T33" fmla="*/ 134 h 196"/>
                <a:gd name="T34" fmla="*/ 10 w 153"/>
                <a:gd name="T35" fmla="*/ 138 h 196"/>
                <a:gd name="T36" fmla="*/ 17 w 153"/>
                <a:gd name="T37" fmla="*/ 149 h 196"/>
                <a:gd name="T38" fmla="*/ 26 w 153"/>
                <a:gd name="T39" fmla="*/ 151 h 196"/>
                <a:gd name="T40" fmla="*/ 35 w 153"/>
                <a:gd name="T41" fmla="*/ 132 h 196"/>
                <a:gd name="T42" fmla="*/ 28 w 153"/>
                <a:gd name="T43" fmla="*/ 104 h 196"/>
                <a:gd name="T44" fmla="*/ 20 w 153"/>
                <a:gd name="T45" fmla="*/ 90 h 196"/>
                <a:gd name="T46" fmla="*/ 12 w 153"/>
                <a:gd name="T47" fmla="*/ 75 h 196"/>
                <a:gd name="T48" fmla="*/ 4 w 153"/>
                <a:gd name="T49" fmla="*/ 37 h 196"/>
                <a:gd name="T50" fmla="*/ 19 w 153"/>
                <a:gd name="T51" fmla="*/ 6 h 196"/>
                <a:gd name="T52" fmla="*/ 50 w 153"/>
                <a:gd name="T53" fmla="*/ 5 h 196"/>
                <a:gd name="T54" fmla="*/ 72 w 153"/>
                <a:gd name="T55" fmla="*/ 35 h 196"/>
                <a:gd name="T56" fmla="*/ 66 w 153"/>
                <a:gd name="T57" fmla="*/ 99 h 196"/>
                <a:gd name="T58" fmla="*/ 65 w 153"/>
                <a:gd name="T59" fmla="*/ 104 h 196"/>
                <a:gd name="T60" fmla="*/ 62 w 153"/>
                <a:gd name="T61" fmla="*/ 166 h 196"/>
                <a:gd name="T62" fmla="*/ 77 w 153"/>
                <a:gd name="T63" fmla="*/ 187 h 196"/>
                <a:gd name="T64" fmla="*/ 94 w 153"/>
                <a:gd name="T65" fmla="*/ 180 h 196"/>
                <a:gd name="T66" fmla="*/ 92 w 153"/>
                <a:gd name="T67" fmla="*/ 114 h 196"/>
                <a:gd name="T68" fmla="*/ 83 w 153"/>
                <a:gd name="T69" fmla="*/ 75 h 196"/>
                <a:gd name="T70" fmla="*/ 106 w 153"/>
                <a:gd name="T71" fmla="*/ 44 h 196"/>
                <a:gd name="T72" fmla="*/ 132 w 153"/>
                <a:gd name="T73" fmla="*/ 67 h 196"/>
                <a:gd name="T74" fmla="*/ 133 w 153"/>
                <a:gd name="T75" fmla="*/ 98 h 196"/>
                <a:gd name="T76" fmla="*/ 131 w 153"/>
                <a:gd name="T77" fmla="*/ 104 h 196"/>
                <a:gd name="T78" fmla="*/ 129 w 153"/>
                <a:gd name="T79" fmla="*/ 115 h 196"/>
                <a:gd name="T80" fmla="*/ 133 w 153"/>
                <a:gd name="T81" fmla="*/ 127 h 196"/>
                <a:gd name="T82" fmla="*/ 145 w 153"/>
                <a:gd name="T83" fmla="*/ 127 h 196"/>
                <a:gd name="T84" fmla="*/ 152 w 153"/>
                <a:gd name="T85" fmla="*/ 127 h 196"/>
                <a:gd name="T86" fmla="*/ 151 w 153"/>
                <a:gd name="T87" fmla="*/ 134 h 196"/>
                <a:gd name="T88" fmla="*/ 128 w 153"/>
                <a:gd name="T89" fmla="*/ 135 h 196"/>
                <a:gd name="T90" fmla="*/ 119 w 153"/>
                <a:gd name="T91" fmla="*/ 114 h 196"/>
                <a:gd name="T92" fmla="*/ 122 w 153"/>
                <a:gd name="T93" fmla="*/ 102 h 196"/>
                <a:gd name="T94" fmla="*/ 124 w 153"/>
                <a:gd name="T95" fmla="*/ 96 h 196"/>
                <a:gd name="T96" fmla="*/ 124 w 153"/>
                <a:gd name="T97" fmla="*/ 69 h 196"/>
                <a:gd name="T98" fmla="*/ 107 w 153"/>
                <a:gd name="T99" fmla="*/ 53 h 196"/>
                <a:gd name="T100" fmla="*/ 92 w 153"/>
                <a:gd name="T101" fmla="*/ 75 h 196"/>
                <a:gd name="T102" fmla="*/ 100 w 153"/>
                <a:gd name="T103" fmla="*/ 112 h 196"/>
                <a:gd name="T104" fmla="*/ 101 w 153"/>
                <a:gd name="T105" fmla="*/ 185 h 196"/>
                <a:gd name="T106" fmla="*/ 80 w 153"/>
                <a:gd name="T10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196">
                  <a:moveTo>
                    <a:pt x="80" y="196"/>
                  </a:moveTo>
                  <a:cubicBezTo>
                    <a:pt x="78" y="196"/>
                    <a:pt x="76" y="196"/>
                    <a:pt x="74" y="195"/>
                  </a:cubicBezTo>
                  <a:cubicBezTo>
                    <a:pt x="67" y="193"/>
                    <a:pt x="57" y="187"/>
                    <a:pt x="53" y="168"/>
                  </a:cubicBezTo>
                  <a:cubicBezTo>
                    <a:pt x="48" y="145"/>
                    <a:pt x="52" y="123"/>
                    <a:pt x="56" y="102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62" y="77"/>
                    <a:pt x="66" y="56"/>
                    <a:pt x="63" y="36"/>
                  </a:cubicBezTo>
                  <a:cubicBezTo>
                    <a:pt x="61" y="26"/>
                    <a:pt x="55" y="17"/>
                    <a:pt x="46" y="13"/>
                  </a:cubicBezTo>
                  <a:cubicBezTo>
                    <a:pt x="39" y="10"/>
                    <a:pt x="31" y="10"/>
                    <a:pt x="23" y="14"/>
                  </a:cubicBezTo>
                  <a:cubicBezTo>
                    <a:pt x="15" y="19"/>
                    <a:pt x="13" y="29"/>
                    <a:pt x="13" y="37"/>
                  </a:cubicBezTo>
                  <a:cubicBezTo>
                    <a:pt x="13" y="49"/>
                    <a:pt x="15" y="60"/>
                    <a:pt x="20" y="71"/>
                  </a:cubicBezTo>
                  <a:cubicBezTo>
                    <a:pt x="22" y="76"/>
                    <a:pt x="25" y="80"/>
                    <a:pt x="28" y="85"/>
                  </a:cubicBezTo>
                  <a:cubicBezTo>
                    <a:pt x="31" y="90"/>
                    <a:pt x="34" y="95"/>
                    <a:pt x="37" y="100"/>
                  </a:cubicBezTo>
                  <a:cubicBezTo>
                    <a:pt x="41" y="110"/>
                    <a:pt x="44" y="121"/>
                    <a:pt x="44" y="132"/>
                  </a:cubicBezTo>
                  <a:cubicBezTo>
                    <a:pt x="44" y="143"/>
                    <a:pt x="41" y="156"/>
                    <a:pt x="29" y="159"/>
                  </a:cubicBezTo>
                  <a:cubicBezTo>
                    <a:pt x="23" y="161"/>
                    <a:pt x="17" y="160"/>
                    <a:pt x="12" y="157"/>
                  </a:cubicBezTo>
                  <a:cubicBezTo>
                    <a:pt x="5" y="153"/>
                    <a:pt x="1" y="146"/>
                    <a:pt x="1" y="139"/>
                  </a:cubicBezTo>
                  <a:cubicBezTo>
                    <a:pt x="0" y="137"/>
                    <a:pt x="2" y="134"/>
                    <a:pt x="5" y="134"/>
                  </a:cubicBezTo>
                  <a:cubicBezTo>
                    <a:pt x="7" y="134"/>
                    <a:pt x="9" y="136"/>
                    <a:pt x="10" y="138"/>
                  </a:cubicBezTo>
                  <a:cubicBezTo>
                    <a:pt x="10" y="142"/>
                    <a:pt x="13" y="146"/>
                    <a:pt x="17" y="149"/>
                  </a:cubicBezTo>
                  <a:cubicBezTo>
                    <a:pt x="18" y="150"/>
                    <a:pt x="22" y="152"/>
                    <a:pt x="26" y="151"/>
                  </a:cubicBezTo>
                  <a:cubicBezTo>
                    <a:pt x="33" y="148"/>
                    <a:pt x="35" y="140"/>
                    <a:pt x="35" y="132"/>
                  </a:cubicBezTo>
                  <a:cubicBezTo>
                    <a:pt x="35" y="123"/>
                    <a:pt x="32" y="113"/>
                    <a:pt x="28" y="104"/>
                  </a:cubicBezTo>
                  <a:cubicBezTo>
                    <a:pt x="26" y="99"/>
                    <a:pt x="23" y="95"/>
                    <a:pt x="20" y="90"/>
                  </a:cubicBezTo>
                  <a:cubicBezTo>
                    <a:pt x="17" y="85"/>
                    <a:pt x="14" y="80"/>
                    <a:pt x="12" y="75"/>
                  </a:cubicBezTo>
                  <a:cubicBezTo>
                    <a:pt x="6" y="63"/>
                    <a:pt x="3" y="50"/>
                    <a:pt x="4" y="37"/>
                  </a:cubicBezTo>
                  <a:cubicBezTo>
                    <a:pt x="4" y="22"/>
                    <a:pt x="9" y="11"/>
                    <a:pt x="19" y="6"/>
                  </a:cubicBezTo>
                  <a:cubicBezTo>
                    <a:pt x="29" y="1"/>
                    <a:pt x="40" y="0"/>
                    <a:pt x="50" y="5"/>
                  </a:cubicBezTo>
                  <a:cubicBezTo>
                    <a:pt x="62" y="10"/>
                    <a:pt x="69" y="21"/>
                    <a:pt x="72" y="35"/>
                  </a:cubicBezTo>
                  <a:cubicBezTo>
                    <a:pt x="76" y="57"/>
                    <a:pt x="71" y="78"/>
                    <a:pt x="66" y="99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1" y="124"/>
                    <a:pt x="57" y="144"/>
                    <a:pt x="62" y="166"/>
                  </a:cubicBezTo>
                  <a:cubicBezTo>
                    <a:pt x="65" y="178"/>
                    <a:pt x="70" y="185"/>
                    <a:pt x="77" y="187"/>
                  </a:cubicBezTo>
                  <a:cubicBezTo>
                    <a:pt x="83" y="188"/>
                    <a:pt x="89" y="185"/>
                    <a:pt x="94" y="180"/>
                  </a:cubicBezTo>
                  <a:cubicBezTo>
                    <a:pt x="106" y="163"/>
                    <a:pt x="99" y="138"/>
                    <a:pt x="92" y="114"/>
                  </a:cubicBezTo>
                  <a:cubicBezTo>
                    <a:pt x="87" y="100"/>
                    <a:pt x="83" y="87"/>
                    <a:pt x="83" y="75"/>
                  </a:cubicBezTo>
                  <a:cubicBezTo>
                    <a:pt x="83" y="60"/>
                    <a:pt x="91" y="44"/>
                    <a:pt x="106" y="44"/>
                  </a:cubicBezTo>
                  <a:cubicBezTo>
                    <a:pt x="120" y="43"/>
                    <a:pt x="129" y="55"/>
                    <a:pt x="132" y="67"/>
                  </a:cubicBezTo>
                  <a:cubicBezTo>
                    <a:pt x="135" y="77"/>
                    <a:pt x="135" y="88"/>
                    <a:pt x="133" y="98"/>
                  </a:cubicBezTo>
                  <a:cubicBezTo>
                    <a:pt x="132" y="100"/>
                    <a:pt x="132" y="102"/>
                    <a:pt x="131" y="104"/>
                  </a:cubicBezTo>
                  <a:cubicBezTo>
                    <a:pt x="130" y="108"/>
                    <a:pt x="129" y="112"/>
                    <a:pt x="129" y="115"/>
                  </a:cubicBezTo>
                  <a:cubicBezTo>
                    <a:pt x="128" y="117"/>
                    <a:pt x="128" y="124"/>
                    <a:pt x="133" y="127"/>
                  </a:cubicBezTo>
                  <a:cubicBezTo>
                    <a:pt x="136" y="129"/>
                    <a:pt x="142" y="129"/>
                    <a:pt x="145" y="127"/>
                  </a:cubicBezTo>
                  <a:cubicBezTo>
                    <a:pt x="147" y="125"/>
                    <a:pt x="150" y="125"/>
                    <a:pt x="152" y="127"/>
                  </a:cubicBezTo>
                  <a:cubicBezTo>
                    <a:pt x="153" y="129"/>
                    <a:pt x="153" y="132"/>
                    <a:pt x="151" y="134"/>
                  </a:cubicBezTo>
                  <a:cubicBezTo>
                    <a:pt x="144" y="139"/>
                    <a:pt x="135" y="139"/>
                    <a:pt x="128" y="135"/>
                  </a:cubicBezTo>
                  <a:cubicBezTo>
                    <a:pt x="122" y="130"/>
                    <a:pt x="119" y="123"/>
                    <a:pt x="119" y="114"/>
                  </a:cubicBezTo>
                  <a:cubicBezTo>
                    <a:pt x="120" y="110"/>
                    <a:pt x="121" y="106"/>
                    <a:pt x="122" y="102"/>
                  </a:cubicBezTo>
                  <a:cubicBezTo>
                    <a:pt x="123" y="100"/>
                    <a:pt x="123" y="98"/>
                    <a:pt x="124" y="96"/>
                  </a:cubicBezTo>
                  <a:cubicBezTo>
                    <a:pt x="126" y="87"/>
                    <a:pt x="126" y="78"/>
                    <a:pt x="124" y="69"/>
                  </a:cubicBezTo>
                  <a:cubicBezTo>
                    <a:pt x="121" y="61"/>
                    <a:pt x="115" y="52"/>
                    <a:pt x="107" y="53"/>
                  </a:cubicBezTo>
                  <a:cubicBezTo>
                    <a:pt x="97" y="53"/>
                    <a:pt x="92" y="66"/>
                    <a:pt x="92" y="75"/>
                  </a:cubicBezTo>
                  <a:cubicBezTo>
                    <a:pt x="92" y="86"/>
                    <a:pt x="96" y="98"/>
                    <a:pt x="100" y="112"/>
                  </a:cubicBezTo>
                  <a:cubicBezTo>
                    <a:pt x="108" y="137"/>
                    <a:pt x="116" y="165"/>
                    <a:pt x="101" y="185"/>
                  </a:cubicBezTo>
                  <a:cubicBezTo>
                    <a:pt x="96" y="192"/>
                    <a:pt x="88" y="196"/>
                    <a:pt x="8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0" name="Freeform 242"/>
            <p:cNvSpPr>
              <a:spLocks noEditPoints="1"/>
            </p:cNvSpPr>
            <p:nvPr/>
          </p:nvSpPr>
          <p:spPr bwMode="auto">
            <a:xfrm>
              <a:off x="8253413" y="4919663"/>
              <a:ext cx="112713" cy="161925"/>
            </a:xfrm>
            <a:custGeom>
              <a:avLst/>
              <a:gdLst>
                <a:gd name="T0" fmla="*/ 24 w 40"/>
                <a:gd name="T1" fmla="*/ 58 h 58"/>
                <a:gd name="T2" fmla="*/ 16 w 40"/>
                <a:gd name="T3" fmla="*/ 56 h 58"/>
                <a:gd name="T4" fmla="*/ 8 w 40"/>
                <a:gd name="T5" fmla="*/ 46 h 58"/>
                <a:gd name="T6" fmla="*/ 1 w 40"/>
                <a:gd name="T7" fmla="*/ 21 h 58"/>
                <a:gd name="T8" fmla="*/ 2 w 40"/>
                <a:gd name="T9" fmla="*/ 9 h 58"/>
                <a:gd name="T10" fmla="*/ 12 w 40"/>
                <a:gd name="T11" fmla="*/ 2 h 58"/>
                <a:gd name="T12" fmla="*/ 24 w 40"/>
                <a:gd name="T13" fmla="*/ 3 h 58"/>
                <a:gd name="T14" fmla="*/ 32 w 40"/>
                <a:gd name="T15" fmla="*/ 12 h 58"/>
                <a:gd name="T16" fmla="*/ 39 w 40"/>
                <a:gd name="T17" fmla="*/ 37 h 58"/>
                <a:gd name="T18" fmla="*/ 38 w 40"/>
                <a:gd name="T19" fmla="*/ 49 h 58"/>
                <a:gd name="T20" fmla="*/ 28 w 40"/>
                <a:gd name="T21" fmla="*/ 57 h 58"/>
                <a:gd name="T22" fmla="*/ 24 w 40"/>
                <a:gd name="T23" fmla="*/ 58 h 58"/>
                <a:gd name="T24" fmla="*/ 16 w 40"/>
                <a:gd name="T25" fmla="*/ 10 h 58"/>
                <a:gd name="T26" fmla="*/ 14 w 40"/>
                <a:gd name="T27" fmla="*/ 10 h 58"/>
                <a:gd name="T28" fmla="*/ 10 w 40"/>
                <a:gd name="T29" fmla="*/ 14 h 58"/>
                <a:gd name="T30" fmla="*/ 10 w 40"/>
                <a:gd name="T31" fmla="*/ 19 h 58"/>
                <a:gd name="T32" fmla="*/ 17 w 40"/>
                <a:gd name="T33" fmla="*/ 44 h 58"/>
                <a:gd name="T34" fmla="*/ 20 w 40"/>
                <a:gd name="T35" fmla="*/ 48 h 58"/>
                <a:gd name="T36" fmla="*/ 26 w 40"/>
                <a:gd name="T37" fmla="*/ 48 h 58"/>
                <a:gd name="T38" fmla="*/ 26 w 40"/>
                <a:gd name="T39" fmla="*/ 48 h 58"/>
                <a:gd name="T40" fmla="*/ 30 w 40"/>
                <a:gd name="T41" fmla="*/ 45 h 58"/>
                <a:gd name="T42" fmla="*/ 30 w 40"/>
                <a:gd name="T43" fmla="*/ 40 h 58"/>
                <a:gd name="T44" fmla="*/ 23 w 40"/>
                <a:gd name="T45" fmla="*/ 15 h 58"/>
                <a:gd name="T46" fmla="*/ 20 w 40"/>
                <a:gd name="T47" fmla="*/ 11 h 58"/>
                <a:gd name="T48" fmla="*/ 16 w 40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58">
                  <a:moveTo>
                    <a:pt x="24" y="58"/>
                  </a:moveTo>
                  <a:cubicBezTo>
                    <a:pt x="21" y="58"/>
                    <a:pt x="18" y="57"/>
                    <a:pt x="16" y="56"/>
                  </a:cubicBezTo>
                  <a:cubicBezTo>
                    <a:pt x="12" y="54"/>
                    <a:pt x="10" y="50"/>
                    <a:pt x="8" y="4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7"/>
                    <a:pt x="0" y="13"/>
                    <a:pt x="2" y="9"/>
                  </a:cubicBezTo>
                  <a:cubicBezTo>
                    <a:pt x="4" y="6"/>
                    <a:pt x="8" y="3"/>
                    <a:pt x="12" y="2"/>
                  </a:cubicBezTo>
                  <a:cubicBezTo>
                    <a:pt x="16" y="0"/>
                    <a:pt x="20" y="1"/>
                    <a:pt x="24" y="3"/>
                  </a:cubicBezTo>
                  <a:cubicBezTo>
                    <a:pt x="28" y="5"/>
                    <a:pt x="31" y="8"/>
                    <a:pt x="32" y="1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41"/>
                    <a:pt x="40" y="46"/>
                    <a:pt x="38" y="49"/>
                  </a:cubicBezTo>
                  <a:cubicBezTo>
                    <a:pt x="36" y="53"/>
                    <a:pt x="32" y="56"/>
                    <a:pt x="28" y="57"/>
                  </a:cubicBezTo>
                  <a:cubicBezTo>
                    <a:pt x="27" y="58"/>
                    <a:pt x="25" y="58"/>
                    <a:pt x="24" y="58"/>
                  </a:cubicBezTo>
                  <a:close/>
                  <a:moveTo>
                    <a:pt x="16" y="10"/>
                  </a:moveTo>
                  <a:cubicBezTo>
                    <a:pt x="16" y="10"/>
                    <a:pt x="15" y="10"/>
                    <a:pt x="14" y="10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10" y="15"/>
                    <a:pt x="9" y="17"/>
                    <a:pt x="10" y="1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5"/>
                    <a:pt x="19" y="47"/>
                    <a:pt x="20" y="48"/>
                  </a:cubicBezTo>
                  <a:cubicBezTo>
                    <a:pt x="22" y="49"/>
                    <a:pt x="24" y="49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8"/>
                    <a:pt x="29" y="47"/>
                    <a:pt x="30" y="45"/>
                  </a:cubicBezTo>
                  <a:cubicBezTo>
                    <a:pt x="30" y="43"/>
                    <a:pt x="31" y="42"/>
                    <a:pt x="30" y="40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3"/>
                    <a:pt x="21" y="12"/>
                    <a:pt x="20" y="11"/>
                  </a:cubicBezTo>
                  <a:cubicBezTo>
                    <a:pt x="19" y="10"/>
                    <a:pt x="17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1" name="Freeform 243"/>
            <p:cNvSpPr>
              <a:spLocks noEditPoints="1"/>
            </p:cNvSpPr>
            <p:nvPr/>
          </p:nvSpPr>
          <p:spPr bwMode="auto">
            <a:xfrm>
              <a:off x="8713788" y="4916488"/>
              <a:ext cx="146050" cy="142875"/>
            </a:xfrm>
            <a:custGeom>
              <a:avLst/>
              <a:gdLst>
                <a:gd name="T0" fmla="*/ 17 w 52"/>
                <a:gd name="T1" fmla="*/ 51 h 51"/>
                <a:gd name="T2" fmla="*/ 6 w 52"/>
                <a:gd name="T3" fmla="*/ 47 h 51"/>
                <a:gd name="T4" fmla="*/ 1 w 52"/>
                <a:gd name="T5" fmla="*/ 36 h 51"/>
                <a:gd name="T6" fmla="*/ 5 w 52"/>
                <a:gd name="T7" fmla="*/ 24 h 51"/>
                <a:gd name="T8" fmla="*/ 22 w 52"/>
                <a:gd name="T9" fmla="*/ 5 h 51"/>
                <a:gd name="T10" fmla="*/ 33 w 52"/>
                <a:gd name="T11" fmla="*/ 0 h 51"/>
                <a:gd name="T12" fmla="*/ 45 w 52"/>
                <a:gd name="T13" fmla="*/ 4 h 51"/>
                <a:gd name="T14" fmla="*/ 46 w 52"/>
                <a:gd name="T15" fmla="*/ 26 h 51"/>
                <a:gd name="T16" fmla="*/ 28 w 52"/>
                <a:gd name="T17" fmla="*/ 46 h 51"/>
                <a:gd name="T18" fmla="*/ 17 w 52"/>
                <a:gd name="T19" fmla="*/ 51 h 51"/>
                <a:gd name="T20" fmla="*/ 17 w 52"/>
                <a:gd name="T21" fmla="*/ 51 h 51"/>
                <a:gd name="T22" fmla="*/ 34 w 52"/>
                <a:gd name="T23" fmla="*/ 9 h 51"/>
                <a:gd name="T24" fmla="*/ 29 w 52"/>
                <a:gd name="T25" fmla="*/ 11 h 51"/>
                <a:gd name="T26" fmla="*/ 12 w 52"/>
                <a:gd name="T27" fmla="*/ 30 h 51"/>
                <a:gd name="T28" fmla="*/ 10 w 52"/>
                <a:gd name="T29" fmla="*/ 35 h 51"/>
                <a:gd name="T30" fmla="*/ 12 w 52"/>
                <a:gd name="T31" fmla="*/ 40 h 51"/>
                <a:gd name="T32" fmla="*/ 12 w 52"/>
                <a:gd name="T33" fmla="*/ 40 h 51"/>
                <a:gd name="T34" fmla="*/ 22 w 52"/>
                <a:gd name="T35" fmla="*/ 39 h 51"/>
                <a:gd name="T36" fmla="*/ 39 w 52"/>
                <a:gd name="T37" fmla="*/ 20 h 51"/>
                <a:gd name="T38" fmla="*/ 39 w 52"/>
                <a:gd name="T39" fmla="*/ 11 h 51"/>
                <a:gd name="T40" fmla="*/ 34 w 52"/>
                <a:gd name="T41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51">
                  <a:moveTo>
                    <a:pt x="17" y="51"/>
                  </a:moveTo>
                  <a:cubicBezTo>
                    <a:pt x="13" y="51"/>
                    <a:pt x="9" y="49"/>
                    <a:pt x="6" y="47"/>
                  </a:cubicBezTo>
                  <a:cubicBezTo>
                    <a:pt x="3" y="44"/>
                    <a:pt x="1" y="40"/>
                    <a:pt x="1" y="36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5" y="2"/>
                    <a:pt x="29" y="0"/>
                    <a:pt x="33" y="0"/>
                  </a:cubicBezTo>
                  <a:cubicBezTo>
                    <a:pt x="38" y="0"/>
                    <a:pt x="42" y="1"/>
                    <a:pt x="45" y="4"/>
                  </a:cubicBezTo>
                  <a:cubicBezTo>
                    <a:pt x="51" y="10"/>
                    <a:pt x="52" y="20"/>
                    <a:pt x="46" y="2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9"/>
                    <a:pt x="22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34" y="9"/>
                  </a:moveTo>
                  <a:cubicBezTo>
                    <a:pt x="32" y="9"/>
                    <a:pt x="30" y="10"/>
                    <a:pt x="29" y="1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2"/>
                    <a:pt x="10" y="33"/>
                    <a:pt x="10" y="35"/>
                  </a:cubicBezTo>
                  <a:cubicBezTo>
                    <a:pt x="10" y="37"/>
                    <a:pt x="11" y="39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42"/>
                    <a:pt x="19" y="42"/>
                    <a:pt x="22" y="3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2" y="17"/>
                    <a:pt x="41" y="13"/>
                    <a:pt x="39" y="11"/>
                  </a:cubicBezTo>
                  <a:cubicBezTo>
                    <a:pt x="37" y="10"/>
                    <a:pt x="36" y="9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62" name="Freeform 244"/>
          <p:cNvSpPr>
            <a:spLocks noEditPoints="1"/>
          </p:cNvSpPr>
          <p:nvPr/>
        </p:nvSpPr>
        <p:spPr bwMode="auto">
          <a:xfrm>
            <a:off x="5597239" y="3658851"/>
            <a:ext cx="647520" cy="649927"/>
          </a:xfrm>
          <a:custGeom>
            <a:avLst/>
            <a:gdLst>
              <a:gd name="T0" fmla="*/ 228 w 457"/>
              <a:gd name="T1" fmla="*/ 458 h 458"/>
              <a:gd name="T2" fmla="*/ 0 w 457"/>
              <a:gd name="T3" fmla="*/ 229 h 458"/>
              <a:gd name="T4" fmla="*/ 228 w 457"/>
              <a:gd name="T5" fmla="*/ 0 h 458"/>
              <a:gd name="T6" fmla="*/ 457 w 457"/>
              <a:gd name="T7" fmla="*/ 229 h 458"/>
              <a:gd name="T8" fmla="*/ 228 w 457"/>
              <a:gd name="T9" fmla="*/ 458 h 458"/>
              <a:gd name="T10" fmla="*/ 228 w 457"/>
              <a:gd name="T11" fmla="*/ 10 h 458"/>
              <a:gd name="T12" fmla="*/ 9 w 457"/>
              <a:gd name="T13" fmla="*/ 229 h 458"/>
              <a:gd name="T14" fmla="*/ 228 w 457"/>
              <a:gd name="T15" fmla="*/ 448 h 458"/>
              <a:gd name="T16" fmla="*/ 448 w 457"/>
              <a:gd name="T17" fmla="*/ 229 h 458"/>
              <a:gd name="T18" fmla="*/ 228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8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8" y="0"/>
                </a:cubicBezTo>
                <a:cubicBezTo>
                  <a:pt x="354" y="0"/>
                  <a:pt x="457" y="103"/>
                  <a:pt x="457" y="229"/>
                </a:cubicBezTo>
                <a:cubicBezTo>
                  <a:pt x="457" y="355"/>
                  <a:pt x="354" y="458"/>
                  <a:pt x="228" y="458"/>
                </a:cubicBezTo>
                <a:close/>
                <a:moveTo>
                  <a:pt x="228" y="10"/>
                </a:moveTo>
                <a:cubicBezTo>
                  <a:pt x="107" y="10"/>
                  <a:pt x="9" y="108"/>
                  <a:pt x="9" y="229"/>
                </a:cubicBezTo>
                <a:cubicBezTo>
                  <a:pt x="9" y="350"/>
                  <a:pt x="107" y="448"/>
                  <a:pt x="228" y="448"/>
                </a:cubicBezTo>
                <a:cubicBezTo>
                  <a:pt x="349" y="448"/>
                  <a:pt x="448" y="350"/>
                  <a:pt x="448" y="229"/>
                </a:cubicBezTo>
                <a:cubicBezTo>
                  <a:pt x="448" y="108"/>
                  <a:pt x="349" y="10"/>
                  <a:pt x="228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63" name="组合 362"/>
          <p:cNvGrpSpPr/>
          <p:nvPr/>
        </p:nvGrpSpPr>
        <p:grpSpPr>
          <a:xfrm>
            <a:off x="6575339" y="3739891"/>
            <a:ext cx="422051" cy="453344"/>
            <a:chOff x="9678988" y="4678363"/>
            <a:chExt cx="835025" cy="896938"/>
          </a:xfrm>
          <a:solidFill>
            <a:srgbClr val="FC621E"/>
          </a:solidFill>
        </p:grpSpPr>
        <p:sp>
          <p:nvSpPr>
            <p:cNvPr id="364" name="Freeform 245"/>
            <p:cNvSpPr>
              <a:spLocks noEditPoints="1"/>
            </p:cNvSpPr>
            <p:nvPr/>
          </p:nvSpPr>
          <p:spPr bwMode="auto">
            <a:xfrm>
              <a:off x="9734550" y="4927600"/>
              <a:ext cx="712788" cy="595313"/>
            </a:xfrm>
            <a:custGeom>
              <a:avLst/>
              <a:gdLst>
                <a:gd name="T0" fmla="*/ 127 w 254"/>
                <a:gd name="T1" fmla="*/ 212 h 212"/>
                <a:gd name="T2" fmla="*/ 0 w 254"/>
                <a:gd name="T3" fmla="*/ 87 h 212"/>
                <a:gd name="T4" fmla="*/ 43 w 254"/>
                <a:gd name="T5" fmla="*/ 1 h 212"/>
                <a:gd name="T6" fmla="*/ 48 w 254"/>
                <a:gd name="T7" fmla="*/ 1 h 212"/>
                <a:gd name="T8" fmla="*/ 50 w 254"/>
                <a:gd name="T9" fmla="*/ 5 h 212"/>
                <a:gd name="T10" fmla="*/ 50 w 254"/>
                <a:gd name="T11" fmla="*/ 11 h 212"/>
                <a:gd name="T12" fmla="*/ 127 w 254"/>
                <a:gd name="T13" fmla="*/ 82 h 212"/>
                <a:gd name="T14" fmla="*/ 205 w 254"/>
                <a:gd name="T15" fmla="*/ 11 h 212"/>
                <a:gd name="T16" fmla="*/ 204 w 254"/>
                <a:gd name="T17" fmla="*/ 5 h 212"/>
                <a:gd name="T18" fmla="*/ 207 w 254"/>
                <a:gd name="T19" fmla="*/ 1 h 212"/>
                <a:gd name="T20" fmla="*/ 212 w 254"/>
                <a:gd name="T21" fmla="*/ 1 h 212"/>
                <a:gd name="T22" fmla="*/ 254 w 254"/>
                <a:gd name="T23" fmla="*/ 87 h 212"/>
                <a:gd name="T24" fmla="*/ 127 w 254"/>
                <a:gd name="T25" fmla="*/ 212 h 212"/>
                <a:gd name="T26" fmla="*/ 41 w 254"/>
                <a:gd name="T27" fmla="*/ 15 h 212"/>
                <a:gd name="T28" fmla="*/ 10 w 254"/>
                <a:gd name="T29" fmla="*/ 87 h 212"/>
                <a:gd name="T30" fmla="*/ 127 w 254"/>
                <a:gd name="T31" fmla="*/ 203 h 212"/>
                <a:gd name="T32" fmla="*/ 245 w 254"/>
                <a:gd name="T33" fmla="*/ 87 h 212"/>
                <a:gd name="T34" fmla="*/ 214 w 254"/>
                <a:gd name="T35" fmla="*/ 15 h 212"/>
                <a:gd name="T36" fmla="*/ 127 w 254"/>
                <a:gd name="T37" fmla="*/ 91 h 212"/>
                <a:gd name="T38" fmla="*/ 41 w 254"/>
                <a:gd name="T39" fmla="*/ 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212">
                  <a:moveTo>
                    <a:pt x="127" y="212"/>
                  </a:moveTo>
                  <a:cubicBezTo>
                    <a:pt x="57" y="212"/>
                    <a:pt x="0" y="156"/>
                    <a:pt x="0" y="87"/>
                  </a:cubicBezTo>
                  <a:cubicBezTo>
                    <a:pt x="0" y="52"/>
                    <a:pt x="15" y="21"/>
                    <a:pt x="43" y="1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49" y="2"/>
                    <a:pt x="50" y="3"/>
                    <a:pt x="50" y="5"/>
                  </a:cubicBezTo>
                  <a:cubicBezTo>
                    <a:pt x="50" y="7"/>
                    <a:pt x="50" y="9"/>
                    <a:pt x="50" y="11"/>
                  </a:cubicBezTo>
                  <a:cubicBezTo>
                    <a:pt x="50" y="50"/>
                    <a:pt x="84" y="82"/>
                    <a:pt x="127" y="82"/>
                  </a:cubicBezTo>
                  <a:cubicBezTo>
                    <a:pt x="170" y="82"/>
                    <a:pt x="205" y="50"/>
                    <a:pt x="205" y="11"/>
                  </a:cubicBezTo>
                  <a:cubicBezTo>
                    <a:pt x="205" y="9"/>
                    <a:pt x="204" y="7"/>
                    <a:pt x="204" y="5"/>
                  </a:cubicBezTo>
                  <a:cubicBezTo>
                    <a:pt x="204" y="3"/>
                    <a:pt x="205" y="2"/>
                    <a:pt x="207" y="1"/>
                  </a:cubicBezTo>
                  <a:cubicBezTo>
                    <a:pt x="208" y="0"/>
                    <a:pt x="210" y="0"/>
                    <a:pt x="212" y="1"/>
                  </a:cubicBezTo>
                  <a:cubicBezTo>
                    <a:pt x="239" y="21"/>
                    <a:pt x="254" y="52"/>
                    <a:pt x="254" y="87"/>
                  </a:cubicBezTo>
                  <a:cubicBezTo>
                    <a:pt x="254" y="156"/>
                    <a:pt x="197" y="212"/>
                    <a:pt x="127" y="212"/>
                  </a:cubicBezTo>
                  <a:close/>
                  <a:moveTo>
                    <a:pt x="41" y="15"/>
                  </a:moveTo>
                  <a:cubicBezTo>
                    <a:pt x="20" y="33"/>
                    <a:pt x="10" y="58"/>
                    <a:pt x="10" y="87"/>
                  </a:cubicBezTo>
                  <a:cubicBezTo>
                    <a:pt x="10" y="151"/>
                    <a:pt x="62" y="203"/>
                    <a:pt x="127" y="203"/>
                  </a:cubicBezTo>
                  <a:cubicBezTo>
                    <a:pt x="192" y="203"/>
                    <a:pt x="245" y="151"/>
                    <a:pt x="245" y="87"/>
                  </a:cubicBezTo>
                  <a:cubicBezTo>
                    <a:pt x="245" y="58"/>
                    <a:pt x="234" y="33"/>
                    <a:pt x="214" y="15"/>
                  </a:cubicBezTo>
                  <a:cubicBezTo>
                    <a:pt x="212" y="57"/>
                    <a:pt x="174" y="91"/>
                    <a:pt x="127" y="91"/>
                  </a:cubicBezTo>
                  <a:cubicBezTo>
                    <a:pt x="81" y="91"/>
                    <a:pt x="43" y="57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" name="Freeform 246"/>
            <p:cNvSpPr/>
            <p:nvPr/>
          </p:nvSpPr>
          <p:spPr bwMode="auto">
            <a:xfrm>
              <a:off x="9847263" y="4787900"/>
              <a:ext cx="487363" cy="171450"/>
            </a:xfrm>
            <a:custGeom>
              <a:avLst/>
              <a:gdLst>
                <a:gd name="T0" fmla="*/ 169 w 174"/>
                <a:gd name="T1" fmla="*/ 60 h 61"/>
                <a:gd name="T2" fmla="*/ 165 w 174"/>
                <a:gd name="T3" fmla="*/ 58 h 61"/>
                <a:gd name="T4" fmla="*/ 87 w 174"/>
                <a:gd name="T5" fmla="*/ 9 h 61"/>
                <a:gd name="T6" fmla="*/ 9 w 174"/>
                <a:gd name="T7" fmla="*/ 58 h 61"/>
                <a:gd name="T8" fmla="*/ 3 w 174"/>
                <a:gd name="T9" fmla="*/ 59 h 61"/>
                <a:gd name="T10" fmla="*/ 2 w 174"/>
                <a:gd name="T11" fmla="*/ 53 h 61"/>
                <a:gd name="T12" fmla="*/ 87 w 174"/>
                <a:gd name="T13" fmla="*/ 0 h 61"/>
                <a:gd name="T14" fmla="*/ 173 w 174"/>
                <a:gd name="T15" fmla="*/ 53 h 61"/>
                <a:gd name="T16" fmla="*/ 172 w 174"/>
                <a:gd name="T17" fmla="*/ 59 h 61"/>
                <a:gd name="T18" fmla="*/ 169 w 174"/>
                <a:gd name="T19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61">
                  <a:moveTo>
                    <a:pt x="169" y="60"/>
                  </a:moveTo>
                  <a:cubicBezTo>
                    <a:pt x="167" y="60"/>
                    <a:pt x="166" y="59"/>
                    <a:pt x="165" y="58"/>
                  </a:cubicBezTo>
                  <a:cubicBezTo>
                    <a:pt x="165" y="58"/>
                    <a:pt x="128" y="9"/>
                    <a:pt x="87" y="9"/>
                  </a:cubicBezTo>
                  <a:cubicBezTo>
                    <a:pt x="47" y="9"/>
                    <a:pt x="10" y="58"/>
                    <a:pt x="9" y="58"/>
                  </a:cubicBezTo>
                  <a:cubicBezTo>
                    <a:pt x="8" y="60"/>
                    <a:pt x="5" y="61"/>
                    <a:pt x="3" y="59"/>
                  </a:cubicBezTo>
                  <a:cubicBezTo>
                    <a:pt x="1" y="58"/>
                    <a:pt x="0" y="55"/>
                    <a:pt x="2" y="53"/>
                  </a:cubicBezTo>
                  <a:cubicBezTo>
                    <a:pt x="3" y="51"/>
                    <a:pt x="42" y="0"/>
                    <a:pt x="87" y="0"/>
                  </a:cubicBezTo>
                  <a:cubicBezTo>
                    <a:pt x="132" y="0"/>
                    <a:pt x="171" y="51"/>
                    <a:pt x="173" y="53"/>
                  </a:cubicBezTo>
                  <a:cubicBezTo>
                    <a:pt x="174" y="55"/>
                    <a:pt x="174" y="58"/>
                    <a:pt x="172" y="59"/>
                  </a:cubicBezTo>
                  <a:cubicBezTo>
                    <a:pt x="171" y="60"/>
                    <a:pt x="170" y="60"/>
                    <a:pt x="16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6" name="Freeform 247"/>
            <p:cNvSpPr>
              <a:spLocks noEditPoints="1"/>
            </p:cNvSpPr>
            <p:nvPr/>
          </p:nvSpPr>
          <p:spPr bwMode="auto">
            <a:xfrm>
              <a:off x="10012363" y="4678363"/>
              <a:ext cx="149225" cy="131763"/>
            </a:xfrm>
            <a:custGeom>
              <a:avLst/>
              <a:gdLst>
                <a:gd name="T0" fmla="*/ 29 w 53"/>
                <a:gd name="T1" fmla="*/ 47 h 47"/>
                <a:gd name="T2" fmla="*/ 26 w 53"/>
                <a:gd name="T3" fmla="*/ 47 h 47"/>
                <a:gd name="T4" fmla="*/ 24 w 53"/>
                <a:gd name="T5" fmla="*/ 47 h 47"/>
                <a:gd name="T6" fmla="*/ 22 w 53"/>
                <a:gd name="T7" fmla="*/ 46 h 47"/>
                <a:gd name="T8" fmla="*/ 21 w 53"/>
                <a:gd name="T9" fmla="*/ 47 h 47"/>
                <a:gd name="T10" fmla="*/ 11 w 53"/>
                <a:gd name="T11" fmla="*/ 37 h 47"/>
                <a:gd name="T12" fmla="*/ 10 w 53"/>
                <a:gd name="T13" fmla="*/ 36 h 47"/>
                <a:gd name="T14" fmla="*/ 1 w 53"/>
                <a:gd name="T15" fmla="*/ 17 h 47"/>
                <a:gd name="T16" fmla="*/ 6 w 53"/>
                <a:gd name="T17" fmla="*/ 4 h 47"/>
                <a:gd name="T18" fmla="*/ 19 w 53"/>
                <a:gd name="T19" fmla="*/ 4 h 47"/>
                <a:gd name="T20" fmla="*/ 26 w 53"/>
                <a:gd name="T21" fmla="*/ 14 h 47"/>
                <a:gd name="T22" fmla="*/ 28 w 53"/>
                <a:gd name="T23" fmla="*/ 11 h 47"/>
                <a:gd name="T24" fmla="*/ 37 w 53"/>
                <a:gd name="T25" fmla="*/ 1 h 47"/>
                <a:gd name="T26" fmla="*/ 46 w 53"/>
                <a:gd name="T27" fmla="*/ 2 h 47"/>
                <a:gd name="T28" fmla="*/ 52 w 53"/>
                <a:gd name="T29" fmla="*/ 10 h 47"/>
                <a:gd name="T30" fmla="*/ 50 w 53"/>
                <a:gd name="T31" fmla="*/ 24 h 47"/>
                <a:gd name="T32" fmla="*/ 32 w 53"/>
                <a:gd name="T33" fmla="*/ 46 h 47"/>
                <a:gd name="T34" fmla="*/ 29 w 53"/>
                <a:gd name="T35" fmla="*/ 47 h 47"/>
                <a:gd name="T36" fmla="*/ 19 w 53"/>
                <a:gd name="T37" fmla="*/ 38 h 47"/>
                <a:gd name="T38" fmla="*/ 19 w 53"/>
                <a:gd name="T39" fmla="*/ 38 h 47"/>
                <a:gd name="T40" fmla="*/ 19 w 53"/>
                <a:gd name="T41" fmla="*/ 38 h 47"/>
                <a:gd name="T42" fmla="*/ 19 w 53"/>
                <a:gd name="T43" fmla="*/ 38 h 47"/>
                <a:gd name="T44" fmla="*/ 19 w 53"/>
                <a:gd name="T45" fmla="*/ 38 h 47"/>
                <a:gd name="T46" fmla="*/ 19 w 53"/>
                <a:gd name="T47" fmla="*/ 38 h 47"/>
                <a:gd name="T48" fmla="*/ 19 w 53"/>
                <a:gd name="T49" fmla="*/ 38 h 47"/>
                <a:gd name="T50" fmla="*/ 19 w 53"/>
                <a:gd name="T51" fmla="*/ 38 h 47"/>
                <a:gd name="T52" fmla="*/ 19 w 53"/>
                <a:gd name="T53" fmla="*/ 38 h 47"/>
                <a:gd name="T54" fmla="*/ 40 w 53"/>
                <a:gd name="T55" fmla="*/ 10 h 47"/>
                <a:gd name="T56" fmla="*/ 40 w 53"/>
                <a:gd name="T57" fmla="*/ 10 h 47"/>
                <a:gd name="T58" fmla="*/ 36 w 53"/>
                <a:gd name="T59" fmla="*/ 15 h 47"/>
                <a:gd name="T60" fmla="*/ 30 w 53"/>
                <a:gd name="T61" fmla="*/ 36 h 47"/>
                <a:gd name="T62" fmla="*/ 42 w 53"/>
                <a:gd name="T63" fmla="*/ 20 h 47"/>
                <a:gd name="T64" fmla="*/ 43 w 53"/>
                <a:gd name="T65" fmla="*/ 12 h 47"/>
                <a:gd name="T66" fmla="*/ 41 w 53"/>
                <a:gd name="T67" fmla="*/ 10 h 47"/>
                <a:gd name="T68" fmla="*/ 40 w 53"/>
                <a:gd name="T69" fmla="*/ 10 h 47"/>
                <a:gd name="T70" fmla="*/ 12 w 53"/>
                <a:gd name="T71" fmla="*/ 12 h 47"/>
                <a:gd name="T72" fmla="*/ 11 w 53"/>
                <a:gd name="T73" fmla="*/ 12 h 47"/>
                <a:gd name="T74" fmla="*/ 10 w 53"/>
                <a:gd name="T75" fmla="*/ 16 h 47"/>
                <a:gd name="T76" fmla="*/ 17 w 53"/>
                <a:gd name="T77" fmla="*/ 30 h 47"/>
                <a:gd name="T78" fmla="*/ 18 w 53"/>
                <a:gd name="T79" fmla="*/ 31 h 47"/>
                <a:gd name="T80" fmla="*/ 20 w 53"/>
                <a:gd name="T81" fmla="*/ 34 h 47"/>
                <a:gd name="T82" fmla="*/ 20 w 53"/>
                <a:gd name="T83" fmla="*/ 26 h 47"/>
                <a:gd name="T84" fmla="*/ 14 w 53"/>
                <a:gd name="T85" fmla="*/ 12 h 47"/>
                <a:gd name="T86" fmla="*/ 12 w 53"/>
                <a:gd name="T8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" h="47">
                  <a:moveTo>
                    <a:pt x="29" y="47"/>
                  </a:moveTo>
                  <a:cubicBezTo>
                    <a:pt x="28" y="47"/>
                    <a:pt x="27" y="47"/>
                    <a:pt x="26" y="47"/>
                  </a:cubicBezTo>
                  <a:cubicBezTo>
                    <a:pt x="26" y="47"/>
                    <a:pt x="25" y="47"/>
                    <a:pt x="24" y="47"/>
                  </a:cubicBezTo>
                  <a:cubicBezTo>
                    <a:pt x="23" y="47"/>
                    <a:pt x="23" y="47"/>
                    <a:pt x="22" y="46"/>
                  </a:cubicBezTo>
                  <a:cubicBezTo>
                    <a:pt x="22" y="47"/>
                    <a:pt x="21" y="47"/>
                    <a:pt x="21" y="47"/>
                  </a:cubicBezTo>
                  <a:cubicBezTo>
                    <a:pt x="18" y="46"/>
                    <a:pt x="16" y="44"/>
                    <a:pt x="11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7" y="32"/>
                    <a:pt x="2" y="25"/>
                    <a:pt x="1" y="17"/>
                  </a:cubicBezTo>
                  <a:cubicBezTo>
                    <a:pt x="0" y="12"/>
                    <a:pt x="2" y="7"/>
                    <a:pt x="6" y="4"/>
                  </a:cubicBezTo>
                  <a:cubicBezTo>
                    <a:pt x="10" y="2"/>
                    <a:pt x="15" y="2"/>
                    <a:pt x="19" y="4"/>
                  </a:cubicBezTo>
                  <a:cubicBezTo>
                    <a:pt x="23" y="7"/>
                    <a:pt x="25" y="10"/>
                    <a:pt x="26" y="14"/>
                  </a:cubicBezTo>
                  <a:cubicBezTo>
                    <a:pt x="27" y="13"/>
                    <a:pt x="27" y="12"/>
                    <a:pt x="28" y="11"/>
                  </a:cubicBezTo>
                  <a:cubicBezTo>
                    <a:pt x="30" y="6"/>
                    <a:pt x="33" y="2"/>
                    <a:pt x="37" y="1"/>
                  </a:cubicBezTo>
                  <a:cubicBezTo>
                    <a:pt x="40" y="0"/>
                    <a:pt x="43" y="0"/>
                    <a:pt x="46" y="2"/>
                  </a:cubicBezTo>
                  <a:cubicBezTo>
                    <a:pt x="49" y="3"/>
                    <a:pt x="51" y="6"/>
                    <a:pt x="52" y="10"/>
                  </a:cubicBezTo>
                  <a:cubicBezTo>
                    <a:pt x="53" y="14"/>
                    <a:pt x="53" y="20"/>
                    <a:pt x="50" y="24"/>
                  </a:cubicBezTo>
                  <a:cubicBezTo>
                    <a:pt x="45" y="33"/>
                    <a:pt x="39" y="41"/>
                    <a:pt x="32" y="46"/>
                  </a:cubicBezTo>
                  <a:cubicBezTo>
                    <a:pt x="31" y="47"/>
                    <a:pt x="30" y="47"/>
                    <a:pt x="29" y="4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4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39" y="10"/>
                    <a:pt x="37" y="12"/>
                    <a:pt x="36" y="15"/>
                  </a:cubicBezTo>
                  <a:cubicBezTo>
                    <a:pt x="33" y="21"/>
                    <a:pt x="31" y="28"/>
                    <a:pt x="30" y="36"/>
                  </a:cubicBezTo>
                  <a:cubicBezTo>
                    <a:pt x="34" y="31"/>
                    <a:pt x="39" y="26"/>
                    <a:pt x="42" y="20"/>
                  </a:cubicBezTo>
                  <a:cubicBezTo>
                    <a:pt x="43" y="17"/>
                    <a:pt x="44" y="15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ubicBezTo>
                    <a:pt x="41" y="10"/>
                    <a:pt x="41" y="10"/>
                    <a:pt x="40" y="10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1" y="12"/>
                  </a:cubicBezTo>
                  <a:cubicBezTo>
                    <a:pt x="10" y="13"/>
                    <a:pt x="10" y="14"/>
                    <a:pt x="10" y="16"/>
                  </a:cubicBezTo>
                  <a:cubicBezTo>
                    <a:pt x="11" y="21"/>
                    <a:pt x="14" y="26"/>
                    <a:pt x="17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20" y="33"/>
                    <a:pt x="20" y="34"/>
                  </a:cubicBezTo>
                  <a:cubicBezTo>
                    <a:pt x="20" y="31"/>
                    <a:pt x="20" y="29"/>
                    <a:pt x="20" y="26"/>
                  </a:cubicBezTo>
                  <a:cubicBezTo>
                    <a:pt x="18" y="17"/>
                    <a:pt x="16" y="13"/>
                    <a:pt x="14" y="12"/>
                  </a:cubicBezTo>
                  <a:cubicBezTo>
                    <a:pt x="14" y="12"/>
                    <a:pt x="13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7" name="Freeform 248"/>
            <p:cNvSpPr/>
            <p:nvPr/>
          </p:nvSpPr>
          <p:spPr bwMode="auto">
            <a:xfrm>
              <a:off x="10023475" y="4781550"/>
              <a:ext cx="79375" cy="134938"/>
            </a:xfrm>
            <a:custGeom>
              <a:avLst/>
              <a:gdLst>
                <a:gd name="T0" fmla="*/ 5 w 28"/>
                <a:gd name="T1" fmla="*/ 48 h 48"/>
                <a:gd name="T2" fmla="*/ 1 w 28"/>
                <a:gd name="T3" fmla="*/ 45 h 48"/>
                <a:gd name="T4" fmla="*/ 3 w 28"/>
                <a:gd name="T5" fmla="*/ 39 h 48"/>
                <a:gd name="T6" fmla="*/ 9 w 28"/>
                <a:gd name="T7" fmla="*/ 33 h 48"/>
                <a:gd name="T8" fmla="*/ 11 w 28"/>
                <a:gd name="T9" fmla="*/ 21 h 48"/>
                <a:gd name="T10" fmla="*/ 11 w 28"/>
                <a:gd name="T11" fmla="*/ 20 h 48"/>
                <a:gd name="T12" fmla="*/ 12 w 28"/>
                <a:gd name="T13" fmla="*/ 11 h 48"/>
                <a:gd name="T14" fmla="*/ 21 w 28"/>
                <a:gd name="T15" fmla="*/ 1 h 48"/>
                <a:gd name="T16" fmla="*/ 27 w 28"/>
                <a:gd name="T17" fmla="*/ 4 h 48"/>
                <a:gd name="T18" fmla="*/ 24 w 28"/>
                <a:gd name="T19" fmla="*/ 10 h 48"/>
                <a:gd name="T20" fmla="*/ 20 w 28"/>
                <a:gd name="T21" fmla="*/ 14 h 48"/>
                <a:gd name="T22" fmla="*/ 20 w 28"/>
                <a:gd name="T23" fmla="*/ 20 h 48"/>
                <a:gd name="T24" fmla="*/ 20 w 28"/>
                <a:gd name="T25" fmla="*/ 22 h 48"/>
                <a:gd name="T26" fmla="*/ 17 w 28"/>
                <a:gd name="T27" fmla="*/ 36 h 48"/>
                <a:gd name="T28" fmla="*/ 6 w 28"/>
                <a:gd name="T29" fmla="*/ 48 h 48"/>
                <a:gd name="T30" fmla="*/ 5 w 28"/>
                <a:gd name="T3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3" y="48"/>
                    <a:pt x="1" y="47"/>
                    <a:pt x="1" y="45"/>
                  </a:cubicBezTo>
                  <a:cubicBezTo>
                    <a:pt x="0" y="43"/>
                    <a:pt x="1" y="40"/>
                    <a:pt x="3" y="39"/>
                  </a:cubicBezTo>
                  <a:cubicBezTo>
                    <a:pt x="5" y="39"/>
                    <a:pt x="7" y="36"/>
                    <a:pt x="9" y="33"/>
                  </a:cubicBezTo>
                  <a:cubicBezTo>
                    <a:pt x="10" y="29"/>
                    <a:pt x="10" y="25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1" y="14"/>
                    <a:pt x="12" y="11"/>
                  </a:cubicBezTo>
                  <a:cubicBezTo>
                    <a:pt x="13" y="6"/>
                    <a:pt x="17" y="2"/>
                    <a:pt x="21" y="1"/>
                  </a:cubicBezTo>
                  <a:cubicBezTo>
                    <a:pt x="24" y="0"/>
                    <a:pt x="26" y="1"/>
                    <a:pt x="27" y="4"/>
                  </a:cubicBezTo>
                  <a:cubicBezTo>
                    <a:pt x="28" y="6"/>
                    <a:pt x="27" y="9"/>
                    <a:pt x="24" y="10"/>
                  </a:cubicBezTo>
                  <a:cubicBezTo>
                    <a:pt x="23" y="10"/>
                    <a:pt x="21" y="12"/>
                    <a:pt x="20" y="14"/>
                  </a:cubicBezTo>
                  <a:cubicBezTo>
                    <a:pt x="20" y="16"/>
                    <a:pt x="20" y="18"/>
                    <a:pt x="20" y="2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6"/>
                    <a:pt x="19" y="31"/>
                    <a:pt x="17" y="36"/>
                  </a:cubicBezTo>
                  <a:cubicBezTo>
                    <a:pt x="15" y="42"/>
                    <a:pt x="11" y="47"/>
                    <a:pt x="6" y="48"/>
                  </a:cubicBezTo>
                  <a:cubicBezTo>
                    <a:pt x="6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" name="Freeform 249"/>
            <p:cNvSpPr/>
            <p:nvPr/>
          </p:nvSpPr>
          <p:spPr bwMode="auto">
            <a:xfrm>
              <a:off x="10071100" y="4781550"/>
              <a:ext cx="82550" cy="177800"/>
            </a:xfrm>
            <a:custGeom>
              <a:avLst/>
              <a:gdLst>
                <a:gd name="T0" fmla="*/ 23 w 29"/>
                <a:gd name="T1" fmla="*/ 63 h 63"/>
                <a:gd name="T2" fmla="*/ 21 w 29"/>
                <a:gd name="T3" fmla="*/ 63 h 63"/>
                <a:gd name="T4" fmla="*/ 11 w 29"/>
                <a:gd name="T5" fmla="*/ 48 h 63"/>
                <a:gd name="T6" fmla="*/ 9 w 29"/>
                <a:gd name="T7" fmla="*/ 28 h 63"/>
                <a:gd name="T8" fmla="*/ 9 w 29"/>
                <a:gd name="T9" fmla="*/ 26 h 63"/>
                <a:gd name="T10" fmla="*/ 8 w 29"/>
                <a:gd name="T11" fmla="*/ 17 h 63"/>
                <a:gd name="T12" fmla="*/ 4 w 29"/>
                <a:gd name="T13" fmla="*/ 9 h 63"/>
                <a:gd name="T14" fmla="*/ 1 w 29"/>
                <a:gd name="T15" fmla="*/ 3 h 63"/>
                <a:gd name="T16" fmla="*/ 8 w 29"/>
                <a:gd name="T17" fmla="*/ 1 h 63"/>
                <a:gd name="T18" fmla="*/ 17 w 29"/>
                <a:gd name="T19" fmla="*/ 15 h 63"/>
                <a:gd name="T20" fmla="*/ 18 w 29"/>
                <a:gd name="T21" fmla="*/ 26 h 63"/>
                <a:gd name="T22" fmla="*/ 18 w 29"/>
                <a:gd name="T23" fmla="*/ 28 h 63"/>
                <a:gd name="T24" fmla="*/ 20 w 29"/>
                <a:gd name="T25" fmla="*/ 45 h 63"/>
                <a:gd name="T26" fmla="*/ 25 w 29"/>
                <a:gd name="T27" fmla="*/ 54 h 63"/>
                <a:gd name="T28" fmla="*/ 28 w 29"/>
                <a:gd name="T29" fmla="*/ 61 h 63"/>
                <a:gd name="T30" fmla="*/ 23 w 29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63">
                  <a:moveTo>
                    <a:pt x="23" y="63"/>
                  </a:moveTo>
                  <a:cubicBezTo>
                    <a:pt x="23" y="63"/>
                    <a:pt x="22" y="63"/>
                    <a:pt x="21" y="63"/>
                  </a:cubicBezTo>
                  <a:cubicBezTo>
                    <a:pt x="15" y="60"/>
                    <a:pt x="12" y="52"/>
                    <a:pt x="11" y="48"/>
                  </a:cubicBezTo>
                  <a:cubicBezTo>
                    <a:pt x="9" y="41"/>
                    <a:pt x="9" y="33"/>
                    <a:pt x="9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3"/>
                    <a:pt x="8" y="20"/>
                    <a:pt x="8" y="17"/>
                  </a:cubicBezTo>
                  <a:cubicBezTo>
                    <a:pt x="7" y="13"/>
                    <a:pt x="5" y="10"/>
                    <a:pt x="4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12" y="3"/>
                    <a:pt x="15" y="8"/>
                    <a:pt x="17" y="15"/>
                  </a:cubicBezTo>
                  <a:cubicBezTo>
                    <a:pt x="18" y="18"/>
                    <a:pt x="18" y="22"/>
                    <a:pt x="18" y="2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32"/>
                    <a:pt x="18" y="39"/>
                    <a:pt x="20" y="45"/>
                  </a:cubicBezTo>
                  <a:cubicBezTo>
                    <a:pt x="21" y="50"/>
                    <a:pt x="24" y="54"/>
                    <a:pt x="25" y="54"/>
                  </a:cubicBezTo>
                  <a:cubicBezTo>
                    <a:pt x="28" y="56"/>
                    <a:pt x="29" y="58"/>
                    <a:pt x="28" y="61"/>
                  </a:cubicBezTo>
                  <a:cubicBezTo>
                    <a:pt x="27" y="62"/>
                    <a:pt x="25" y="63"/>
                    <a:pt x="2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" name="Freeform 250"/>
            <p:cNvSpPr>
              <a:spLocks noEditPoints="1"/>
            </p:cNvSpPr>
            <p:nvPr/>
          </p:nvSpPr>
          <p:spPr bwMode="auto">
            <a:xfrm>
              <a:off x="9726613" y="4933950"/>
              <a:ext cx="128588" cy="139700"/>
            </a:xfrm>
            <a:custGeom>
              <a:avLst/>
              <a:gdLst>
                <a:gd name="T0" fmla="*/ 15 w 46"/>
                <a:gd name="T1" fmla="*/ 50 h 50"/>
                <a:gd name="T2" fmla="*/ 13 w 46"/>
                <a:gd name="T3" fmla="*/ 50 h 50"/>
                <a:gd name="T4" fmla="*/ 0 w 46"/>
                <a:gd name="T5" fmla="*/ 27 h 50"/>
                <a:gd name="T6" fmla="*/ 28 w 46"/>
                <a:gd name="T7" fmla="*/ 0 h 50"/>
                <a:gd name="T8" fmla="*/ 44 w 46"/>
                <a:gd name="T9" fmla="*/ 5 h 50"/>
                <a:gd name="T10" fmla="*/ 46 w 46"/>
                <a:gd name="T11" fmla="*/ 8 h 50"/>
                <a:gd name="T12" fmla="*/ 44 w 46"/>
                <a:gd name="T13" fmla="*/ 12 h 50"/>
                <a:gd name="T14" fmla="*/ 20 w 46"/>
                <a:gd name="T15" fmla="*/ 47 h 50"/>
                <a:gd name="T16" fmla="*/ 17 w 46"/>
                <a:gd name="T17" fmla="*/ 50 h 50"/>
                <a:gd name="T18" fmla="*/ 15 w 46"/>
                <a:gd name="T19" fmla="*/ 50 h 50"/>
                <a:gd name="T20" fmla="*/ 28 w 46"/>
                <a:gd name="T21" fmla="*/ 9 h 50"/>
                <a:gd name="T22" fmla="*/ 9 w 46"/>
                <a:gd name="T23" fmla="*/ 27 h 50"/>
                <a:gd name="T24" fmla="*/ 13 w 46"/>
                <a:gd name="T25" fmla="*/ 38 h 50"/>
                <a:gd name="T26" fmla="*/ 33 w 46"/>
                <a:gd name="T27" fmla="*/ 10 h 50"/>
                <a:gd name="T28" fmla="*/ 28 w 46"/>
                <a:gd name="T2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0">
                  <a:moveTo>
                    <a:pt x="15" y="50"/>
                  </a:moveTo>
                  <a:cubicBezTo>
                    <a:pt x="14" y="50"/>
                    <a:pt x="14" y="50"/>
                    <a:pt x="13" y="50"/>
                  </a:cubicBezTo>
                  <a:cubicBezTo>
                    <a:pt x="5" y="45"/>
                    <a:pt x="0" y="36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34" y="0"/>
                    <a:pt x="39" y="2"/>
                    <a:pt x="44" y="5"/>
                  </a:cubicBezTo>
                  <a:cubicBezTo>
                    <a:pt x="45" y="6"/>
                    <a:pt x="46" y="7"/>
                    <a:pt x="46" y="8"/>
                  </a:cubicBezTo>
                  <a:cubicBezTo>
                    <a:pt x="46" y="10"/>
                    <a:pt x="45" y="11"/>
                    <a:pt x="44" y="12"/>
                  </a:cubicBezTo>
                  <a:cubicBezTo>
                    <a:pt x="33" y="22"/>
                    <a:pt x="25" y="34"/>
                    <a:pt x="20" y="47"/>
                  </a:cubicBezTo>
                  <a:cubicBezTo>
                    <a:pt x="19" y="49"/>
                    <a:pt x="18" y="50"/>
                    <a:pt x="17" y="50"/>
                  </a:cubicBezTo>
                  <a:cubicBezTo>
                    <a:pt x="16" y="50"/>
                    <a:pt x="16" y="50"/>
                    <a:pt x="15" y="50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7"/>
                  </a:cubicBezTo>
                  <a:cubicBezTo>
                    <a:pt x="9" y="31"/>
                    <a:pt x="11" y="35"/>
                    <a:pt x="13" y="38"/>
                  </a:cubicBezTo>
                  <a:cubicBezTo>
                    <a:pt x="18" y="28"/>
                    <a:pt x="25" y="18"/>
                    <a:pt x="33" y="10"/>
                  </a:cubicBezTo>
                  <a:cubicBezTo>
                    <a:pt x="31" y="9"/>
                    <a:pt x="30" y="9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0" name="Freeform 251"/>
            <p:cNvSpPr>
              <a:spLocks noEditPoints="1"/>
            </p:cNvSpPr>
            <p:nvPr/>
          </p:nvSpPr>
          <p:spPr bwMode="auto">
            <a:xfrm>
              <a:off x="9678988" y="5048250"/>
              <a:ext cx="103188" cy="152400"/>
            </a:xfrm>
            <a:custGeom>
              <a:avLst/>
              <a:gdLst>
                <a:gd name="T0" fmla="*/ 25 w 37"/>
                <a:gd name="T1" fmla="*/ 54 h 54"/>
                <a:gd name="T2" fmla="*/ 25 w 37"/>
                <a:gd name="T3" fmla="*/ 54 h 54"/>
                <a:gd name="T4" fmla="*/ 0 w 37"/>
                <a:gd name="T5" fmla="*/ 27 h 54"/>
                <a:gd name="T6" fmla="*/ 27 w 37"/>
                <a:gd name="T7" fmla="*/ 0 h 54"/>
                <a:gd name="T8" fmla="*/ 33 w 37"/>
                <a:gd name="T9" fmla="*/ 0 h 54"/>
                <a:gd name="T10" fmla="*/ 36 w 37"/>
                <a:gd name="T11" fmla="*/ 3 h 54"/>
                <a:gd name="T12" fmla="*/ 36 w 37"/>
                <a:gd name="T13" fmla="*/ 7 h 54"/>
                <a:gd name="T14" fmla="*/ 30 w 37"/>
                <a:gd name="T15" fmla="*/ 44 h 54"/>
                <a:gd name="T16" fmla="*/ 30 w 37"/>
                <a:gd name="T17" fmla="*/ 49 h 54"/>
                <a:gd name="T18" fmla="*/ 28 w 37"/>
                <a:gd name="T19" fmla="*/ 52 h 54"/>
                <a:gd name="T20" fmla="*/ 25 w 37"/>
                <a:gd name="T21" fmla="*/ 54 h 54"/>
                <a:gd name="T22" fmla="*/ 26 w 37"/>
                <a:gd name="T23" fmla="*/ 9 h 54"/>
                <a:gd name="T24" fmla="*/ 9 w 37"/>
                <a:gd name="T25" fmla="*/ 27 h 54"/>
                <a:gd name="T26" fmla="*/ 20 w 37"/>
                <a:gd name="T27" fmla="*/ 43 h 54"/>
                <a:gd name="T28" fmla="*/ 26 w 37"/>
                <a:gd name="T29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4">
                  <a:moveTo>
                    <a:pt x="25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10" y="52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34" y="1"/>
                    <a:pt x="35" y="2"/>
                    <a:pt x="36" y="3"/>
                  </a:cubicBezTo>
                  <a:cubicBezTo>
                    <a:pt x="37" y="4"/>
                    <a:pt x="37" y="5"/>
                    <a:pt x="36" y="7"/>
                  </a:cubicBezTo>
                  <a:cubicBezTo>
                    <a:pt x="32" y="18"/>
                    <a:pt x="30" y="31"/>
                    <a:pt x="30" y="44"/>
                  </a:cubicBezTo>
                  <a:cubicBezTo>
                    <a:pt x="30" y="45"/>
                    <a:pt x="30" y="47"/>
                    <a:pt x="30" y="49"/>
                  </a:cubicBezTo>
                  <a:cubicBezTo>
                    <a:pt x="30" y="50"/>
                    <a:pt x="29" y="52"/>
                    <a:pt x="28" y="52"/>
                  </a:cubicBezTo>
                  <a:cubicBezTo>
                    <a:pt x="27" y="53"/>
                    <a:pt x="26" y="54"/>
                    <a:pt x="25" y="54"/>
                  </a:cubicBezTo>
                  <a:close/>
                  <a:moveTo>
                    <a:pt x="26" y="9"/>
                  </a:moveTo>
                  <a:cubicBezTo>
                    <a:pt x="16" y="10"/>
                    <a:pt x="9" y="18"/>
                    <a:pt x="9" y="27"/>
                  </a:cubicBezTo>
                  <a:cubicBezTo>
                    <a:pt x="9" y="34"/>
                    <a:pt x="14" y="41"/>
                    <a:pt x="20" y="43"/>
                  </a:cubicBezTo>
                  <a:cubicBezTo>
                    <a:pt x="20" y="31"/>
                    <a:pt x="22" y="20"/>
                    <a:pt x="2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1" name="Freeform 252"/>
            <p:cNvSpPr>
              <a:spLocks noEditPoints="1"/>
            </p:cNvSpPr>
            <p:nvPr/>
          </p:nvSpPr>
          <p:spPr bwMode="auto">
            <a:xfrm>
              <a:off x="9682163" y="5175250"/>
              <a:ext cx="111125" cy="147638"/>
            </a:xfrm>
            <a:custGeom>
              <a:avLst/>
              <a:gdLst>
                <a:gd name="T0" fmla="*/ 28 w 40"/>
                <a:gd name="T1" fmla="*/ 53 h 53"/>
                <a:gd name="T2" fmla="*/ 0 w 40"/>
                <a:gd name="T3" fmla="*/ 27 h 53"/>
                <a:gd name="T4" fmla="*/ 23 w 40"/>
                <a:gd name="T5" fmla="*/ 0 h 53"/>
                <a:gd name="T6" fmla="*/ 27 w 40"/>
                <a:gd name="T7" fmla="*/ 1 h 53"/>
                <a:gd name="T8" fmla="*/ 29 w 40"/>
                <a:gd name="T9" fmla="*/ 4 h 53"/>
                <a:gd name="T10" fmla="*/ 39 w 40"/>
                <a:gd name="T11" fmla="*/ 46 h 53"/>
                <a:gd name="T12" fmla="*/ 37 w 40"/>
                <a:gd name="T13" fmla="*/ 52 h 53"/>
                <a:gd name="T14" fmla="*/ 36 w 40"/>
                <a:gd name="T15" fmla="*/ 52 h 53"/>
                <a:gd name="T16" fmla="*/ 36 w 40"/>
                <a:gd name="T17" fmla="*/ 52 h 53"/>
                <a:gd name="T18" fmla="*/ 28 w 40"/>
                <a:gd name="T19" fmla="*/ 53 h 53"/>
                <a:gd name="T20" fmla="*/ 20 w 40"/>
                <a:gd name="T21" fmla="*/ 11 h 53"/>
                <a:gd name="T22" fmla="*/ 10 w 40"/>
                <a:gd name="T23" fmla="*/ 27 h 53"/>
                <a:gd name="T24" fmla="*/ 28 w 40"/>
                <a:gd name="T25" fmla="*/ 44 h 53"/>
                <a:gd name="T26" fmla="*/ 20 w 40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3">
                  <a:moveTo>
                    <a:pt x="28" y="53"/>
                  </a:moveTo>
                  <a:cubicBezTo>
                    <a:pt x="13" y="53"/>
                    <a:pt x="0" y="41"/>
                    <a:pt x="0" y="27"/>
                  </a:cubicBezTo>
                  <a:cubicBezTo>
                    <a:pt x="0" y="13"/>
                    <a:pt x="10" y="2"/>
                    <a:pt x="23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2"/>
                    <a:pt x="29" y="3"/>
                    <a:pt x="29" y="4"/>
                  </a:cubicBezTo>
                  <a:cubicBezTo>
                    <a:pt x="29" y="19"/>
                    <a:pt x="33" y="33"/>
                    <a:pt x="39" y="46"/>
                  </a:cubicBezTo>
                  <a:cubicBezTo>
                    <a:pt x="40" y="48"/>
                    <a:pt x="39" y="51"/>
                    <a:pt x="37" y="52"/>
                  </a:cubicBezTo>
                  <a:cubicBezTo>
                    <a:pt x="37" y="52"/>
                    <a:pt x="37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3" y="53"/>
                    <a:pt x="31" y="53"/>
                    <a:pt x="28" y="53"/>
                  </a:cubicBezTo>
                  <a:close/>
                  <a:moveTo>
                    <a:pt x="20" y="11"/>
                  </a:moveTo>
                  <a:cubicBezTo>
                    <a:pt x="14" y="14"/>
                    <a:pt x="10" y="20"/>
                    <a:pt x="10" y="27"/>
                  </a:cubicBezTo>
                  <a:cubicBezTo>
                    <a:pt x="10" y="36"/>
                    <a:pt x="18" y="44"/>
                    <a:pt x="28" y="44"/>
                  </a:cubicBezTo>
                  <a:cubicBezTo>
                    <a:pt x="24" y="33"/>
                    <a:pt x="21" y="22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" name="Freeform 253"/>
            <p:cNvSpPr>
              <a:spLocks noEditPoints="1"/>
            </p:cNvSpPr>
            <p:nvPr/>
          </p:nvSpPr>
          <p:spPr bwMode="auto">
            <a:xfrm>
              <a:off x="9731375" y="5295900"/>
              <a:ext cx="133350" cy="146050"/>
            </a:xfrm>
            <a:custGeom>
              <a:avLst/>
              <a:gdLst>
                <a:gd name="T0" fmla="*/ 28 w 47"/>
                <a:gd name="T1" fmla="*/ 52 h 52"/>
                <a:gd name="T2" fmla="*/ 0 w 47"/>
                <a:gd name="T3" fmla="*/ 25 h 52"/>
                <a:gd name="T4" fmla="*/ 15 w 47"/>
                <a:gd name="T5" fmla="*/ 1 h 52"/>
                <a:gd name="T6" fmla="*/ 16 w 47"/>
                <a:gd name="T7" fmla="*/ 1 h 52"/>
                <a:gd name="T8" fmla="*/ 21 w 47"/>
                <a:gd name="T9" fmla="*/ 3 h 52"/>
                <a:gd name="T10" fmla="*/ 46 w 47"/>
                <a:gd name="T11" fmla="*/ 38 h 52"/>
                <a:gd name="T12" fmla="*/ 47 w 47"/>
                <a:gd name="T13" fmla="*/ 42 h 52"/>
                <a:gd name="T14" fmla="*/ 46 w 47"/>
                <a:gd name="T15" fmla="*/ 45 h 52"/>
                <a:gd name="T16" fmla="*/ 28 w 47"/>
                <a:gd name="T17" fmla="*/ 52 h 52"/>
                <a:gd name="T18" fmla="*/ 15 w 47"/>
                <a:gd name="T19" fmla="*/ 12 h 52"/>
                <a:gd name="T20" fmla="*/ 9 w 47"/>
                <a:gd name="T21" fmla="*/ 25 h 52"/>
                <a:gd name="T22" fmla="*/ 28 w 47"/>
                <a:gd name="T23" fmla="*/ 42 h 52"/>
                <a:gd name="T24" fmla="*/ 35 w 47"/>
                <a:gd name="T25" fmla="*/ 41 h 52"/>
                <a:gd name="T26" fmla="*/ 15 w 47"/>
                <a:gd name="T27" fmla="*/ 12 h 52"/>
                <a:gd name="T28" fmla="*/ 17 w 47"/>
                <a:gd name="T29" fmla="*/ 5 h 52"/>
                <a:gd name="T30" fmla="*/ 17 w 47"/>
                <a:gd name="T31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2">
                  <a:moveTo>
                    <a:pt x="28" y="52"/>
                  </a:moveTo>
                  <a:cubicBezTo>
                    <a:pt x="12" y="52"/>
                    <a:pt x="0" y="39"/>
                    <a:pt x="0" y="25"/>
                  </a:cubicBezTo>
                  <a:cubicBezTo>
                    <a:pt x="0" y="15"/>
                    <a:pt x="6" y="6"/>
                    <a:pt x="15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8" y="0"/>
                    <a:pt x="20" y="1"/>
                    <a:pt x="21" y="3"/>
                  </a:cubicBezTo>
                  <a:cubicBezTo>
                    <a:pt x="27" y="16"/>
                    <a:pt x="35" y="28"/>
                    <a:pt x="46" y="38"/>
                  </a:cubicBezTo>
                  <a:cubicBezTo>
                    <a:pt x="47" y="39"/>
                    <a:pt x="47" y="41"/>
                    <a:pt x="47" y="42"/>
                  </a:cubicBezTo>
                  <a:cubicBezTo>
                    <a:pt x="47" y="43"/>
                    <a:pt x="47" y="44"/>
                    <a:pt x="46" y="45"/>
                  </a:cubicBezTo>
                  <a:cubicBezTo>
                    <a:pt x="41" y="49"/>
                    <a:pt x="34" y="52"/>
                    <a:pt x="28" y="52"/>
                  </a:cubicBezTo>
                  <a:close/>
                  <a:moveTo>
                    <a:pt x="15" y="12"/>
                  </a:moveTo>
                  <a:cubicBezTo>
                    <a:pt x="11" y="15"/>
                    <a:pt x="9" y="20"/>
                    <a:pt x="9" y="25"/>
                  </a:cubicBezTo>
                  <a:cubicBezTo>
                    <a:pt x="9" y="34"/>
                    <a:pt x="17" y="42"/>
                    <a:pt x="28" y="42"/>
                  </a:cubicBezTo>
                  <a:cubicBezTo>
                    <a:pt x="30" y="42"/>
                    <a:pt x="33" y="42"/>
                    <a:pt x="35" y="41"/>
                  </a:cubicBezTo>
                  <a:cubicBezTo>
                    <a:pt x="27" y="32"/>
                    <a:pt x="20" y="22"/>
                    <a:pt x="15" y="12"/>
                  </a:cubicBezTo>
                  <a:close/>
                  <a:moveTo>
                    <a:pt x="17" y="5"/>
                  </a:moveTo>
                  <a:cubicBezTo>
                    <a:pt x="17" y="5"/>
                    <a:pt x="17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3" name="Freeform 254"/>
            <p:cNvSpPr>
              <a:spLocks noEditPoints="1"/>
            </p:cNvSpPr>
            <p:nvPr/>
          </p:nvSpPr>
          <p:spPr bwMode="auto">
            <a:xfrm>
              <a:off x="9766300" y="5295900"/>
              <a:ext cx="25400" cy="26988"/>
            </a:xfrm>
            <a:custGeom>
              <a:avLst/>
              <a:gdLst>
                <a:gd name="T0" fmla="*/ 5 w 9"/>
                <a:gd name="T1" fmla="*/ 10 h 10"/>
                <a:gd name="T2" fmla="*/ 0 w 9"/>
                <a:gd name="T3" fmla="*/ 6 h 10"/>
                <a:gd name="T4" fmla="*/ 3 w 9"/>
                <a:gd name="T5" fmla="*/ 1 h 10"/>
                <a:gd name="T6" fmla="*/ 6 w 9"/>
                <a:gd name="T7" fmla="*/ 1 h 10"/>
                <a:gd name="T8" fmla="*/ 9 w 9"/>
                <a:gd name="T9" fmla="*/ 3 h 10"/>
                <a:gd name="T10" fmla="*/ 9 w 9"/>
                <a:gd name="T11" fmla="*/ 5 h 10"/>
                <a:gd name="T12" fmla="*/ 6 w 9"/>
                <a:gd name="T13" fmla="*/ 9 h 10"/>
                <a:gd name="T14" fmla="*/ 5 w 9"/>
                <a:gd name="T15" fmla="*/ 10 h 10"/>
                <a:gd name="T16" fmla="*/ 5 w 9"/>
                <a:gd name="T17" fmla="*/ 10 h 10"/>
                <a:gd name="T18" fmla="*/ 5 w 9"/>
                <a:gd name="T19" fmla="*/ 5 h 10"/>
                <a:gd name="T20" fmla="*/ 5 w 9"/>
                <a:gd name="T21" fmla="*/ 5 h 10"/>
                <a:gd name="T22" fmla="*/ 5 w 9"/>
                <a:gd name="T23" fmla="*/ 5 h 10"/>
                <a:gd name="T24" fmla="*/ 5 w 9"/>
                <a:gd name="T25" fmla="*/ 5 h 10"/>
                <a:gd name="T26" fmla="*/ 0 w 9"/>
                <a:gd name="T27" fmla="*/ 5 h 10"/>
                <a:gd name="T28" fmla="*/ 5 w 9"/>
                <a:gd name="T29" fmla="*/ 5 h 10"/>
                <a:gd name="T30" fmla="*/ 0 w 9"/>
                <a:gd name="T31" fmla="*/ 5 h 10"/>
                <a:gd name="T32" fmla="*/ 5 w 9"/>
                <a:gd name="T33" fmla="*/ 5 h 10"/>
                <a:gd name="T34" fmla="*/ 4 w 9"/>
                <a:gd name="T35" fmla="*/ 0 h 10"/>
                <a:gd name="T36" fmla="*/ 5 w 9"/>
                <a:gd name="T3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0">
                  <a:moveTo>
                    <a:pt x="5" y="10"/>
                  </a:moveTo>
                  <a:cubicBezTo>
                    <a:pt x="3" y="10"/>
                    <a:pt x="1" y="8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7"/>
                    <a:pt x="8" y="9"/>
                    <a:pt x="6" y="9"/>
                  </a:cubicBezTo>
                  <a:cubicBezTo>
                    <a:pt x="6" y="9"/>
                    <a:pt x="6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0" y="5"/>
                  </a:moveTo>
                  <a:cubicBezTo>
                    <a:pt x="5" y="5"/>
                    <a:pt x="5" y="5"/>
                    <a:pt x="5" y="5"/>
                  </a:cubicBezTo>
                  <a:lnTo>
                    <a:pt x="0" y="5"/>
                  </a:lnTo>
                  <a:close/>
                  <a:moveTo>
                    <a:pt x="5" y="5"/>
                  </a:moveTo>
                  <a:cubicBezTo>
                    <a:pt x="4" y="0"/>
                    <a:pt x="4" y="0"/>
                    <a:pt x="4" y="0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4" name="Freeform 255"/>
            <p:cNvSpPr>
              <a:spLocks noEditPoints="1"/>
            </p:cNvSpPr>
            <p:nvPr/>
          </p:nvSpPr>
          <p:spPr bwMode="auto">
            <a:xfrm>
              <a:off x="9829800" y="5402263"/>
              <a:ext cx="149225" cy="125413"/>
            </a:xfrm>
            <a:custGeom>
              <a:avLst/>
              <a:gdLst>
                <a:gd name="T0" fmla="*/ 28 w 53"/>
                <a:gd name="T1" fmla="*/ 45 h 45"/>
                <a:gd name="T2" fmla="*/ 0 w 53"/>
                <a:gd name="T3" fmla="*/ 18 h 45"/>
                <a:gd name="T4" fmla="*/ 5 w 53"/>
                <a:gd name="T5" fmla="*/ 2 h 45"/>
                <a:gd name="T6" fmla="*/ 9 w 53"/>
                <a:gd name="T7" fmla="*/ 1 h 45"/>
                <a:gd name="T8" fmla="*/ 12 w 53"/>
                <a:gd name="T9" fmla="*/ 2 h 45"/>
                <a:gd name="T10" fmla="*/ 50 w 53"/>
                <a:gd name="T11" fmla="*/ 25 h 45"/>
                <a:gd name="T12" fmla="*/ 52 w 53"/>
                <a:gd name="T13" fmla="*/ 28 h 45"/>
                <a:gd name="T14" fmla="*/ 52 w 53"/>
                <a:gd name="T15" fmla="*/ 32 h 45"/>
                <a:gd name="T16" fmla="*/ 28 w 53"/>
                <a:gd name="T17" fmla="*/ 45 h 45"/>
                <a:gd name="T18" fmla="*/ 11 w 53"/>
                <a:gd name="T19" fmla="*/ 12 h 45"/>
                <a:gd name="T20" fmla="*/ 10 w 53"/>
                <a:gd name="T21" fmla="*/ 18 h 45"/>
                <a:gd name="T22" fmla="*/ 28 w 53"/>
                <a:gd name="T23" fmla="*/ 36 h 45"/>
                <a:gd name="T24" fmla="*/ 40 w 53"/>
                <a:gd name="T25" fmla="*/ 31 h 45"/>
                <a:gd name="T26" fmla="*/ 11 w 53"/>
                <a:gd name="T2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5">
                  <a:moveTo>
                    <a:pt x="28" y="45"/>
                  </a:moveTo>
                  <a:cubicBezTo>
                    <a:pt x="13" y="45"/>
                    <a:pt x="0" y="33"/>
                    <a:pt x="0" y="18"/>
                  </a:cubicBezTo>
                  <a:cubicBezTo>
                    <a:pt x="0" y="12"/>
                    <a:pt x="2" y="7"/>
                    <a:pt x="5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1" y="1"/>
                    <a:pt x="12" y="2"/>
                  </a:cubicBezTo>
                  <a:cubicBezTo>
                    <a:pt x="23" y="12"/>
                    <a:pt x="36" y="20"/>
                    <a:pt x="50" y="25"/>
                  </a:cubicBezTo>
                  <a:cubicBezTo>
                    <a:pt x="51" y="26"/>
                    <a:pt x="52" y="27"/>
                    <a:pt x="52" y="28"/>
                  </a:cubicBezTo>
                  <a:cubicBezTo>
                    <a:pt x="53" y="30"/>
                    <a:pt x="53" y="31"/>
                    <a:pt x="52" y="32"/>
                  </a:cubicBezTo>
                  <a:cubicBezTo>
                    <a:pt x="47" y="40"/>
                    <a:pt x="38" y="45"/>
                    <a:pt x="28" y="45"/>
                  </a:cubicBezTo>
                  <a:close/>
                  <a:moveTo>
                    <a:pt x="11" y="12"/>
                  </a:moveTo>
                  <a:cubicBezTo>
                    <a:pt x="10" y="14"/>
                    <a:pt x="10" y="16"/>
                    <a:pt x="10" y="18"/>
                  </a:cubicBezTo>
                  <a:cubicBezTo>
                    <a:pt x="10" y="28"/>
                    <a:pt x="18" y="36"/>
                    <a:pt x="28" y="36"/>
                  </a:cubicBezTo>
                  <a:cubicBezTo>
                    <a:pt x="33" y="36"/>
                    <a:pt x="37" y="34"/>
                    <a:pt x="40" y="31"/>
                  </a:cubicBezTo>
                  <a:cubicBezTo>
                    <a:pt x="30" y="26"/>
                    <a:pt x="20" y="20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5" name="Freeform 256"/>
            <p:cNvSpPr>
              <a:spLocks noEditPoints="1"/>
            </p:cNvSpPr>
            <p:nvPr/>
          </p:nvSpPr>
          <p:spPr bwMode="auto">
            <a:xfrm>
              <a:off x="9953625" y="5472113"/>
              <a:ext cx="157163" cy="103188"/>
            </a:xfrm>
            <a:custGeom>
              <a:avLst/>
              <a:gdLst>
                <a:gd name="T0" fmla="*/ 28 w 56"/>
                <a:gd name="T1" fmla="*/ 37 h 37"/>
                <a:gd name="T2" fmla="*/ 0 w 56"/>
                <a:gd name="T3" fmla="*/ 10 h 37"/>
                <a:gd name="T4" fmla="*/ 1 w 56"/>
                <a:gd name="T5" fmla="*/ 4 h 37"/>
                <a:gd name="T6" fmla="*/ 3 w 56"/>
                <a:gd name="T7" fmla="*/ 1 h 37"/>
                <a:gd name="T8" fmla="*/ 7 w 56"/>
                <a:gd name="T9" fmla="*/ 1 h 37"/>
                <a:gd name="T10" fmla="*/ 49 w 56"/>
                <a:gd name="T11" fmla="*/ 9 h 37"/>
                <a:gd name="T12" fmla="*/ 51 w 56"/>
                <a:gd name="T13" fmla="*/ 9 h 37"/>
                <a:gd name="T14" fmla="*/ 51 w 56"/>
                <a:gd name="T15" fmla="*/ 9 h 37"/>
                <a:gd name="T16" fmla="*/ 54 w 56"/>
                <a:gd name="T17" fmla="*/ 10 h 37"/>
                <a:gd name="T18" fmla="*/ 55 w 56"/>
                <a:gd name="T19" fmla="*/ 14 h 37"/>
                <a:gd name="T20" fmla="*/ 28 w 56"/>
                <a:gd name="T21" fmla="*/ 37 h 37"/>
                <a:gd name="T22" fmla="*/ 9 w 56"/>
                <a:gd name="T23" fmla="*/ 11 h 37"/>
                <a:gd name="T24" fmla="*/ 28 w 56"/>
                <a:gd name="T25" fmla="*/ 28 h 37"/>
                <a:gd name="T26" fmla="*/ 44 w 56"/>
                <a:gd name="T27" fmla="*/ 18 h 37"/>
                <a:gd name="T28" fmla="*/ 9 w 56"/>
                <a:gd name="T2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37">
                  <a:moveTo>
                    <a:pt x="28" y="37"/>
                  </a:moveTo>
                  <a:cubicBezTo>
                    <a:pt x="12" y="37"/>
                    <a:pt x="0" y="25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20" y="6"/>
                    <a:pt x="35" y="9"/>
                    <a:pt x="49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3" y="9"/>
                    <a:pt x="54" y="10"/>
                  </a:cubicBezTo>
                  <a:cubicBezTo>
                    <a:pt x="55" y="11"/>
                    <a:pt x="56" y="12"/>
                    <a:pt x="55" y="14"/>
                  </a:cubicBezTo>
                  <a:cubicBezTo>
                    <a:pt x="53" y="27"/>
                    <a:pt x="41" y="37"/>
                    <a:pt x="28" y="37"/>
                  </a:cubicBezTo>
                  <a:close/>
                  <a:moveTo>
                    <a:pt x="9" y="11"/>
                  </a:moveTo>
                  <a:cubicBezTo>
                    <a:pt x="10" y="20"/>
                    <a:pt x="18" y="28"/>
                    <a:pt x="28" y="28"/>
                  </a:cubicBezTo>
                  <a:cubicBezTo>
                    <a:pt x="35" y="28"/>
                    <a:pt x="41" y="24"/>
                    <a:pt x="44" y="18"/>
                  </a:cubicBezTo>
                  <a:cubicBezTo>
                    <a:pt x="32" y="17"/>
                    <a:pt x="21" y="15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6" name="Freeform 257"/>
            <p:cNvSpPr>
              <a:spLocks noEditPoints="1"/>
            </p:cNvSpPr>
            <p:nvPr/>
          </p:nvSpPr>
          <p:spPr bwMode="auto">
            <a:xfrm>
              <a:off x="10333038" y="4933950"/>
              <a:ext cx="133350" cy="146050"/>
            </a:xfrm>
            <a:custGeom>
              <a:avLst/>
              <a:gdLst>
                <a:gd name="T0" fmla="*/ 30 w 48"/>
                <a:gd name="T1" fmla="*/ 52 h 52"/>
                <a:gd name="T2" fmla="*/ 25 w 48"/>
                <a:gd name="T3" fmla="*/ 49 h 52"/>
                <a:gd name="T4" fmla="*/ 2 w 48"/>
                <a:gd name="T5" fmla="*/ 14 h 52"/>
                <a:gd name="T6" fmla="*/ 0 w 48"/>
                <a:gd name="T7" fmla="*/ 10 h 52"/>
                <a:gd name="T8" fmla="*/ 2 w 48"/>
                <a:gd name="T9" fmla="*/ 7 h 52"/>
                <a:gd name="T10" fmla="*/ 20 w 48"/>
                <a:gd name="T11" fmla="*/ 0 h 52"/>
                <a:gd name="T12" fmla="*/ 48 w 48"/>
                <a:gd name="T13" fmla="*/ 27 h 52"/>
                <a:gd name="T14" fmla="*/ 34 w 48"/>
                <a:gd name="T15" fmla="*/ 50 h 52"/>
                <a:gd name="T16" fmla="*/ 33 w 48"/>
                <a:gd name="T17" fmla="*/ 51 h 52"/>
                <a:gd name="T18" fmla="*/ 31 w 48"/>
                <a:gd name="T19" fmla="*/ 51 h 52"/>
                <a:gd name="T20" fmla="*/ 30 w 48"/>
                <a:gd name="T21" fmla="*/ 52 h 52"/>
                <a:gd name="T22" fmla="*/ 12 w 48"/>
                <a:gd name="T23" fmla="*/ 11 h 52"/>
                <a:gd name="T24" fmla="*/ 32 w 48"/>
                <a:gd name="T25" fmla="*/ 41 h 52"/>
                <a:gd name="T26" fmla="*/ 39 w 48"/>
                <a:gd name="T27" fmla="*/ 27 h 52"/>
                <a:gd name="T28" fmla="*/ 20 w 48"/>
                <a:gd name="T29" fmla="*/ 9 h 52"/>
                <a:gd name="T30" fmla="*/ 12 w 48"/>
                <a:gd name="T31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52">
                  <a:moveTo>
                    <a:pt x="30" y="52"/>
                  </a:moveTo>
                  <a:cubicBezTo>
                    <a:pt x="28" y="52"/>
                    <a:pt x="26" y="50"/>
                    <a:pt x="25" y="49"/>
                  </a:cubicBezTo>
                  <a:cubicBezTo>
                    <a:pt x="20" y="35"/>
                    <a:pt x="12" y="23"/>
                    <a:pt x="2" y="14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7" y="2"/>
                    <a:pt x="14" y="0"/>
                    <a:pt x="20" y="0"/>
                  </a:cubicBezTo>
                  <a:cubicBezTo>
                    <a:pt x="36" y="0"/>
                    <a:pt x="48" y="12"/>
                    <a:pt x="48" y="27"/>
                  </a:cubicBezTo>
                  <a:cubicBezTo>
                    <a:pt x="48" y="37"/>
                    <a:pt x="43" y="45"/>
                    <a:pt x="34" y="50"/>
                  </a:cubicBezTo>
                  <a:cubicBezTo>
                    <a:pt x="34" y="50"/>
                    <a:pt x="33" y="51"/>
                    <a:pt x="33" y="51"/>
                  </a:cubicBezTo>
                  <a:cubicBezTo>
                    <a:pt x="32" y="51"/>
                    <a:pt x="32" y="51"/>
                    <a:pt x="31" y="51"/>
                  </a:cubicBezTo>
                  <a:cubicBezTo>
                    <a:pt x="31" y="51"/>
                    <a:pt x="30" y="52"/>
                    <a:pt x="30" y="52"/>
                  </a:cubicBezTo>
                  <a:close/>
                  <a:moveTo>
                    <a:pt x="12" y="11"/>
                  </a:moveTo>
                  <a:cubicBezTo>
                    <a:pt x="21" y="20"/>
                    <a:pt x="27" y="30"/>
                    <a:pt x="32" y="41"/>
                  </a:cubicBezTo>
                  <a:cubicBezTo>
                    <a:pt x="36" y="37"/>
                    <a:pt x="39" y="32"/>
                    <a:pt x="39" y="27"/>
                  </a:cubicBezTo>
                  <a:cubicBezTo>
                    <a:pt x="39" y="17"/>
                    <a:pt x="30" y="9"/>
                    <a:pt x="20" y="9"/>
                  </a:cubicBezTo>
                  <a:cubicBezTo>
                    <a:pt x="17" y="9"/>
                    <a:pt x="15" y="10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7" name="Freeform 258"/>
            <p:cNvSpPr>
              <a:spLocks noEditPoints="1"/>
            </p:cNvSpPr>
            <p:nvPr/>
          </p:nvSpPr>
          <p:spPr bwMode="auto">
            <a:xfrm>
              <a:off x="10402888" y="5048250"/>
              <a:ext cx="111125" cy="152400"/>
            </a:xfrm>
            <a:custGeom>
              <a:avLst/>
              <a:gdLst>
                <a:gd name="T0" fmla="*/ 13 w 40"/>
                <a:gd name="T1" fmla="*/ 54 h 54"/>
                <a:gd name="T2" fmla="*/ 11 w 40"/>
                <a:gd name="T3" fmla="*/ 54 h 54"/>
                <a:gd name="T4" fmla="*/ 7 w 40"/>
                <a:gd name="T5" fmla="*/ 49 h 54"/>
                <a:gd name="T6" fmla="*/ 7 w 40"/>
                <a:gd name="T7" fmla="*/ 44 h 54"/>
                <a:gd name="T8" fmla="*/ 0 w 40"/>
                <a:gd name="T9" fmla="*/ 8 h 54"/>
                <a:gd name="T10" fmla="*/ 3 w 40"/>
                <a:gd name="T11" fmla="*/ 2 h 54"/>
                <a:gd name="T12" fmla="*/ 5 w 40"/>
                <a:gd name="T13" fmla="*/ 1 h 54"/>
                <a:gd name="T14" fmla="*/ 6 w 40"/>
                <a:gd name="T15" fmla="*/ 1 h 54"/>
                <a:gd name="T16" fmla="*/ 13 w 40"/>
                <a:gd name="T17" fmla="*/ 0 h 54"/>
                <a:gd name="T18" fmla="*/ 40 w 40"/>
                <a:gd name="T19" fmla="*/ 27 h 54"/>
                <a:gd name="T20" fmla="*/ 13 w 40"/>
                <a:gd name="T21" fmla="*/ 54 h 54"/>
                <a:gd name="T22" fmla="*/ 11 w 40"/>
                <a:gd name="T23" fmla="*/ 9 h 54"/>
                <a:gd name="T24" fmla="*/ 16 w 40"/>
                <a:gd name="T25" fmla="*/ 44 h 54"/>
                <a:gd name="T26" fmla="*/ 16 w 40"/>
                <a:gd name="T27" fmla="*/ 44 h 54"/>
                <a:gd name="T28" fmla="*/ 31 w 40"/>
                <a:gd name="T29" fmla="*/ 27 h 54"/>
                <a:gd name="T30" fmla="*/ 11 w 40"/>
                <a:gd name="T31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4">
                  <a:moveTo>
                    <a:pt x="13" y="54"/>
                  </a:moveTo>
                  <a:cubicBezTo>
                    <a:pt x="12" y="54"/>
                    <a:pt x="12" y="54"/>
                    <a:pt x="11" y="54"/>
                  </a:cubicBezTo>
                  <a:cubicBezTo>
                    <a:pt x="9" y="54"/>
                    <a:pt x="6" y="51"/>
                    <a:pt x="7" y="49"/>
                  </a:cubicBezTo>
                  <a:cubicBezTo>
                    <a:pt x="7" y="47"/>
                    <a:pt x="7" y="45"/>
                    <a:pt x="7" y="44"/>
                  </a:cubicBezTo>
                  <a:cubicBezTo>
                    <a:pt x="7" y="31"/>
                    <a:pt x="5" y="19"/>
                    <a:pt x="0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28" y="0"/>
                    <a:pt x="40" y="12"/>
                    <a:pt x="40" y="27"/>
                  </a:cubicBezTo>
                  <a:cubicBezTo>
                    <a:pt x="40" y="42"/>
                    <a:pt x="28" y="54"/>
                    <a:pt x="13" y="54"/>
                  </a:cubicBezTo>
                  <a:close/>
                  <a:moveTo>
                    <a:pt x="11" y="9"/>
                  </a:moveTo>
                  <a:cubicBezTo>
                    <a:pt x="14" y="20"/>
                    <a:pt x="16" y="32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5" y="43"/>
                    <a:pt x="31" y="36"/>
                    <a:pt x="31" y="27"/>
                  </a:cubicBezTo>
                  <a:cubicBezTo>
                    <a:pt x="31" y="17"/>
                    <a:pt x="22" y="8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8" name="Freeform 259"/>
            <p:cNvSpPr/>
            <p:nvPr/>
          </p:nvSpPr>
          <p:spPr bwMode="auto">
            <a:xfrm>
              <a:off x="10402888" y="5048250"/>
              <a:ext cx="33338" cy="31750"/>
            </a:xfrm>
            <a:custGeom>
              <a:avLst/>
              <a:gdLst>
                <a:gd name="T0" fmla="*/ 5 w 12"/>
                <a:gd name="T1" fmla="*/ 11 h 11"/>
                <a:gd name="T2" fmla="*/ 3 w 12"/>
                <a:gd name="T3" fmla="*/ 11 h 11"/>
                <a:gd name="T4" fmla="*/ 0 w 12"/>
                <a:gd name="T5" fmla="*/ 8 h 11"/>
                <a:gd name="T6" fmla="*/ 0 w 12"/>
                <a:gd name="T7" fmla="*/ 8 h 11"/>
                <a:gd name="T8" fmla="*/ 0 w 12"/>
                <a:gd name="T9" fmla="*/ 4 h 11"/>
                <a:gd name="T10" fmla="*/ 3 w 12"/>
                <a:gd name="T11" fmla="*/ 2 h 11"/>
                <a:gd name="T12" fmla="*/ 6 w 12"/>
                <a:gd name="T13" fmla="*/ 1 h 11"/>
                <a:gd name="T14" fmla="*/ 11 w 12"/>
                <a:gd name="T15" fmla="*/ 4 h 11"/>
                <a:gd name="T16" fmla="*/ 9 w 12"/>
                <a:gd name="T17" fmla="*/ 9 h 11"/>
                <a:gd name="T18" fmla="*/ 7 w 12"/>
                <a:gd name="T19" fmla="*/ 11 h 11"/>
                <a:gd name="T20" fmla="*/ 5 w 12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1"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2" y="10"/>
                    <a:pt x="1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8" y="0"/>
                    <a:pt x="10" y="1"/>
                    <a:pt x="11" y="4"/>
                  </a:cubicBezTo>
                  <a:cubicBezTo>
                    <a:pt x="12" y="6"/>
                    <a:pt x="11" y="8"/>
                    <a:pt x="9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9" name="Freeform 260"/>
            <p:cNvSpPr>
              <a:spLocks noEditPoints="1"/>
            </p:cNvSpPr>
            <p:nvPr/>
          </p:nvSpPr>
          <p:spPr bwMode="auto">
            <a:xfrm>
              <a:off x="10391775" y="5175250"/>
              <a:ext cx="120650" cy="147638"/>
            </a:xfrm>
            <a:custGeom>
              <a:avLst/>
              <a:gdLst>
                <a:gd name="T0" fmla="*/ 15 w 43"/>
                <a:gd name="T1" fmla="*/ 53 h 53"/>
                <a:gd name="T2" fmla="*/ 7 w 43"/>
                <a:gd name="T3" fmla="*/ 52 h 53"/>
                <a:gd name="T4" fmla="*/ 6 w 43"/>
                <a:gd name="T5" fmla="*/ 52 h 53"/>
                <a:gd name="T6" fmla="*/ 4 w 43"/>
                <a:gd name="T7" fmla="*/ 51 h 53"/>
                <a:gd name="T8" fmla="*/ 1 w 43"/>
                <a:gd name="T9" fmla="*/ 48 h 53"/>
                <a:gd name="T10" fmla="*/ 1 w 43"/>
                <a:gd name="T11" fmla="*/ 45 h 53"/>
                <a:gd name="T12" fmla="*/ 11 w 43"/>
                <a:gd name="T13" fmla="*/ 4 h 53"/>
                <a:gd name="T14" fmla="*/ 15 w 43"/>
                <a:gd name="T15" fmla="*/ 0 h 53"/>
                <a:gd name="T16" fmla="*/ 15 w 43"/>
                <a:gd name="T17" fmla="*/ 0 h 53"/>
                <a:gd name="T18" fmla="*/ 43 w 43"/>
                <a:gd name="T19" fmla="*/ 27 h 53"/>
                <a:gd name="T20" fmla="*/ 15 w 43"/>
                <a:gd name="T21" fmla="*/ 53 h 53"/>
                <a:gd name="T22" fmla="*/ 11 w 43"/>
                <a:gd name="T23" fmla="*/ 44 h 53"/>
                <a:gd name="T24" fmla="*/ 33 w 43"/>
                <a:gd name="T25" fmla="*/ 27 h 53"/>
                <a:gd name="T26" fmla="*/ 19 w 43"/>
                <a:gd name="T27" fmla="*/ 9 h 53"/>
                <a:gd name="T28" fmla="*/ 11 w 43"/>
                <a:gd name="T29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15" y="53"/>
                  </a:moveTo>
                  <a:cubicBezTo>
                    <a:pt x="12" y="53"/>
                    <a:pt x="10" y="53"/>
                    <a:pt x="7" y="52"/>
                  </a:cubicBezTo>
                  <a:cubicBezTo>
                    <a:pt x="7" y="52"/>
                    <a:pt x="7" y="52"/>
                    <a:pt x="6" y="52"/>
                  </a:cubicBezTo>
                  <a:cubicBezTo>
                    <a:pt x="5" y="52"/>
                    <a:pt x="5" y="51"/>
                    <a:pt x="4" y="51"/>
                  </a:cubicBezTo>
                  <a:cubicBezTo>
                    <a:pt x="2" y="51"/>
                    <a:pt x="2" y="50"/>
                    <a:pt x="1" y="48"/>
                  </a:cubicBezTo>
                  <a:cubicBezTo>
                    <a:pt x="0" y="47"/>
                    <a:pt x="0" y="46"/>
                    <a:pt x="1" y="45"/>
                  </a:cubicBezTo>
                  <a:cubicBezTo>
                    <a:pt x="7" y="32"/>
                    <a:pt x="10" y="18"/>
                    <a:pt x="11" y="4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0"/>
                    <a:pt x="43" y="12"/>
                    <a:pt x="43" y="27"/>
                  </a:cubicBezTo>
                  <a:cubicBezTo>
                    <a:pt x="43" y="41"/>
                    <a:pt x="30" y="53"/>
                    <a:pt x="15" y="53"/>
                  </a:cubicBezTo>
                  <a:close/>
                  <a:moveTo>
                    <a:pt x="11" y="44"/>
                  </a:moveTo>
                  <a:cubicBezTo>
                    <a:pt x="23" y="46"/>
                    <a:pt x="33" y="37"/>
                    <a:pt x="33" y="27"/>
                  </a:cubicBezTo>
                  <a:cubicBezTo>
                    <a:pt x="33" y="18"/>
                    <a:pt x="27" y="11"/>
                    <a:pt x="19" y="9"/>
                  </a:cubicBezTo>
                  <a:cubicBezTo>
                    <a:pt x="18" y="21"/>
                    <a:pt x="16" y="33"/>
                    <a:pt x="1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0" name="Freeform 261"/>
            <p:cNvSpPr>
              <a:spLocks noEditPoints="1"/>
            </p:cNvSpPr>
            <p:nvPr/>
          </p:nvSpPr>
          <p:spPr bwMode="auto">
            <a:xfrm>
              <a:off x="10321925" y="5292725"/>
              <a:ext cx="139700" cy="149225"/>
            </a:xfrm>
            <a:custGeom>
              <a:avLst/>
              <a:gdLst>
                <a:gd name="T0" fmla="*/ 22 w 50"/>
                <a:gd name="T1" fmla="*/ 53 h 53"/>
                <a:gd name="T2" fmla="*/ 2 w 50"/>
                <a:gd name="T3" fmla="*/ 44 h 53"/>
                <a:gd name="T4" fmla="*/ 2 w 50"/>
                <a:gd name="T5" fmla="*/ 38 h 53"/>
                <a:gd name="T6" fmla="*/ 26 w 50"/>
                <a:gd name="T7" fmla="*/ 3 h 53"/>
                <a:gd name="T8" fmla="*/ 32 w 50"/>
                <a:gd name="T9" fmla="*/ 1 h 53"/>
                <a:gd name="T10" fmla="*/ 35 w 50"/>
                <a:gd name="T11" fmla="*/ 2 h 53"/>
                <a:gd name="T12" fmla="*/ 36 w 50"/>
                <a:gd name="T13" fmla="*/ 2 h 53"/>
                <a:gd name="T14" fmla="*/ 50 w 50"/>
                <a:gd name="T15" fmla="*/ 26 h 53"/>
                <a:gd name="T16" fmla="*/ 22 w 50"/>
                <a:gd name="T17" fmla="*/ 53 h 53"/>
                <a:gd name="T18" fmla="*/ 12 w 50"/>
                <a:gd name="T19" fmla="*/ 41 h 53"/>
                <a:gd name="T20" fmla="*/ 22 w 50"/>
                <a:gd name="T21" fmla="*/ 43 h 53"/>
                <a:gd name="T22" fmla="*/ 41 w 50"/>
                <a:gd name="T23" fmla="*/ 26 h 53"/>
                <a:gd name="T24" fmla="*/ 32 w 50"/>
                <a:gd name="T25" fmla="*/ 11 h 53"/>
                <a:gd name="T26" fmla="*/ 12 w 50"/>
                <a:gd name="T27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3">
                  <a:moveTo>
                    <a:pt x="22" y="53"/>
                  </a:moveTo>
                  <a:cubicBezTo>
                    <a:pt x="15" y="53"/>
                    <a:pt x="7" y="50"/>
                    <a:pt x="2" y="44"/>
                  </a:cubicBezTo>
                  <a:cubicBezTo>
                    <a:pt x="0" y="42"/>
                    <a:pt x="0" y="40"/>
                    <a:pt x="2" y="38"/>
                  </a:cubicBezTo>
                  <a:cubicBezTo>
                    <a:pt x="12" y="28"/>
                    <a:pt x="20" y="16"/>
                    <a:pt x="26" y="3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33" y="1"/>
                    <a:pt x="34" y="1"/>
                    <a:pt x="35" y="2"/>
                  </a:cubicBezTo>
                  <a:cubicBezTo>
                    <a:pt x="35" y="2"/>
                    <a:pt x="35" y="2"/>
                    <a:pt x="36" y="2"/>
                  </a:cubicBezTo>
                  <a:cubicBezTo>
                    <a:pt x="45" y="7"/>
                    <a:pt x="50" y="16"/>
                    <a:pt x="50" y="26"/>
                  </a:cubicBezTo>
                  <a:cubicBezTo>
                    <a:pt x="50" y="40"/>
                    <a:pt x="38" y="53"/>
                    <a:pt x="22" y="53"/>
                  </a:cubicBezTo>
                  <a:close/>
                  <a:moveTo>
                    <a:pt x="12" y="41"/>
                  </a:moveTo>
                  <a:cubicBezTo>
                    <a:pt x="15" y="42"/>
                    <a:pt x="19" y="43"/>
                    <a:pt x="22" y="43"/>
                  </a:cubicBezTo>
                  <a:cubicBezTo>
                    <a:pt x="33" y="43"/>
                    <a:pt x="41" y="35"/>
                    <a:pt x="41" y="26"/>
                  </a:cubicBezTo>
                  <a:cubicBezTo>
                    <a:pt x="41" y="20"/>
                    <a:pt x="38" y="14"/>
                    <a:pt x="32" y="11"/>
                  </a:cubicBezTo>
                  <a:cubicBezTo>
                    <a:pt x="27" y="22"/>
                    <a:pt x="20" y="32"/>
                    <a:pt x="1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1" name="Freeform 262"/>
            <p:cNvSpPr>
              <a:spLocks noEditPoints="1"/>
            </p:cNvSpPr>
            <p:nvPr/>
          </p:nvSpPr>
          <p:spPr bwMode="auto">
            <a:xfrm>
              <a:off x="10391775" y="5292725"/>
              <a:ext cx="38100" cy="30163"/>
            </a:xfrm>
            <a:custGeom>
              <a:avLst/>
              <a:gdLst>
                <a:gd name="T0" fmla="*/ 8 w 14"/>
                <a:gd name="T1" fmla="*/ 11 h 11"/>
                <a:gd name="T2" fmla="*/ 7 w 14"/>
                <a:gd name="T3" fmla="*/ 10 h 11"/>
                <a:gd name="T4" fmla="*/ 3 w 14"/>
                <a:gd name="T5" fmla="*/ 9 h 11"/>
                <a:gd name="T6" fmla="*/ 1 w 14"/>
                <a:gd name="T7" fmla="*/ 7 h 11"/>
                <a:gd name="T8" fmla="*/ 1 w 14"/>
                <a:gd name="T9" fmla="*/ 3 h 11"/>
                <a:gd name="T10" fmla="*/ 1 w 14"/>
                <a:gd name="T11" fmla="*/ 3 h 11"/>
                <a:gd name="T12" fmla="*/ 7 w 14"/>
                <a:gd name="T13" fmla="*/ 0 h 11"/>
                <a:gd name="T14" fmla="*/ 11 w 14"/>
                <a:gd name="T15" fmla="*/ 2 h 11"/>
                <a:gd name="T16" fmla="*/ 13 w 14"/>
                <a:gd name="T17" fmla="*/ 8 h 11"/>
                <a:gd name="T18" fmla="*/ 8 w 14"/>
                <a:gd name="T19" fmla="*/ 11 h 11"/>
                <a:gd name="T20" fmla="*/ 9 w 14"/>
                <a:gd name="T21" fmla="*/ 7 h 11"/>
                <a:gd name="T22" fmla="*/ 9 w 14"/>
                <a:gd name="T2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1">
                  <a:moveTo>
                    <a:pt x="8" y="11"/>
                  </a:moveTo>
                  <a:cubicBezTo>
                    <a:pt x="8" y="11"/>
                    <a:pt x="8" y="11"/>
                    <a:pt x="7" y="10"/>
                  </a:cubicBezTo>
                  <a:cubicBezTo>
                    <a:pt x="6" y="10"/>
                    <a:pt x="5" y="10"/>
                    <a:pt x="3" y="9"/>
                  </a:cubicBezTo>
                  <a:cubicBezTo>
                    <a:pt x="2" y="9"/>
                    <a:pt x="1" y="8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5" y="0"/>
                    <a:pt x="7" y="0"/>
                  </a:cubicBezTo>
                  <a:cubicBezTo>
                    <a:pt x="8" y="1"/>
                    <a:pt x="9" y="1"/>
                    <a:pt x="11" y="2"/>
                  </a:cubicBezTo>
                  <a:cubicBezTo>
                    <a:pt x="13" y="3"/>
                    <a:pt x="14" y="6"/>
                    <a:pt x="13" y="8"/>
                  </a:cubicBezTo>
                  <a:cubicBezTo>
                    <a:pt x="12" y="9"/>
                    <a:pt x="10" y="11"/>
                    <a:pt x="8" y="11"/>
                  </a:cubicBezTo>
                  <a:close/>
                  <a:moveTo>
                    <a:pt x="9" y="7"/>
                  </a:moveTo>
                  <a:cubicBezTo>
                    <a:pt x="9" y="7"/>
                    <a:pt x="9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2" name="Freeform 263"/>
            <p:cNvSpPr>
              <a:spLocks noEditPoints="1"/>
            </p:cNvSpPr>
            <p:nvPr/>
          </p:nvSpPr>
          <p:spPr bwMode="auto">
            <a:xfrm>
              <a:off x="10213975" y="5399088"/>
              <a:ext cx="149225" cy="128588"/>
            </a:xfrm>
            <a:custGeom>
              <a:avLst/>
              <a:gdLst>
                <a:gd name="T0" fmla="*/ 25 w 53"/>
                <a:gd name="T1" fmla="*/ 46 h 46"/>
                <a:gd name="T2" fmla="*/ 0 w 53"/>
                <a:gd name="T3" fmla="*/ 32 h 46"/>
                <a:gd name="T4" fmla="*/ 0 w 53"/>
                <a:gd name="T5" fmla="*/ 28 h 46"/>
                <a:gd name="T6" fmla="*/ 2 w 53"/>
                <a:gd name="T7" fmla="*/ 25 h 46"/>
                <a:gd name="T8" fmla="*/ 39 w 53"/>
                <a:gd name="T9" fmla="*/ 1 h 46"/>
                <a:gd name="T10" fmla="*/ 42 w 53"/>
                <a:gd name="T11" fmla="*/ 0 h 46"/>
                <a:gd name="T12" fmla="*/ 46 w 53"/>
                <a:gd name="T13" fmla="*/ 1 h 46"/>
                <a:gd name="T14" fmla="*/ 53 w 53"/>
                <a:gd name="T15" fmla="*/ 19 h 46"/>
                <a:gd name="T16" fmla="*/ 25 w 53"/>
                <a:gd name="T17" fmla="*/ 46 h 46"/>
                <a:gd name="T18" fmla="*/ 11 w 53"/>
                <a:gd name="T19" fmla="*/ 31 h 46"/>
                <a:gd name="T20" fmla="*/ 25 w 53"/>
                <a:gd name="T21" fmla="*/ 37 h 46"/>
                <a:gd name="T22" fmla="*/ 43 w 53"/>
                <a:gd name="T23" fmla="*/ 19 h 46"/>
                <a:gd name="T24" fmla="*/ 42 w 53"/>
                <a:gd name="T25" fmla="*/ 11 h 46"/>
                <a:gd name="T26" fmla="*/ 11 w 53"/>
                <a:gd name="T27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6">
                  <a:moveTo>
                    <a:pt x="25" y="46"/>
                  </a:moveTo>
                  <a:cubicBezTo>
                    <a:pt x="15" y="46"/>
                    <a:pt x="5" y="40"/>
                    <a:pt x="0" y="32"/>
                  </a:cubicBezTo>
                  <a:cubicBezTo>
                    <a:pt x="0" y="31"/>
                    <a:pt x="0" y="29"/>
                    <a:pt x="0" y="28"/>
                  </a:cubicBezTo>
                  <a:cubicBezTo>
                    <a:pt x="0" y="27"/>
                    <a:pt x="1" y="26"/>
                    <a:pt x="2" y="25"/>
                  </a:cubicBezTo>
                  <a:cubicBezTo>
                    <a:pt x="16" y="19"/>
                    <a:pt x="28" y="11"/>
                    <a:pt x="39" y="1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44" y="0"/>
                    <a:pt x="45" y="0"/>
                    <a:pt x="46" y="1"/>
                  </a:cubicBezTo>
                  <a:cubicBezTo>
                    <a:pt x="50" y="6"/>
                    <a:pt x="53" y="12"/>
                    <a:pt x="53" y="19"/>
                  </a:cubicBezTo>
                  <a:cubicBezTo>
                    <a:pt x="53" y="34"/>
                    <a:pt x="40" y="46"/>
                    <a:pt x="25" y="46"/>
                  </a:cubicBezTo>
                  <a:close/>
                  <a:moveTo>
                    <a:pt x="11" y="31"/>
                  </a:moveTo>
                  <a:cubicBezTo>
                    <a:pt x="15" y="35"/>
                    <a:pt x="20" y="37"/>
                    <a:pt x="25" y="37"/>
                  </a:cubicBezTo>
                  <a:cubicBezTo>
                    <a:pt x="35" y="37"/>
                    <a:pt x="43" y="29"/>
                    <a:pt x="43" y="19"/>
                  </a:cubicBezTo>
                  <a:cubicBezTo>
                    <a:pt x="43" y="16"/>
                    <a:pt x="43" y="14"/>
                    <a:pt x="42" y="11"/>
                  </a:cubicBezTo>
                  <a:cubicBezTo>
                    <a:pt x="33" y="19"/>
                    <a:pt x="22" y="26"/>
                    <a:pt x="1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3" name="Freeform 264"/>
            <p:cNvSpPr>
              <a:spLocks noEditPoints="1"/>
            </p:cNvSpPr>
            <p:nvPr/>
          </p:nvSpPr>
          <p:spPr bwMode="auto">
            <a:xfrm>
              <a:off x="10085388" y="5468938"/>
              <a:ext cx="153988" cy="106363"/>
            </a:xfrm>
            <a:custGeom>
              <a:avLst/>
              <a:gdLst>
                <a:gd name="T0" fmla="*/ 27 w 55"/>
                <a:gd name="T1" fmla="*/ 38 h 38"/>
                <a:gd name="T2" fmla="*/ 0 w 55"/>
                <a:gd name="T3" fmla="*/ 15 h 38"/>
                <a:gd name="T4" fmla="*/ 1 w 55"/>
                <a:gd name="T5" fmla="*/ 11 h 38"/>
                <a:gd name="T6" fmla="*/ 4 w 55"/>
                <a:gd name="T7" fmla="*/ 10 h 38"/>
                <a:gd name="T8" fmla="*/ 48 w 55"/>
                <a:gd name="T9" fmla="*/ 0 h 38"/>
                <a:gd name="T10" fmla="*/ 52 w 55"/>
                <a:gd name="T11" fmla="*/ 1 h 38"/>
                <a:gd name="T12" fmla="*/ 54 w 55"/>
                <a:gd name="T13" fmla="*/ 3 h 38"/>
                <a:gd name="T14" fmla="*/ 55 w 55"/>
                <a:gd name="T15" fmla="*/ 11 h 38"/>
                <a:gd name="T16" fmla="*/ 27 w 55"/>
                <a:gd name="T17" fmla="*/ 38 h 38"/>
                <a:gd name="T18" fmla="*/ 10 w 55"/>
                <a:gd name="T19" fmla="*/ 18 h 38"/>
                <a:gd name="T20" fmla="*/ 27 w 55"/>
                <a:gd name="T21" fmla="*/ 29 h 38"/>
                <a:gd name="T22" fmla="*/ 46 w 55"/>
                <a:gd name="T23" fmla="*/ 11 h 38"/>
                <a:gd name="T24" fmla="*/ 10 w 55"/>
                <a:gd name="T2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38">
                  <a:moveTo>
                    <a:pt x="27" y="38"/>
                  </a:moveTo>
                  <a:cubicBezTo>
                    <a:pt x="14" y="38"/>
                    <a:pt x="2" y="28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19" y="9"/>
                    <a:pt x="34" y="6"/>
                    <a:pt x="48" y="0"/>
                  </a:cubicBezTo>
                  <a:cubicBezTo>
                    <a:pt x="49" y="0"/>
                    <a:pt x="50" y="0"/>
                    <a:pt x="52" y="1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5" y="6"/>
                    <a:pt x="55" y="8"/>
                    <a:pt x="55" y="11"/>
                  </a:cubicBezTo>
                  <a:cubicBezTo>
                    <a:pt x="55" y="26"/>
                    <a:pt x="43" y="38"/>
                    <a:pt x="27" y="38"/>
                  </a:cubicBezTo>
                  <a:close/>
                  <a:moveTo>
                    <a:pt x="10" y="18"/>
                  </a:moveTo>
                  <a:cubicBezTo>
                    <a:pt x="14" y="24"/>
                    <a:pt x="20" y="29"/>
                    <a:pt x="27" y="29"/>
                  </a:cubicBezTo>
                  <a:cubicBezTo>
                    <a:pt x="37" y="29"/>
                    <a:pt x="46" y="21"/>
                    <a:pt x="46" y="11"/>
                  </a:cubicBezTo>
                  <a:cubicBezTo>
                    <a:pt x="35" y="15"/>
                    <a:pt x="23" y="18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4" name="Freeform 265"/>
            <p:cNvSpPr>
              <a:spLocks noEditPoints="1"/>
            </p:cNvSpPr>
            <p:nvPr/>
          </p:nvSpPr>
          <p:spPr bwMode="auto">
            <a:xfrm>
              <a:off x="9998075" y="5264150"/>
              <a:ext cx="192088" cy="134938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8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48 w 68"/>
                <a:gd name="T13" fmla="*/ 0 h 48"/>
                <a:gd name="T14" fmla="*/ 68 w 68"/>
                <a:gd name="T15" fmla="*/ 18 h 48"/>
                <a:gd name="T16" fmla="*/ 36 w 68"/>
                <a:gd name="T17" fmla="*/ 48 h 48"/>
                <a:gd name="T18" fmla="*/ 34 w 68"/>
                <a:gd name="T19" fmla="*/ 48 h 48"/>
                <a:gd name="T20" fmla="*/ 20 w 68"/>
                <a:gd name="T21" fmla="*/ 9 h 48"/>
                <a:gd name="T22" fmla="*/ 9 w 68"/>
                <a:gd name="T23" fmla="*/ 18 h 48"/>
                <a:gd name="T24" fmla="*/ 34 w 68"/>
                <a:gd name="T25" fmla="*/ 38 h 48"/>
                <a:gd name="T26" fmla="*/ 59 w 68"/>
                <a:gd name="T27" fmla="*/ 18 h 48"/>
                <a:gd name="T28" fmla="*/ 48 w 68"/>
                <a:gd name="T29" fmla="*/ 9 h 48"/>
                <a:gd name="T30" fmla="*/ 38 w 68"/>
                <a:gd name="T31" fmla="*/ 15 h 48"/>
                <a:gd name="T32" fmla="*/ 34 w 68"/>
                <a:gd name="T33" fmla="*/ 17 h 48"/>
                <a:gd name="T34" fmla="*/ 34 w 68"/>
                <a:gd name="T35" fmla="*/ 17 h 48"/>
                <a:gd name="T36" fmla="*/ 30 w 68"/>
                <a:gd name="T37" fmla="*/ 15 h 48"/>
                <a:gd name="T38" fmla="*/ 20 w 68"/>
                <a:gd name="T3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5"/>
                    <a:pt x="0" y="34"/>
                    <a:pt x="0" y="18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9" y="0"/>
                    <a:pt x="68" y="8"/>
                    <a:pt x="68" y="18"/>
                  </a:cubicBezTo>
                  <a:cubicBezTo>
                    <a:pt x="68" y="35"/>
                    <a:pt x="39" y="46"/>
                    <a:pt x="36" y="48"/>
                  </a:cubicBezTo>
                  <a:cubicBezTo>
                    <a:pt x="35" y="48"/>
                    <a:pt x="35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8"/>
                  </a:cubicBezTo>
                  <a:cubicBezTo>
                    <a:pt x="9" y="25"/>
                    <a:pt x="24" y="34"/>
                    <a:pt x="34" y="38"/>
                  </a:cubicBezTo>
                  <a:cubicBezTo>
                    <a:pt x="43" y="35"/>
                    <a:pt x="59" y="26"/>
                    <a:pt x="59" y="18"/>
                  </a:cubicBezTo>
                  <a:cubicBezTo>
                    <a:pt x="59" y="13"/>
                    <a:pt x="54" y="9"/>
                    <a:pt x="48" y="9"/>
                  </a:cubicBezTo>
                  <a:cubicBezTo>
                    <a:pt x="44" y="9"/>
                    <a:pt x="40" y="11"/>
                    <a:pt x="38" y="15"/>
                  </a:cubicBezTo>
                  <a:cubicBezTo>
                    <a:pt x="37" y="16"/>
                    <a:pt x="36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2" y="17"/>
                    <a:pt x="31" y="16"/>
                    <a:pt x="30" y="15"/>
                  </a:cubicBezTo>
                  <a:cubicBezTo>
                    <a:pt x="28" y="11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85" name="Freeform 266"/>
          <p:cNvSpPr>
            <a:spLocks noEditPoints="1"/>
          </p:cNvSpPr>
          <p:nvPr/>
        </p:nvSpPr>
        <p:spPr bwMode="auto">
          <a:xfrm>
            <a:off x="6462203" y="3658851"/>
            <a:ext cx="649125" cy="649927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86" name="组合 385"/>
          <p:cNvGrpSpPr/>
          <p:nvPr/>
        </p:nvGrpSpPr>
        <p:grpSpPr>
          <a:xfrm>
            <a:off x="7451537" y="3746711"/>
            <a:ext cx="384340" cy="457356"/>
            <a:chOff x="996950" y="6443663"/>
            <a:chExt cx="760413" cy="904875"/>
          </a:xfrm>
          <a:solidFill>
            <a:srgbClr val="FC621E"/>
          </a:solidFill>
        </p:grpSpPr>
        <p:sp>
          <p:nvSpPr>
            <p:cNvPr id="387" name="Freeform 267"/>
            <p:cNvSpPr>
              <a:spLocks noEditPoints="1"/>
            </p:cNvSpPr>
            <p:nvPr/>
          </p:nvSpPr>
          <p:spPr bwMode="auto">
            <a:xfrm>
              <a:off x="996950" y="7054850"/>
              <a:ext cx="757238" cy="293688"/>
            </a:xfrm>
            <a:custGeom>
              <a:avLst/>
              <a:gdLst>
                <a:gd name="T0" fmla="*/ 242 w 270"/>
                <a:gd name="T1" fmla="*/ 105 h 105"/>
                <a:gd name="T2" fmla="*/ 29 w 270"/>
                <a:gd name="T3" fmla="*/ 105 h 105"/>
                <a:gd name="T4" fmla="*/ 0 w 270"/>
                <a:gd name="T5" fmla="*/ 76 h 105"/>
                <a:gd name="T6" fmla="*/ 0 w 270"/>
                <a:gd name="T7" fmla="*/ 28 h 105"/>
                <a:gd name="T8" fmla="*/ 29 w 270"/>
                <a:gd name="T9" fmla="*/ 0 h 105"/>
                <a:gd name="T10" fmla="*/ 242 w 270"/>
                <a:gd name="T11" fmla="*/ 0 h 105"/>
                <a:gd name="T12" fmla="*/ 270 w 270"/>
                <a:gd name="T13" fmla="*/ 28 h 105"/>
                <a:gd name="T14" fmla="*/ 270 w 270"/>
                <a:gd name="T15" fmla="*/ 76 h 105"/>
                <a:gd name="T16" fmla="*/ 242 w 270"/>
                <a:gd name="T17" fmla="*/ 105 h 105"/>
                <a:gd name="T18" fmla="*/ 29 w 270"/>
                <a:gd name="T19" fmla="*/ 9 h 105"/>
                <a:gd name="T20" fmla="*/ 9 w 270"/>
                <a:gd name="T21" fmla="*/ 28 h 105"/>
                <a:gd name="T22" fmla="*/ 9 w 270"/>
                <a:gd name="T23" fmla="*/ 76 h 105"/>
                <a:gd name="T24" fmla="*/ 29 w 270"/>
                <a:gd name="T25" fmla="*/ 96 h 105"/>
                <a:gd name="T26" fmla="*/ 242 w 270"/>
                <a:gd name="T27" fmla="*/ 96 h 105"/>
                <a:gd name="T28" fmla="*/ 261 w 270"/>
                <a:gd name="T29" fmla="*/ 76 h 105"/>
                <a:gd name="T30" fmla="*/ 261 w 270"/>
                <a:gd name="T31" fmla="*/ 28 h 105"/>
                <a:gd name="T32" fmla="*/ 242 w 270"/>
                <a:gd name="T33" fmla="*/ 9 h 105"/>
                <a:gd name="T34" fmla="*/ 29 w 270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105">
                  <a:moveTo>
                    <a:pt x="242" y="105"/>
                  </a:moveTo>
                  <a:cubicBezTo>
                    <a:pt x="29" y="105"/>
                    <a:pt x="29" y="105"/>
                    <a:pt x="29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57" y="0"/>
                    <a:pt x="270" y="12"/>
                    <a:pt x="270" y="28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92"/>
                    <a:pt x="257" y="105"/>
                    <a:pt x="242" y="105"/>
                  </a:cubicBezTo>
                  <a:close/>
                  <a:moveTo>
                    <a:pt x="29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9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2" y="96"/>
                    <a:pt x="261" y="87"/>
                    <a:pt x="261" y="76"/>
                  </a:cubicBezTo>
                  <a:cubicBezTo>
                    <a:pt x="261" y="28"/>
                    <a:pt x="261" y="28"/>
                    <a:pt x="261" y="28"/>
                  </a:cubicBezTo>
                  <a:cubicBezTo>
                    <a:pt x="261" y="17"/>
                    <a:pt x="252" y="9"/>
                    <a:pt x="242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8" name="Freeform 268"/>
            <p:cNvSpPr>
              <a:spLocks noEditPoints="1"/>
            </p:cNvSpPr>
            <p:nvPr/>
          </p:nvSpPr>
          <p:spPr bwMode="auto">
            <a:xfrm>
              <a:off x="1081088" y="6824663"/>
              <a:ext cx="588963" cy="255588"/>
            </a:xfrm>
            <a:custGeom>
              <a:avLst/>
              <a:gdLst>
                <a:gd name="T0" fmla="*/ 181 w 210"/>
                <a:gd name="T1" fmla="*/ 91 h 91"/>
                <a:gd name="T2" fmla="*/ 29 w 210"/>
                <a:gd name="T3" fmla="*/ 91 h 91"/>
                <a:gd name="T4" fmla="*/ 0 w 210"/>
                <a:gd name="T5" fmla="*/ 62 h 91"/>
                <a:gd name="T6" fmla="*/ 0 w 210"/>
                <a:gd name="T7" fmla="*/ 28 h 91"/>
                <a:gd name="T8" fmla="*/ 29 w 210"/>
                <a:gd name="T9" fmla="*/ 0 h 91"/>
                <a:gd name="T10" fmla="*/ 181 w 210"/>
                <a:gd name="T11" fmla="*/ 0 h 91"/>
                <a:gd name="T12" fmla="*/ 210 w 210"/>
                <a:gd name="T13" fmla="*/ 28 h 91"/>
                <a:gd name="T14" fmla="*/ 210 w 210"/>
                <a:gd name="T15" fmla="*/ 62 h 91"/>
                <a:gd name="T16" fmla="*/ 181 w 210"/>
                <a:gd name="T17" fmla="*/ 91 h 91"/>
                <a:gd name="T18" fmla="*/ 29 w 210"/>
                <a:gd name="T19" fmla="*/ 9 h 91"/>
                <a:gd name="T20" fmla="*/ 9 w 210"/>
                <a:gd name="T21" fmla="*/ 28 h 91"/>
                <a:gd name="T22" fmla="*/ 9 w 210"/>
                <a:gd name="T23" fmla="*/ 62 h 91"/>
                <a:gd name="T24" fmla="*/ 29 w 210"/>
                <a:gd name="T25" fmla="*/ 82 h 91"/>
                <a:gd name="T26" fmla="*/ 181 w 210"/>
                <a:gd name="T27" fmla="*/ 82 h 91"/>
                <a:gd name="T28" fmla="*/ 201 w 210"/>
                <a:gd name="T29" fmla="*/ 62 h 91"/>
                <a:gd name="T30" fmla="*/ 201 w 210"/>
                <a:gd name="T31" fmla="*/ 28 h 91"/>
                <a:gd name="T32" fmla="*/ 181 w 210"/>
                <a:gd name="T33" fmla="*/ 9 h 91"/>
                <a:gd name="T34" fmla="*/ 29 w 210"/>
                <a:gd name="T35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91">
                  <a:moveTo>
                    <a:pt x="181" y="91"/>
                  </a:moveTo>
                  <a:cubicBezTo>
                    <a:pt x="29" y="91"/>
                    <a:pt x="29" y="91"/>
                    <a:pt x="29" y="91"/>
                  </a:cubicBezTo>
                  <a:cubicBezTo>
                    <a:pt x="13" y="91"/>
                    <a:pt x="0" y="78"/>
                    <a:pt x="0" y="6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7" y="0"/>
                    <a:pt x="210" y="13"/>
                    <a:pt x="210" y="28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0" y="78"/>
                    <a:pt x="197" y="91"/>
                    <a:pt x="181" y="91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73"/>
                    <a:pt x="18" y="82"/>
                    <a:pt x="29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92" y="82"/>
                    <a:pt x="201" y="73"/>
                    <a:pt x="201" y="62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18"/>
                    <a:pt x="192" y="9"/>
                    <a:pt x="18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9" name="Freeform 269"/>
            <p:cNvSpPr>
              <a:spLocks noEditPoints="1"/>
            </p:cNvSpPr>
            <p:nvPr/>
          </p:nvSpPr>
          <p:spPr bwMode="auto">
            <a:xfrm>
              <a:off x="1223963" y="6635750"/>
              <a:ext cx="303213" cy="214313"/>
            </a:xfrm>
            <a:custGeom>
              <a:avLst/>
              <a:gdLst>
                <a:gd name="T0" fmla="*/ 79 w 108"/>
                <a:gd name="T1" fmla="*/ 76 h 76"/>
                <a:gd name="T2" fmla="*/ 29 w 108"/>
                <a:gd name="T3" fmla="*/ 76 h 76"/>
                <a:gd name="T4" fmla="*/ 0 w 108"/>
                <a:gd name="T5" fmla="*/ 47 h 76"/>
                <a:gd name="T6" fmla="*/ 0 w 108"/>
                <a:gd name="T7" fmla="*/ 28 h 76"/>
                <a:gd name="T8" fmla="*/ 29 w 108"/>
                <a:gd name="T9" fmla="*/ 0 h 76"/>
                <a:gd name="T10" fmla="*/ 79 w 108"/>
                <a:gd name="T11" fmla="*/ 0 h 76"/>
                <a:gd name="T12" fmla="*/ 108 w 108"/>
                <a:gd name="T13" fmla="*/ 28 h 76"/>
                <a:gd name="T14" fmla="*/ 108 w 108"/>
                <a:gd name="T15" fmla="*/ 47 h 76"/>
                <a:gd name="T16" fmla="*/ 79 w 108"/>
                <a:gd name="T17" fmla="*/ 76 h 76"/>
                <a:gd name="T18" fmla="*/ 29 w 108"/>
                <a:gd name="T19" fmla="*/ 9 h 76"/>
                <a:gd name="T20" fmla="*/ 9 w 108"/>
                <a:gd name="T21" fmla="*/ 28 h 76"/>
                <a:gd name="T22" fmla="*/ 9 w 108"/>
                <a:gd name="T23" fmla="*/ 47 h 76"/>
                <a:gd name="T24" fmla="*/ 29 w 108"/>
                <a:gd name="T25" fmla="*/ 67 h 76"/>
                <a:gd name="T26" fmla="*/ 79 w 108"/>
                <a:gd name="T27" fmla="*/ 67 h 76"/>
                <a:gd name="T28" fmla="*/ 99 w 108"/>
                <a:gd name="T29" fmla="*/ 47 h 76"/>
                <a:gd name="T30" fmla="*/ 99 w 108"/>
                <a:gd name="T31" fmla="*/ 28 h 76"/>
                <a:gd name="T32" fmla="*/ 79 w 108"/>
                <a:gd name="T33" fmla="*/ 9 h 76"/>
                <a:gd name="T34" fmla="*/ 29 w 108"/>
                <a:gd name="T35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76">
                  <a:moveTo>
                    <a:pt x="79" y="76"/>
                  </a:moveTo>
                  <a:cubicBezTo>
                    <a:pt x="29" y="76"/>
                    <a:pt x="29" y="76"/>
                    <a:pt x="29" y="76"/>
                  </a:cubicBezTo>
                  <a:cubicBezTo>
                    <a:pt x="13" y="76"/>
                    <a:pt x="0" y="63"/>
                    <a:pt x="0" y="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5" y="0"/>
                    <a:pt x="108" y="12"/>
                    <a:pt x="108" y="28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63"/>
                    <a:pt x="95" y="76"/>
                    <a:pt x="79" y="76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58"/>
                    <a:pt x="18" y="67"/>
                    <a:pt x="29" y="67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90" y="67"/>
                    <a:pt x="99" y="58"/>
                    <a:pt x="99" y="4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18"/>
                    <a:pt x="90" y="9"/>
                    <a:pt x="79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0" name="Freeform 270"/>
            <p:cNvSpPr>
              <a:spLocks noEditPoints="1"/>
            </p:cNvSpPr>
            <p:nvPr/>
          </p:nvSpPr>
          <p:spPr bwMode="auto">
            <a:xfrm>
              <a:off x="1300163" y="6443663"/>
              <a:ext cx="109538" cy="217488"/>
            </a:xfrm>
            <a:custGeom>
              <a:avLst/>
              <a:gdLst>
                <a:gd name="T0" fmla="*/ 35 w 39"/>
                <a:gd name="T1" fmla="*/ 78 h 78"/>
                <a:gd name="T2" fmla="*/ 19 w 39"/>
                <a:gd name="T3" fmla="*/ 78 h 78"/>
                <a:gd name="T4" fmla="*/ 14 w 39"/>
                <a:gd name="T5" fmla="*/ 74 h 78"/>
                <a:gd name="T6" fmla="*/ 14 w 39"/>
                <a:gd name="T7" fmla="*/ 73 h 78"/>
                <a:gd name="T8" fmla="*/ 14 w 39"/>
                <a:gd name="T9" fmla="*/ 31 h 78"/>
                <a:gd name="T10" fmla="*/ 2 w 39"/>
                <a:gd name="T11" fmla="*/ 25 h 78"/>
                <a:gd name="T12" fmla="*/ 1 w 39"/>
                <a:gd name="T13" fmla="*/ 16 h 78"/>
                <a:gd name="T14" fmla="*/ 6 w 39"/>
                <a:gd name="T15" fmla="*/ 10 h 78"/>
                <a:gd name="T16" fmla="*/ 25 w 39"/>
                <a:gd name="T17" fmla="*/ 1 h 78"/>
                <a:gd name="T18" fmla="*/ 31 w 39"/>
                <a:gd name="T19" fmla="*/ 0 h 78"/>
                <a:gd name="T20" fmla="*/ 39 w 39"/>
                <a:gd name="T21" fmla="*/ 8 h 78"/>
                <a:gd name="T22" fmla="*/ 39 w 39"/>
                <a:gd name="T23" fmla="*/ 73 h 78"/>
                <a:gd name="T24" fmla="*/ 39 w 39"/>
                <a:gd name="T25" fmla="*/ 74 h 78"/>
                <a:gd name="T26" fmla="*/ 35 w 39"/>
                <a:gd name="T27" fmla="*/ 78 h 78"/>
                <a:gd name="T28" fmla="*/ 23 w 39"/>
                <a:gd name="T29" fmla="*/ 69 h 78"/>
                <a:gd name="T30" fmla="*/ 30 w 39"/>
                <a:gd name="T31" fmla="*/ 69 h 78"/>
                <a:gd name="T32" fmla="*/ 30 w 39"/>
                <a:gd name="T33" fmla="*/ 9 h 78"/>
                <a:gd name="T34" fmla="*/ 29 w 39"/>
                <a:gd name="T35" fmla="*/ 10 h 78"/>
                <a:gd name="T36" fmla="*/ 10 w 39"/>
                <a:gd name="T37" fmla="*/ 19 h 78"/>
                <a:gd name="T38" fmla="*/ 10 w 39"/>
                <a:gd name="T39" fmla="*/ 19 h 78"/>
                <a:gd name="T40" fmla="*/ 10 w 39"/>
                <a:gd name="T41" fmla="*/ 21 h 78"/>
                <a:gd name="T42" fmla="*/ 12 w 39"/>
                <a:gd name="T43" fmla="*/ 22 h 78"/>
                <a:gd name="T44" fmla="*/ 12 w 39"/>
                <a:gd name="T45" fmla="*/ 22 h 78"/>
                <a:gd name="T46" fmla="*/ 17 w 39"/>
                <a:gd name="T47" fmla="*/ 19 h 78"/>
                <a:gd name="T48" fmla="*/ 21 w 39"/>
                <a:gd name="T49" fmla="*/ 20 h 78"/>
                <a:gd name="T50" fmla="*/ 23 w 39"/>
                <a:gd name="T51" fmla="*/ 24 h 78"/>
                <a:gd name="T52" fmla="*/ 23 w 39"/>
                <a:gd name="T53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78">
                  <a:moveTo>
                    <a:pt x="35" y="78"/>
                  </a:moveTo>
                  <a:cubicBezTo>
                    <a:pt x="19" y="78"/>
                    <a:pt x="19" y="78"/>
                    <a:pt x="19" y="78"/>
                  </a:cubicBezTo>
                  <a:cubicBezTo>
                    <a:pt x="17" y="78"/>
                    <a:pt x="15" y="76"/>
                    <a:pt x="14" y="74"/>
                  </a:cubicBezTo>
                  <a:cubicBezTo>
                    <a:pt x="14" y="74"/>
                    <a:pt x="14" y="73"/>
                    <a:pt x="14" y="7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9" y="32"/>
                    <a:pt x="4" y="29"/>
                    <a:pt x="2" y="25"/>
                  </a:cubicBezTo>
                  <a:cubicBezTo>
                    <a:pt x="0" y="22"/>
                    <a:pt x="0" y="19"/>
                    <a:pt x="1" y="16"/>
                  </a:cubicBezTo>
                  <a:cubicBezTo>
                    <a:pt x="2" y="13"/>
                    <a:pt x="4" y="11"/>
                    <a:pt x="6" y="1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8" y="0"/>
                    <a:pt x="30" y="0"/>
                    <a:pt x="31" y="0"/>
                  </a:cubicBezTo>
                  <a:cubicBezTo>
                    <a:pt x="36" y="0"/>
                    <a:pt x="39" y="3"/>
                    <a:pt x="39" y="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4"/>
                    <a:pt x="39" y="74"/>
                  </a:cubicBezTo>
                  <a:cubicBezTo>
                    <a:pt x="39" y="76"/>
                    <a:pt x="37" y="78"/>
                    <a:pt x="35" y="78"/>
                  </a:cubicBezTo>
                  <a:close/>
                  <a:moveTo>
                    <a:pt x="23" y="69"/>
                  </a:moveTo>
                  <a:cubicBezTo>
                    <a:pt x="30" y="69"/>
                    <a:pt x="30" y="69"/>
                    <a:pt x="30" y="6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29" y="9"/>
                    <a:pt x="29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19"/>
                    <a:pt x="20" y="19"/>
                    <a:pt x="21" y="20"/>
                  </a:cubicBezTo>
                  <a:cubicBezTo>
                    <a:pt x="23" y="21"/>
                    <a:pt x="23" y="22"/>
                    <a:pt x="23" y="24"/>
                  </a:cubicBezTo>
                  <a:lnTo>
                    <a:pt x="2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1" name="Freeform 271"/>
            <p:cNvSpPr/>
            <p:nvPr/>
          </p:nvSpPr>
          <p:spPr bwMode="auto">
            <a:xfrm>
              <a:off x="996950" y="7099300"/>
              <a:ext cx="760413" cy="160338"/>
            </a:xfrm>
            <a:custGeom>
              <a:avLst/>
              <a:gdLst>
                <a:gd name="T0" fmla="*/ 108 w 271"/>
                <a:gd name="T1" fmla="*/ 52 h 57"/>
                <a:gd name="T2" fmla="*/ 100 w 271"/>
                <a:gd name="T3" fmla="*/ 13 h 57"/>
                <a:gd name="T4" fmla="*/ 89 w 271"/>
                <a:gd name="T5" fmla="*/ 12 h 57"/>
                <a:gd name="T6" fmla="*/ 88 w 271"/>
                <a:gd name="T7" fmla="*/ 29 h 57"/>
                <a:gd name="T8" fmla="*/ 52 w 271"/>
                <a:gd name="T9" fmla="*/ 20 h 57"/>
                <a:gd name="T10" fmla="*/ 52 w 271"/>
                <a:gd name="T11" fmla="*/ 13 h 57"/>
                <a:gd name="T12" fmla="*/ 43 w 271"/>
                <a:gd name="T13" fmla="*/ 22 h 57"/>
                <a:gd name="T14" fmla="*/ 16 w 271"/>
                <a:gd name="T15" fmla="*/ 40 h 57"/>
                <a:gd name="T16" fmla="*/ 4 w 271"/>
                <a:gd name="T17" fmla="*/ 9 h 57"/>
                <a:gd name="T18" fmla="*/ 19 w 271"/>
                <a:gd name="T19" fmla="*/ 32 h 57"/>
                <a:gd name="T20" fmla="*/ 33 w 271"/>
                <a:gd name="T21" fmla="*/ 22 h 57"/>
                <a:gd name="T22" fmla="*/ 58 w 271"/>
                <a:gd name="T23" fmla="*/ 6 h 57"/>
                <a:gd name="T24" fmla="*/ 61 w 271"/>
                <a:gd name="T25" fmla="*/ 21 h 57"/>
                <a:gd name="T26" fmla="*/ 80 w 271"/>
                <a:gd name="T27" fmla="*/ 25 h 57"/>
                <a:gd name="T28" fmla="*/ 80 w 271"/>
                <a:gd name="T29" fmla="*/ 9 h 57"/>
                <a:gd name="T30" fmla="*/ 107 w 271"/>
                <a:gd name="T31" fmla="*/ 7 h 57"/>
                <a:gd name="T32" fmla="*/ 113 w 271"/>
                <a:gd name="T33" fmla="*/ 45 h 57"/>
                <a:gd name="T34" fmla="*/ 135 w 271"/>
                <a:gd name="T35" fmla="*/ 34 h 57"/>
                <a:gd name="T36" fmla="*/ 136 w 271"/>
                <a:gd name="T37" fmla="*/ 12 h 57"/>
                <a:gd name="T38" fmla="*/ 154 w 271"/>
                <a:gd name="T39" fmla="*/ 8 h 57"/>
                <a:gd name="T40" fmla="*/ 166 w 271"/>
                <a:gd name="T41" fmla="*/ 20 h 57"/>
                <a:gd name="T42" fmla="*/ 170 w 271"/>
                <a:gd name="T43" fmla="*/ 14 h 57"/>
                <a:gd name="T44" fmla="*/ 193 w 271"/>
                <a:gd name="T45" fmla="*/ 4 h 57"/>
                <a:gd name="T46" fmla="*/ 203 w 271"/>
                <a:gd name="T47" fmla="*/ 27 h 57"/>
                <a:gd name="T48" fmla="*/ 222 w 271"/>
                <a:gd name="T49" fmla="*/ 35 h 57"/>
                <a:gd name="T50" fmla="*/ 223 w 271"/>
                <a:gd name="T51" fmla="*/ 22 h 57"/>
                <a:gd name="T52" fmla="*/ 241 w 271"/>
                <a:gd name="T53" fmla="*/ 4 h 57"/>
                <a:gd name="T54" fmla="*/ 254 w 271"/>
                <a:gd name="T55" fmla="*/ 20 h 57"/>
                <a:gd name="T56" fmla="*/ 257 w 271"/>
                <a:gd name="T57" fmla="*/ 26 h 57"/>
                <a:gd name="T58" fmla="*/ 270 w 271"/>
                <a:gd name="T59" fmla="*/ 28 h 57"/>
                <a:gd name="T60" fmla="*/ 253 w 271"/>
                <a:gd name="T61" fmla="*/ 34 h 57"/>
                <a:gd name="T62" fmla="*/ 245 w 271"/>
                <a:gd name="T63" fmla="*/ 21 h 57"/>
                <a:gd name="T64" fmla="*/ 238 w 271"/>
                <a:gd name="T65" fmla="*/ 13 h 57"/>
                <a:gd name="T66" fmla="*/ 231 w 271"/>
                <a:gd name="T67" fmla="*/ 18 h 57"/>
                <a:gd name="T68" fmla="*/ 229 w 271"/>
                <a:gd name="T69" fmla="*/ 40 h 57"/>
                <a:gd name="T70" fmla="*/ 193 w 271"/>
                <a:gd name="T71" fmla="*/ 26 h 57"/>
                <a:gd name="T72" fmla="*/ 188 w 271"/>
                <a:gd name="T73" fmla="*/ 12 h 57"/>
                <a:gd name="T74" fmla="*/ 179 w 271"/>
                <a:gd name="T75" fmla="*/ 15 h 57"/>
                <a:gd name="T76" fmla="*/ 168 w 271"/>
                <a:gd name="T77" fmla="*/ 29 h 57"/>
                <a:gd name="T78" fmla="*/ 149 w 271"/>
                <a:gd name="T79" fmla="*/ 15 h 57"/>
                <a:gd name="T80" fmla="*/ 144 w 271"/>
                <a:gd name="T81" fmla="*/ 17 h 57"/>
                <a:gd name="T82" fmla="*/ 145 w 271"/>
                <a:gd name="T83" fmla="*/ 33 h 57"/>
                <a:gd name="T84" fmla="*/ 123 w 271"/>
                <a:gd name="T8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57">
                  <a:moveTo>
                    <a:pt x="123" y="57"/>
                  </a:moveTo>
                  <a:cubicBezTo>
                    <a:pt x="117" y="57"/>
                    <a:pt x="112" y="55"/>
                    <a:pt x="108" y="52"/>
                  </a:cubicBezTo>
                  <a:cubicBezTo>
                    <a:pt x="101" y="47"/>
                    <a:pt x="98" y="38"/>
                    <a:pt x="101" y="28"/>
                  </a:cubicBezTo>
                  <a:cubicBezTo>
                    <a:pt x="103" y="19"/>
                    <a:pt x="101" y="15"/>
                    <a:pt x="100" y="13"/>
                  </a:cubicBezTo>
                  <a:cubicBezTo>
                    <a:pt x="98" y="12"/>
                    <a:pt x="95" y="11"/>
                    <a:pt x="91" y="11"/>
                  </a:cubicBezTo>
                  <a:cubicBezTo>
                    <a:pt x="89" y="11"/>
                    <a:pt x="89" y="12"/>
                    <a:pt x="89" y="12"/>
                  </a:cubicBezTo>
                  <a:cubicBezTo>
                    <a:pt x="88" y="14"/>
                    <a:pt x="89" y="16"/>
                    <a:pt x="89" y="19"/>
                  </a:cubicBezTo>
                  <a:cubicBezTo>
                    <a:pt x="89" y="22"/>
                    <a:pt x="89" y="26"/>
                    <a:pt x="88" y="29"/>
                  </a:cubicBezTo>
                  <a:cubicBezTo>
                    <a:pt x="84" y="36"/>
                    <a:pt x="75" y="37"/>
                    <a:pt x="68" y="36"/>
                  </a:cubicBezTo>
                  <a:cubicBezTo>
                    <a:pt x="58" y="34"/>
                    <a:pt x="52" y="28"/>
                    <a:pt x="52" y="20"/>
                  </a:cubicBezTo>
                  <a:cubicBezTo>
                    <a:pt x="52" y="20"/>
                    <a:pt x="52" y="19"/>
                    <a:pt x="52" y="18"/>
                  </a:cubicBezTo>
                  <a:cubicBezTo>
                    <a:pt x="53" y="15"/>
                    <a:pt x="53" y="14"/>
                    <a:pt x="52" y="13"/>
                  </a:cubicBezTo>
                  <a:cubicBezTo>
                    <a:pt x="50" y="12"/>
                    <a:pt x="47" y="12"/>
                    <a:pt x="45" y="13"/>
                  </a:cubicBezTo>
                  <a:cubicBezTo>
                    <a:pt x="43" y="15"/>
                    <a:pt x="42" y="17"/>
                    <a:pt x="43" y="22"/>
                  </a:cubicBezTo>
                  <a:cubicBezTo>
                    <a:pt x="43" y="26"/>
                    <a:pt x="43" y="32"/>
                    <a:pt x="38" y="37"/>
                  </a:cubicBezTo>
                  <a:cubicBezTo>
                    <a:pt x="32" y="42"/>
                    <a:pt x="23" y="43"/>
                    <a:pt x="16" y="40"/>
                  </a:cubicBezTo>
                  <a:cubicBezTo>
                    <a:pt x="3" y="36"/>
                    <a:pt x="1" y="21"/>
                    <a:pt x="0" y="15"/>
                  </a:cubicBezTo>
                  <a:cubicBezTo>
                    <a:pt x="0" y="12"/>
                    <a:pt x="1" y="10"/>
                    <a:pt x="4" y="9"/>
                  </a:cubicBezTo>
                  <a:cubicBezTo>
                    <a:pt x="6" y="9"/>
                    <a:pt x="9" y="11"/>
                    <a:pt x="9" y="13"/>
                  </a:cubicBezTo>
                  <a:cubicBezTo>
                    <a:pt x="10" y="21"/>
                    <a:pt x="12" y="29"/>
                    <a:pt x="19" y="32"/>
                  </a:cubicBezTo>
                  <a:cubicBezTo>
                    <a:pt x="23" y="33"/>
                    <a:pt x="29" y="32"/>
                    <a:pt x="31" y="30"/>
                  </a:cubicBezTo>
                  <a:cubicBezTo>
                    <a:pt x="33" y="28"/>
                    <a:pt x="33" y="26"/>
                    <a:pt x="33" y="22"/>
                  </a:cubicBezTo>
                  <a:cubicBezTo>
                    <a:pt x="33" y="17"/>
                    <a:pt x="33" y="10"/>
                    <a:pt x="40" y="5"/>
                  </a:cubicBezTo>
                  <a:cubicBezTo>
                    <a:pt x="45" y="2"/>
                    <a:pt x="53" y="2"/>
                    <a:pt x="58" y="6"/>
                  </a:cubicBezTo>
                  <a:cubicBezTo>
                    <a:pt x="62" y="10"/>
                    <a:pt x="62" y="15"/>
                    <a:pt x="62" y="19"/>
                  </a:cubicBezTo>
                  <a:cubicBezTo>
                    <a:pt x="61" y="19"/>
                    <a:pt x="61" y="20"/>
                    <a:pt x="61" y="21"/>
                  </a:cubicBezTo>
                  <a:cubicBezTo>
                    <a:pt x="61" y="25"/>
                    <a:pt x="68" y="26"/>
                    <a:pt x="70" y="27"/>
                  </a:cubicBezTo>
                  <a:cubicBezTo>
                    <a:pt x="74" y="27"/>
                    <a:pt x="78" y="27"/>
                    <a:pt x="80" y="25"/>
                  </a:cubicBezTo>
                  <a:cubicBezTo>
                    <a:pt x="80" y="24"/>
                    <a:pt x="80" y="21"/>
                    <a:pt x="80" y="19"/>
                  </a:cubicBezTo>
                  <a:cubicBezTo>
                    <a:pt x="79" y="16"/>
                    <a:pt x="79" y="13"/>
                    <a:pt x="80" y="9"/>
                  </a:cubicBezTo>
                  <a:cubicBezTo>
                    <a:pt x="81" y="7"/>
                    <a:pt x="83" y="2"/>
                    <a:pt x="90" y="2"/>
                  </a:cubicBezTo>
                  <a:cubicBezTo>
                    <a:pt x="98" y="1"/>
                    <a:pt x="103" y="3"/>
                    <a:pt x="107" y="7"/>
                  </a:cubicBezTo>
                  <a:cubicBezTo>
                    <a:pt x="111" y="12"/>
                    <a:pt x="112" y="20"/>
                    <a:pt x="110" y="30"/>
                  </a:cubicBezTo>
                  <a:cubicBezTo>
                    <a:pt x="108" y="37"/>
                    <a:pt x="109" y="42"/>
                    <a:pt x="113" y="45"/>
                  </a:cubicBezTo>
                  <a:cubicBezTo>
                    <a:pt x="118" y="48"/>
                    <a:pt x="125" y="49"/>
                    <a:pt x="130" y="46"/>
                  </a:cubicBezTo>
                  <a:cubicBezTo>
                    <a:pt x="134" y="44"/>
                    <a:pt x="136" y="40"/>
                    <a:pt x="135" y="34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1"/>
                    <a:pt x="133" y="17"/>
                    <a:pt x="136" y="12"/>
                  </a:cubicBezTo>
                  <a:cubicBezTo>
                    <a:pt x="138" y="9"/>
                    <a:pt x="141" y="7"/>
                    <a:pt x="145" y="6"/>
                  </a:cubicBezTo>
                  <a:cubicBezTo>
                    <a:pt x="148" y="5"/>
                    <a:pt x="151" y="6"/>
                    <a:pt x="154" y="8"/>
                  </a:cubicBezTo>
                  <a:cubicBezTo>
                    <a:pt x="157" y="10"/>
                    <a:pt x="158" y="13"/>
                    <a:pt x="160" y="16"/>
                  </a:cubicBezTo>
                  <a:cubicBezTo>
                    <a:pt x="161" y="20"/>
                    <a:pt x="162" y="21"/>
                    <a:pt x="166" y="20"/>
                  </a:cubicBezTo>
                  <a:cubicBezTo>
                    <a:pt x="168" y="19"/>
                    <a:pt x="169" y="18"/>
                    <a:pt x="170" y="16"/>
                  </a:cubicBezTo>
                  <a:cubicBezTo>
                    <a:pt x="170" y="16"/>
                    <a:pt x="170" y="15"/>
                    <a:pt x="170" y="14"/>
                  </a:cubicBezTo>
                  <a:cubicBezTo>
                    <a:pt x="170" y="12"/>
                    <a:pt x="170" y="10"/>
                    <a:pt x="172" y="8"/>
                  </a:cubicBezTo>
                  <a:cubicBezTo>
                    <a:pt x="175" y="1"/>
                    <a:pt x="186" y="0"/>
                    <a:pt x="193" y="4"/>
                  </a:cubicBezTo>
                  <a:cubicBezTo>
                    <a:pt x="198" y="7"/>
                    <a:pt x="202" y="12"/>
                    <a:pt x="203" y="19"/>
                  </a:cubicBezTo>
                  <a:cubicBezTo>
                    <a:pt x="203" y="22"/>
                    <a:pt x="203" y="25"/>
                    <a:pt x="203" y="27"/>
                  </a:cubicBezTo>
                  <a:cubicBezTo>
                    <a:pt x="202" y="36"/>
                    <a:pt x="202" y="39"/>
                    <a:pt x="209" y="40"/>
                  </a:cubicBezTo>
                  <a:cubicBezTo>
                    <a:pt x="214" y="40"/>
                    <a:pt x="219" y="39"/>
                    <a:pt x="222" y="35"/>
                  </a:cubicBezTo>
                  <a:cubicBezTo>
                    <a:pt x="225" y="32"/>
                    <a:pt x="225" y="28"/>
                    <a:pt x="224" y="25"/>
                  </a:cubicBezTo>
                  <a:cubicBezTo>
                    <a:pt x="224" y="24"/>
                    <a:pt x="223" y="23"/>
                    <a:pt x="223" y="22"/>
                  </a:cubicBezTo>
                  <a:cubicBezTo>
                    <a:pt x="221" y="18"/>
                    <a:pt x="218" y="13"/>
                    <a:pt x="222" y="7"/>
                  </a:cubicBezTo>
                  <a:cubicBezTo>
                    <a:pt x="227" y="2"/>
                    <a:pt x="235" y="2"/>
                    <a:pt x="241" y="4"/>
                  </a:cubicBezTo>
                  <a:cubicBezTo>
                    <a:pt x="251" y="7"/>
                    <a:pt x="254" y="13"/>
                    <a:pt x="254" y="17"/>
                  </a:cubicBezTo>
                  <a:cubicBezTo>
                    <a:pt x="254" y="18"/>
                    <a:pt x="254" y="19"/>
                    <a:pt x="254" y="20"/>
                  </a:cubicBezTo>
                  <a:cubicBezTo>
                    <a:pt x="254" y="22"/>
                    <a:pt x="254" y="23"/>
                    <a:pt x="255" y="24"/>
                  </a:cubicBezTo>
                  <a:cubicBezTo>
                    <a:pt x="255" y="24"/>
                    <a:pt x="256" y="25"/>
                    <a:pt x="257" y="26"/>
                  </a:cubicBezTo>
                  <a:cubicBezTo>
                    <a:pt x="259" y="27"/>
                    <a:pt x="262" y="27"/>
                    <a:pt x="263" y="26"/>
                  </a:cubicBezTo>
                  <a:cubicBezTo>
                    <a:pt x="266" y="25"/>
                    <a:pt x="268" y="26"/>
                    <a:pt x="270" y="28"/>
                  </a:cubicBezTo>
                  <a:cubicBezTo>
                    <a:pt x="271" y="30"/>
                    <a:pt x="270" y="33"/>
                    <a:pt x="268" y="34"/>
                  </a:cubicBezTo>
                  <a:cubicBezTo>
                    <a:pt x="263" y="36"/>
                    <a:pt x="258" y="36"/>
                    <a:pt x="253" y="34"/>
                  </a:cubicBezTo>
                  <a:cubicBezTo>
                    <a:pt x="249" y="33"/>
                    <a:pt x="247" y="30"/>
                    <a:pt x="246" y="26"/>
                  </a:cubicBezTo>
                  <a:cubicBezTo>
                    <a:pt x="245" y="24"/>
                    <a:pt x="245" y="22"/>
                    <a:pt x="245" y="21"/>
                  </a:cubicBezTo>
                  <a:cubicBezTo>
                    <a:pt x="245" y="20"/>
                    <a:pt x="245" y="19"/>
                    <a:pt x="245" y="18"/>
                  </a:cubicBezTo>
                  <a:cubicBezTo>
                    <a:pt x="245" y="17"/>
                    <a:pt x="244" y="15"/>
                    <a:pt x="238" y="13"/>
                  </a:cubicBezTo>
                  <a:cubicBezTo>
                    <a:pt x="234" y="11"/>
                    <a:pt x="231" y="12"/>
                    <a:pt x="230" y="13"/>
                  </a:cubicBezTo>
                  <a:cubicBezTo>
                    <a:pt x="229" y="14"/>
                    <a:pt x="230" y="16"/>
                    <a:pt x="231" y="18"/>
                  </a:cubicBezTo>
                  <a:cubicBezTo>
                    <a:pt x="232" y="19"/>
                    <a:pt x="232" y="21"/>
                    <a:pt x="233" y="22"/>
                  </a:cubicBezTo>
                  <a:cubicBezTo>
                    <a:pt x="235" y="28"/>
                    <a:pt x="234" y="35"/>
                    <a:pt x="229" y="40"/>
                  </a:cubicBezTo>
                  <a:cubicBezTo>
                    <a:pt x="224" y="47"/>
                    <a:pt x="216" y="50"/>
                    <a:pt x="207" y="49"/>
                  </a:cubicBezTo>
                  <a:cubicBezTo>
                    <a:pt x="192" y="46"/>
                    <a:pt x="193" y="33"/>
                    <a:pt x="193" y="26"/>
                  </a:cubicBezTo>
                  <a:cubicBezTo>
                    <a:pt x="194" y="24"/>
                    <a:pt x="194" y="22"/>
                    <a:pt x="194" y="20"/>
                  </a:cubicBezTo>
                  <a:cubicBezTo>
                    <a:pt x="193" y="18"/>
                    <a:pt x="192" y="14"/>
                    <a:pt x="188" y="12"/>
                  </a:cubicBezTo>
                  <a:cubicBezTo>
                    <a:pt x="185" y="10"/>
                    <a:pt x="181" y="11"/>
                    <a:pt x="180" y="13"/>
                  </a:cubicBezTo>
                  <a:cubicBezTo>
                    <a:pt x="179" y="13"/>
                    <a:pt x="179" y="14"/>
                    <a:pt x="179" y="15"/>
                  </a:cubicBezTo>
                  <a:cubicBezTo>
                    <a:pt x="179" y="16"/>
                    <a:pt x="179" y="18"/>
                    <a:pt x="178" y="19"/>
                  </a:cubicBezTo>
                  <a:cubicBezTo>
                    <a:pt x="177" y="24"/>
                    <a:pt x="173" y="27"/>
                    <a:pt x="168" y="29"/>
                  </a:cubicBezTo>
                  <a:cubicBezTo>
                    <a:pt x="156" y="31"/>
                    <a:pt x="153" y="24"/>
                    <a:pt x="151" y="20"/>
                  </a:cubicBezTo>
                  <a:cubicBezTo>
                    <a:pt x="150" y="18"/>
                    <a:pt x="150" y="16"/>
                    <a:pt x="149" y="15"/>
                  </a:cubicBezTo>
                  <a:cubicBezTo>
                    <a:pt x="148" y="15"/>
                    <a:pt x="147" y="15"/>
                    <a:pt x="147" y="15"/>
                  </a:cubicBezTo>
                  <a:cubicBezTo>
                    <a:pt x="145" y="15"/>
                    <a:pt x="144" y="16"/>
                    <a:pt x="144" y="17"/>
                  </a:cubicBezTo>
                  <a:cubicBezTo>
                    <a:pt x="143" y="18"/>
                    <a:pt x="143" y="21"/>
                    <a:pt x="143" y="2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43"/>
                    <a:pt x="142" y="50"/>
                    <a:pt x="134" y="54"/>
                  </a:cubicBezTo>
                  <a:cubicBezTo>
                    <a:pt x="131" y="56"/>
                    <a:pt x="127" y="57"/>
                    <a:pt x="12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2" name="Freeform 272"/>
            <p:cNvSpPr/>
            <p:nvPr/>
          </p:nvSpPr>
          <p:spPr bwMode="auto">
            <a:xfrm>
              <a:off x="1077913" y="6854825"/>
              <a:ext cx="592138" cy="130175"/>
            </a:xfrm>
            <a:custGeom>
              <a:avLst/>
              <a:gdLst>
                <a:gd name="T0" fmla="*/ 109 w 211"/>
                <a:gd name="T1" fmla="*/ 44 h 46"/>
                <a:gd name="T2" fmla="*/ 98 w 211"/>
                <a:gd name="T3" fmla="*/ 15 h 46"/>
                <a:gd name="T4" fmla="*/ 96 w 211"/>
                <a:gd name="T5" fmla="*/ 14 h 46"/>
                <a:gd name="T6" fmla="*/ 80 w 211"/>
                <a:gd name="T7" fmla="*/ 25 h 46"/>
                <a:gd name="T8" fmla="*/ 71 w 211"/>
                <a:gd name="T9" fmla="*/ 14 h 46"/>
                <a:gd name="T10" fmla="*/ 66 w 211"/>
                <a:gd name="T11" fmla="*/ 12 h 46"/>
                <a:gd name="T12" fmla="*/ 62 w 211"/>
                <a:gd name="T13" fmla="*/ 22 h 46"/>
                <a:gd name="T14" fmla="*/ 33 w 211"/>
                <a:gd name="T15" fmla="*/ 34 h 46"/>
                <a:gd name="T16" fmla="*/ 31 w 211"/>
                <a:gd name="T17" fmla="*/ 16 h 46"/>
                <a:gd name="T18" fmla="*/ 27 w 211"/>
                <a:gd name="T19" fmla="*/ 12 h 46"/>
                <a:gd name="T20" fmla="*/ 22 w 211"/>
                <a:gd name="T21" fmla="*/ 18 h 46"/>
                <a:gd name="T22" fmla="*/ 16 w 211"/>
                <a:gd name="T23" fmla="*/ 29 h 46"/>
                <a:gd name="T24" fmla="*/ 2 w 211"/>
                <a:gd name="T25" fmla="*/ 23 h 46"/>
                <a:gd name="T26" fmla="*/ 12 w 211"/>
                <a:gd name="T27" fmla="*/ 21 h 46"/>
                <a:gd name="T28" fmla="*/ 13 w 211"/>
                <a:gd name="T29" fmla="*/ 17 h 46"/>
                <a:gd name="T30" fmla="*/ 24 w 211"/>
                <a:gd name="T31" fmla="*/ 4 h 46"/>
                <a:gd name="T32" fmla="*/ 39 w 211"/>
                <a:gd name="T33" fmla="*/ 19 h 46"/>
                <a:gd name="T34" fmla="*/ 40 w 211"/>
                <a:gd name="T35" fmla="*/ 28 h 46"/>
                <a:gd name="T36" fmla="*/ 53 w 211"/>
                <a:gd name="T37" fmla="*/ 23 h 46"/>
                <a:gd name="T38" fmla="*/ 61 w 211"/>
                <a:gd name="T39" fmla="*/ 4 h 46"/>
                <a:gd name="T40" fmla="*/ 80 w 211"/>
                <a:gd name="T41" fmla="*/ 13 h 46"/>
                <a:gd name="T42" fmla="*/ 83 w 211"/>
                <a:gd name="T43" fmla="*/ 16 h 46"/>
                <a:gd name="T44" fmla="*/ 91 w 211"/>
                <a:gd name="T45" fmla="*/ 7 h 46"/>
                <a:gd name="T46" fmla="*/ 106 w 211"/>
                <a:gd name="T47" fmla="*/ 11 h 46"/>
                <a:gd name="T48" fmla="*/ 113 w 211"/>
                <a:gd name="T49" fmla="*/ 36 h 46"/>
                <a:gd name="T50" fmla="*/ 125 w 211"/>
                <a:gd name="T51" fmla="*/ 30 h 46"/>
                <a:gd name="T52" fmla="*/ 140 w 211"/>
                <a:gd name="T53" fmla="*/ 2 h 46"/>
                <a:gd name="T54" fmla="*/ 150 w 211"/>
                <a:gd name="T55" fmla="*/ 21 h 46"/>
                <a:gd name="T56" fmla="*/ 162 w 211"/>
                <a:gd name="T57" fmla="*/ 18 h 46"/>
                <a:gd name="T58" fmla="*/ 165 w 211"/>
                <a:gd name="T59" fmla="*/ 6 h 46"/>
                <a:gd name="T60" fmla="*/ 185 w 211"/>
                <a:gd name="T61" fmla="*/ 19 h 46"/>
                <a:gd name="T62" fmla="*/ 195 w 211"/>
                <a:gd name="T63" fmla="*/ 25 h 46"/>
                <a:gd name="T64" fmla="*/ 207 w 211"/>
                <a:gd name="T65" fmla="*/ 8 h 46"/>
                <a:gd name="T66" fmla="*/ 198 w 211"/>
                <a:gd name="T67" fmla="*/ 34 h 46"/>
                <a:gd name="T68" fmla="*/ 176 w 211"/>
                <a:gd name="T69" fmla="*/ 18 h 46"/>
                <a:gd name="T70" fmla="*/ 171 w 211"/>
                <a:gd name="T71" fmla="*/ 13 h 46"/>
                <a:gd name="T72" fmla="*/ 171 w 211"/>
                <a:gd name="T73" fmla="*/ 18 h 46"/>
                <a:gd name="T74" fmla="*/ 142 w 211"/>
                <a:gd name="T75" fmla="*/ 25 h 46"/>
                <a:gd name="T76" fmla="*/ 141 w 211"/>
                <a:gd name="T77" fmla="*/ 11 h 46"/>
                <a:gd name="T78" fmla="*/ 135 w 211"/>
                <a:gd name="T79" fmla="*/ 13 h 46"/>
                <a:gd name="T80" fmla="*/ 128 w 211"/>
                <a:gd name="T8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46">
                  <a:moveTo>
                    <a:pt x="118" y="46"/>
                  </a:moveTo>
                  <a:cubicBezTo>
                    <a:pt x="115" y="46"/>
                    <a:pt x="112" y="46"/>
                    <a:pt x="109" y="44"/>
                  </a:cubicBezTo>
                  <a:cubicBezTo>
                    <a:pt x="105" y="42"/>
                    <a:pt x="98" y="36"/>
                    <a:pt x="98" y="21"/>
                  </a:cubicBezTo>
                  <a:cubicBezTo>
                    <a:pt x="99" y="18"/>
                    <a:pt x="99" y="16"/>
                    <a:pt x="98" y="15"/>
                  </a:cubicBezTo>
                  <a:cubicBezTo>
                    <a:pt x="98" y="15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5"/>
                    <a:pt x="95" y="16"/>
                    <a:pt x="95" y="17"/>
                  </a:cubicBezTo>
                  <a:cubicBezTo>
                    <a:pt x="93" y="21"/>
                    <a:pt x="90" y="27"/>
                    <a:pt x="80" y="25"/>
                  </a:cubicBezTo>
                  <a:cubicBezTo>
                    <a:pt x="76" y="24"/>
                    <a:pt x="73" y="21"/>
                    <a:pt x="72" y="17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1" y="12"/>
                    <a:pt x="71" y="12"/>
                  </a:cubicBezTo>
                  <a:cubicBezTo>
                    <a:pt x="70" y="11"/>
                    <a:pt x="68" y="11"/>
                    <a:pt x="66" y="12"/>
                  </a:cubicBezTo>
                  <a:cubicBezTo>
                    <a:pt x="63" y="13"/>
                    <a:pt x="62" y="16"/>
                    <a:pt x="62" y="18"/>
                  </a:cubicBezTo>
                  <a:cubicBezTo>
                    <a:pt x="62" y="19"/>
                    <a:pt x="62" y="20"/>
                    <a:pt x="62" y="22"/>
                  </a:cubicBezTo>
                  <a:cubicBezTo>
                    <a:pt x="63" y="28"/>
                    <a:pt x="64" y="39"/>
                    <a:pt x="50" y="41"/>
                  </a:cubicBezTo>
                  <a:cubicBezTo>
                    <a:pt x="43" y="42"/>
                    <a:pt x="37" y="39"/>
                    <a:pt x="33" y="34"/>
                  </a:cubicBezTo>
                  <a:cubicBezTo>
                    <a:pt x="29" y="30"/>
                    <a:pt x="28" y="24"/>
                    <a:pt x="30" y="18"/>
                  </a:cubicBezTo>
                  <a:cubicBezTo>
                    <a:pt x="30" y="17"/>
                    <a:pt x="31" y="17"/>
                    <a:pt x="31" y="16"/>
                  </a:cubicBezTo>
                  <a:cubicBezTo>
                    <a:pt x="32" y="15"/>
                    <a:pt x="32" y="13"/>
                    <a:pt x="32" y="12"/>
                  </a:cubicBezTo>
                  <a:cubicBezTo>
                    <a:pt x="32" y="12"/>
                    <a:pt x="30" y="11"/>
                    <a:pt x="27" y="12"/>
                  </a:cubicBezTo>
                  <a:cubicBezTo>
                    <a:pt x="23" y="14"/>
                    <a:pt x="23" y="15"/>
                    <a:pt x="23" y="16"/>
                  </a:cubicBezTo>
                  <a:cubicBezTo>
                    <a:pt x="23" y="17"/>
                    <a:pt x="23" y="17"/>
                    <a:pt x="22" y="18"/>
                  </a:cubicBezTo>
                  <a:cubicBezTo>
                    <a:pt x="22" y="19"/>
                    <a:pt x="22" y="21"/>
                    <a:pt x="22" y="22"/>
                  </a:cubicBezTo>
                  <a:cubicBezTo>
                    <a:pt x="21" y="25"/>
                    <a:pt x="19" y="28"/>
                    <a:pt x="16" y="29"/>
                  </a:cubicBezTo>
                  <a:cubicBezTo>
                    <a:pt x="12" y="31"/>
                    <a:pt x="7" y="31"/>
                    <a:pt x="3" y="29"/>
                  </a:cubicBezTo>
                  <a:cubicBezTo>
                    <a:pt x="1" y="28"/>
                    <a:pt x="0" y="25"/>
                    <a:pt x="2" y="23"/>
                  </a:cubicBezTo>
                  <a:cubicBezTo>
                    <a:pt x="3" y="21"/>
                    <a:pt x="6" y="20"/>
                    <a:pt x="8" y="21"/>
                  </a:cubicBezTo>
                  <a:cubicBezTo>
                    <a:pt x="9" y="22"/>
                    <a:pt x="11" y="22"/>
                    <a:pt x="12" y="21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3" y="19"/>
                    <a:pt x="13" y="18"/>
                    <a:pt x="13" y="17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4" y="11"/>
                    <a:pt x="16" y="6"/>
                    <a:pt x="24" y="4"/>
                  </a:cubicBezTo>
                  <a:cubicBezTo>
                    <a:pt x="29" y="2"/>
                    <a:pt x="36" y="2"/>
                    <a:pt x="40" y="7"/>
                  </a:cubicBezTo>
                  <a:cubicBezTo>
                    <a:pt x="43" y="11"/>
                    <a:pt x="41" y="16"/>
                    <a:pt x="39" y="19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8" y="24"/>
                    <a:pt x="38" y="26"/>
                    <a:pt x="40" y="28"/>
                  </a:cubicBezTo>
                  <a:cubicBezTo>
                    <a:pt x="42" y="31"/>
                    <a:pt x="45" y="32"/>
                    <a:pt x="49" y="32"/>
                  </a:cubicBezTo>
                  <a:cubicBezTo>
                    <a:pt x="53" y="31"/>
                    <a:pt x="54" y="30"/>
                    <a:pt x="53" y="23"/>
                  </a:cubicBezTo>
                  <a:cubicBezTo>
                    <a:pt x="53" y="21"/>
                    <a:pt x="53" y="19"/>
                    <a:pt x="53" y="17"/>
                  </a:cubicBezTo>
                  <a:cubicBezTo>
                    <a:pt x="54" y="11"/>
                    <a:pt x="57" y="6"/>
                    <a:pt x="61" y="4"/>
                  </a:cubicBezTo>
                  <a:cubicBezTo>
                    <a:pt x="67" y="0"/>
                    <a:pt x="76" y="2"/>
                    <a:pt x="79" y="8"/>
                  </a:cubicBezTo>
                  <a:cubicBezTo>
                    <a:pt x="80" y="9"/>
                    <a:pt x="80" y="11"/>
                    <a:pt x="80" y="13"/>
                  </a:cubicBezTo>
                  <a:cubicBezTo>
                    <a:pt x="80" y="13"/>
                    <a:pt x="80" y="14"/>
                    <a:pt x="80" y="14"/>
                  </a:cubicBezTo>
                  <a:cubicBezTo>
                    <a:pt x="81" y="15"/>
                    <a:pt x="82" y="16"/>
                    <a:pt x="83" y="16"/>
                  </a:cubicBezTo>
                  <a:cubicBezTo>
                    <a:pt x="85" y="17"/>
                    <a:pt x="85" y="17"/>
                    <a:pt x="86" y="14"/>
                  </a:cubicBezTo>
                  <a:cubicBezTo>
                    <a:pt x="87" y="11"/>
                    <a:pt x="88" y="9"/>
                    <a:pt x="91" y="7"/>
                  </a:cubicBezTo>
                  <a:cubicBezTo>
                    <a:pt x="93" y="5"/>
                    <a:pt x="96" y="5"/>
                    <a:pt x="99" y="5"/>
                  </a:cubicBezTo>
                  <a:cubicBezTo>
                    <a:pt x="102" y="6"/>
                    <a:pt x="105" y="8"/>
                    <a:pt x="106" y="11"/>
                  </a:cubicBezTo>
                  <a:cubicBezTo>
                    <a:pt x="108" y="14"/>
                    <a:pt x="108" y="19"/>
                    <a:pt x="108" y="21"/>
                  </a:cubicBezTo>
                  <a:cubicBezTo>
                    <a:pt x="107" y="28"/>
                    <a:pt x="109" y="34"/>
                    <a:pt x="113" y="36"/>
                  </a:cubicBezTo>
                  <a:cubicBezTo>
                    <a:pt x="116" y="38"/>
                    <a:pt x="120" y="38"/>
                    <a:pt x="123" y="36"/>
                  </a:cubicBezTo>
                  <a:cubicBezTo>
                    <a:pt x="124" y="35"/>
                    <a:pt x="126" y="33"/>
                    <a:pt x="125" y="30"/>
                  </a:cubicBezTo>
                  <a:cubicBezTo>
                    <a:pt x="124" y="24"/>
                    <a:pt x="123" y="13"/>
                    <a:pt x="128" y="7"/>
                  </a:cubicBezTo>
                  <a:cubicBezTo>
                    <a:pt x="130" y="4"/>
                    <a:pt x="134" y="2"/>
                    <a:pt x="140" y="2"/>
                  </a:cubicBezTo>
                  <a:cubicBezTo>
                    <a:pt x="151" y="3"/>
                    <a:pt x="150" y="13"/>
                    <a:pt x="150" y="17"/>
                  </a:cubicBezTo>
                  <a:cubicBezTo>
                    <a:pt x="150" y="18"/>
                    <a:pt x="150" y="20"/>
                    <a:pt x="150" y="21"/>
                  </a:cubicBezTo>
                  <a:cubicBezTo>
                    <a:pt x="150" y="22"/>
                    <a:pt x="153" y="22"/>
                    <a:pt x="156" y="22"/>
                  </a:cubicBezTo>
                  <a:cubicBezTo>
                    <a:pt x="157" y="21"/>
                    <a:pt x="162" y="20"/>
                    <a:pt x="162" y="18"/>
                  </a:cubicBezTo>
                  <a:cubicBezTo>
                    <a:pt x="162" y="17"/>
                    <a:pt x="162" y="17"/>
                    <a:pt x="162" y="16"/>
                  </a:cubicBezTo>
                  <a:cubicBezTo>
                    <a:pt x="161" y="14"/>
                    <a:pt x="161" y="9"/>
                    <a:pt x="165" y="6"/>
                  </a:cubicBezTo>
                  <a:cubicBezTo>
                    <a:pt x="169" y="2"/>
                    <a:pt x="176" y="2"/>
                    <a:pt x="180" y="5"/>
                  </a:cubicBezTo>
                  <a:cubicBezTo>
                    <a:pt x="186" y="9"/>
                    <a:pt x="185" y="15"/>
                    <a:pt x="185" y="19"/>
                  </a:cubicBezTo>
                  <a:cubicBezTo>
                    <a:pt x="185" y="22"/>
                    <a:pt x="185" y="23"/>
                    <a:pt x="187" y="24"/>
                  </a:cubicBezTo>
                  <a:cubicBezTo>
                    <a:pt x="188" y="26"/>
                    <a:pt x="192" y="27"/>
                    <a:pt x="195" y="25"/>
                  </a:cubicBezTo>
                  <a:cubicBezTo>
                    <a:pt x="200" y="24"/>
                    <a:pt x="201" y="17"/>
                    <a:pt x="202" y="12"/>
                  </a:cubicBezTo>
                  <a:cubicBezTo>
                    <a:pt x="202" y="9"/>
                    <a:pt x="205" y="8"/>
                    <a:pt x="207" y="8"/>
                  </a:cubicBezTo>
                  <a:cubicBezTo>
                    <a:pt x="210" y="8"/>
                    <a:pt x="211" y="11"/>
                    <a:pt x="211" y="13"/>
                  </a:cubicBezTo>
                  <a:cubicBezTo>
                    <a:pt x="210" y="19"/>
                    <a:pt x="209" y="30"/>
                    <a:pt x="198" y="34"/>
                  </a:cubicBezTo>
                  <a:cubicBezTo>
                    <a:pt x="192" y="36"/>
                    <a:pt x="185" y="35"/>
                    <a:pt x="180" y="31"/>
                  </a:cubicBezTo>
                  <a:cubicBezTo>
                    <a:pt x="176" y="27"/>
                    <a:pt x="176" y="22"/>
                    <a:pt x="176" y="18"/>
                  </a:cubicBezTo>
                  <a:cubicBezTo>
                    <a:pt x="176" y="15"/>
                    <a:pt x="176" y="14"/>
                    <a:pt x="175" y="13"/>
                  </a:cubicBezTo>
                  <a:cubicBezTo>
                    <a:pt x="174" y="12"/>
                    <a:pt x="172" y="12"/>
                    <a:pt x="171" y="13"/>
                  </a:cubicBezTo>
                  <a:cubicBezTo>
                    <a:pt x="171" y="13"/>
                    <a:pt x="171" y="14"/>
                    <a:pt x="171" y="16"/>
                  </a:cubicBezTo>
                  <a:cubicBezTo>
                    <a:pt x="171" y="16"/>
                    <a:pt x="171" y="17"/>
                    <a:pt x="171" y="18"/>
                  </a:cubicBezTo>
                  <a:cubicBezTo>
                    <a:pt x="171" y="24"/>
                    <a:pt x="166" y="29"/>
                    <a:pt x="158" y="31"/>
                  </a:cubicBezTo>
                  <a:cubicBezTo>
                    <a:pt x="151" y="32"/>
                    <a:pt x="144" y="30"/>
                    <a:pt x="142" y="25"/>
                  </a:cubicBezTo>
                  <a:cubicBezTo>
                    <a:pt x="140" y="22"/>
                    <a:pt x="140" y="19"/>
                    <a:pt x="141" y="16"/>
                  </a:cubicBezTo>
                  <a:cubicBezTo>
                    <a:pt x="141" y="15"/>
                    <a:pt x="141" y="12"/>
                    <a:pt x="141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7" y="11"/>
                    <a:pt x="136" y="12"/>
                    <a:pt x="135" y="13"/>
                  </a:cubicBezTo>
                  <a:cubicBezTo>
                    <a:pt x="133" y="15"/>
                    <a:pt x="133" y="23"/>
                    <a:pt x="134" y="29"/>
                  </a:cubicBezTo>
                  <a:cubicBezTo>
                    <a:pt x="135" y="34"/>
                    <a:pt x="133" y="40"/>
                    <a:pt x="128" y="43"/>
                  </a:cubicBezTo>
                  <a:cubicBezTo>
                    <a:pt x="125" y="45"/>
                    <a:pt x="122" y="46"/>
                    <a:pt x="11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3" name="Freeform 273"/>
            <p:cNvSpPr/>
            <p:nvPr/>
          </p:nvSpPr>
          <p:spPr bwMode="auto">
            <a:xfrm>
              <a:off x="1223963" y="6670675"/>
              <a:ext cx="306388" cy="84138"/>
            </a:xfrm>
            <a:custGeom>
              <a:avLst/>
              <a:gdLst>
                <a:gd name="T0" fmla="*/ 52 w 109"/>
                <a:gd name="T1" fmla="*/ 30 h 30"/>
                <a:gd name="T2" fmla="*/ 33 w 109"/>
                <a:gd name="T3" fmla="*/ 22 h 30"/>
                <a:gd name="T4" fmla="*/ 33 w 109"/>
                <a:gd name="T5" fmla="*/ 12 h 30"/>
                <a:gd name="T6" fmla="*/ 34 w 109"/>
                <a:gd name="T7" fmla="*/ 10 h 30"/>
                <a:gd name="T8" fmla="*/ 28 w 109"/>
                <a:gd name="T9" fmla="*/ 11 h 30"/>
                <a:gd name="T10" fmla="*/ 23 w 109"/>
                <a:gd name="T11" fmla="*/ 12 h 30"/>
                <a:gd name="T12" fmla="*/ 23 w 109"/>
                <a:gd name="T13" fmla="*/ 12 h 30"/>
                <a:gd name="T14" fmla="*/ 23 w 109"/>
                <a:gd name="T15" fmla="*/ 13 h 30"/>
                <a:gd name="T16" fmla="*/ 22 w 109"/>
                <a:gd name="T17" fmla="*/ 17 h 30"/>
                <a:gd name="T18" fmla="*/ 3 w 109"/>
                <a:gd name="T19" fmla="*/ 22 h 30"/>
                <a:gd name="T20" fmla="*/ 0 w 109"/>
                <a:gd name="T21" fmla="*/ 16 h 30"/>
                <a:gd name="T22" fmla="*/ 6 w 109"/>
                <a:gd name="T23" fmla="*/ 14 h 30"/>
                <a:gd name="T24" fmla="*/ 14 w 109"/>
                <a:gd name="T25" fmla="*/ 13 h 30"/>
                <a:gd name="T26" fmla="*/ 14 w 109"/>
                <a:gd name="T27" fmla="*/ 12 h 30"/>
                <a:gd name="T28" fmla="*/ 14 w 109"/>
                <a:gd name="T29" fmla="*/ 11 h 30"/>
                <a:gd name="T30" fmla="*/ 26 w 109"/>
                <a:gd name="T31" fmla="*/ 2 h 30"/>
                <a:gd name="T32" fmla="*/ 42 w 109"/>
                <a:gd name="T33" fmla="*/ 3 h 30"/>
                <a:gd name="T34" fmla="*/ 42 w 109"/>
                <a:gd name="T35" fmla="*/ 15 h 30"/>
                <a:gd name="T36" fmla="*/ 41 w 109"/>
                <a:gd name="T37" fmla="*/ 17 h 30"/>
                <a:gd name="T38" fmla="*/ 41 w 109"/>
                <a:gd name="T39" fmla="*/ 17 h 30"/>
                <a:gd name="T40" fmla="*/ 54 w 109"/>
                <a:gd name="T41" fmla="*/ 21 h 30"/>
                <a:gd name="T42" fmla="*/ 59 w 109"/>
                <a:gd name="T43" fmla="*/ 20 h 30"/>
                <a:gd name="T44" fmla="*/ 59 w 109"/>
                <a:gd name="T45" fmla="*/ 17 h 30"/>
                <a:gd name="T46" fmla="*/ 58 w 109"/>
                <a:gd name="T47" fmla="*/ 12 h 30"/>
                <a:gd name="T48" fmla="*/ 68 w 109"/>
                <a:gd name="T49" fmla="*/ 1 h 30"/>
                <a:gd name="T50" fmla="*/ 86 w 109"/>
                <a:gd name="T51" fmla="*/ 4 h 30"/>
                <a:gd name="T52" fmla="*/ 88 w 109"/>
                <a:gd name="T53" fmla="*/ 9 h 30"/>
                <a:gd name="T54" fmla="*/ 88 w 109"/>
                <a:gd name="T55" fmla="*/ 9 h 30"/>
                <a:gd name="T56" fmla="*/ 91 w 109"/>
                <a:gd name="T57" fmla="*/ 10 h 30"/>
                <a:gd name="T58" fmla="*/ 99 w 109"/>
                <a:gd name="T59" fmla="*/ 6 h 30"/>
                <a:gd name="T60" fmla="*/ 105 w 109"/>
                <a:gd name="T61" fmla="*/ 4 h 30"/>
                <a:gd name="T62" fmla="*/ 108 w 109"/>
                <a:gd name="T63" fmla="*/ 10 h 30"/>
                <a:gd name="T64" fmla="*/ 89 w 109"/>
                <a:gd name="T65" fmla="*/ 19 h 30"/>
                <a:gd name="T66" fmla="*/ 80 w 109"/>
                <a:gd name="T67" fmla="*/ 13 h 30"/>
                <a:gd name="T68" fmla="*/ 79 w 109"/>
                <a:gd name="T69" fmla="*/ 10 h 30"/>
                <a:gd name="T70" fmla="*/ 79 w 109"/>
                <a:gd name="T71" fmla="*/ 10 h 30"/>
                <a:gd name="T72" fmla="*/ 71 w 109"/>
                <a:gd name="T73" fmla="*/ 10 h 30"/>
                <a:gd name="T74" fmla="*/ 67 w 109"/>
                <a:gd name="T75" fmla="*/ 13 h 30"/>
                <a:gd name="T76" fmla="*/ 68 w 109"/>
                <a:gd name="T77" fmla="*/ 16 h 30"/>
                <a:gd name="T78" fmla="*/ 66 w 109"/>
                <a:gd name="T79" fmla="*/ 26 h 30"/>
                <a:gd name="T80" fmla="*/ 55 w 109"/>
                <a:gd name="T81" fmla="*/ 30 h 30"/>
                <a:gd name="T82" fmla="*/ 52 w 109"/>
                <a:gd name="T8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30">
                  <a:moveTo>
                    <a:pt x="52" y="30"/>
                  </a:moveTo>
                  <a:cubicBezTo>
                    <a:pt x="43" y="30"/>
                    <a:pt x="36" y="27"/>
                    <a:pt x="33" y="22"/>
                  </a:cubicBezTo>
                  <a:cubicBezTo>
                    <a:pt x="31" y="19"/>
                    <a:pt x="31" y="15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3" y="10"/>
                    <a:pt x="30" y="10"/>
                    <a:pt x="28" y="11"/>
                  </a:cubicBezTo>
                  <a:cubicBezTo>
                    <a:pt x="24" y="11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3" y="14"/>
                    <a:pt x="23" y="15"/>
                    <a:pt x="22" y="17"/>
                  </a:cubicBezTo>
                  <a:cubicBezTo>
                    <a:pt x="20" y="23"/>
                    <a:pt x="9" y="24"/>
                    <a:pt x="3" y="22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1" y="14"/>
                    <a:pt x="4" y="13"/>
                    <a:pt x="6" y="14"/>
                  </a:cubicBezTo>
                  <a:cubicBezTo>
                    <a:pt x="9" y="14"/>
                    <a:pt x="12" y="14"/>
                    <a:pt x="14" y="13"/>
                  </a:cubicBezTo>
                  <a:cubicBezTo>
                    <a:pt x="14" y="13"/>
                    <a:pt x="14" y="13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5" y="6"/>
                    <a:pt x="19" y="3"/>
                    <a:pt x="26" y="2"/>
                  </a:cubicBezTo>
                  <a:cubicBezTo>
                    <a:pt x="28" y="1"/>
                    <a:pt x="37" y="0"/>
                    <a:pt x="42" y="3"/>
                  </a:cubicBezTo>
                  <a:cubicBezTo>
                    <a:pt x="45" y="6"/>
                    <a:pt x="45" y="10"/>
                    <a:pt x="42" y="15"/>
                  </a:cubicBezTo>
                  <a:cubicBezTo>
                    <a:pt x="41" y="16"/>
                    <a:pt x="41" y="16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9"/>
                    <a:pt x="47" y="22"/>
                    <a:pt x="54" y="21"/>
                  </a:cubicBezTo>
                  <a:cubicBezTo>
                    <a:pt x="58" y="21"/>
                    <a:pt x="59" y="20"/>
                    <a:pt x="59" y="20"/>
                  </a:cubicBezTo>
                  <a:cubicBezTo>
                    <a:pt x="59" y="19"/>
                    <a:pt x="59" y="18"/>
                    <a:pt x="59" y="17"/>
                  </a:cubicBezTo>
                  <a:cubicBezTo>
                    <a:pt x="58" y="15"/>
                    <a:pt x="58" y="13"/>
                    <a:pt x="58" y="12"/>
                  </a:cubicBezTo>
                  <a:cubicBezTo>
                    <a:pt x="59" y="7"/>
                    <a:pt x="63" y="3"/>
                    <a:pt x="68" y="1"/>
                  </a:cubicBezTo>
                  <a:cubicBezTo>
                    <a:pt x="73" y="0"/>
                    <a:pt x="82" y="0"/>
                    <a:pt x="86" y="4"/>
                  </a:cubicBezTo>
                  <a:cubicBezTo>
                    <a:pt x="87" y="6"/>
                    <a:pt x="88" y="8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9" y="10"/>
                    <a:pt x="91" y="10"/>
                  </a:cubicBezTo>
                  <a:cubicBezTo>
                    <a:pt x="97" y="11"/>
                    <a:pt x="99" y="7"/>
                    <a:pt x="99" y="6"/>
                  </a:cubicBezTo>
                  <a:cubicBezTo>
                    <a:pt x="100" y="4"/>
                    <a:pt x="103" y="3"/>
                    <a:pt x="105" y="4"/>
                  </a:cubicBezTo>
                  <a:cubicBezTo>
                    <a:pt x="107" y="5"/>
                    <a:pt x="109" y="7"/>
                    <a:pt x="108" y="10"/>
                  </a:cubicBezTo>
                  <a:cubicBezTo>
                    <a:pt x="106" y="14"/>
                    <a:pt x="100" y="21"/>
                    <a:pt x="89" y="19"/>
                  </a:cubicBezTo>
                  <a:cubicBezTo>
                    <a:pt x="85" y="19"/>
                    <a:pt x="81" y="16"/>
                    <a:pt x="80" y="13"/>
                  </a:cubicBezTo>
                  <a:cubicBezTo>
                    <a:pt x="79" y="12"/>
                    <a:pt x="79" y="11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4" y="9"/>
                    <a:pt x="71" y="10"/>
                  </a:cubicBezTo>
                  <a:cubicBezTo>
                    <a:pt x="69" y="11"/>
                    <a:pt x="68" y="12"/>
                    <a:pt x="67" y="13"/>
                  </a:cubicBezTo>
                  <a:cubicBezTo>
                    <a:pt x="67" y="14"/>
                    <a:pt x="68" y="15"/>
                    <a:pt x="68" y="16"/>
                  </a:cubicBezTo>
                  <a:cubicBezTo>
                    <a:pt x="68" y="18"/>
                    <a:pt x="69" y="22"/>
                    <a:pt x="66" y="26"/>
                  </a:cubicBezTo>
                  <a:cubicBezTo>
                    <a:pt x="64" y="28"/>
                    <a:pt x="60" y="30"/>
                    <a:pt x="55" y="30"/>
                  </a:cubicBezTo>
                  <a:cubicBezTo>
                    <a:pt x="54" y="30"/>
                    <a:pt x="53" y="30"/>
                    <a:pt x="5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4" name="Freeform 274"/>
            <p:cNvSpPr>
              <a:spLocks noEditPoints="1"/>
            </p:cNvSpPr>
            <p:nvPr/>
          </p:nvSpPr>
          <p:spPr bwMode="auto">
            <a:xfrm>
              <a:off x="1136650" y="6762750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1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1" y="19"/>
                    <a:pt x="21" y="15"/>
                  </a:cubicBezTo>
                  <a:cubicBezTo>
                    <a:pt x="21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5" name="Freeform 275"/>
            <p:cNvSpPr>
              <a:spLocks noEditPoints="1"/>
            </p:cNvSpPr>
            <p:nvPr/>
          </p:nvSpPr>
          <p:spPr bwMode="auto">
            <a:xfrm>
              <a:off x="1322388" y="6762750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10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6" name="Freeform 276"/>
            <p:cNvSpPr>
              <a:spLocks noEditPoints="1"/>
            </p:cNvSpPr>
            <p:nvPr/>
          </p:nvSpPr>
          <p:spPr bwMode="auto">
            <a:xfrm>
              <a:off x="1019175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7" name="Freeform 277"/>
            <p:cNvSpPr>
              <a:spLocks noEditPoints="1"/>
            </p:cNvSpPr>
            <p:nvPr/>
          </p:nvSpPr>
          <p:spPr bwMode="auto">
            <a:xfrm>
              <a:off x="1176338" y="6992938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2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8" name="Freeform 278"/>
            <p:cNvSpPr>
              <a:spLocks noEditPoints="1"/>
            </p:cNvSpPr>
            <p:nvPr/>
          </p:nvSpPr>
          <p:spPr bwMode="auto">
            <a:xfrm>
              <a:off x="1330325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10 w 32"/>
                <a:gd name="T13" fmla="*/ 15 h 31"/>
                <a:gd name="T14" fmla="*/ 16 w 32"/>
                <a:gd name="T15" fmla="*/ 22 h 31"/>
                <a:gd name="T16" fmla="*/ 23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20" y="22"/>
                    <a:pt x="23" y="19"/>
                    <a:pt x="23" y="15"/>
                  </a:cubicBezTo>
                  <a:cubicBezTo>
                    <a:pt x="23" y="12"/>
                    <a:pt x="20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9" name="Freeform 279"/>
            <p:cNvSpPr>
              <a:spLocks noEditPoints="1"/>
            </p:cNvSpPr>
            <p:nvPr/>
          </p:nvSpPr>
          <p:spPr bwMode="auto">
            <a:xfrm>
              <a:off x="1487488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9 w 32"/>
                <a:gd name="T13" fmla="*/ 15 h 31"/>
                <a:gd name="T14" fmla="*/ 16 w 32"/>
                <a:gd name="T15" fmla="*/ 22 h 31"/>
                <a:gd name="T16" fmla="*/ 22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0" name="Freeform 280"/>
            <p:cNvSpPr>
              <a:spLocks noEditPoints="1"/>
            </p:cNvSpPr>
            <p:nvPr/>
          </p:nvSpPr>
          <p:spPr bwMode="auto">
            <a:xfrm>
              <a:off x="1644650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1" name="Freeform 281"/>
            <p:cNvSpPr>
              <a:spLocks noEditPoints="1"/>
            </p:cNvSpPr>
            <p:nvPr/>
          </p:nvSpPr>
          <p:spPr bwMode="auto">
            <a:xfrm>
              <a:off x="1535113" y="6762750"/>
              <a:ext cx="84138" cy="87313"/>
            </a:xfrm>
            <a:custGeom>
              <a:avLst/>
              <a:gdLst>
                <a:gd name="T0" fmla="*/ 15 w 30"/>
                <a:gd name="T1" fmla="*/ 31 h 31"/>
                <a:gd name="T2" fmla="*/ 0 w 30"/>
                <a:gd name="T3" fmla="*/ 15 h 31"/>
                <a:gd name="T4" fmla="*/ 15 w 30"/>
                <a:gd name="T5" fmla="*/ 0 h 31"/>
                <a:gd name="T6" fmla="*/ 30 w 30"/>
                <a:gd name="T7" fmla="*/ 15 h 31"/>
                <a:gd name="T8" fmla="*/ 15 w 30"/>
                <a:gd name="T9" fmla="*/ 31 h 31"/>
                <a:gd name="T10" fmla="*/ 15 w 30"/>
                <a:gd name="T11" fmla="*/ 9 h 31"/>
                <a:gd name="T12" fmla="*/ 9 w 30"/>
                <a:gd name="T13" fmla="*/ 15 h 31"/>
                <a:gd name="T14" fmla="*/ 15 w 30"/>
                <a:gd name="T15" fmla="*/ 22 h 31"/>
                <a:gd name="T16" fmla="*/ 21 w 30"/>
                <a:gd name="T17" fmla="*/ 15 h 31"/>
                <a:gd name="T18" fmla="*/ 15 w 30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0" y="7"/>
                    <a:pt x="30" y="15"/>
                  </a:cubicBezTo>
                  <a:cubicBezTo>
                    <a:pt x="30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8" y="22"/>
                    <a:pt x="21" y="19"/>
                    <a:pt x="21" y="15"/>
                  </a:cubicBezTo>
                  <a:cubicBezTo>
                    <a:pt x="21" y="12"/>
                    <a:pt x="18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02" name="Freeform 282"/>
          <p:cNvSpPr>
            <a:spLocks noEditPoints="1"/>
          </p:cNvSpPr>
          <p:nvPr/>
        </p:nvSpPr>
        <p:spPr bwMode="auto">
          <a:xfrm>
            <a:off x="7318342" y="3665671"/>
            <a:ext cx="649125" cy="64752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03" name="组合 402"/>
          <p:cNvGrpSpPr/>
          <p:nvPr/>
        </p:nvGrpSpPr>
        <p:grpSpPr>
          <a:xfrm>
            <a:off x="8257928" y="3743502"/>
            <a:ext cx="502289" cy="454147"/>
            <a:chOff x="2592388" y="6437313"/>
            <a:chExt cx="993775" cy="898525"/>
          </a:xfrm>
          <a:solidFill>
            <a:srgbClr val="FC621E"/>
          </a:solidFill>
        </p:grpSpPr>
        <p:sp>
          <p:nvSpPr>
            <p:cNvPr id="404" name="Freeform 283"/>
            <p:cNvSpPr>
              <a:spLocks noEditPoints="1"/>
            </p:cNvSpPr>
            <p:nvPr/>
          </p:nvSpPr>
          <p:spPr bwMode="auto">
            <a:xfrm>
              <a:off x="2592388" y="6773863"/>
              <a:ext cx="993775" cy="200025"/>
            </a:xfrm>
            <a:custGeom>
              <a:avLst/>
              <a:gdLst>
                <a:gd name="T0" fmla="*/ 204 w 354"/>
                <a:gd name="T1" fmla="*/ 71 h 71"/>
                <a:gd name="T2" fmla="*/ 165 w 354"/>
                <a:gd name="T3" fmla="*/ 68 h 71"/>
                <a:gd name="T4" fmla="*/ 94 w 354"/>
                <a:gd name="T5" fmla="*/ 50 h 71"/>
                <a:gd name="T6" fmla="*/ 67 w 354"/>
                <a:gd name="T7" fmla="*/ 41 h 71"/>
                <a:gd name="T8" fmla="*/ 27 w 354"/>
                <a:gd name="T9" fmla="*/ 43 h 71"/>
                <a:gd name="T10" fmla="*/ 15 w 354"/>
                <a:gd name="T11" fmla="*/ 45 h 71"/>
                <a:gd name="T12" fmla="*/ 4 w 354"/>
                <a:gd name="T13" fmla="*/ 36 h 71"/>
                <a:gd name="T14" fmla="*/ 11 w 354"/>
                <a:gd name="T15" fmla="*/ 12 h 71"/>
                <a:gd name="T16" fmla="*/ 76 w 354"/>
                <a:gd name="T17" fmla="*/ 7 h 71"/>
                <a:gd name="T18" fmla="*/ 104 w 354"/>
                <a:gd name="T19" fmla="*/ 15 h 71"/>
                <a:gd name="T20" fmla="*/ 170 w 354"/>
                <a:gd name="T21" fmla="*/ 33 h 71"/>
                <a:gd name="T22" fmla="*/ 257 w 354"/>
                <a:gd name="T23" fmla="*/ 29 h 71"/>
                <a:gd name="T24" fmla="*/ 288 w 354"/>
                <a:gd name="T25" fmla="*/ 20 h 71"/>
                <a:gd name="T26" fmla="*/ 333 w 354"/>
                <a:gd name="T27" fmla="*/ 8 h 71"/>
                <a:gd name="T28" fmla="*/ 349 w 354"/>
                <a:gd name="T29" fmla="*/ 12 h 71"/>
                <a:gd name="T30" fmla="*/ 354 w 354"/>
                <a:gd name="T31" fmla="*/ 22 h 71"/>
                <a:gd name="T32" fmla="*/ 337 w 354"/>
                <a:gd name="T33" fmla="*/ 44 h 71"/>
                <a:gd name="T34" fmla="*/ 298 w 354"/>
                <a:gd name="T35" fmla="*/ 54 h 71"/>
                <a:gd name="T36" fmla="*/ 264 w 354"/>
                <a:gd name="T37" fmla="*/ 64 h 71"/>
                <a:gd name="T38" fmla="*/ 204 w 354"/>
                <a:gd name="T39" fmla="*/ 71 h 71"/>
                <a:gd name="T40" fmla="*/ 47 w 354"/>
                <a:gd name="T41" fmla="*/ 29 h 71"/>
                <a:gd name="T42" fmla="*/ 70 w 354"/>
                <a:gd name="T43" fmla="*/ 32 h 71"/>
                <a:gd name="T44" fmla="*/ 97 w 354"/>
                <a:gd name="T45" fmla="*/ 41 h 71"/>
                <a:gd name="T46" fmla="*/ 167 w 354"/>
                <a:gd name="T47" fmla="*/ 59 h 71"/>
                <a:gd name="T48" fmla="*/ 262 w 354"/>
                <a:gd name="T49" fmla="*/ 55 h 71"/>
                <a:gd name="T50" fmla="*/ 295 w 354"/>
                <a:gd name="T51" fmla="*/ 46 h 71"/>
                <a:gd name="T52" fmla="*/ 335 w 354"/>
                <a:gd name="T53" fmla="*/ 35 h 71"/>
                <a:gd name="T54" fmla="*/ 345 w 354"/>
                <a:gd name="T55" fmla="*/ 23 h 71"/>
                <a:gd name="T56" fmla="*/ 343 w 354"/>
                <a:gd name="T57" fmla="*/ 19 h 71"/>
                <a:gd name="T58" fmla="*/ 334 w 354"/>
                <a:gd name="T59" fmla="*/ 17 h 71"/>
                <a:gd name="T60" fmla="*/ 291 w 354"/>
                <a:gd name="T61" fmla="*/ 29 h 71"/>
                <a:gd name="T62" fmla="*/ 259 w 354"/>
                <a:gd name="T63" fmla="*/ 38 h 71"/>
                <a:gd name="T64" fmla="*/ 168 w 354"/>
                <a:gd name="T65" fmla="*/ 42 h 71"/>
                <a:gd name="T66" fmla="*/ 101 w 354"/>
                <a:gd name="T67" fmla="*/ 24 h 71"/>
                <a:gd name="T68" fmla="*/ 73 w 354"/>
                <a:gd name="T69" fmla="*/ 16 h 71"/>
                <a:gd name="T70" fmla="*/ 16 w 354"/>
                <a:gd name="T71" fmla="*/ 20 h 71"/>
                <a:gd name="T72" fmla="*/ 13 w 354"/>
                <a:gd name="T73" fmla="*/ 32 h 71"/>
                <a:gd name="T74" fmla="*/ 17 w 354"/>
                <a:gd name="T75" fmla="*/ 36 h 71"/>
                <a:gd name="T76" fmla="*/ 23 w 354"/>
                <a:gd name="T77" fmla="*/ 35 h 71"/>
                <a:gd name="T78" fmla="*/ 47 w 354"/>
                <a:gd name="T79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4" h="71">
                  <a:moveTo>
                    <a:pt x="204" y="71"/>
                  </a:moveTo>
                  <a:cubicBezTo>
                    <a:pt x="191" y="71"/>
                    <a:pt x="178" y="70"/>
                    <a:pt x="165" y="68"/>
                  </a:cubicBezTo>
                  <a:cubicBezTo>
                    <a:pt x="141" y="65"/>
                    <a:pt x="117" y="57"/>
                    <a:pt x="94" y="50"/>
                  </a:cubicBezTo>
                  <a:cubicBezTo>
                    <a:pt x="85" y="47"/>
                    <a:pt x="76" y="44"/>
                    <a:pt x="67" y="41"/>
                  </a:cubicBezTo>
                  <a:cubicBezTo>
                    <a:pt x="56" y="38"/>
                    <a:pt x="40" y="36"/>
                    <a:pt x="27" y="43"/>
                  </a:cubicBezTo>
                  <a:cubicBezTo>
                    <a:pt x="23" y="45"/>
                    <a:pt x="19" y="46"/>
                    <a:pt x="15" y="45"/>
                  </a:cubicBezTo>
                  <a:cubicBezTo>
                    <a:pt x="10" y="43"/>
                    <a:pt x="7" y="40"/>
                    <a:pt x="4" y="36"/>
                  </a:cubicBezTo>
                  <a:cubicBezTo>
                    <a:pt x="0" y="27"/>
                    <a:pt x="3" y="17"/>
                    <a:pt x="11" y="12"/>
                  </a:cubicBezTo>
                  <a:cubicBezTo>
                    <a:pt x="29" y="1"/>
                    <a:pt x="51" y="0"/>
                    <a:pt x="76" y="7"/>
                  </a:cubicBezTo>
                  <a:cubicBezTo>
                    <a:pt x="85" y="10"/>
                    <a:pt x="95" y="13"/>
                    <a:pt x="104" y="15"/>
                  </a:cubicBezTo>
                  <a:cubicBezTo>
                    <a:pt x="126" y="23"/>
                    <a:pt x="147" y="30"/>
                    <a:pt x="170" y="33"/>
                  </a:cubicBezTo>
                  <a:cubicBezTo>
                    <a:pt x="199" y="37"/>
                    <a:pt x="228" y="35"/>
                    <a:pt x="257" y="29"/>
                  </a:cubicBezTo>
                  <a:cubicBezTo>
                    <a:pt x="268" y="27"/>
                    <a:pt x="278" y="24"/>
                    <a:pt x="288" y="20"/>
                  </a:cubicBezTo>
                  <a:cubicBezTo>
                    <a:pt x="303" y="15"/>
                    <a:pt x="317" y="11"/>
                    <a:pt x="333" y="8"/>
                  </a:cubicBezTo>
                  <a:cubicBezTo>
                    <a:pt x="337" y="8"/>
                    <a:pt x="344" y="7"/>
                    <a:pt x="349" y="12"/>
                  </a:cubicBezTo>
                  <a:cubicBezTo>
                    <a:pt x="351" y="13"/>
                    <a:pt x="354" y="17"/>
                    <a:pt x="354" y="22"/>
                  </a:cubicBezTo>
                  <a:cubicBezTo>
                    <a:pt x="354" y="35"/>
                    <a:pt x="348" y="42"/>
                    <a:pt x="337" y="44"/>
                  </a:cubicBezTo>
                  <a:cubicBezTo>
                    <a:pt x="324" y="46"/>
                    <a:pt x="312" y="50"/>
                    <a:pt x="298" y="54"/>
                  </a:cubicBezTo>
                  <a:cubicBezTo>
                    <a:pt x="287" y="58"/>
                    <a:pt x="276" y="62"/>
                    <a:pt x="264" y="64"/>
                  </a:cubicBezTo>
                  <a:cubicBezTo>
                    <a:pt x="244" y="68"/>
                    <a:pt x="224" y="71"/>
                    <a:pt x="204" y="71"/>
                  </a:cubicBezTo>
                  <a:close/>
                  <a:moveTo>
                    <a:pt x="47" y="29"/>
                  </a:moveTo>
                  <a:cubicBezTo>
                    <a:pt x="55" y="29"/>
                    <a:pt x="63" y="31"/>
                    <a:pt x="70" y="32"/>
                  </a:cubicBezTo>
                  <a:cubicBezTo>
                    <a:pt x="79" y="35"/>
                    <a:pt x="88" y="38"/>
                    <a:pt x="97" y="41"/>
                  </a:cubicBezTo>
                  <a:cubicBezTo>
                    <a:pt x="119" y="48"/>
                    <a:pt x="143" y="56"/>
                    <a:pt x="167" y="59"/>
                  </a:cubicBezTo>
                  <a:cubicBezTo>
                    <a:pt x="198" y="63"/>
                    <a:pt x="231" y="62"/>
                    <a:pt x="262" y="55"/>
                  </a:cubicBezTo>
                  <a:cubicBezTo>
                    <a:pt x="273" y="53"/>
                    <a:pt x="285" y="49"/>
                    <a:pt x="295" y="46"/>
                  </a:cubicBezTo>
                  <a:cubicBezTo>
                    <a:pt x="309" y="41"/>
                    <a:pt x="322" y="37"/>
                    <a:pt x="335" y="35"/>
                  </a:cubicBezTo>
                  <a:cubicBezTo>
                    <a:pt x="342" y="34"/>
                    <a:pt x="345" y="30"/>
                    <a:pt x="345" y="23"/>
                  </a:cubicBezTo>
                  <a:cubicBezTo>
                    <a:pt x="345" y="21"/>
                    <a:pt x="344" y="20"/>
                    <a:pt x="343" y="19"/>
                  </a:cubicBezTo>
                  <a:cubicBezTo>
                    <a:pt x="342" y="17"/>
                    <a:pt x="338" y="17"/>
                    <a:pt x="334" y="17"/>
                  </a:cubicBezTo>
                  <a:cubicBezTo>
                    <a:pt x="319" y="20"/>
                    <a:pt x="305" y="24"/>
                    <a:pt x="291" y="29"/>
                  </a:cubicBezTo>
                  <a:cubicBezTo>
                    <a:pt x="280" y="32"/>
                    <a:pt x="270" y="36"/>
                    <a:pt x="259" y="38"/>
                  </a:cubicBezTo>
                  <a:cubicBezTo>
                    <a:pt x="229" y="45"/>
                    <a:pt x="199" y="46"/>
                    <a:pt x="168" y="42"/>
                  </a:cubicBezTo>
                  <a:cubicBezTo>
                    <a:pt x="145" y="39"/>
                    <a:pt x="124" y="32"/>
                    <a:pt x="101" y="24"/>
                  </a:cubicBezTo>
                  <a:cubicBezTo>
                    <a:pt x="92" y="21"/>
                    <a:pt x="83" y="18"/>
                    <a:pt x="73" y="16"/>
                  </a:cubicBezTo>
                  <a:cubicBezTo>
                    <a:pt x="51" y="9"/>
                    <a:pt x="31" y="11"/>
                    <a:pt x="16" y="20"/>
                  </a:cubicBezTo>
                  <a:cubicBezTo>
                    <a:pt x="12" y="22"/>
                    <a:pt x="11" y="28"/>
                    <a:pt x="13" y="32"/>
                  </a:cubicBezTo>
                  <a:cubicBezTo>
                    <a:pt x="14" y="34"/>
                    <a:pt x="15" y="35"/>
                    <a:pt x="17" y="36"/>
                  </a:cubicBezTo>
                  <a:cubicBezTo>
                    <a:pt x="19" y="36"/>
                    <a:pt x="21" y="36"/>
                    <a:pt x="23" y="35"/>
                  </a:cubicBezTo>
                  <a:cubicBezTo>
                    <a:pt x="30" y="31"/>
                    <a:pt x="39" y="29"/>
                    <a:pt x="4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5" name="Freeform 284"/>
            <p:cNvSpPr/>
            <p:nvPr/>
          </p:nvSpPr>
          <p:spPr bwMode="auto">
            <a:xfrm>
              <a:off x="2660650" y="6865938"/>
              <a:ext cx="877888" cy="404813"/>
            </a:xfrm>
            <a:custGeom>
              <a:avLst/>
              <a:gdLst>
                <a:gd name="T0" fmla="*/ 104 w 313"/>
                <a:gd name="T1" fmla="*/ 144 h 144"/>
                <a:gd name="T2" fmla="*/ 38 w 313"/>
                <a:gd name="T3" fmla="*/ 96 h 144"/>
                <a:gd name="T4" fmla="*/ 33 w 313"/>
                <a:gd name="T5" fmla="*/ 64 h 144"/>
                <a:gd name="T6" fmla="*/ 31 w 313"/>
                <a:gd name="T7" fmla="*/ 44 h 144"/>
                <a:gd name="T8" fmla="*/ 23 w 313"/>
                <a:gd name="T9" fmla="*/ 19 h 144"/>
                <a:gd name="T10" fmla="*/ 4 w 313"/>
                <a:gd name="T11" fmla="*/ 10 h 144"/>
                <a:gd name="T12" fmla="*/ 0 w 313"/>
                <a:gd name="T13" fmla="*/ 5 h 144"/>
                <a:gd name="T14" fmla="*/ 5 w 313"/>
                <a:gd name="T15" fmla="*/ 1 h 144"/>
                <a:gd name="T16" fmla="*/ 30 w 313"/>
                <a:gd name="T17" fmla="*/ 14 h 144"/>
                <a:gd name="T18" fmla="*/ 40 w 313"/>
                <a:gd name="T19" fmla="*/ 43 h 144"/>
                <a:gd name="T20" fmla="*/ 42 w 313"/>
                <a:gd name="T21" fmla="*/ 63 h 144"/>
                <a:gd name="T22" fmla="*/ 47 w 313"/>
                <a:gd name="T23" fmla="*/ 94 h 144"/>
                <a:gd name="T24" fmla="*/ 104 w 313"/>
                <a:gd name="T25" fmla="*/ 135 h 144"/>
                <a:gd name="T26" fmla="*/ 217 w 313"/>
                <a:gd name="T27" fmla="*/ 135 h 144"/>
                <a:gd name="T28" fmla="*/ 274 w 313"/>
                <a:gd name="T29" fmla="*/ 94 h 144"/>
                <a:gd name="T30" fmla="*/ 278 w 313"/>
                <a:gd name="T31" fmla="*/ 69 h 144"/>
                <a:gd name="T32" fmla="*/ 305 w 313"/>
                <a:gd name="T33" fmla="*/ 3 h 144"/>
                <a:gd name="T34" fmla="*/ 311 w 313"/>
                <a:gd name="T35" fmla="*/ 5 h 144"/>
                <a:gd name="T36" fmla="*/ 310 w 313"/>
                <a:gd name="T37" fmla="*/ 11 h 144"/>
                <a:gd name="T38" fmla="*/ 288 w 313"/>
                <a:gd name="T39" fmla="*/ 71 h 144"/>
                <a:gd name="T40" fmla="*/ 283 w 313"/>
                <a:gd name="T41" fmla="*/ 96 h 144"/>
                <a:gd name="T42" fmla="*/ 217 w 313"/>
                <a:gd name="T43" fmla="*/ 144 h 144"/>
                <a:gd name="T44" fmla="*/ 104 w 313"/>
                <a:gd name="T4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3" h="144">
                  <a:moveTo>
                    <a:pt x="104" y="144"/>
                  </a:moveTo>
                  <a:cubicBezTo>
                    <a:pt x="77" y="143"/>
                    <a:pt x="49" y="137"/>
                    <a:pt x="38" y="96"/>
                  </a:cubicBezTo>
                  <a:cubicBezTo>
                    <a:pt x="35" y="86"/>
                    <a:pt x="34" y="75"/>
                    <a:pt x="33" y="64"/>
                  </a:cubicBezTo>
                  <a:cubicBezTo>
                    <a:pt x="33" y="57"/>
                    <a:pt x="32" y="51"/>
                    <a:pt x="31" y="44"/>
                  </a:cubicBezTo>
                  <a:cubicBezTo>
                    <a:pt x="30" y="34"/>
                    <a:pt x="27" y="25"/>
                    <a:pt x="23" y="19"/>
                  </a:cubicBezTo>
                  <a:cubicBezTo>
                    <a:pt x="18" y="12"/>
                    <a:pt x="13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14" y="1"/>
                    <a:pt x="23" y="3"/>
                    <a:pt x="30" y="14"/>
                  </a:cubicBezTo>
                  <a:cubicBezTo>
                    <a:pt x="35" y="21"/>
                    <a:pt x="38" y="31"/>
                    <a:pt x="40" y="43"/>
                  </a:cubicBezTo>
                  <a:cubicBezTo>
                    <a:pt x="41" y="50"/>
                    <a:pt x="42" y="57"/>
                    <a:pt x="42" y="63"/>
                  </a:cubicBezTo>
                  <a:cubicBezTo>
                    <a:pt x="43" y="74"/>
                    <a:pt x="44" y="84"/>
                    <a:pt x="47" y="94"/>
                  </a:cubicBezTo>
                  <a:cubicBezTo>
                    <a:pt x="56" y="129"/>
                    <a:pt x="80" y="134"/>
                    <a:pt x="104" y="135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41" y="134"/>
                    <a:pt x="265" y="129"/>
                    <a:pt x="274" y="94"/>
                  </a:cubicBezTo>
                  <a:cubicBezTo>
                    <a:pt x="276" y="87"/>
                    <a:pt x="277" y="79"/>
                    <a:pt x="278" y="69"/>
                  </a:cubicBezTo>
                  <a:cubicBezTo>
                    <a:pt x="282" y="45"/>
                    <a:pt x="286" y="14"/>
                    <a:pt x="305" y="3"/>
                  </a:cubicBezTo>
                  <a:cubicBezTo>
                    <a:pt x="307" y="2"/>
                    <a:pt x="310" y="3"/>
                    <a:pt x="311" y="5"/>
                  </a:cubicBezTo>
                  <a:cubicBezTo>
                    <a:pt x="313" y="7"/>
                    <a:pt x="312" y="10"/>
                    <a:pt x="310" y="11"/>
                  </a:cubicBezTo>
                  <a:cubicBezTo>
                    <a:pt x="294" y="20"/>
                    <a:pt x="290" y="48"/>
                    <a:pt x="288" y="71"/>
                  </a:cubicBezTo>
                  <a:cubicBezTo>
                    <a:pt x="286" y="80"/>
                    <a:pt x="285" y="89"/>
                    <a:pt x="283" y="96"/>
                  </a:cubicBezTo>
                  <a:cubicBezTo>
                    <a:pt x="272" y="137"/>
                    <a:pt x="244" y="143"/>
                    <a:pt x="217" y="144"/>
                  </a:cubicBezTo>
                  <a:lnTo>
                    <a:pt x="10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6" name="Freeform 285"/>
            <p:cNvSpPr/>
            <p:nvPr/>
          </p:nvSpPr>
          <p:spPr bwMode="auto">
            <a:xfrm>
              <a:off x="3228975" y="7237413"/>
              <a:ext cx="107950" cy="98425"/>
            </a:xfrm>
            <a:custGeom>
              <a:avLst/>
              <a:gdLst>
                <a:gd name="T0" fmla="*/ 17 w 38"/>
                <a:gd name="T1" fmla="*/ 35 h 35"/>
                <a:gd name="T2" fmla="*/ 5 w 38"/>
                <a:gd name="T3" fmla="*/ 29 h 35"/>
                <a:gd name="T4" fmla="*/ 1 w 38"/>
                <a:gd name="T5" fmla="*/ 7 h 35"/>
                <a:gd name="T6" fmla="*/ 7 w 38"/>
                <a:gd name="T7" fmla="*/ 3 h 35"/>
                <a:gd name="T8" fmla="*/ 10 w 38"/>
                <a:gd name="T9" fmla="*/ 9 h 35"/>
                <a:gd name="T10" fmla="*/ 12 w 38"/>
                <a:gd name="T11" fmla="*/ 24 h 35"/>
                <a:gd name="T12" fmla="*/ 17 w 38"/>
                <a:gd name="T13" fmla="*/ 25 h 35"/>
                <a:gd name="T14" fmla="*/ 20 w 38"/>
                <a:gd name="T15" fmla="*/ 21 h 35"/>
                <a:gd name="T16" fmla="*/ 30 w 38"/>
                <a:gd name="T17" fmla="*/ 2 h 35"/>
                <a:gd name="T18" fmla="*/ 36 w 38"/>
                <a:gd name="T19" fmla="*/ 2 h 35"/>
                <a:gd name="T20" fmla="*/ 36 w 38"/>
                <a:gd name="T21" fmla="*/ 9 h 35"/>
                <a:gd name="T22" fmla="*/ 29 w 38"/>
                <a:gd name="T23" fmla="*/ 23 h 35"/>
                <a:gd name="T24" fmla="*/ 17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17" y="35"/>
                  </a:moveTo>
                  <a:cubicBezTo>
                    <a:pt x="12" y="35"/>
                    <a:pt x="8" y="33"/>
                    <a:pt x="5" y="29"/>
                  </a:cubicBezTo>
                  <a:cubicBezTo>
                    <a:pt x="0" y="23"/>
                    <a:pt x="0" y="13"/>
                    <a:pt x="1" y="7"/>
                  </a:cubicBezTo>
                  <a:cubicBezTo>
                    <a:pt x="2" y="4"/>
                    <a:pt x="4" y="3"/>
                    <a:pt x="7" y="3"/>
                  </a:cubicBezTo>
                  <a:cubicBezTo>
                    <a:pt x="9" y="4"/>
                    <a:pt x="11" y="6"/>
                    <a:pt x="10" y="9"/>
                  </a:cubicBezTo>
                  <a:cubicBezTo>
                    <a:pt x="9" y="14"/>
                    <a:pt x="10" y="20"/>
                    <a:pt x="12" y="24"/>
                  </a:cubicBezTo>
                  <a:cubicBezTo>
                    <a:pt x="13" y="25"/>
                    <a:pt x="15" y="25"/>
                    <a:pt x="17" y="25"/>
                  </a:cubicBezTo>
                  <a:cubicBezTo>
                    <a:pt x="19" y="25"/>
                    <a:pt x="19" y="25"/>
                    <a:pt x="20" y="21"/>
                  </a:cubicBezTo>
                  <a:cubicBezTo>
                    <a:pt x="21" y="16"/>
                    <a:pt x="23" y="9"/>
                    <a:pt x="30" y="2"/>
                  </a:cubicBezTo>
                  <a:cubicBezTo>
                    <a:pt x="32" y="0"/>
                    <a:pt x="35" y="0"/>
                    <a:pt x="36" y="2"/>
                  </a:cubicBezTo>
                  <a:cubicBezTo>
                    <a:pt x="38" y="4"/>
                    <a:pt x="38" y="7"/>
                    <a:pt x="36" y="9"/>
                  </a:cubicBezTo>
                  <a:cubicBezTo>
                    <a:pt x="31" y="14"/>
                    <a:pt x="30" y="19"/>
                    <a:pt x="29" y="23"/>
                  </a:cubicBezTo>
                  <a:cubicBezTo>
                    <a:pt x="28" y="28"/>
                    <a:pt x="27" y="35"/>
                    <a:pt x="1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7" name="Freeform 286"/>
            <p:cNvSpPr/>
            <p:nvPr/>
          </p:nvSpPr>
          <p:spPr bwMode="auto">
            <a:xfrm>
              <a:off x="2884488" y="7237413"/>
              <a:ext cx="106363" cy="98425"/>
            </a:xfrm>
            <a:custGeom>
              <a:avLst/>
              <a:gdLst>
                <a:gd name="T0" fmla="*/ 21 w 38"/>
                <a:gd name="T1" fmla="*/ 35 h 35"/>
                <a:gd name="T2" fmla="*/ 9 w 38"/>
                <a:gd name="T3" fmla="*/ 23 h 35"/>
                <a:gd name="T4" fmla="*/ 2 w 38"/>
                <a:gd name="T5" fmla="*/ 9 h 35"/>
                <a:gd name="T6" fmla="*/ 2 w 38"/>
                <a:gd name="T7" fmla="*/ 2 h 35"/>
                <a:gd name="T8" fmla="*/ 8 w 38"/>
                <a:gd name="T9" fmla="*/ 2 h 35"/>
                <a:gd name="T10" fmla="*/ 18 w 38"/>
                <a:gd name="T11" fmla="*/ 21 h 35"/>
                <a:gd name="T12" fmla="*/ 21 w 38"/>
                <a:gd name="T13" fmla="*/ 25 h 35"/>
                <a:gd name="T14" fmla="*/ 26 w 38"/>
                <a:gd name="T15" fmla="*/ 24 h 35"/>
                <a:gd name="T16" fmla="*/ 28 w 38"/>
                <a:gd name="T17" fmla="*/ 9 h 35"/>
                <a:gd name="T18" fmla="*/ 32 w 38"/>
                <a:gd name="T19" fmla="*/ 3 h 35"/>
                <a:gd name="T20" fmla="*/ 37 w 38"/>
                <a:gd name="T21" fmla="*/ 7 h 35"/>
                <a:gd name="T22" fmla="*/ 33 w 38"/>
                <a:gd name="T23" fmla="*/ 29 h 35"/>
                <a:gd name="T24" fmla="*/ 21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21" y="35"/>
                  </a:moveTo>
                  <a:cubicBezTo>
                    <a:pt x="12" y="35"/>
                    <a:pt x="10" y="28"/>
                    <a:pt x="9" y="23"/>
                  </a:cubicBezTo>
                  <a:cubicBezTo>
                    <a:pt x="8" y="19"/>
                    <a:pt x="7" y="1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5" y="9"/>
                    <a:pt x="17" y="16"/>
                    <a:pt x="18" y="21"/>
                  </a:cubicBezTo>
                  <a:cubicBezTo>
                    <a:pt x="19" y="25"/>
                    <a:pt x="19" y="25"/>
                    <a:pt x="21" y="25"/>
                  </a:cubicBezTo>
                  <a:cubicBezTo>
                    <a:pt x="23" y="25"/>
                    <a:pt x="25" y="25"/>
                    <a:pt x="26" y="24"/>
                  </a:cubicBezTo>
                  <a:cubicBezTo>
                    <a:pt x="29" y="20"/>
                    <a:pt x="29" y="14"/>
                    <a:pt x="28" y="9"/>
                  </a:cubicBezTo>
                  <a:cubicBezTo>
                    <a:pt x="28" y="6"/>
                    <a:pt x="29" y="4"/>
                    <a:pt x="32" y="3"/>
                  </a:cubicBezTo>
                  <a:cubicBezTo>
                    <a:pt x="34" y="3"/>
                    <a:pt x="37" y="4"/>
                    <a:pt x="37" y="7"/>
                  </a:cubicBezTo>
                  <a:cubicBezTo>
                    <a:pt x="38" y="13"/>
                    <a:pt x="38" y="23"/>
                    <a:pt x="33" y="29"/>
                  </a:cubicBezTo>
                  <a:cubicBezTo>
                    <a:pt x="30" y="33"/>
                    <a:pt x="26" y="35"/>
                    <a:pt x="2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8" name="Freeform 287"/>
            <p:cNvSpPr>
              <a:spLocks noEditPoints="1"/>
            </p:cNvSpPr>
            <p:nvPr/>
          </p:nvSpPr>
          <p:spPr bwMode="auto">
            <a:xfrm>
              <a:off x="2965450" y="6437313"/>
              <a:ext cx="95250" cy="98425"/>
            </a:xfrm>
            <a:custGeom>
              <a:avLst/>
              <a:gdLst>
                <a:gd name="T0" fmla="*/ 17 w 34"/>
                <a:gd name="T1" fmla="*/ 35 h 35"/>
                <a:gd name="T2" fmla="*/ 0 w 34"/>
                <a:gd name="T3" fmla="*/ 18 h 35"/>
                <a:gd name="T4" fmla="*/ 17 w 34"/>
                <a:gd name="T5" fmla="*/ 0 h 35"/>
                <a:gd name="T6" fmla="*/ 34 w 34"/>
                <a:gd name="T7" fmla="*/ 18 h 35"/>
                <a:gd name="T8" fmla="*/ 17 w 34"/>
                <a:gd name="T9" fmla="*/ 35 h 35"/>
                <a:gd name="T10" fmla="*/ 17 w 34"/>
                <a:gd name="T11" fmla="*/ 10 h 35"/>
                <a:gd name="T12" fmla="*/ 9 w 34"/>
                <a:gd name="T13" fmla="*/ 18 h 35"/>
                <a:gd name="T14" fmla="*/ 17 w 34"/>
                <a:gd name="T15" fmla="*/ 26 h 35"/>
                <a:gd name="T16" fmla="*/ 25 w 34"/>
                <a:gd name="T17" fmla="*/ 18 h 35"/>
                <a:gd name="T18" fmla="*/ 17 w 34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7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7"/>
                    <a:pt x="27" y="35"/>
                    <a:pt x="17" y="35"/>
                  </a:cubicBezTo>
                  <a:close/>
                  <a:moveTo>
                    <a:pt x="17" y="10"/>
                  </a:moveTo>
                  <a:cubicBezTo>
                    <a:pt x="13" y="10"/>
                    <a:pt x="9" y="13"/>
                    <a:pt x="9" y="18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5" y="22"/>
                    <a:pt x="25" y="18"/>
                  </a:cubicBezTo>
                  <a:cubicBezTo>
                    <a:pt x="25" y="13"/>
                    <a:pt x="22" y="10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9" name="Freeform 288"/>
            <p:cNvSpPr>
              <a:spLocks noEditPoints="1"/>
            </p:cNvSpPr>
            <p:nvPr/>
          </p:nvSpPr>
          <p:spPr bwMode="auto">
            <a:xfrm>
              <a:off x="3024188" y="6623050"/>
              <a:ext cx="98425" cy="9842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10 h 35"/>
                <a:gd name="T12" fmla="*/ 10 w 35"/>
                <a:gd name="T13" fmla="*/ 18 h 35"/>
                <a:gd name="T14" fmla="*/ 18 w 35"/>
                <a:gd name="T15" fmla="*/ 26 h 35"/>
                <a:gd name="T16" fmla="*/ 26 w 35"/>
                <a:gd name="T17" fmla="*/ 18 h 35"/>
                <a:gd name="T18" fmla="*/ 18 w 35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7"/>
                    <a:pt x="27" y="35"/>
                    <a:pt x="18" y="35"/>
                  </a:cubicBezTo>
                  <a:close/>
                  <a:moveTo>
                    <a:pt x="18" y="10"/>
                  </a:moveTo>
                  <a:cubicBezTo>
                    <a:pt x="13" y="10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2" y="26"/>
                    <a:pt x="26" y="22"/>
                    <a:pt x="26" y="18"/>
                  </a:cubicBezTo>
                  <a:cubicBezTo>
                    <a:pt x="26" y="13"/>
                    <a:pt x="22" y="10"/>
                    <a:pt x="1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0" name="Freeform 289"/>
            <p:cNvSpPr>
              <a:spLocks noEditPoints="1"/>
            </p:cNvSpPr>
            <p:nvPr/>
          </p:nvSpPr>
          <p:spPr bwMode="auto">
            <a:xfrm>
              <a:off x="3165475" y="6550025"/>
              <a:ext cx="77788" cy="77788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9 h 28"/>
                <a:gd name="T12" fmla="*/ 10 w 28"/>
                <a:gd name="T13" fmla="*/ 14 h 28"/>
                <a:gd name="T14" fmla="*/ 14 w 28"/>
                <a:gd name="T15" fmla="*/ 18 h 28"/>
                <a:gd name="T16" fmla="*/ 19 w 28"/>
                <a:gd name="T17" fmla="*/ 14 h 28"/>
                <a:gd name="T18" fmla="*/ 14 w 28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7" y="28"/>
                    <a:pt x="0" y="21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1"/>
                    <a:pt x="22" y="28"/>
                    <a:pt x="14" y="28"/>
                  </a:cubicBezTo>
                  <a:close/>
                  <a:moveTo>
                    <a:pt x="14" y="9"/>
                  </a:moveTo>
                  <a:cubicBezTo>
                    <a:pt x="12" y="9"/>
                    <a:pt x="10" y="11"/>
                    <a:pt x="10" y="14"/>
                  </a:cubicBezTo>
                  <a:cubicBezTo>
                    <a:pt x="10" y="16"/>
                    <a:pt x="12" y="18"/>
                    <a:pt x="14" y="18"/>
                  </a:cubicBezTo>
                  <a:cubicBezTo>
                    <a:pt x="17" y="18"/>
                    <a:pt x="19" y="16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1" name="Freeform 290"/>
            <p:cNvSpPr>
              <a:spLocks noEditPoints="1"/>
            </p:cNvSpPr>
            <p:nvPr/>
          </p:nvSpPr>
          <p:spPr bwMode="auto">
            <a:xfrm>
              <a:off x="3205163" y="6715125"/>
              <a:ext cx="128588" cy="127000"/>
            </a:xfrm>
            <a:custGeom>
              <a:avLst/>
              <a:gdLst>
                <a:gd name="T0" fmla="*/ 23 w 46"/>
                <a:gd name="T1" fmla="*/ 45 h 45"/>
                <a:gd name="T2" fmla="*/ 0 w 46"/>
                <a:gd name="T3" fmla="*/ 22 h 45"/>
                <a:gd name="T4" fmla="*/ 23 w 46"/>
                <a:gd name="T5" fmla="*/ 0 h 45"/>
                <a:gd name="T6" fmla="*/ 46 w 46"/>
                <a:gd name="T7" fmla="*/ 22 h 45"/>
                <a:gd name="T8" fmla="*/ 23 w 46"/>
                <a:gd name="T9" fmla="*/ 45 h 45"/>
                <a:gd name="T10" fmla="*/ 23 w 46"/>
                <a:gd name="T11" fmla="*/ 9 h 45"/>
                <a:gd name="T12" fmla="*/ 9 w 46"/>
                <a:gd name="T13" fmla="*/ 22 h 45"/>
                <a:gd name="T14" fmla="*/ 23 w 46"/>
                <a:gd name="T15" fmla="*/ 36 h 45"/>
                <a:gd name="T16" fmla="*/ 36 w 46"/>
                <a:gd name="T17" fmla="*/ 22 h 45"/>
                <a:gd name="T18" fmla="*/ 23 w 46"/>
                <a:gd name="T1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5">
                  <a:moveTo>
                    <a:pt x="23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2"/>
                  </a:cubicBezTo>
                  <a:cubicBezTo>
                    <a:pt x="46" y="35"/>
                    <a:pt x="35" y="45"/>
                    <a:pt x="23" y="45"/>
                  </a:cubicBezTo>
                  <a:close/>
                  <a:moveTo>
                    <a:pt x="23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30"/>
                    <a:pt x="15" y="36"/>
                    <a:pt x="23" y="36"/>
                  </a:cubicBezTo>
                  <a:cubicBezTo>
                    <a:pt x="30" y="36"/>
                    <a:pt x="36" y="30"/>
                    <a:pt x="36" y="22"/>
                  </a:cubicBezTo>
                  <a:cubicBezTo>
                    <a:pt x="36" y="15"/>
                    <a:pt x="30" y="9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2" name="Freeform 291"/>
            <p:cNvSpPr/>
            <p:nvPr/>
          </p:nvSpPr>
          <p:spPr bwMode="auto">
            <a:xfrm>
              <a:off x="3022600" y="6813550"/>
              <a:ext cx="128588" cy="76200"/>
            </a:xfrm>
            <a:custGeom>
              <a:avLst/>
              <a:gdLst>
                <a:gd name="T0" fmla="*/ 41 w 46"/>
                <a:gd name="T1" fmla="*/ 27 h 27"/>
                <a:gd name="T2" fmla="*/ 36 w 46"/>
                <a:gd name="T3" fmla="*/ 23 h 27"/>
                <a:gd name="T4" fmla="*/ 23 w 46"/>
                <a:gd name="T5" fmla="*/ 9 h 27"/>
                <a:gd name="T6" fmla="*/ 9 w 46"/>
                <a:gd name="T7" fmla="*/ 21 h 27"/>
                <a:gd name="T8" fmla="*/ 4 w 46"/>
                <a:gd name="T9" fmla="*/ 26 h 27"/>
                <a:gd name="T10" fmla="*/ 0 w 46"/>
                <a:gd name="T11" fmla="*/ 21 h 27"/>
                <a:gd name="T12" fmla="*/ 23 w 46"/>
                <a:gd name="T13" fmla="*/ 0 h 27"/>
                <a:gd name="T14" fmla="*/ 46 w 46"/>
                <a:gd name="T15" fmla="*/ 23 h 27"/>
                <a:gd name="T16" fmla="*/ 41 w 46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1" y="27"/>
                  </a:moveTo>
                  <a:cubicBezTo>
                    <a:pt x="39" y="27"/>
                    <a:pt x="36" y="25"/>
                    <a:pt x="36" y="23"/>
                  </a:cubicBezTo>
                  <a:cubicBezTo>
                    <a:pt x="36" y="15"/>
                    <a:pt x="30" y="9"/>
                    <a:pt x="23" y="9"/>
                  </a:cubicBezTo>
                  <a:cubicBezTo>
                    <a:pt x="16" y="9"/>
                    <a:pt x="10" y="14"/>
                    <a:pt x="9" y="21"/>
                  </a:cubicBezTo>
                  <a:cubicBezTo>
                    <a:pt x="9" y="24"/>
                    <a:pt x="7" y="26"/>
                    <a:pt x="4" y="26"/>
                  </a:cubicBezTo>
                  <a:cubicBezTo>
                    <a:pt x="2" y="26"/>
                    <a:pt x="0" y="23"/>
                    <a:pt x="0" y="21"/>
                  </a:cubicBezTo>
                  <a:cubicBezTo>
                    <a:pt x="1" y="9"/>
                    <a:pt x="11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5"/>
                    <a:pt x="44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3" name="Freeform 292"/>
            <p:cNvSpPr>
              <a:spLocks noEditPoints="1"/>
            </p:cNvSpPr>
            <p:nvPr/>
          </p:nvSpPr>
          <p:spPr bwMode="auto">
            <a:xfrm>
              <a:off x="2876550" y="6681788"/>
              <a:ext cx="117475" cy="109538"/>
            </a:xfrm>
            <a:custGeom>
              <a:avLst/>
              <a:gdLst>
                <a:gd name="T0" fmla="*/ 22 w 42"/>
                <a:gd name="T1" fmla="*/ 39 h 39"/>
                <a:gd name="T2" fmla="*/ 12 w 42"/>
                <a:gd name="T3" fmla="*/ 36 h 39"/>
                <a:gd name="T4" fmla="*/ 5 w 42"/>
                <a:gd name="T5" fmla="*/ 10 h 39"/>
                <a:gd name="T6" fmla="*/ 17 w 42"/>
                <a:gd name="T7" fmla="*/ 1 h 39"/>
                <a:gd name="T8" fmla="*/ 32 w 42"/>
                <a:gd name="T9" fmla="*/ 3 h 39"/>
                <a:gd name="T10" fmla="*/ 41 w 42"/>
                <a:gd name="T11" fmla="*/ 15 h 39"/>
                <a:gd name="T12" fmla="*/ 39 w 42"/>
                <a:gd name="T13" fmla="*/ 29 h 39"/>
                <a:gd name="T14" fmla="*/ 39 w 42"/>
                <a:gd name="T15" fmla="*/ 29 h 39"/>
                <a:gd name="T16" fmla="*/ 27 w 42"/>
                <a:gd name="T17" fmla="*/ 38 h 39"/>
                <a:gd name="T18" fmla="*/ 22 w 42"/>
                <a:gd name="T19" fmla="*/ 39 h 39"/>
                <a:gd name="T20" fmla="*/ 22 w 42"/>
                <a:gd name="T21" fmla="*/ 10 h 39"/>
                <a:gd name="T22" fmla="*/ 19 w 42"/>
                <a:gd name="T23" fmla="*/ 10 h 39"/>
                <a:gd name="T24" fmla="*/ 13 w 42"/>
                <a:gd name="T25" fmla="*/ 15 h 39"/>
                <a:gd name="T26" fmla="*/ 17 w 42"/>
                <a:gd name="T27" fmla="*/ 28 h 39"/>
                <a:gd name="T28" fmla="*/ 25 w 42"/>
                <a:gd name="T29" fmla="*/ 29 h 39"/>
                <a:gd name="T30" fmla="*/ 31 w 42"/>
                <a:gd name="T31" fmla="*/ 25 h 39"/>
                <a:gd name="T32" fmla="*/ 31 w 42"/>
                <a:gd name="T33" fmla="*/ 25 h 39"/>
                <a:gd name="T34" fmla="*/ 32 w 42"/>
                <a:gd name="T35" fmla="*/ 17 h 39"/>
                <a:gd name="T36" fmla="*/ 27 w 42"/>
                <a:gd name="T37" fmla="*/ 11 h 39"/>
                <a:gd name="T38" fmla="*/ 22 w 42"/>
                <a:gd name="T3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9">
                  <a:moveTo>
                    <a:pt x="22" y="39"/>
                  </a:moveTo>
                  <a:cubicBezTo>
                    <a:pt x="19" y="39"/>
                    <a:pt x="15" y="38"/>
                    <a:pt x="12" y="36"/>
                  </a:cubicBezTo>
                  <a:cubicBezTo>
                    <a:pt x="3" y="31"/>
                    <a:pt x="0" y="19"/>
                    <a:pt x="5" y="10"/>
                  </a:cubicBezTo>
                  <a:cubicBezTo>
                    <a:pt x="8" y="6"/>
                    <a:pt x="12" y="3"/>
                    <a:pt x="17" y="1"/>
                  </a:cubicBezTo>
                  <a:cubicBezTo>
                    <a:pt x="22" y="0"/>
                    <a:pt x="27" y="1"/>
                    <a:pt x="32" y="3"/>
                  </a:cubicBezTo>
                  <a:cubicBezTo>
                    <a:pt x="36" y="6"/>
                    <a:pt x="39" y="10"/>
                    <a:pt x="41" y="15"/>
                  </a:cubicBezTo>
                  <a:cubicBezTo>
                    <a:pt x="42" y="20"/>
                    <a:pt x="41" y="25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6" y="34"/>
                    <a:pt x="32" y="37"/>
                    <a:pt x="27" y="38"/>
                  </a:cubicBezTo>
                  <a:cubicBezTo>
                    <a:pt x="25" y="39"/>
                    <a:pt x="24" y="39"/>
                    <a:pt x="22" y="39"/>
                  </a:cubicBezTo>
                  <a:close/>
                  <a:moveTo>
                    <a:pt x="22" y="10"/>
                  </a:moveTo>
                  <a:cubicBezTo>
                    <a:pt x="21" y="10"/>
                    <a:pt x="20" y="10"/>
                    <a:pt x="19" y="10"/>
                  </a:cubicBezTo>
                  <a:cubicBezTo>
                    <a:pt x="17" y="11"/>
                    <a:pt x="15" y="12"/>
                    <a:pt x="13" y="15"/>
                  </a:cubicBezTo>
                  <a:cubicBezTo>
                    <a:pt x="11" y="20"/>
                    <a:pt x="12" y="26"/>
                    <a:pt x="17" y="28"/>
                  </a:cubicBezTo>
                  <a:cubicBezTo>
                    <a:pt x="19" y="30"/>
                    <a:pt x="22" y="30"/>
                    <a:pt x="25" y="29"/>
                  </a:cubicBezTo>
                  <a:cubicBezTo>
                    <a:pt x="27" y="29"/>
                    <a:pt x="29" y="27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2"/>
                    <a:pt x="32" y="20"/>
                    <a:pt x="32" y="17"/>
                  </a:cubicBezTo>
                  <a:cubicBezTo>
                    <a:pt x="31" y="15"/>
                    <a:pt x="29" y="12"/>
                    <a:pt x="27" y="11"/>
                  </a:cubicBezTo>
                  <a:cubicBezTo>
                    <a:pt x="25" y="10"/>
                    <a:pt x="24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293"/>
          <p:cNvSpPr>
            <a:spLocks noEditPoints="1"/>
          </p:cNvSpPr>
          <p:nvPr/>
        </p:nvSpPr>
        <p:spPr bwMode="auto">
          <a:xfrm>
            <a:off x="8187318" y="3665671"/>
            <a:ext cx="648322" cy="64752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15" name="组合 414"/>
          <p:cNvGrpSpPr/>
          <p:nvPr/>
        </p:nvGrpSpPr>
        <p:grpSpPr>
          <a:xfrm>
            <a:off x="450380" y="1793980"/>
            <a:ext cx="362675" cy="450937"/>
            <a:chOff x="4514850" y="6443663"/>
            <a:chExt cx="717550" cy="892175"/>
          </a:xfrm>
          <a:solidFill>
            <a:srgbClr val="FC621E"/>
          </a:solidFill>
        </p:grpSpPr>
        <p:sp>
          <p:nvSpPr>
            <p:cNvPr id="416" name="Freeform 294"/>
            <p:cNvSpPr>
              <a:spLocks noEditPoints="1"/>
            </p:cNvSpPr>
            <p:nvPr/>
          </p:nvSpPr>
          <p:spPr bwMode="auto">
            <a:xfrm>
              <a:off x="4749800" y="6594475"/>
              <a:ext cx="482600" cy="741363"/>
            </a:xfrm>
            <a:custGeom>
              <a:avLst/>
              <a:gdLst>
                <a:gd name="T0" fmla="*/ 137 w 172"/>
                <a:gd name="T1" fmla="*/ 264 h 264"/>
                <a:gd name="T2" fmla="*/ 35 w 172"/>
                <a:gd name="T3" fmla="*/ 264 h 264"/>
                <a:gd name="T4" fmla="*/ 14 w 172"/>
                <a:gd name="T5" fmla="*/ 243 h 264"/>
                <a:gd name="T6" fmla="*/ 14 w 172"/>
                <a:gd name="T7" fmla="*/ 132 h 264"/>
                <a:gd name="T8" fmla="*/ 0 w 172"/>
                <a:gd name="T9" fmla="*/ 86 h 264"/>
                <a:gd name="T10" fmla="*/ 86 w 172"/>
                <a:gd name="T11" fmla="*/ 0 h 264"/>
                <a:gd name="T12" fmla="*/ 172 w 172"/>
                <a:gd name="T13" fmla="*/ 86 h 264"/>
                <a:gd name="T14" fmla="*/ 158 w 172"/>
                <a:gd name="T15" fmla="*/ 132 h 264"/>
                <a:gd name="T16" fmla="*/ 158 w 172"/>
                <a:gd name="T17" fmla="*/ 243 h 264"/>
                <a:gd name="T18" fmla="*/ 137 w 172"/>
                <a:gd name="T19" fmla="*/ 264 h 264"/>
                <a:gd name="T20" fmla="*/ 86 w 172"/>
                <a:gd name="T21" fmla="*/ 9 h 264"/>
                <a:gd name="T22" fmla="*/ 10 w 172"/>
                <a:gd name="T23" fmla="*/ 86 h 264"/>
                <a:gd name="T24" fmla="*/ 22 w 172"/>
                <a:gd name="T25" fmla="*/ 128 h 264"/>
                <a:gd name="T26" fmla="*/ 23 w 172"/>
                <a:gd name="T27" fmla="*/ 131 h 264"/>
                <a:gd name="T28" fmla="*/ 23 w 172"/>
                <a:gd name="T29" fmla="*/ 243 h 264"/>
                <a:gd name="T30" fmla="*/ 35 w 172"/>
                <a:gd name="T31" fmla="*/ 254 h 264"/>
                <a:gd name="T32" fmla="*/ 137 w 172"/>
                <a:gd name="T33" fmla="*/ 254 h 264"/>
                <a:gd name="T34" fmla="*/ 149 w 172"/>
                <a:gd name="T35" fmla="*/ 243 h 264"/>
                <a:gd name="T36" fmla="*/ 149 w 172"/>
                <a:gd name="T37" fmla="*/ 131 h 264"/>
                <a:gd name="T38" fmla="*/ 150 w 172"/>
                <a:gd name="T39" fmla="*/ 128 h 264"/>
                <a:gd name="T40" fmla="*/ 162 w 172"/>
                <a:gd name="T41" fmla="*/ 86 h 264"/>
                <a:gd name="T42" fmla="*/ 86 w 172"/>
                <a:gd name="T43" fmla="*/ 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264">
                  <a:moveTo>
                    <a:pt x="137" y="264"/>
                  </a:moveTo>
                  <a:cubicBezTo>
                    <a:pt x="35" y="264"/>
                    <a:pt x="35" y="264"/>
                    <a:pt x="35" y="264"/>
                  </a:cubicBezTo>
                  <a:cubicBezTo>
                    <a:pt x="24" y="264"/>
                    <a:pt x="14" y="254"/>
                    <a:pt x="14" y="243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5" y="118"/>
                    <a:pt x="0" y="102"/>
                    <a:pt x="0" y="86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6"/>
                  </a:cubicBezTo>
                  <a:cubicBezTo>
                    <a:pt x="172" y="102"/>
                    <a:pt x="167" y="118"/>
                    <a:pt x="158" y="132"/>
                  </a:cubicBezTo>
                  <a:cubicBezTo>
                    <a:pt x="158" y="243"/>
                    <a:pt x="158" y="243"/>
                    <a:pt x="158" y="243"/>
                  </a:cubicBezTo>
                  <a:cubicBezTo>
                    <a:pt x="158" y="254"/>
                    <a:pt x="149" y="264"/>
                    <a:pt x="137" y="264"/>
                  </a:cubicBezTo>
                  <a:close/>
                  <a:moveTo>
                    <a:pt x="86" y="9"/>
                  </a:moveTo>
                  <a:cubicBezTo>
                    <a:pt x="44" y="9"/>
                    <a:pt x="10" y="44"/>
                    <a:pt x="10" y="86"/>
                  </a:cubicBezTo>
                  <a:cubicBezTo>
                    <a:pt x="10" y="101"/>
                    <a:pt x="14" y="116"/>
                    <a:pt x="22" y="128"/>
                  </a:cubicBezTo>
                  <a:cubicBezTo>
                    <a:pt x="23" y="129"/>
                    <a:pt x="23" y="130"/>
                    <a:pt x="23" y="131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3" y="249"/>
                    <a:pt x="29" y="254"/>
                    <a:pt x="35" y="254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43" y="254"/>
                    <a:pt x="149" y="249"/>
                    <a:pt x="149" y="243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9" y="130"/>
                    <a:pt x="149" y="129"/>
                    <a:pt x="150" y="128"/>
                  </a:cubicBezTo>
                  <a:cubicBezTo>
                    <a:pt x="158" y="116"/>
                    <a:pt x="162" y="101"/>
                    <a:pt x="162" y="86"/>
                  </a:cubicBezTo>
                  <a:cubicBezTo>
                    <a:pt x="162" y="44"/>
                    <a:pt x="128" y="9"/>
                    <a:pt x="8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7" name="Freeform 295"/>
            <p:cNvSpPr/>
            <p:nvPr/>
          </p:nvSpPr>
          <p:spPr bwMode="auto">
            <a:xfrm>
              <a:off x="4859338" y="6981825"/>
              <a:ext cx="269875" cy="69850"/>
            </a:xfrm>
            <a:custGeom>
              <a:avLst/>
              <a:gdLst>
                <a:gd name="T0" fmla="*/ 49 w 96"/>
                <a:gd name="T1" fmla="*/ 25 h 25"/>
                <a:gd name="T2" fmla="*/ 2 w 96"/>
                <a:gd name="T3" fmla="*/ 8 h 25"/>
                <a:gd name="T4" fmla="*/ 2 w 96"/>
                <a:gd name="T5" fmla="*/ 2 h 25"/>
                <a:gd name="T6" fmla="*/ 9 w 96"/>
                <a:gd name="T7" fmla="*/ 2 h 25"/>
                <a:gd name="T8" fmla="*/ 49 w 96"/>
                <a:gd name="T9" fmla="*/ 16 h 25"/>
                <a:gd name="T10" fmla="*/ 88 w 96"/>
                <a:gd name="T11" fmla="*/ 3 h 25"/>
                <a:gd name="T12" fmla="*/ 94 w 96"/>
                <a:gd name="T13" fmla="*/ 3 h 25"/>
                <a:gd name="T14" fmla="*/ 94 w 96"/>
                <a:gd name="T15" fmla="*/ 10 h 25"/>
                <a:gd name="T16" fmla="*/ 49 w 96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25">
                  <a:moveTo>
                    <a:pt x="49" y="25"/>
                  </a:moveTo>
                  <a:cubicBezTo>
                    <a:pt x="30" y="25"/>
                    <a:pt x="13" y="1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8" y="10"/>
                    <a:pt x="33" y="16"/>
                    <a:pt x="49" y="16"/>
                  </a:cubicBezTo>
                  <a:cubicBezTo>
                    <a:pt x="64" y="16"/>
                    <a:pt x="79" y="11"/>
                    <a:pt x="88" y="3"/>
                  </a:cubicBezTo>
                  <a:cubicBezTo>
                    <a:pt x="90" y="1"/>
                    <a:pt x="93" y="1"/>
                    <a:pt x="94" y="3"/>
                  </a:cubicBezTo>
                  <a:cubicBezTo>
                    <a:pt x="96" y="5"/>
                    <a:pt x="96" y="8"/>
                    <a:pt x="94" y="10"/>
                  </a:cubicBezTo>
                  <a:cubicBezTo>
                    <a:pt x="83" y="19"/>
                    <a:pt x="67" y="25"/>
                    <a:pt x="4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8" name="Freeform 296"/>
            <p:cNvSpPr/>
            <p:nvPr/>
          </p:nvSpPr>
          <p:spPr bwMode="auto">
            <a:xfrm>
              <a:off x="5111750" y="6529388"/>
              <a:ext cx="25400" cy="134938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3 h 48"/>
                <a:gd name="T4" fmla="*/ 0 w 9"/>
                <a:gd name="T5" fmla="*/ 4 h 48"/>
                <a:gd name="T6" fmla="*/ 5 w 9"/>
                <a:gd name="T7" fmla="*/ 0 h 48"/>
                <a:gd name="T8" fmla="*/ 9 w 9"/>
                <a:gd name="T9" fmla="*/ 4 h 48"/>
                <a:gd name="T10" fmla="*/ 9 w 9"/>
                <a:gd name="T11" fmla="*/ 43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9" name="Freeform 297"/>
            <p:cNvSpPr>
              <a:spLocks noEditPoints="1"/>
            </p:cNvSpPr>
            <p:nvPr/>
          </p:nvSpPr>
          <p:spPr bwMode="auto">
            <a:xfrm>
              <a:off x="4845050" y="6751638"/>
              <a:ext cx="292100" cy="131763"/>
            </a:xfrm>
            <a:custGeom>
              <a:avLst/>
              <a:gdLst>
                <a:gd name="T0" fmla="*/ 94 w 104"/>
                <a:gd name="T1" fmla="*/ 47 h 47"/>
                <a:gd name="T2" fmla="*/ 10 w 104"/>
                <a:gd name="T3" fmla="*/ 47 h 47"/>
                <a:gd name="T4" fmla="*/ 0 w 104"/>
                <a:gd name="T5" fmla="*/ 37 h 47"/>
                <a:gd name="T6" fmla="*/ 0 w 104"/>
                <a:gd name="T7" fmla="*/ 10 h 47"/>
                <a:gd name="T8" fmla="*/ 10 w 104"/>
                <a:gd name="T9" fmla="*/ 0 h 47"/>
                <a:gd name="T10" fmla="*/ 94 w 104"/>
                <a:gd name="T11" fmla="*/ 0 h 47"/>
                <a:gd name="T12" fmla="*/ 104 w 104"/>
                <a:gd name="T13" fmla="*/ 10 h 47"/>
                <a:gd name="T14" fmla="*/ 104 w 104"/>
                <a:gd name="T15" fmla="*/ 37 h 47"/>
                <a:gd name="T16" fmla="*/ 94 w 104"/>
                <a:gd name="T17" fmla="*/ 47 h 47"/>
                <a:gd name="T18" fmla="*/ 10 w 104"/>
                <a:gd name="T19" fmla="*/ 9 h 47"/>
                <a:gd name="T20" fmla="*/ 10 w 104"/>
                <a:gd name="T21" fmla="*/ 10 h 47"/>
                <a:gd name="T22" fmla="*/ 10 w 104"/>
                <a:gd name="T23" fmla="*/ 37 h 47"/>
                <a:gd name="T24" fmla="*/ 10 w 104"/>
                <a:gd name="T25" fmla="*/ 38 h 47"/>
                <a:gd name="T26" fmla="*/ 94 w 104"/>
                <a:gd name="T27" fmla="*/ 38 h 47"/>
                <a:gd name="T28" fmla="*/ 94 w 104"/>
                <a:gd name="T29" fmla="*/ 37 h 47"/>
                <a:gd name="T30" fmla="*/ 94 w 104"/>
                <a:gd name="T31" fmla="*/ 10 h 47"/>
                <a:gd name="T32" fmla="*/ 94 w 104"/>
                <a:gd name="T33" fmla="*/ 9 h 47"/>
                <a:gd name="T34" fmla="*/ 10 w 104"/>
                <a:gd name="T35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47">
                  <a:moveTo>
                    <a:pt x="94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5" y="47"/>
                    <a:pt x="0" y="43"/>
                    <a:pt x="0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9" y="0"/>
                    <a:pt x="104" y="4"/>
                    <a:pt x="104" y="10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43"/>
                    <a:pt x="99" y="47"/>
                    <a:pt x="94" y="47"/>
                  </a:cubicBezTo>
                  <a:close/>
                  <a:moveTo>
                    <a:pt x="10" y="9"/>
                  </a:moveTo>
                  <a:cubicBezTo>
                    <a:pt x="10" y="9"/>
                    <a:pt x="10" y="9"/>
                    <a:pt x="10" y="10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7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9"/>
                    <a:pt x="94" y="9"/>
                    <a:pt x="94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0" name="Oval 298"/>
            <p:cNvSpPr>
              <a:spLocks noChangeArrowheads="1"/>
            </p:cNvSpPr>
            <p:nvPr/>
          </p:nvSpPr>
          <p:spPr bwMode="auto">
            <a:xfrm>
              <a:off x="4979988" y="71691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1" name="Oval 299"/>
            <p:cNvSpPr>
              <a:spLocks noChangeArrowheads="1"/>
            </p:cNvSpPr>
            <p:nvPr/>
          </p:nvSpPr>
          <p:spPr bwMode="auto">
            <a:xfrm>
              <a:off x="4979988" y="72199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2" name="Oval 300"/>
            <p:cNvSpPr>
              <a:spLocks noChangeArrowheads="1"/>
            </p:cNvSpPr>
            <p:nvPr/>
          </p:nvSpPr>
          <p:spPr bwMode="auto">
            <a:xfrm>
              <a:off x="4979988" y="71183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3" name="Oval 301"/>
            <p:cNvSpPr>
              <a:spLocks noChangeArrowheads="1"/>
            </p:cNvSpPr>
            <p:nvPr/>
          </p:nvSpPr>
          <p:spPr bwMode="auto">
            <a:xfrm>
              <a:off x="50307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4" name="Oval 302"/>
            <p:cNvSpPr>
              <a:spLocks noChangeArrowheads="1"/>
            </p:cNvSpPr>
            <p:nvPr/>
          </p:nvSpPr>
          <p:spPr bwMode="auto">
            <a:xfrm>
              <a:off x="49291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5" name="Freeform 303"/>
            <p:cNvSpPr/>
            <p:nvPr/>
          </p:nvSpPr>
          <p:spPr bwMode="auto">
            <a:xfrm>
              <a:off x="5013325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6" name="Freeform 304"/>
            <p:cNvSpPr/>
            <p:nvPr/>
          </p:nvSpPr>
          <p:spPr bwMode="auto">
            <a:xfrm>
              <a:off x="4940300" y="713263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9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3"/>
                    <a:pt x="0" y="6"/>
                    <a:pt x="2" y="8"/>
                  </a:cubicBezTo>
                  <a:cubicBezTo>
                    <a:pt x="4" y="10"/>
                    <a:pt x="7" y="10"/>
                    <a:pt x="8" y="8"/>
                  </a:cubicBezTo>
                  <a:cubicBezTo>
                    <a:pt x="10" y="6"/>
                    <a:pt x="10" y="3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7" name="Freeform 305"/>
            <p:cNvSpPr/>
            <p:nvPr/>
          </p:nvSpPr>
          <p:spPr bwMode="auto">
            <a:xfrm>
              <a:off x="5013325" y="7132638"/>
              <a:ext cx="28575" cy="28575"/>
            </a:xfrm>
            <a:custGeom>
              <a:avLst/>
              <a:gdLst>
                <a:gd name="T0" fmla="*/ 8 w 10"/>
                <a:gd name="T1" fmla="*/ 8 h 10"/>
                <a:gd name="T2" fmla="*/ 8 w 10"/>
                <a:gd name="T3" fmla="*/ 2 h 10"/>
                <a:gd name="T4" fmla="*/ 2 w 10"/>
                <a:gd name="T5" fmla="*/ 2 h 10"/>
                <a:gd name="T6" fmla="*/ 2 w 10"/>
                <a:gd name="T7" fmla="*/ 8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8" name="Freeform 306"/>
            <p:cNvSpPr/>
            <p:nvPr/>
          </p:nvSpPr>
          <p:spPr bwMode="auto">
            <a:xfrm>
              <a:off x="4940300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9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4" y="10"/>
                    <a:pt x="7" y="10"/>
                    <a:pt x="9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9" name="Freeform 307"/>
            <p:cNvSpPr/>
            <p:nvPr/>
          </p:nvSpPr>
          <p:spPr bwMode="auto">
            <a:xfrm>
              <a:off x="5013325" y="725646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3 w 8"/>
                <a:gd name="T3" fmla="*/ 0 h 8"/>
                <a:gd name="T4" fmla="*/ 0 w 8"/>
                <a:gd name="T5" fmla="*/ 5 h 8"/>
                <a:gd name="T6" fmla="*/ 2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4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5" y="8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0" name="Freeform 308"/>
            <p:cNvSpPr/>
            <p:nvPr/>
          </p:nvSpPr>
          <p:spPr bwMode="auto">
            <a:xfrm>
              <a:off x="5016500" y="7088188"/>
              <a:ext cx="22225" cy="19050"/>
            </a:xfrm>
            <a:custGeom>
              <a:avLst/>
              <a:gdLst>
                <a:gd name="T0" fmla="*/ 2 w 8"/>
                <a:gd name="T1" fmla="*/ 7 h 7"/>
                <a:gd name="T2" fmla="*/ 6 w 8"/>
                <a:gd name="T3" fmla="*/ 7 h 7"/>
                <a:gd name="T4" fmla="*/ 8 w 8"/>
                <a:gd name="T5" fmla="*/ 5 h 7"/>
                <a:gd name="T6" fmla="*/ 8 w 8"/>
                <a:gd name="T7" fmla="*/ 2 h 7"/>
                <a:gd name="T8" fmla="*/ 5 w 8"/>
                <a:gd name="T9" fmla="*/ 0 h 7"/>
                <a:gd name="T10" fmla="*/ 4 w 8"/>
                <a:gd name="T11" fmla="*/ 0 h 7"/>
                <a:gd name="T12" fmla="*/ 2 w 8"/>
                <a:gd name="T13" fmla="*/ 0 h 7"/>
                <a:gd name="T14" fmla="*/ 0 w 8"/>
                <a:gd name="T15" fmla="*/ 2 h 7"/>
                <a:gd name="T16" fmla="*/ 0 w 8"/>
                <a:gd name="T17" fmla="*/ 5 h 7"/>
                <a:gd name="T18" fmla="*/ 2 w 8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1" name="Freeform 309"/>
            <p:cNvSpPr/>
            <p:nvPr/>
          </p:nvSpPr>
          <p:spPr bwMode="auto">
            <a:xfrm>
              <a:off x="5064125" y="7135813"/>
              <a:ext cx="22225" cy="25400"/>
            </a:xfrm>
            <a:custGeom>
              <a:avLst/>
              <a:gdLst>
                <a:gd name="T0" fmla="*/ 1 w 8"/>
                <a:gd name="T1" fmla="*/ 6 h 9"/>
                <a:gd name="T2" fmla="*/ 3 w 8"/>
                <a:gd name="T3" fmla="*/ 8 h 9"/>
                <a:gd name="T4" fmla="*/ 6 w 8"/>
                <a:gd name="T5" fmla="*/ 8 h 9"/>
                <a:gd name="T6" fmla="*/ 8 w 8"/>
                <a:gd name="T7" fmla="*/ 6 h 9"/>
                <a:gd name="T8" fmla="*/ 8 w 8"/>
                <a:gd name="T9" fmla="*/ 3 h 9"/>
                <a:gd name="T10" fmla="*/ 4 w 8"/>
                <a:gd name="T11" fmla="*/ 0 h 9"/>
                <a:gd name="T12" fmla="*/ 3 w 8"/>
                <a:gd name="T13" fmla="*/ 1 h 9"/>
                <a:gd name="T14" fmla="*/ 1 w 8"/>
                <a:gd name="T15" fmla="*/ 3 h 9"/>
                <a:gd name="T16" fmla="*/ 1 w 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1" y="6"/>
                  </a:moveTo>
                  <a:cubicBezTo>
                    <a:pt x="1" y="7"/>
                    <a:pt x="2" y="8"/>
                    <a:pt x="3" y="8"/>
                  </a:cubicBezTo>
                  <a:cubicBezTo>
                    <a:pt x="4" y="8"/>
                    <a:pt x="5" y="9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2" name="Freeform 310"/>
            <p:cNvSpPr/>
            <p:nvPr/>
          </p:nvSpPr>
          <p:spPr bwMode="auto">
            <a:xfrm>
              <a:off x="5064125" y="7205663"/>
              <a:ext cx="22225" cy="25400"/>
            </a:xfrm>
            <a:custGeom>
              <a:avLst/>
              <a:gdLst>
                <a:gd name="T0" fmla="*/ 6 w 8"/>
                <a:gd name="T1" fmla="*/ 1 h 9"/>
                <a:gd name="T2" fmla="*/ 4 w 8"/>
                <a:gd name="T3" fmla="*/ 0 h 9"/>
                <a:gd name="T4" fmla="*/ 3 w 8"/>
                <a:gd name="T5" fmla="*/ 1 h 9"/>
                <a:gd name="T6" fmla="*/ 1 w 8"/>
                <a:gd name="T7" fmla="*/ 3 h 9"/>
                <a:gd name="T8" fmla="*/ 2 w 8"/>
                <a:gd name="T9" fmla="*/ 8 h 9"/>
                <a:gd name="T10" fmla="*/ 8 w 8"/>
                <a:gd name="T11" fmla="*/ 6 h 9"/>
                <a:gd name="T12" fmla="*/ 8 w 8"/>
                <a:gd name="T13" fmla="*/ 3 h 9"/>
                <a:gd name="T14" fmla="*/ 6 w 8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1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4" y="9"/>
                    <a:pt x="7" y="8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3" name="Freeform 311"/>
            <p:cNvSpPr/>
            <p:nvPr/>
          </p:nvSpPr>
          <p:spPr bwMode="auto">
            <a:xfrm>
              <a:off x="4895850" y="7135813"/>
              <a:ext cx="22225" cy="22225"/>
            </a:xfrm>
            <a:custGeom>
              <a:avLst/>
              <a:gdLst>
                <a:gd name="T0" fmla="*/ 2 w 8"/>
                <a:gd name="T1" fmla="*/ 7 h 8"/>
                <a:gd name="T2" fmla="*/ 5 w 8"/>
                <a:gd name="T3" fmla="*/ 7 h 8"/>
                <a:gd name="T4" fmla="*/ 7 w 8"/>
                <a:gd name="T5" fmla="*/ 5 h 8"/>
                <a:gd name="T6" fmla="*/ 8 w 8"/>
                <a:gd name="T7" fmla="*/ 2 h 8"/>
                <a:gd name="T8" fmla="*/ 6 w 8"/>
                <a:gd name="T9" fmla="*/ 0 h 8"/>
                <a:gd name="T10" fmla="*/ 6 w 8"/>
                <a:gd name="T11" fmla="*/ 0 h 8"/>
                <a:gd name="T12" fmla="*/ 4 w 8"/>
                <a:gd name="T13" fmla="*/ 0 h 8"/>
                <a:gd name="T14" fmla="*/ 3 w 8"/>
                <a:gd name="T15" fmla="*/ 0 h 8"/>
                <a:gd name="T16" fmla="*/ 0 w 8"/>
                <a:gd name="T17" fmla="*/ 2 h 8"/>
                <a:gd name="T18" fmla="*/ 0 w 8"/>
                <a:gd name="T19" fmla="*/ 5 h 8"/>
                <a:gd name="T20" fmla="*/ 2 w 8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2" y="7"/>
                  </a:move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4" name="Freeform 312"/>
            <p:cNvSpPr/>
            <p:nvPr/>
          </p:nvSpPr>
          <p:spPr bwMode="auto">
            <a:xfrm>
              <a:off x="4895850" y="720566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3 w 8"/>
                <a:gd name="T3" fmla="*/ 0 h 8"/>
                <a:gd name="T4" fmla="*/ 2 w 8"/>
                <a:gd name="T5" fmla="*/ 0 h 8"/>
                <a:gd name="T6" fmla="*/ 0 w 8"/>
                <a:gd name="T7" fmla="*/ 2 h 8"/>
                <a:gd name="T8" fmla="*/ 0 w 8"/>
                <a:gd name="T9" fmla="*/ 5 h 8"/>
                <a:gd name="T10" fmla="*/ 2 w 8"/>
                <a:gd name="T11" fmla="*/ 7 h 8"/>
                <a:gd name="T12" fmla="*/ 5 w 8"/>
                <a:gd name="T13" fmla="*/ 7 h 8"/>
                <a:gd name="T14" fmla="*/ 7 w 8"/>
                <a:gd name="T15" fmla="*/ 5 h 8"/>
                <a:gd name="T16" fmla="*/ 7 w 8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5" name="Freeform 313"/>
            <p:cNvSpPr/>
            <p:nvPr/>
          </p:nvSpPr>
          <p:spPr bwMode="auto">
            <a:xfrm>
              <a:off x="4943475" y="7256463"/>
              <a:ext cx="22225" cy="22225"/>
            </a:xfrm>
            <a:custGeom>
              <a:avLst/>
              <a:gdLst>
                <a:gd name="T0" fmla="*/ 6 w 8"/>
                <a:gd name="T1" fmla="*/ 0 h 8"/>
                <a:gd name="T2" fmla="*/ 4 w 8"/>
                <a:gd name="T3" fmla="*/ 0 h 8"/>
                <a:gd name="T4" fmla="*/ 0 w 8"/>
                <a:gd name="T5" fmla="*/ 2 h 8"/>
                <a:gd name="T6" fmla="*/ 3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6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7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6" name="Freeform 314"/>
            <p:cNvSpPr/>
            <p:nvPr/>
          </p:nvSpPr>
          <p:spPr bwMode="auto">
            <a:xfrm>
              <a:off x="4943475" y="7085013"/>
              <a:ext cx="25400" cy="22225"/>
            </a:xfrm>
            <a:custGeom>
              <a:avLst/>
              <a:gdLst>
                <a:gd name="T0" fmla="*/ 7 w 9"/>
                <a:gd name="T1" fmla="*/ 1 h 8"/>
                <a:gd name="T2" fmla="*/ 5 w 9"/>
                <a:gd name="T3" fmla="*/ 0 h 8"/>
                <a:gd name="T4" fmla="*/ 3 w 9"/>
                <a:gd name="T5" fmla="*/ 1 h 8"/>
                <a:gd name="T6" fmla="*/ 1 w 9"/>
                <a:gd name="T7" fmla="*/ 6 h 8"/>
                <a:gd name="T8" fmla="*/ 3 w 9"/>
                <a:gd name="T9" fmla="*/ 8 h 8"/>
                <a:gd name="T10" fmla="*/ 6 w 9"/>
                <a:gd name="T11" fmla="*/ 8 h 8"/>
                <a:gd name="T12" fmla="*/ 9 w 9"/>
                <a:gd name="T13" fmla="*/ 6 h 8"/>
                <a:gd name="T14" fmla="*/ 9 w 9"/>
                <a:gd name="T15" fmla="*/ 3 h 8"/>
                <a:gd name="T16" fmla="*/ 7 w 9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1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1" y="7"/>
                    <a:pt x="2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2"/>
                    <a:pt x="8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7" name="Freeform 315"/>
            <p:cNvSpPr/>
            <p:nvPr/>
          </p:nvSpPr>
          <p:spPr bwMode="auto">
            <a:xfrm>
              <a:off x="5045075" y="7234238"/>
              <a:ext cx="22225" cy="22225"/>
            </a:xfrm>
            <a:custGeom>
              <a:avLst/>
              <a:gdLst>
                <a:gd name="T0" fmla="*/ 3 w 8"/>
                <a:gd name="T1" fmla="*/ 1 h 8"/>
                <a:gd name="T2" fmla="*/ 2 w 8"/>
                <a:gd name="T3" fmla="*/ 2 h 8"/>
                <a:gd name="T4" fmla="*/ 2 w 8"/>
                <a:gd name="T5" fmla="*/ 7 h 8"/>
                <a:gd name="T6" fmla="*/ 4 w 8"/>
                <a:gd name="T7" fmla="*/ 8 h 8"/>
                <a:gd name="T8" fmla="*/ 7 w 8"/>
                <a:gd name="T9" fmla="*/ 7 h 8"/>
                <a:gd name="T10" fmla="*/ 8 w 8"/>
                <a:gd name="T11" fmla="*/ 4 h 8"/>
                <a:gd name="T12" fmla="*/ 7 w 8"/>
                <a:gd name="T13" fmla="*/ 1 h 8"/>
                <a:gd name="T14" fmla="*/ 3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8" name="Freeform 316"/>
            <p:cNvSpPr/>
            <p:nvPr/>
          </p:nvSpPr>
          <p:spPr bwMode="auto">
            <a:xfrm>
              <a:off x="5045075" y="71056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7 h 8"/>
                <a:gd name="T4" fmla="*/ 8 w 8"/>
                <a:gd name="T5" fmla="*/ 4 h 8"/>
                <a:gd name="T6" fmla="*/ 6 w 8"/>
                <a:gd name="T7" fmla="*/ 1 h 8"/>
                <a:gd name="T8" fmla="*/ 2 w 8"/>
                <a:gd name="T9" fmla="*/ 0 h 8"/>
                <a:gd name="T10" fmla="*/ 1 w 8"/>
                <a:gd name="T11" fmla="*/ 1 h 8"/>
                <a:gd name="T12" fmla="*/ 0 w 8"/>
                <a:gd name="T13" fmla="*/ 4 h 8"/>
                <a:gd name="T14" fmla="*/ 1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9" name="Freeform 317"/>
            <p:cNvSpPr/>
            <p:nvPr/>
          </p:nvSpPr>
          <p:spPr bwMode="auto">
            <a:xfrm>
              <a:off x="4914900" y="7237413"/>
              <a:ext cx="23813" cy="22225"/>
            </a:xfrm>
            <a:custGeom>
              <a:avLst/>
              <a:gdLst>
                <a:gd name="T0" fmla="*/ 2 w 8"/>
                <a:gd name="T1" fmla="*/ 0 h 8"/>
                <a:gd name="T2" fmla="*/ 1 w 8"/>
                <a:gd name="T3" fmla="*/ 1 h 8"/>
                <a:gd name="T4" fmla="*/ 0 w 8"/>
                <a:gd name="T5" fmla="*/ 4 h 8"/>
                <a:gd name="T6" fmla="*/ 2 w 8"/>
                <a:gd name="T7" fmla="*/ 7 h 8"/>
                <a:gd name="T8" fmla="*/ 5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2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0" name="Freeform 318"/>
            <p:cNvSpPr/>
            <p:nvPr/>
          </p:nvSpPr>
          <p:spPr bwMode="auto">
            <a:xfrm>
              <a:off x="4913313" y="7107238"/>
              <a:ext cx="22225" cy="23813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3 h 8"/>
                <a:gd name="T6" fmla="*/ 7 w 8"/>
                <a:gd name="T7" fmla="*/ 1 h 8"/>
                <a:gd name="T8" fmla="*/ 5 w 8"/>
                <a:gd name="T9" fmla="*/ 0 h 8"/>
                <a:gd name="T10" fmla="*/ 3 w 8"/>
                <a:gd name="T11" fmla="*/ 0 h 8"/>
                <a:gd name="T12" fmla="*/ 2 w 8"/>
                <a:gd name="T13" fmla="*/ 1 h 8"/>
                <a:gd name="T14" fmla="*/ 2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3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1" name="Freeform 319"/>
            <p:cNvSpPr/>
            <p:nvPr/>
          </p:nvSpPr>
          <p:spPr bwMode="auto">
            <a:xfrm>
              <a:off x="5072063" y="7172325"/>
              <a:ext cx="23813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0 w 8"/>
                <a:gd name="T5" fmla="*/ 2 h 8"/>
                <a:gd name="T6" fmla="*/ 0 w 8"/>
                <a:gd name="T7" fmla="*/ 4 h 8"/>
                <a:gd name="T8" fmla="*/ 4 w 8"/>
                <a:gd name="T9" fmla="*/ 8 h 8"/>
                <a:gd name="T10" fmla="*/ 6 w 8"/>
                <a:gd name="T11" fmla="*/ 7 h 8"/>
                <a:gd name="T12" fmla="*/ 8 w 8"/>
                <a:gd name="T13" fmla="*/ 4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6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2" name="Freeform 320"/>
            <p:cNvSpPr/>
            <p:nvPr/>
          </p:nvSpPr>
          <p:spPr bwMode="auto">
            <a:xfrm>
              <a:off x="4979988" y="70802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4 h 8"/>
                <a:gd name="T6" fmla="*/ 7 w 8"/>
                <a:gd name="T7" fmla="*/ 1 h 8"/>
                <a:gd name="T8" fmla="*/ 4 w 8"/>
                <a:gd name="T9" fmla="*/ 0 h 8"/>
                <a:gd name="T10" fmla="*/ 1 w 8"/>
                <a:gd name="T11" fmla="*/ 2 h 8"/>
                <a:gd name="T12" fmla="*/ 0 w 8"/>
                <a:gd name="T13" fmla="*/ 4 h 8"/>
                <a:gd name="T14" fmla="*/ 1 w 8"/>
                <a:gd name="T15" fmla="*/ 6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3" name="Freeform 321"/>
            <p:cNvSpPr/>
            <p:nvPr/>
          </p:nvSpPr>
          <p:spPr bwMode="auto">
            <a:xfrm>
              <a:off x="4979988" y="726281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2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4" name="Freeform 322"/>
            <p:cNvSpPr/>
            <p:nvPr/>
          </p:nvSpPr>
          <p:spPr bwMode="auto">
            <a:xfrm>
              <a:off x="4887913" y="7169150"/>
              <a:ext cx="22225" cy="22225"/>
            </a:xfrm>
            <a:custGeom>
              <a:avLst/>
              <a:gdLst>
                <a:gd name="T0" fmla="*/ 7 w 8"/>
                <a:gd name="T1" fmla="*/ 7 h 8"/>
                <a:gd name="T2" fmla="*/ 8 w 8"/>
                <a:gd name="T3" fmla="*/ 4 h 8"/>
                <a:gd name="T4" fmla="*/ 7 w 8"/>
                <a:gd name="T5" fmla="*/ 1 h 8"/>
                <a:gd name="T6" fmla="*/ 4 w 8"/>
                <a:gd name="T7" fmla="*/ 0 h 8"/>
                <a:gd name="T8" fmla="*/ 2 w 8"/>
                <a:gd name="T9" fmla="*/ 1 h 8"/>
                <a:gd name="T10" fmla="*/ 1 w 8"/>
                <a:gd name="T11" fmla="*/ 3 h 8"/>
                <a:gd name="T12" fmla="*/ 1 w 8"/>
                <a:gd name="T13" fmla="*/ 4 h 8"/>
                <a:gd name="T14" fmla="*/ 4 w 8"/>
                <a:gd name="T15" fmla="*/ 8 h 8"/>
                <a:gd name="T16" fmla="*/ 7 w 8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5" name="Freeform 323"/>
            <p:cNvSpPr/>
            <p:nvPr/>
          </p:nvSpPr>
          <p:spPr bwMode="auto">
            <a:xfrm>
              <a:off x="4514850" y="6510338"/>
              <a:ext cx="434975" cy="738188"/>
            </a:xfrm>
            <a:custGeom>
              <a:avLst/>
              <a:gdLst>
                <a:gd name="T0" fmla="*/ 102 w 155"/>
                <a:gd name="T1" fmla="*/ 263 h 263"/>
                <a:gd name="T2" fmla="*/ 34 w 155"/>
                <a:gd name="T3" fmla="*/ 263 h 263"/>
                <a:gd name="T4" fmla="*/ 13 w 155"/>
                <a:gd name="T5" fmla="*/ 242 h 263"/>
                <a:gd name="T6" fmla="*/ 13 w 155"/>
                <a:gd name="T7" fmla="*/ 132 h 263"/>
                <a:gd name="T8" fmla="*/ 0 w 155"/>
                <a:gd name="T9" fmla="*/ 85 h 263"/>
                <a:gd name="T10" fmla="*/ 85 w 155"/>
                <a:gd name="T11" fmla="*/ 0 h 263"/>
                <a:gd name="T12" fmla="*/ 154 w 155"/>
                <a:gd name="T13" fmla="*/ 34 h 263"/>
                <a:gd name="T14" fmla="*/ 153 w 155"/>
                <a:gd name="T15" fmla="*/ 41 h 263"/>
                <a:gd name="T16" fmla="*/ 147 w 155"/>
                <a:gd name="T17" fmla="*/ 40 h 263"/>
                <a:gd name="T18" fmla="*/ 85 w 155"/>
                <a:gd name="T19" fmla="*/ 9 h 263"/>
                <a:gd name="T20" fmla="*/ 9 w 155"/>
                <a:gd name="T21" fmla="*/ 85 h 263"/>
                <a:gd name="T22" fmla="*/ 22 w 155"/>
                <a:gd name="T23" fmla="*/ 128 h 263"/>
                <a:gd name="T24" fmla="*/ 22 w 155"/>
                <a:gd name="T25" fmla="*/ 131 h 263"/>
                <a:gd name="T26" fmla="*/ 22 w 155"/>
                <a:gd name="T27" fmla="*/ 242 h 263"/>
                <a:gd name="T28" fmla="*/ 34 w 155"/>
                <a:gd name="T29" fmla="*/ 254 h 263"/>
                <a:gd name="T30" fmla="*/ 102 w 155"/>
                <a:gd name="T31" fmla="*/ 254 h 263"/>
                <a:gd name="T32" fmla="*/ 107 w 155"/>
                <a:gd name="T33" fmla="*/ 259 h 263"/>
                <a:gd name="T34" fmla="*/ 102 w 155"/>
                <a:gd name="T3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263">
                  <a:moveTo>
                    <a:pt x="102" y="263"/>
                  </a:moveTo>
                  <a:cubicBezTo>
                    <a:pt x="34" y="263"/>
                    <a:pt x="34" y="263"/>
                    <a:pt x="34" y="263"/>
                  </a:cubicBezTo>
                  <a:cubicBezTo>
                    <a:pt x="23" y="263"/>
                    <a:pt x="13" y="254"/>
                    <a:pt x="13" y="24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4" y="118"/>
                    <a:pt x="0" y="10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12" y="0"/>
                    <a:pt x="138" y="13"/>
                    <a:pt x="154" y="34"/>
                  </a:cubicBezTo>
                  <a:cubicBezTo>
                    <a:pt x="155" y="36"/>
                    <a:pt x="155" y="39"/>
                    <a:pt x="153" y="41"/>
                  </a:cubicBezTo>
                  <a:cubicBezTo>
                    <a:pt x="151" y="42"/>
                    <a:pt x="148" y="42"/>
                    <a:pt x="147" y="40"/>
                  </a:cubicBezTo>
                  <a:cubicBezTo>
                    <a:pt x="132" y="20"/>
                    <a:pt x="110" y="9"/>
                    <a:pt x="85" y="9"/>
                  </a:cubicBezTo>
                  <a:cubicBezTo>
                    <a:pt x="43" y="9"/>
                    <a:pt x="9" y="43"/>
                    <a:pt x="9" y="85"/>
                  </a:cubicBezTo>
                  <a:cubicBezTo>
                    <a:pt x="9" y="101"/>
                    <a:pt x="13" y="115"/>
                    <a:pt x="22" y="128"/>
                  </a:cubicBezTo>
                  <a:cubicBezTo>
                    <a:pt x="22" y="129"/>
                    <a:pt x="22" y="130"/>
                    <a:pt x="22" y="131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2" y="249"/>
                    <a:pt x="28" y="254"/>
                    <a:pt x="34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5" y="254"/>
                    <a:pt x="107" y="256"/>
                    <a:pt x="107" y="259"/>
                  </a:cubicBezTo>
                  <a:cubicBezTo>
                    <a:pt x="107" y="261"/>
                    <a:pt x="105" y="263"/>
                    <a:pt x="102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6" name="Freeform 324"/>
            <p:cNvSpPr/>
            <p:nvPr/>
          </p:nvSpPr>
          <p:spPr bwMode="auto">
            <a:xfrm>
              <a:off x="4624388" y="6894513"/>
              <a:ext cx="182563" cy="73025"/>
            </a:xfrm>
            <a:custGeom>
              <a:avLst/>
              <a:gdLst>
                <a:gd name="T0" fmla="*/ 48 w 65"/>
                <a:gd name="T1" fmla="*/ 26 h 26"/>
                <a:gd name="T2" fmla="*/ 1 w 65"/>
                <a:gd name="T3" fmla="*/ 9 h 26"/>
                <a:gd name="T4" fmla="*/ 1 w 65"/>
                <a:gd name="T5" fmla="*/ 2 h 26"/>
                <a:gd name="T6" fmla="*/ 8 w 65"/>
                <a:gd name="T7" fmla="*/ 2 h 26"/>
                <a:gd name="T8" fmla="*/ 48 w 65"/>
                <a:gd name="T9" fmla="*/ 16 h 26"/>
                <a:gd name="T10" fmla="*/ 60 w 65"/>
                <a:gd name="T11" fmla="*/ 15 h 26"/>
                <a:gd name="T12" fmla="*/ 65 w 65"/>
                <a:gd name="T13" fmla="*/ 19 h 26"/>
                <a:gd name="T14" fmla="*/ 61 w 65"/>
                <a:gd name="T15" fmla="*/ 25 h 26"/>
                <a:gd name="T16" fmla="*/ 48 w 6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6">
                  <a:moveTo>
                    <a:pt x="48" y="26"/>
                  </a:moveTo>
                  <a:cubicBezTo>
                    <a:pt x="29" y="26"/>
                    <a:pt x="12" y="19"/>
                    <a:pt x="1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7" y="11"/>
                    <a:pt x="32" y="16"/>
                    <a:pt x="48" y="16"/>
                  </a:cubicBezTo>
                  <a:cubicBezTo>
                    <a:pt x="52" y="16"/>
                    <a:pt x="56" y="16"/>
                    <a:pt x="60" y="15"/>
                  </a:cubicBezTo>
                  <a:cubicBezTo>
                    <a:pt x="62" y="15"/>
                    <a:pt x="65" y="17"/>
                    <a:pt x="65" y="19"/>
                  </a:cubicBezTo>
                  <a:cubicBezTo>
                    <a:pt x="65" y="22"/>
                    <a:pt x="64" y="24"/>
                    <a:pt x="61" y="25"/>
                  </a:cubicBezTo>
                  <a:cubicBezTo>
                    <a:pt x="57" y="25"/>
                    <a:pt x="53" y="26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7" name="Freeform 325"/>
            <p:cNvSpPr/>
            <p:nvPr/>
          </p:nvSpPr>
          <p:spPr bwMode="auto">
            <a:xfrm>
              <a:off x="4873625" y="6443663"/>
              <a:ext cx="25400" cy="133350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4 h 48"/>
                <a:gd name="T4" fmla="*/ 0 w 9"/>
                <a:gd name="T5" fmla="*/ 5 h 48"/>
                <a:gd name="T6" fmla="*/ 5 w 9"/>
                <a:gd name="T7" fmla="*/ 0 h 48"/>
                <a:gd name="T8" fmla="*/ 9 w 9"/>
                <a:gd name="T9" fmla="*/ 5 h 48"/>
                <a:gd name="T10" fmla="*/ 9 w 9"/>
                <a:gd name="T11" fmla="*/ 44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8" name="Freeform 326"/>
            <p:cNvSpPr/>
            <p:nvPr/>
          </p:nvSpPr>
          <p:spPr bwMode="auto">
            <a:xfrm>
              <a:off x="4610100" y="6667500"/>
              <a:ext cx="220663" cy="131763"/>
            </a:xfrm>
            <a:custGeom>
              <a:avLst/>
              <a:gdLst>
                <a:gd name="T0" fmla="*/ 55 w 79"/>
                <a:gd name="T1" fmla="*/ 47 h 47"/>
                <a:gd name="T2" fmla="*/ 8 w 79"/>
                <a:gd name="T3" fmla="*/ 47 h 47"/>
                <a:gd name="T4" fmla="*/ 0 w 79"/>
                <a:gd name="T5" fmla="*/ 39 h 47"/>
                <a:gd name="T6" fmla="*/ 0 w 79"/>
                <a:gd name="T7" fmla="*/ 8 h 47"/>
                <a:gd name="T8" fmla="*/ 8 w 79"/>
                <a:gd name="T9" fmla="*/ 0 h 47"/>
                <a:gd name="T10" fmla="*/ 75 w 79"/>
                <a:gd name="T11" fmla="*/ 0 h 47"/>
                <a:gd name="T12" fmla="*/ 79 w 79"/>
                <a:gd name="T13" fmla="*/ 4 h 47"/>
                <a:gd name="T14" fmla="*/ 75 w 79"/>
                <a:gd name="T15" fmla="*/ 9 h 47"/>
                <a:gd name="T16" fmla="*/ 9 w 79"/>
                <a:gd name="T17" fmla="*/ 9 h 47"/>
                <a:gd name="T18" fmla="*/ 9 w 79"/>
                <a:gd name="T19" fmla="*/ 38 h 47"/>
                <a:gd name="T20" fmla="*/ 55 w 79"/>
                <a:gd name="T21" fmla="*/ 38 h 47"/>
                <a:gd name="T22" fmla="*/ 60 w 79"/>
                <a:gd name="T23" fmla="*/ 42 h 47"/>
                <a:gd name="T24" fmla="*/ 55 w 79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47">
                  <a:moveTo>
                    <a:pt x="55" y="47"/>
                  </a:moveTo>
                  <a:cubicBezTo>
                    <a:pt x="8" y="47"/>
                    <a:pt x="8" y="47"/>
                    <a:pt x="8" y="47"/>
                  </a:cubicBezTo>
                  <a:cubicBezTo>
                    <a:pt x="3" y="47"/>
                    <a:pt x="0" y="43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9" y="2"/>
                    <a:pt x="79" y="4"/>
                  </a:cubicBezTo>
                  <a:cubicBezTo>
                    <a:pt x="79" y="7"/>
                    <a:pt x="77" y="9"/>
                    <a:pt x="7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38"/>
                    <a:pt x="60" y="40"/>
                    <a:pt x="60" y="42"/>
                  </a:cubicBezTo>
                  <a:cubicBezTo>
                    <a:pt x="60" y="45"/>
                    <a:pt x="57" y="47"/>
                    <a:pt x="5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9" name="Oval 327"/>
            <p:cNvSpPr>
              <a:spLocks noChangeArrowheads="1"/>
            </p:cNvSpPr>
            <p:nvPr/>
          </p:nvSpPr>
          <p:spPr bwMode="auto">
            <a:xfrm>
              <a:off x="47418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0" name="Oval 328"/>
            <p:cNvSpPr>
              <a:spLocks noChangeArrowheads="1"/>
            </p:cNvSpPr>
            <p:nvPr/>
          </p:nvSpPr>
          <p:spPr bwMode="auto">
            <a:xfrm>
              <a:off x="4741863" y="71358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1" name="Oval 329"/>
            <p:cNvSpPr>
              <a:spLocks noChangeArrowheads="1"/>
            </p:cNvSpPr>
            <p:nvPr/>
          </p:nvSpPr>
          <p:spPr bwMode="auto">
            <a:xfrm>
              <a:off x="4741863" y="70342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2" name="Oval 330"/>
            <p:cNvSpPr>
              <a:spLocks noChangeArrowheads="1"/>
            </p:cNvSpPr>
            <p:nvPr/>
          </p:nvSpPr>
          <p:spPr bwMode="auto">
            <a:xfrm>
              <a:off x="46910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3" name="Freeform 331"/>
            <p:cNvSpPr/>
            <p:nvPr/>
          </p:nvSpPr>
          <p:spPr bwMode="auto">
            <a:xfrm>
              <a:off x="4775200" y="7118350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4" name="Freeform 332"/>
            <p:cNvSpPr/>
            <p:nvPr/>
          </p:nvSpPr>
          <p:spPr bwMode="auto">
            <a:xfrm>
              <a:off x="4705350" y="7048500"/>
              <a:ext cx="25400" cy="25400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8 h 9"/>
                <a:gd name="T4" fmla="*/ 8 w 9"/>
                <a:gd name="T5" fmla="*/ 8 h 9"/>
                <a:gd name="T6" fmla="*/ 8 w 9"/>
                <a:gd name="T7" fmla="*/ 1 h 9"/>
                <a:gd name="T8" fmla="*/ 1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9"/>
                    <a:pt x="6" y="9"/>
                    <a:pt x="8" y="8"/>
                  </a:cubicBezTo>
                  <a:cubicBezTo>
                    <a:pt x="9" y="6"/>
                    <a:pt x="9" y="3"/>
                    <a:pt x="8" y="1"/>
                  </a:cubicBezTo>
                  <a:cubicBezTo>
                    <a:pt x="6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5" name="Freeform 333"/>
            <p:cNvSpPr/>
            <p:nvPr/>
          </p:nvSpPr>
          <p:spPr bwMode="auto">
            <a:xfrm>
              <a:off x="4775200" y="7048500"/>
              <a:ext cx="28575" cy="25400"/>
            </a:xfrm>
            <a:custGeom>
              <a:avLst/>
              <a:gdLst>
                <a:gd name="T0" fmla="*/ 8 w 10"/>
                <a:gd name="T1" fmla="*/ 8 h 9"/>
                <a:gd name="T2" fmla="*/ 8 w 10"/>
                <a:gd name="T3" fmla="*/ 1 h 9"/>
                <a:gd name="T4" fmla="*/ 2 w 10"/>
                <a:gd name="T5" fmla="*/ 1 h 9"/>
                <a:gd name="T6" fmla="*/ 2 w 10"/>
                <a:gd name="T7" fmla="*/ 8 h 9"/>
                <a:gd name="T8" fmla="*/ 8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8"/>
                  </a:moveTo>
                  <a:cubicBezTo>
                    <a:pt x="10" y="6"/>
                    <a:pt x="10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4" y="9"/>
                    <a:pt x="6" y="9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6" name="Freeform 334"/>
            <p:cNvSpPr/>
            <p:nvPr/>
          </p:nvSpPr>
          <p:spPr bwMode="auto">
            <a:xfrm>
              <a:off x="4705350" y="7118350"/>
              <a:ext cx="25400" cy="28575"/>
            </a:xfrm>
            <a:custGeom>
              <a:avLst/>
              <a:gdLst>
                <a:gd name="T0" fmla="*/ 1 w 9"/>
                <a:gd name="T1" fmla="*/ 2 h 10"/>
                <a:gd name="T2" fmla="*/ 1 w 9"/>
                <a:gd name="T3" fmla="*/ 8 h 10"/>
                <a:gd name="T4" fmla="*/ 8 w 9"/>
                <a:gd name="T5" fmla="*/ 8 h 10"/>
                <a:gd name="T6" fmla="*/ 8 w 9"/>
                <a:gd name="T7" fmla="*/ 2 h 10"/>
                <a:gd name="T8" fmla="*/ 1 w 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9" y="6"/>
                    <a:pt x="9" y="4"/>
                    <a:pt x="8" y="2"/>
                  </a:cubicBezTo>
                  <a:cubicBezTo>
                    <a:pt x="6" y="0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7" name="Freeform 335"/>
            <p:cNvSpPr/>
            <p:nvPr/>
          </p:nvSpPr>
          <p:spPr bwMode="auto">
            <a:xfrm>
              <a:off x="4775200" y="7172325"/>
              <a:ext cx="25400" cy="22225"/>
            </a:xfrm>
            <a:custGeom>
              <a:avLst/>
              <a:gdLst>
                <a:gd name="T0" fmla="*/ 5 w 9"/>
                <a:gd name="T1" fmla="*/ 0 h 8"/>
                <a:gd name="T2" fmla="*/ 3 w 9"/>
                <a:gd name="T3" fmla="*/ 0 h 8"/>
                <a:gd name="T4" fmla="*/ 1 w 9"/>
                <a:gd name="T5" fmla="*/ 5 h 8"/>
                <a:gd name="T6" fmla="*/ 3 w 9"/>
                <a:gd name="T7" fmla="*/ 7 h 8"/>
                <a:gd name="T8" fmla="*/ 6 w 9"/>
                <a:gd name="T9" fmla="*/ 7 h 8"/>
                <a:gd name="T10" fmla="*/ 8 w 9"/>
                <a:gd name="T11" fmla="*/ 5 h 8"/>
                <a:gd name="T12" fmla="*/ 8 w 9"/>
                <a:gd name="T13" fmla="*/ 2 h 8"/>
                <a:gd name="T14" fmla="*/ 5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9" y="3"/>
                    <a:pt x="8" y="2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8" name="Freeform 336"/>
            <p:cNvSpPr/>
            <p:nvPr/>
          </p:nvSpPr>
          <p:spPr bwMode="auto">
            <a:xfrm>
              <a:off x="4778375" y="7000875"/>
              <a:ext cx="22225" cy="22225"/>
            </a:xfrm>
            <a:custGeom>
              <a:avLst/>
              <a:gdLst>
                <a:gd name="T0" fmla="*/ 3 w 8"/>
                <a:gd name="T1" fmla="*/ 8 h 8"/>
                <a:gd name="T2" fmla="*/ 6 w 8"/>
                <a:gd name="T3" fmla="*/ 8 h 8"/>
                <a:gd name="T4" fmla="*/ 8 w 8"/>
                <a:gd name="T5" fmla="*/ 6 h 8"/>
                <a:gd name="T6" fmla="*/ 8 w 8"/>
                <a:gd name="T7" fmla="*/ 3 h 8"/>
                <a:gd name="T8" fmla="*/ 6 w 8"/>
                <a:gd name="T9" fmla="*/ 1 h 8"/>
                <a:gd name="T10" fmla="*/ 4 w 8"/>
                <a:gd name="T11" fmla="*/ 0 h 8"/>
                <a:gd name="T12" fmla="*/ 2 w 8"/>
                <a:gd name="T13" fmla="*/ 1 h 8"/>
                <a:gd name="T14" fmla="*/ 0 w 8"/>
                <a:gd name="T15" fmla="*/ 3 h 8"/>
                <a:gd name="T16" fmla="*/ 0 w 8"/>
                <a:gd name="T17" fmla="*/ 5 h 8"/>
                <a:gd name="T18" fmla="*/ 3 w 8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9" name="Freeform 337"/>
            <p:cNvSpPr/>
            <p:nvPr/>
          </p:nvSpPr>
          <p:spPr bwMode="auto">
            <a:xfrm>
              <a:off x="4657725" y="7048500"/>
              <a:ext cx="22225" cy="25400"/>
            </a:xfrm>
            <a:custGeom>
              <a:avLst/>
              <a:gdLst>
                <a:gd name="T0" fmla="*/ 3 w 8"/>
                <a:gd name="T1" fmla="*/ 8 h 9"/>
                <a:gd name="T2" fmla="*/ 5 w 8"/>
                <a:gd name="T3" fmla="*/ 8 h 9"/>
                <a:gd name="T4" fmla="*/ 8 w 8"/>
                <a:gd name="T5" fmla="*/ 6 h 9"/>
                <a:gd name="T6" fmla="*/ 8 w 8"/>
                <a:gd name="T7" fmla="*/ 3 h 9"/>
                <a:gd name="T8" fmla="*/ 6 w 8"/>
                <a:gd name="T9" fmla="*/ 1 h 9"/>
                <a:gd name="T10" fmla="*/ 6 w 8"/>
                <a:gd name="T11" fmla="*/ 1 h 9"/>
                <a:gd name="T12" fmla="*/ 4 w 8"/>
                <a:gd name="T13" fmla="*/ 0 h 9"/>
                <a:gd name="T14" fmla="*/ 3 w 8"/>
                <a:gd name="T15" fmla="*/ 1 h 9"/>
                <a:gd name="T16" fmla="*/ 1 w 8"/>
                <a:gd name="T17" fmla="*/ 3 h 9"/>
                <a:gd name="T18" fmla="*/ 1 w 8"/>
                <a:gd name="T19" fmla="*/ 6 h 9"/>
                <a:gd name="T20" fmla="*/ 3 w 8"/>
                <a:gd name="T2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3" y="8"/>
                  </a:move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2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0" name="Freeform 338"/>
            <p:cNvSpPr/>
            <p:nvPr/>
          </p:nvSpPr>
          <p:spPr bwMode="auto">
            <a:xfrm>
              <a:off x="4657725" y="7118350"/>
              <a:ext cx="22225" cy="25400"/>
            </a:xfrm>
            <a:custGeom>
              <a:avLst/>
              <a:gdLst>
                <a:gd name="T0" fmla="*/ 7 w 8"/>
                <a:gd name="T1" fmla="*/ 3 h 9"/>
                <a:gd name="T2" fmla="*/ 4 w 8"/>
                <a:gd name="T3" fmla="*/ 0 h 9"/>
                <a:gd name="T4" fmla="*/ 2 w 8"/>
                <a:gd name="T5" fmla="*/ 1 h 9"/>
                <a:gd name="T6" fmla="*/ 0 w 8"/>
                <a:gd name="T7" fmla="*/ 3 h 9"/>
                <a:gd name="T8" fmla="*/ 0 w 8"/>
                <a:gd name="T9" fmla="*/ 6 h 9"/>
                <a:gd name="T10" fmla="*/ 2 w 8"/>
                <a:gd name="T11" fmla="*/ 8 h 9"/>
                <a:gd name="T12" fmla="*/ 5 w 8"/>
                <a:gd name="T13" fmla="*/ 8 h 9"/>
                <a:gd name="T14" fmla="*/ 7 w 8"/>
                <a:gd name="T15" fmla="*/ 6 h 9"/>
                <a:gd name="T16" fmla="*/ 7 w 8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7" y="3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8" y="5"/>
                    <a:pt x="8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1" name="Freeform 339"/>
            <p:cNvSpPr/>
            <p:nvPr/>
          </p:nvSpPr>
          <p:spPr bwMode="auto">
            <a:xfrm>
              <a:off x="4705350" y="7169150"/>
              <a:ext cx="22225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1 w 8"/>
                <a:gd name="T5" fmla="*/ 3 h 8"/>
                <a:gd name="T6" fmla="*/ 3 w 8"/>
                <a:gd name="T7" fmla="*/ 8 h 8"/>
                <a:gd name="T8" fmla="*/ 6 w 8"/>
                <a:gd name="T9" fmla="*/ 8 h 8"/>
                <a:gd name="T10" fmla="*/ 8 w 8"/>
                <a:gd name="T11" fmla="*/ 6 h 8"/>
                <a:gd name="T12" fmla="*/ 8 w 8"/>
                <a:gd name="T13" fmla="*/ 3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2" name="Freeform 340"/>
            <p:cNvSpPr/>
            <p:nvPr/>
          </p:nvSpPr>
          <p:spPr bwMode="auto">
            <a:xfrm>
              <a:off x="4705350" y="7000875"/>
              <a:ext cx="25400" cy="22225"/>
            </a:xfrm>
            <a:custGeom>
              <a:avLst/>
              <a:gdLst>
                <a:gd name="T0" fmla="*/ 7 w 9"/>
                <a:gd name="T1" fmla="*/ 0 h 8"/>
                <a:gd name="T2" fmla="*/ 5 w 9"/>
                <a:gd name="T3" fmla="*/ 0 h 8"/>
                <a:gd name="T4" fmla="*/ 4 w 9"/>
                <a:gd name="T5" fmla="*/ 0 h 8"/>
                <a:gd name="T6" fmla="*/ 1 w 9"/>
                <a:gd name="T7" fmla="*/ 5 h 8"/>
                <a:gd name="T8" fmla="*/ 3 w 9"/>
                <a:gd name="T9" fmla="*/ 7 h 8"/>
                <a:gd name="T10" fmla="*/ 6 w 9"/>
                <a:gd name="T11" fmla="*/ 7 h 8"/>
                <a:gd name="T12" fmla="*/ 9 w 9"/>
                <a:gd name="T13" fmla="*/ 5 h 8"/>
                <a:gd name="T14" fmla="*/ 9 w 9"/>
                <a:gd name="T15" fmla="*/ 2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1"/>
                    <a:pt x="0" y="3"/>
                    <a:pt x="1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8" y="1"/>
                    <a:pt x="8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3" name="Freeform 341"/>
            <p:cNvSpPr/>
            <p:nvPr/>
          </p:nvSpPr>
          <p:spPr bwMode="auto">
            <a:xfrm>
              <a:off x="4676775" y="7150100"/>
              <a:ext cx="22225" cy="25400"/>
            </a:xfrm>
            <a:custGeom>
              <a:avLst/>
              <a:gdLst>
                <a:gd name="T0" fmla="*/ 3 w 8"/>
                <a:gd name="T1" fmla="*/ 1 h 9"/>
                <a:gd name="T2" fmla="*/ 1 w 8"/>
                <a:gd name="T3" fmla="*/ 2 h 9"/>
                <a:gd name="T4" fmla="*/ 0 w 8"/>
                <a:gd name="T5" fmla="*/ 5 h 9"/>
                <a:gd name="T6" fmla="*/ 2 w 8"/>
                <a:gd name="T7" fmla="*/ 7 h 9"/>
                <a:gd name="T8" fmla="*/ 5 w 8"/>
                <a:gd name="T9" fmla="*/ 9 h 9"/>
                <a:gd name="T10" fmla="*/ 7 w 8"/>
                <a:gd name="T11" fmla="*/ 8 h 9"/>
                <a:gd name="T12" fmla="*/ 8 w 8"/>
                <a:gd name="T13" fmla="*/ 5 h 9"/>
                <a:gd name="T14" fmla="*/ 7 w 8"/>
                <a:gd name="T15" fmla="*/ 2 h 9"/>
                <a:gd name="T16" fmla="*/ 3 w 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3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4" name="Freeform 342"/>
            <p:cNvSpPr/>
            <p:nvPr/>
          </p:nvSpPr>
          <p:spPr bwMode="auto">
            <a:xfrm>
              <a:off x="4675188" y="7021513"/>
              <a:ext cx="23813" cy="22225"/>
            </a:xfrm>
            <a:custGeom>
              <a:avLst/>
              <a:gdLst>
                <a:gd name="T0" fmla="*/ 5 w 9"/>
                <a:gd name="T1" fmla="*/ 8 h 8"/>
                <a:gd name="T2" fmla="*/ 7 w 9"/>
                <a:gd name="T3" fmla="*/ 7 h 8"/>
                <a:gd name="T4" fmla="*/ 9 w 9"/>
                <a:gd name="T5" fmla="*/ 4 h 8"/>
                <a:gd name="T6" fmla="*/ 8 w 9"/>
                <a:gd name="T7" fmla="*/ 2 h 8"/>
                <a:gd name="T8" fmla="*/ 5 w 9"/>
                <a:gd name="T9" fmla="*/ 1 h 8"/>
                <a:gd name="T10" fmla="*/ 3 w 9"/>
                <a:gd name="T11" fmla="*/ 1 h 8"/>
                <a:gd name="T12" fmla="*/ 2 w 9"/>
                <a:gd name="T13" fmla="*/ 2 h 8"/>
                <a:gd name="T14" fmla="*/ 2 w 9"/>
                <a:gd name="T15" fmla="*/ 7 h 8"/>
                <a:gd name="T16" fmla="*/ 5 w 9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9" y="5"/>
                    <a:pt x="9" y="4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5" name="Freeform 343"/>
            <p:cNvSpPr/>
            <p:nvPr/>
          </p:nvSpPr>
          <p:spPr bwMode="auto">
            <a:xfrm>
              <a:off x="4741863" y="6996113"/>
              <a:ext cx="25400" cy="19050"/>
            </a:xfrm>
            <a:custGeom>
              <a:avLst/>
              <a:gdLst>
                <a:gd name="T0" fmla="*/ 4 w 9"/>
                <a:gd name="T1" fmla="*/ 7 h 7"/>
                <a:gd name="T2" fmla="*/ 7 w 9"/>
                <a:gd name="T3" fmla="*/ 6 h 7"/>
                <a:gd name="T4" fmla="*/ 9 w 9"/>
                <a:gd name="T5" fmla="*/ 4 h 7"/>
                <a:gd name="T6" fmla="*/ 8 w 9"/>
                <a:gd name="T7" fmla="*/ 1 h 7"/>
                <a:gd name="T8" fmla="*/ 5 w 9"/>
                <a:gd name="T9" fmla="*/ 0 h 7"/>
                <a:gd name="T10" fmla="*/ 1 w 9"/>
                <a:gd name="T11" fmla="*/ 2 h 7"/>
                <a:gd name="T12" fmla="*/ 0 w 9"/>
                <a:gd name="T13" fmla="*/ 3 h 7"/>
                <a:gd name="T14" fmla="*/ 2 w 9"/>
                <a:gd name="T15" fmla="*/ 6 h 7"/>
                <a:gd name="T16" fmla="*/ 4 w 9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6" y="7"/>
                    <a:pt x="7" y="7"/>
                    <a:pt x="7" y="6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6" name="Freeform 344"/>
            <p:cNvSpPr/>
            <p:nvPr/>
          </p:nvSpPr>
          <p:spPr bwMode="auto">
            <a:xfrm>
              <a:off x="4741863" y="7178675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7" name="Freeform 345"/>
            <p:cNvSpPr/>
            <p:nvPr/>
          </p:nvSpPr>
          <p:spPr bwMode="auto">
            <a:xfrm>
              <a:off x="4651375" y="7085013"/>
              <a:ext cx="20638" cy="22225"/>
            </a:xfrm>
            <a:custGeom>
              <a:avLst/>
              <a:gdLst>
                <a:gd name="T0" fmla="*/ 6 w 7"/>
                <a:gd name="T1" fmla="*/ 7 h 8"/>
                <a:gd name="T2" fmla="*/ 7 w 7"/>
                <a:gd name="T3" fmla="*/ 4 h 8"/>
                <a:gd name="T4" fmla="*/ 6 w 7"/>
                <a:gd name="T5" fmla="*/ 1 h 8"/>
                <a:gd name="T6" fmla="*/ 4 w 7"/>
                <a:gd name="T7" fmla="*/ 0 h 8"/>
                <a:gd name="T8" fmla="*/ 1 w 7"/>
                <a:gd name="T9" fmla="*/ 1 h 8"/>
                <a:gd name="T10" fmla="*/ 0 w 7"/>
                <a:gd name="T11" fmla="*/ 2 h 8"/>
                <a:gd name="T12" fmla="*/ 0 w 7"/>
                <a:gd name="T13" fmla="*/ 4 h 8"/>
                <a:gd name="T14" fmla="*/ 3 w 7"/>
                <a:gd name="T15" fmla="*/ 8 h 8"/>
                <a:gd name="T16" fmla="*/ 6 w 7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4" y="8"/>
                    <a:pt x="5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68" name="Freeform 346"/>
          <p:cNvSpPr>
            <a:spLocks noEditPoints="1"/>
          </p:cNvSpPr>
          <p:nvPr/>
        </p:nvSpPr>
        <p:spPr bwMode="auto">
          <a:xfrm>
            <a:off x="306755" y="1712940"/>
            <a:ext cx="648322" cy="64752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69" name="组合 468"/>
          <p:cNvGrpSpPr/>
          <p:nvPr/>
        </p:nvGrpSpPr>
        <p:grpSpPr>
          <a:xfrm>
            <a:off x="1282448" y="1806016"/>
            <a:ext cx="443716" cy="442914"/>
            <a:chOff x="6161088" y="6467475"/>
            <a:chExt cx="877888" cy="876301"/>
          </a:xfrm>
          <a:solidFill>
            <a:srgbClr val="FC621E"/>
          </a:solidFill>
        </p:grpSpPr>
        <p:sp>
          <p:nvSpPr>
            <p:cNvPr id="470" name="Freeform 347"/>
            <p:cNvSpPr>
              <a:spLocks noEditPoints="1"/>
            </p:cNvSpPr>
            <p:nvPr/>
          </p:nvSpPr>
          <p:spPr bwMode="auto">
            <a:xfrm>
              <a:off x="6161088" y="6575425"/>
              <a:ext cx="406400" cy="142875"/>
            </a:xfrm>
            <a:custGeom>
              <a:avLst/>
              <a:gdLst>
                <a:gd name="T0" fmla="*/ 17 w 145"/>
                <a:gd name="T1" fmla="*/ 51 h 51"/>
                <a:gd name="T2" fmla="*/ 1 w 145"/>
                <a:gd name="T3" fmla="*/ 37 h 51"/>
                <a:gd name="T4" fmla="*/ 15 w 145"/>
                <a:gd name="T5" fmla="*/ 18 h 51"/>
                <a:gd name="T6" fmla="*/ 126 w 145"/>
                <a:gd name="T7" fmla="*/ 2 h 51"/>
                <a:gd name="T8" fmla="*/ 144 w 145"/>
                <a:gd name="T9" fmla="*/ 15 h 51"/>
                <a:gd name="T10" fmla="*/ 141 w 145"/>
                <a:gd name="T11" fmla="*/ 27 h 51"/>
                <a:gd name="T12" fmla="*/ 130 w 145"/>
                <a:gd name="T13" fmla="*/ 34 h 51"/>
                <a:gd name="T14" fmla="*/ 20 w 145"/>
                <a:gd name="T15" fmla="*/ 50 h 51"/>
                <a:gd name="T16" fmla="*/ 17 w 145"/>
                <a:gd name="T17" fmla="*/ 51 h 51"/>
                <a:gd name="T18" fmla="*/ 128 w 145"/>
                <a:gd name="T19" fmla="*/ 11 h 51"/>
                <a:gd name="T20" fmla="*/ 127 w 145"/>
                <a:gd name="T21" fmla="*/ 11 h 51"/>
                <a:gd name="T22" fmla="*/ 16 w 145"/>
                <a:gd name="T23" fmla="*/ 28 h 51"/>
                <a:gd name="T24" fmla="*/ 11 w 145"/>
                <a:gd name="T25" fmla="*/ 35 h 51"/>
                <a:gd name="T26" fmla="*/ 19 w 145"/>
                <a:gd name="T27" fmla="*/ 41 h 51"/>
                <a:gd name="T28" fmla="*/ 129 w 145"/>
                <a:gd name="T29" fmla="*/ 25 h 51"/>
                <a:gd name="T30" fmla="*/ 129 w 145"/>
                <a:gd name="T31" fmla="*/ 25 h 51"/>
                <a:gd name="T32" fmla="*/ 135 w 145"/>
                <a:gd name="T33" fmla="*/ 17 h 51"/>
                <a:gd name="T34" fmla="*/ 128 w 145"/>
                <a:gd name="T3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51">
                  <a:moveTo>
                    <a:pt x="17" y="51"/>
                  </a:moveTo>
                  <a:cubicBezTo>
                    <a:pt x="10" y="51"/>
                    <a:pt x="3" y="45"/>
                    <a:pt x="1" y="37"/>
                  </a:cubicBezTo>
                  <a:cubicBezTo>
                    <a:pt x="0" y="28"/>
                    <a:pt x="6" y="20"/>
                    <a:pt x="15" y="18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34" y="0"/>
                    <a:pt x="143" y="6"/>
                    <a:pt x="144" y="15"/>
                  </a:cubicBezTo>
                  <a:cubicBezTo>
                    <a:pt x="145" y="20"/>
                    <a:pt x="144" y="24"/>
                    <a:pt x="141" y="27"/>
                  </a:cubicBezTo>
                  <a:cubicBezTo>
                    <a:pt x="138" y="31"/>
                    <a:pt x="135" y="33"/>
                    <a:pt x="130" y="34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1"/>
                    <a:pt x="18" y="51"/>
                    <a:pt x="17" y="51"/>
                  </a:cubicBezTo>
                  <a:close/>
                  <a:moveTo>
                    <a:pt x="128" y="11"/>
                  </a:moveTo>
                  <a:cubicBezTo>
                    <a:pt x="128" y="11"/>
                    <a:pt x="127" y="11"/>
                    <a:pt x="127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0" y="32"/>
                    <a:pt x="11" y="35"/>
                  </a:cubicBezTo>
                  <a:cubicBezTo>
                    <a:pt x="11" y="39"/>
                    <a:pt x="15" y="42"/>
                    <a:pt x="19" y="41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3" y="24"/>
                    <a:pt x="135" y="20"/>
                    <a:pt x="135" y="17"/>
                  </a:cubicBezTo>
                  <a:cubicBezTo>
                    <a:pt x="134" y="13"/>
                    <a:pt x="131" y="11"/>
                    <a:pt x="1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1" name="Freeform 348"/>
            <p:cNvSpPr>
              <a:spLocks noEditPoints="1"/>
            </p:cNvSpPr>
            <p:nvPr/>
          </p:nvSpPr>
          <p:spPr bwMode="auto">
            <a:xfrm>
              <a:off x="6197600" y="6467475"/>
              <a:ext cx="328613" cy="182563"/>
            </a:xfrm>
            <a:custGeom>
              <a:avLst/>
              <a:gdLst>
                <a:gd name="T0" fmla="*/ 4 w 117"/>
                <a:gd name="T1" fmla="*/ 65 h 65"/>
                <a:gd name="T2" fmla="*/ 1 w 117"/>
                <a:gd name="T3" fmla="*/ 64 h 65"/>
                <a:gd name="T4" fmla="*/ 0 w 117"/>
                <a:gd name="T5" fmla="*/ 61 h 65"/>
                <a:gd name="T6" fmla="*/ 51 w 117"/>
                <a:gd name="T7" fmla="*/ 4 h 65"/>
                <a:gd name="T8" fmla="*/ 116 w 117"/>
                <a:gd name="T9" fmla="*/ 43 h 65"/>
                <a:gd name="T10" fmla="*/ 116 w 117"/>
                <a:gd name="T11" fmla="*/ 47 h 65"/>
                <a:gd name="T12" fmla="*/ 112 w 117"/>
                <a:gd name="T13" fmla="*/ 49 h 65"/>
                <a:gd name="T14" fmla="*/ 5 w 117"/>
                <a:gd name="T15" fmla="*/ 65 h 65"/>
                <a:gd name="T16" fmla="*/ 4 w 117"/>
                <a:gd name="T17" fmla="*/ 65 h 65"/>
                <a:gd name="T18" fmla="*/ 60 w 117"/>
                <a:gd name="T19" fmla="*/ 12 h 65"/>
                <a:gd name="T20" fmla="*/ 52 w 117"/>
                <a:gd name="T21" fmla="*/ 13 h 65"/>
                <a:gd name="T22" fmla="*/ 9 w 117"/>
                <a:gd name="T23" fmla="*/ 55 h 65"/>
                <a:gd name="T24" fmla="*/ 105 w 117"/>
                <a:gd name="T25" fmla="*/ 41 h 65"/>
                <a:gd name="T26" fmla="*/ 60 w 117"/>
                <a:gd name="T27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65">
                  <a:moveTo>
                    <a:pt x="4" y="65"/>
                  </a:moveTo>
                  <a:cubicBezTo>
                    <a:pt x="3" y="65"/>
                    <a:pt x="2" y="65"/>
                    <a:pt x="1" y="64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1" y="32"/>
                    <a:pt x="22" y="8"/>
                    <a:pt x="51" y="4"/>
                  </a:cubicBezTo>
                  <a:cubicBezTo>
                    <a:pt x="79" y="0"/>
                    <a:pt x="106" y="16"/>
                    <a:pt x="116" y="43"/>
                  </a:cubicBezTo>
                  <a:cubicBezTo>
                    <a:pt x="117" y="44"/>
                    <a:pt x="116" y="46"/>
                    <a:pt x="116" y="47"/>
                  </a:cubicBezTo>
                  <a:cubicBezTo>
                    <a:pt x="115" y="48"/>
                    <a:pt x="114" y="49"/>
                    <a:pt x="112" y="49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4" y="65"/>
                    <a:pt x="4" y="65"/>
                  </a:cubicBezTo>
                  <a:close/>
                  <a:moveTo>
                    <a:pt x="60" y="12"/>
                  </a:moveTo>
                  <a:cubicBezTo>
                    <a:pt x="57" y="12"/>
                    <a:pt x="55" y="13"/>
                    <a:pt x="52" y="13"/>
                  </a:cubicBezTo>
                  <a:cubicBezTo>
                    <a:pt x="30" y="16"/>
                    <a:pt x="13" y="34"/>
                    <a:pt x="9" y="55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97" y="23"/>
                    <a:pt x="79" y="12"/>
                    <a:pt x="6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2" name="Freeform 349"/>
            <p:cNvSpPr>
              <a:spLocks noEditPoints="1"/>
            </p:cNvSpPr>
            <p:nvPr/>
          </p:nvSpPr>
          <p:spPr bwMode="auto">
            <a:xfrm>
              <a:off x="6205538" y="6645275"/>
              <a:ext cx="328613" cy="168275"/>
            </a:xfrm>
            <a:custGeom>
              <a:avLst/>
              <a:gdLst>
                <a:gd name="T0" fmla="*/ 56 w 117"/>
                <a:gd name="T1" fmla="*/ 60 h 60"/>
                <a:gd name="T2" fmla="*/ 1 w 117"/>
                <a:gd name="T3" fmla="*/ 22 h 60"/>
                <a:gd name="T4" fmla="*/ 1 w 117"/>
                <a:gd name="T5" fmla="*/ 18 h 60"/>
                <a:gd name="T6" fmla="*/ 4 w 117"/>
                <a:gd name="T7" fmla="*/ 16 h 60"/>
                <a:gd name="T8" fmla="*/ 111 w 117"/>
                <a:gd name="T9" fmla="*/ 0 h 60"/>
                <a:gd name="T10" fmla="*/ 115 w 117"/>
                <a:gd name="T11" fmla="*/ 1 h 60"/>
                <a:gd name="T12" fmla="*/ 116 w 117"/>
                <a:gd name="T13" fmla="*/ 5 h 60"/>
                <a:gd name="T14" fmla="*/ 66 w 117"/>
                <a:gd name="T15" fmla="*/ 60 h 60"/>
                <a:gd name="T16" fmla="*/ 56 w 117"/>
                <a:gd name="T17" fmla="*/ 60 h 60"/>
                <a:gd name="T18" fmla="*/ 12 w 117"/>
                <a:gd name="T19" fmla="*/ 24 h 60"/>
                <a:gd name="T20" fmla="*/ 64 w 117"/>
                <a:gd name="T21" fmla="*/ 51 h 60"/>
                <a:gd name="T22" fmla="*/ 107 w 117"/>
                <a:gd name="T23" fmla="*/ 10 h 60"/>
                <a:gd name="T24" fmla="*/ 12 w 117"/>
                <a:gd name="T2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60">
                  <a:moveTo>
                    <a:pt x="56" y="60"/>
                  </a:moveTo>
                  <a:cubicBezTo>
                    <a:pt x="32" y="60"/>
                    <a:pt x="10" y="46"/>
                    <a:pt x="1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4" y="0"/>
                    <a:pt x="115" y="1"/>
                  </a:cubicBezTo>
                  <a:cubicBezTo>
                    <a:pt x="116" y="2"/>
                    <a:pt x="117" y="3"/>
                    <a:pt x="116" y="5"/>
                  </a:cubicBezTo>
                  <a:cubicBezTo>
                    <a:pt x="114" y="33"/>
                    <a:pt x="94" y="55"/>
                    <a:pt x="66" y="60"/>
                  </a:cubicBezTo>
                  <a:cubicBezTo>
                    <a:pt x="63" y="60"/>
                    <a:pt x="59" y="60"/>
                    <a:pt x="56" y="60"/>
                  </a:cubicBezTo>
                  <a:close/>
                  <a:moveTo>
                    <a:pt x="12" y="24"/>
                  </a:moveTo>
                  <a:cubicBezTo>
                    <a:pt x="22" y="43"/>
                    <a:pt x="43" y="54"/>
                    <a:pt x="64" y="51"/>
                  </a:cubicBezTo>
                  <a:cubicBezTo>
                    <a:pt x="86" y="47"/>
                    <a:pt x="103" y="31"/>
                    <a:pt x="107" y="10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3" name="Freeform 350"/>
            <p:cNvSpPr/>
            <p:nvPr/>
          </p:nvSpPr>
          <p:spPr bwMode="auto">
            <a:xfrm>
              <a:off x="6348413" y="6781800"/>
              <a:ext cx="144463" cy="463550"/>
            </a:xfrm>
            <a:custGeom>
              <a:avLst/>
              <a:gdLst>
                <a:gd name="T0" fmla="*/ 28 w 51"/>
                <a:gd name="T1" fmla="*/ 165 h 165"/>
                <a:gd name="T2" fmla="*/ 24 w 51"/>
                <a:gd name="T3" fmla="*/ 161 h 165"/>
                <a:gd name="T4" fmla="*/ 0 w 51"/>
                <a:gd name="T5" fmla="*/ 8 h 165"/>
                <a:gd name="T6" fmla="*/ 4 w 51"/>
                <a:gd name="T7" fmla="*/ 3 h 165"/>
                <a:gd name="T8" fmla="*/ 10 w 51"/>
                <a:gd name="T9" fmla="*/ 7 h 165"/>
                <a:gd name="T10" fmla="*/ 32 w 51"/>
                <a:gd name="T11" fmla="*/ 155 h 165"/>
                <a:gd name="T12" fmla="*/ 41 w 51"/>
                <a:gd name="T13" fmla="*/ 153 h 165"/>
                <a:gd name="T14" fmla="*/ 18 w 51"/>
                <a:gd name="T15" fmla="*/ 5 h 165"/>
                <a:gd name="T16" fmla="*/ 22 w 51"/>
                <a:gd name="T17" fmla="*/ 0 h 165"/>
                <a:gd name="T18" fmla="*/ 27 w 51"/>
                <a:gd name="T19" fmla="*/ 4 h 165"/>
                <a:gd name="T20" fmla="*/ 51 w 51"/>
                <a:gd name="T21" fmla="*/ 157 h 165"/>
                <a:gd name="T22" fmla="*/ 50 w 51"/>
                <a:gd name="T23" fmla="*/ 160 h 165"/>
                <a:gd name="T24" fmla="*/ 47 w 51"/>
                <a:gd name="T25" fmla="*/ 162 h 165"/>
                <a:gd name="T26" fmla="*/ 29 w 51"/>
                <a:gd name="T27" fmla="*/ 165 h 165"/>
                <a:gd name="T28" fmla="*/ 28 w 51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65">
                  <a:moveTo>
                    <a:pt x="28" y="165"/>
                  </a:moveTo>
                  <a:cubicBezTo>
                    <a:pt x="26" y="165"/>
                    <a:pt x="24" y="163"/>
                    <a:pt x="24" y="16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2" y="3"/>
                    <a:pt x="4" y="3"/>
                  </a:cubicBezTo>
                  <a:cubicBezTo>
                    <a:pt x="7" y="3"/>
                    <a:pt x="9" y="4"/>
                    <a:pt x="10" y="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20" y="1"/>
                    <a:pt x="22" y="0"/>
                  </a:cubicBezTo>
                  <a:cubicBezTo>
                    <a:pt x="25" y="0"/>
                    <a:pt x="27" y="2"/>
                    <a:pt x="27" y="4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8"/>
                    <a:pt x="50" y="159"/>
                    <a:pt x="50" y="160"/>
                  </a:cubicBezTo>
                  <a:cubicBezTo>
                    <a:pt x="49" y="161"/>
                    <a:pt x="48" y="162"/>
                    <a:pt x="47" y="162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28" y="165"/>
                    <a:pt x="28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4" name="Freeform 351"/>
            <p:cNvSpPr>
              <a:spLocks noEditPoints="1"/>
            </p:cNvSpPr>
            <p:nvPr/>
          </p:nvSpPr>
          <p:spPr bwMode="auto">
            <a:xfrm>
              <a:off x="6640513" y="6835775"/>
              <a:ext cx="320675" cy="263525"/>
            </a:xfrm>
            <a:custGeom>
              <a:avLst/>
              <a:gdLst>
                <a:gd name="T0" fmla="*/ 35 w 114"/>
                <a:gd name="T1" fmla="*/ 94 h 94"/>
                <a:gd name="T2" fmla="*/ 5 w 114"/>
                <a:gd name="T3" fmla="*/ 76 h 94"/>
                <a:gd name="T4" fmla="*/ 3 w 114"/>
                <a:gd name="T5" fmla="*/ 50 h 94"/>
                <a:gd name="T6" fmla="*/ 20 w 114"/>
                <a:gd name="T7" fmla="*/ 30 h 94"/>
                <a:gd name="T8" fmla="*/ 60 w 114"/>
                <a:gd name="T9" fmla="*/ 9 h 94"/>
                <a:gd name="T10" fmla="*/ 106 w 114"/>
                <a:gd name="T11" fmla="*/ 23 h 94"/>
                <a:gd name="T12" fmla="*/ 91 w 114"/>
                <a:gd name="T13" fmla="*/ 69 h 94"/>
                <a:gd name="T14" fmla="*/ 51 w 114"/>
                <a:gd name="T15" fmla="*/ 90 h 94"/>
                <a:gd name="T16" fmla="*/ 35 w 114"/>
                <a:gd name="T17" fmla="*/ 94 h 94"/>
                <a:gd name="T18" fmla="*/ 76 w 114"/>
                <a:gd name="T19" fmla="*/ 14 h 94"/>
                <a:gd name="T20" fmla="*/ 64 w 114"/>
                <a:gd name="T21" fmla="*/ 17 h 94"/>
                <a:gd name="T22" fmla="*/ 24 w 114"/>
                <a:gd name="T23" fmla="*/ 38 h 94"/>
                <a:gd name="T24" fmla="*/ 12 w 114"/>
                <a:gd name="T25" fmla="*/ 53 h 94"/>
                <a:gd name="T26" fmla="*/ 13 w 114"/>
                <a:gd name="T27" fmla="*/ 71 h 94"/>
                <a:gd name="T28" fmla="*/ 46 w 114"/>
                <a:gd name="T29" fmla="*/ 82 h 94"/>
                <a:gd name="T30" fmla="*/ 87 w 114"/>
                <a:gd name="T31" fmla="*/ 61 h 94"/>
                <a:gd name="T32" fmla="*/ 97 w 114"/>
                <a:gd name="T33" fmla="*/ 28 h 94"/>
                <a:gd name="T34" fmla="*/ 76 w 114"/>
                <a:gd name="T35" fmla="*/ 14 h 94"/>
                <a:gd name="T36" fmla="*/ 89 w 114"/>
                <a:gd name="T37" fmla="*/ 65 h 94"/>
                <a:gd name="T38" fmla="*/ 89 w 114"/>
                <a:gd name="T39" fmla="*/ 6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94">
                  <a:moveTo>
                    <a:pt x="35" y="94"/>
                  </a:moveTo>
                  <a:cubicBezTo>
                    <a:pt x="23" y="94"/>
                    <a:pt x="11" y="87"/>
                    <a:pt x="5" y="76"/>
                  </a:cubicBezTo>
                  <a:cubicBezTo>
                    <a:pt x="1" y="68"/>
                    <a:pt x="0" y="58"/>
                    <a:pt x="3" y="50"/>
                  </a:cubicBezTo>
                  <a:cubicBezTo>
                    <a:pt x="6" y="41"/>
                    <a:pt x="12" y="34"/>
                    <a:pt x="20" y="3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77" y="0"/>
                    <a:pt x="97" y="7"/>
                    <a:pt x="106" y="23"/>
                  </a:cubicBezTo>
                  <a:cubicBezTo>
                    <a:pt x="114" y="40"/>
                    <a:pt x="108" y="60"/>
                    <a:pt x="91" y="69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46" y="92"/>
                    <a:pt x="40" y="94"/>
                    <a:pt x="35" y="94"/>
                  </a:cubicBezTo>
                  <a:close/>
                  <a:moveTo>
                    <a:pt x="76" y="14"/>
                  </a:moveTo>
                  <a:cubicBezTo>
                    <a:pt x="72" y="14"/>
                    <a:pt x="68" y="15"/>
                    <a:pt x="64" y="1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8" y="41"/>
                    <a:pt x="14" y="46"/>
                    <a:pt x="12" y="53"/>
                  </a:cubicBezTo>
                  <a:cubicBezTo>
                    <a:pt x="10" y="59"/>
                    <a:pt x="10" y="65"/>
                    <a:pt x="13" y="71"/>
                  </a:cubicBezTo>
                  <a:cubicBezTo>
                    <a:pt x="20" y="83"/>
                    <a:pt x="34" y="88"/>
                    <a:pt x="46" y="8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99" y="54"/>
                    <a:pt x="104" y="40"/>
                    <a:pt x="97" y="28"/>
                  </a:cubicBezTo>
                  <a:cubicBezTo>
                    <a:pt x="93" y="19"/>
                    <a:pt x="85" y="14"/>
                    <a:pt x="76" y="14"/>
                  </a:cubicBezTo>
                  <a:close/>
                  <a:moveTo>
                    <a:pt x="89" y="65"/>
                  </a:moveTo>
                  <a:cubicBezTo>
                    <a:pt x="89" y="65"/>
                    <a:pt x="89" y="65"/>
                    <a:pt x="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5" name="Freeform 352"/>
            <p:cNvSpPr>
              <a:spLocks noEditPoints="1"/>
            </p:cNvSpPr>
            <p:nvPr/>
          </p:nvSpPr>
          <p:spPr bwMode="auto">
            <a:xfrm>
              <a:off x="6697663" y="6891338"/>
              <a:ext cx="192088" cy="163513"/>
            </a:xfrm>
            <a:custGeom>
              <a:avLst/>
              <a:gdLst>
                <a:gd name="T0" fmla="*/ 23 w 69"/>
                <a:gd name="T1" fmla="*/ 58 h 58"/>
                <a:gd name="T2" fmla="*/ 18 w 69"/>
                <a:gd name="T3" fmla="*/ 57 h 58"/>
                <a:gd name="T4" fmla="*/ 8 w 69"/>
                <a:gd name="T5" fmla="*/ 49 h 58"/>
                <a:gd name="T6" fmla="*/ 4 w 69"/>
                <a:gd name="T7" fmla="*/ 41 h 58"/>
                <a:gd name="T8" fmla="*/ 11 w 69"/>
                <a:gd name="T9" fmla="*/ 18 h 58"/>
                <a:gd name="T10" fmla="*/ 40 w 69"/>
                <a:gd name="T11" fmla="*/ 3 h 58"/>
                <a:gd name="T12" fmla="*/ 53 w 69"/>
                <a:gd name="T13" fmla="*/ 2 h 58"/>
                <a:gd name="T14" fmla="*/ 63 w 69"/>
                <a:gd name="T15" fmla="*/ 10 h 58"/>
                <a:gd name="T16" fmla="*/ 67 w 69"/>
                <a:gd name="T17" fmla="*/ 18 h 58"/>
                <a:gd name="T18" fmla="*/ 68 w 69"/>
                <a:gd name="T19" fmla="*/ 31 h 58"/>
                <a:gd name="T20" fmla="*/ 60 w 69"/>
                <a:gd name="T21" fmla="*/ 41 h 58"/>
                <a:gd name="T22" fmla="*/ 31 w 69"/>
                <a:gd name="T23" fmla="*/ 56 h 58"/>
                <a:gd name="T24" fmla="*/ 23 w 69"/>
                <a:gd name="T25" fmla="*/ 58 h 58"/>
                <a:gd name="T26" fmla="*/ 48 w 69"/>
                <a:gd name="T27" fmla="*/ 10 h 58"/>
                <a:gd name="T28" fmla="*/ 44 w 69"/>
                <a:gd name="T29" fmla="*/ 11 h 58"/>
                <a:gd name="T30" fmla="*/ 15 w 69"/>
                <a:gd name="T31" fmla="*/ 26 h 58"/>
                <a:gd name="T32" fmla="*/ 12 w 69"/>
                <a:gd name="T33" fmla="*/ 37 h 58"/>
                <a:gd name="T34" fmla="*/ 16 w 69"/>
                <a:gd name="T35" fmla="*/ 44 h 58"/>
                <a:gd name="T36" fmla="*/ 21 w 69"/>
                <a:gd name="T37" fmla="*/ 48 h 58"/>
                <a:gd name="T38" fmla="*/ 27 w 69"/>
                <a:gd name="T39" fmla="*/ 48 h 58"/>
                <a:gd name="T40" fmla="*/ 56 w 69"/>
                <a:gd name="T41" fmla="*/ 33 h 58"/>
                <a:gd name="T42" fmla="*/ 56 w 69"/>
                <a:gd name="T43" fmla="*/ 33 h 58"/>
                <a:gd name="T44" fmla="*/ 59 w 69"/>
                <a:gd name="T45" fmla="*/ 28 h 58"/>
                <a:gd name="T46" fmla="*/ 59 w 69"/>
                <a:gd name="T47" fmla="*/ 22 h 58"/>
                <a:gd name="T48" fmla="*/ 55 w 69"/>
                <a:gd name="T49" fmla="*/ 14 h 58"/>
                <a:gd name="T50" fmla="*/ 50 w 69"/>
                <a:gd name="T51" fmla="*/ 11 h 58"/>
                <a:gd name="T52" fmla="*/ 48 w 69"/>
                <a:gd name="T53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58">
                  <a:moveTo>
                    <a:pt x="23" y="58"/>
                  </a:moveTo>
                  <a:cubicBezTo>
                    <a:pt x="21" y="58"/>
                    <a:pt x="20" y="58"/>
                    <a:pt x="18" y="57"/>
                  </a:cubicBezTo>
                  <a:cubicBezTo>
                    <a:pt x="14" y="56"/>
                    <a:pt x="10" y="53"/>
                    <a:pt x="8" y="49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3"/>
                    <a:pt x="3" y="22"/>
                    <a:pt x="11" y="1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4" y="1"/>
                    <a:pt x="49" y="0"/>
                    <a:pt x="53" y="2"/>
                  </a:cubicBezTo>
                  <a:cubicBezTo>
                    <a:pt x="57" y="3"/>
                    <a:pt x="61" y="6"/>
                    <a:pt x="63" y="10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9" y="22"/>
                    <a:pt x="69" y="27"/>
                    <a:pt x="68" y="31"/>
                  </a:cubicBezTo>
                  <a:cubicBezTo>
                    <a:pt x="67" y="35"/>
                    <a:pt x="64" y="39"/>
                    <a:pt x="60" y="41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8" y="57"/>
                    <a:pt x="26" y="58"/>
                    <a:pt x="23" y="58"/>
                  </a:cubicBezTo>
                  <a:close/>
                  <a:moveTo>
                    <a:pt x="48" y="10"/>
                  </a:moveTo>
                  <a:cubicBezTo>
                    <a:pt x="47" y="10"/>
                    <a:pt x="45" y="10"/>
                    <a:pt x="44" y="1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28"/>
                    <a:pt x="10" y="33"/>
                    <a:pt x="12" y="3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6"/>
                    <a:pt x="19" y="48"/>
                    <a:pt x="21" y="48"/>
                  </a:cubicBezTo>
                  <a:cubicBezTo>
                    <a:pt x="23" y="49"/>
                    <a:pt x="25" y="49"/>
                    <a:pt x="27" y="48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9" y="30"/>
                    <a:pt x="59" y="28"/>
                  </a:cubicBezTo>
                  <a:cubicBezTo>
                    <a:pt x="60" y="26"/>
                    <a:pt x="60" y="24"/>
                    <a:pt x="59" y="22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3"/>
                    <a:pt x="52" y="11"/>
                    <a:pt x="50" y="11"/>
                  </a:cubicBezTo>
                  <a:cubicBezTo>
                    <a:pt x="49" y="10"/>
                    <a:pt x="49" y="10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6" name="Freeform 353"/>
            <p:cNvSpPr>
              <a:spLocks noEditPoints="1"/>
            </p:cNvSpPr>
            <p:nvPr/>
          </p:nvSpPr>
          <p:spPr bwMode="auto">
            <a:xfrm>
              <a:off x="6556375" y="6985000"/>
              <a:ext cx="141288" cy="153988"/>
            </a:xfrm>
            <a:custGeom>
              <a:avLst/>
              <a:gdLst>
                <a:gd name="T0" fmla="*/ 29 w 50"/>
                <a:gd name="T1" fmla="*/ 55 h 55"/>
                <a:gd name="T2" fmla="*/ 10 w 50"/>
                <a:gd name="T3" fmla="*/ 34 h 55"/>
                <a:gd name="T4" fmla="*/ 8 w 50"/>
                <a:gd name="T5" fmla="*/ 7 h 55"/>
                <a:gd name="T6" fmla="*/ 43 w 50"/>
                <a:gd name="T7" fmla="*/ 18 h 55"/>
                <a:gd name="T8" fmla="*/ 43 w 50"/>
                <a:gd name="T9" fmla="*/ 18 h 55"/>
                <a:gd name="T10" fmla="*/ 32 w 50"/>
                <a:gd name="T11" fmla="*/ 54 h 55"/>
                <a:gd name="T12" fmla="*/ 29 w 50"/>
                <a:gd name="T13" fmla="*/ 55 h 55"/>
                <a:gd name="T14" fmla="*/ 13 w 50"/>
                <a:gd name="T15" fmla="*/ 15 h 55"/>
                <a:gd name="T16" fmla="*/ 29 w 50"/>
                <a:gd name="T17" fmla="*/ 45 h 55"/>
                <a:gd name="T18" fmla="*/ 35 w 50"/>
                <a:gd name="T19" fmla="*/ 23 h 55"/>
                <a:gd name="T20" fmla="*/ 13 w 50"/>
                <a:gd name="T21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5">
                  <a:moveTo>
                    <a:pt x="29" y="55"/>
                  </a:moveTo>
                  <a:cubicBezTo>
                    <a:pt x="21" y="55"/>
                    <a:pt x="13" y="41"/>
                    <a:pt x="10" y="34"/>
                  </a:cubicBezTo>
                  <a:cubicBezTo>
                    <a:pt x="5" y="24"/>
                    <a:pt x="0" y="11"/>
                    <a:pt x="8" y="7"/>
                  </a:cubicBezTo>
                  <a:cubicBezTo>
                    <a:pt x="21" y="0"/>
                    <a:pt x="37" y="5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50" y="31"/>
                    <a:pt x="45" y="47"/>
                    <a:pt x="32" y="54"/>
                  </a:cubicBezTo>
                  <a:cubicBezTo>
                    <a:pt x="31" y="54"/>
                    <a:pt x="30" y="55"/>
                    <a:pt x="29" y="55"/>
                  </a:cubicBezTo>
                  <a:close/>
                  <a:moveTo>
                    <a:pt x="13" y="15"/>
                  </a:moveTo>
                  <a:cubicBezTo>
                    <a:pt x="12" y="21"/>
                    <a:pt x="23" y="42"/>
                    <a:pt x="29" y="45"/>
                  </a:cubicBezTo>
                  <a:cubicBezTo>
                    <a:pt x="36" y="40"/>
                    <a:pt x="39" y="31"/>
                    <a:pt x="35" y="23"/>
                  </a:cubicBezTo>
                  <a:cubicBezTo>
                    <a:pt x="31" y="14"/>
                    <a:pt x="21" y="11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7" name="Freeform 354"/>
            <p:cNvSpPr>
              <a:spLocks noEditPoints="1"/>
            </p:cNvSpPr>
            <p:nvPr/>
          </p:nvSpPr>
          <p:spPr bwMode="auto">
            <a:xfrm>
              <a:off x="6907213" y="6799263"/>
              <a:ext cx="131763" cy="150813"/>
            </a:xfrm>
            <a:custGeom>
              <a:avLst/>
              <a:gdLst>
                <a:gd name="T0" fmla="*/ 27 w 47"/>
                <a:gd name="T1" fmla="*/ 54 h 54"/>
                <a:gd name="T2" fmla="*/ 19 w 47"/>
                <a:gd name="T3" fmla="*/ 53 h 54"/>
                <a:gd name="T4" fmla="*/ 3 w 47"/>
                <a:gd name="T5" fmla="*/ 40 h 54"/>
                <a:gd name="T6" fmla="*/ 3 w 47"/>
                <a:gd name="T7" fmla="*/ 40 h 54"/>
                <a:gd name="T8" fmla="*/ 2 w 47"/>
                <a:gd name="T9" fmla="*/ 20 h 54"/>
                <a:gd name="T10" fmla="*/ 15 w 47"/>
                <a:gd name="T11" fmla="*/ 4 h 54"/>
                <a:gd name="T12" fmla="*/ 37 w 47"/>
                <a:gd name="T13" fmla="*/ 24 h 54"/>
                <a:gd name="T14" fmla="*/ 39 w 47"/>
                <a:gd name="T15" fmla="*/ 51 h 54"/>
                <a:gd name="T16" fmla="*/ 27 w 47"/>
                <a:gd name="T17" fmla="*/ 54 h 54"/>
                <a:gd name="T18" fmla="*/ 18 w 47"/>
                <a:gd name="T19" fmla="*/ 13 h 54"/>
                <a:gd name="T20" fmla="*/ 10 w 47"/>
                <a:gd name="T21" fmla="*/ 23 h 54"/>
                <a:gd name="T22" fmla="*/ 12 w 47"/>
                <a:gd name="T23" fmla="*/ 36 h 54"/>
                <a:gd name="T24" fmla="*/ 12 w 47"/>
                <a:gd name="T25" fmla="*/ 36 h 54"/>
                <a:gd name="T26" fmla="*/ 22 w 47"/>
                <a:gd name="T27" fmla="*/ 44 h 54"/>
                <a:gd name="T28" fmla="*/ 34 w 47"/>
                <a:gd name="T29" fmla="*/ 43 h 54"/>
                <a:gd name="T30" fmla="*/ 18 w 47"/>
                <a:gd name="T31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4">
                  <a:moveTo>
                    <a:pt x="27" y="54"/>
                  </a:moveTo>
                  <a:cubicBezTo>
                    <a:pt x="24" y="54"/>
                    <a:pt x="21" y="54"/>
                    <a:pt x="19" y="53"/>
                  </a:cubicBezTo>
                  <a:cubicBezTo>
                    <a:pt x="12" y="51"/>
                    <a:pt x="7" y="46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34"/>
                    <a:pt x="0" y="27"/>
                    <a:pt x="2" y="20"/>
                  </a:cubicBezTo>
                  <a:cubicBezTo>
                    <a:pt x="4" y="13"/>
                    <a:pt x="9" y="8"/>
                    <a:pt x="15" y="4"/>
                  </a:cubicBezTo>
                  <a:cubicBezTo>
                    <a:pt x="23" y="0"/>
                    <a:pt x="33" y="17"/>
                    <a:pt x="37" y="24"/>
                  </a:cubicBezTo>
                  <a:cubicBezTo>
                    <a:pt x="42" y="34"/>
                    <a:pt x="47" y="47"/>
                    <a:pt x="39" y="51"/>
                  </a:cubicBezTo>
                  <a:cubicBezTo>
                    <a:pt x="35" y="53"/>
                    <a:pt x="31" y="54"/>
                    <a:pt x="27" y="54"/>
                  </a:cubicBezTo>
                  <a:close/>
                  <a:moveTo>
                    <a:pt x="18" y="13"/>
                  </a:moveTo>
                  <a:cubicBezTo>
                    <a:pt x="14" y="15"/>
                    <a:pt x="12" y="19"/>
                    <a:pt x="10" y="23"/>
                  </a:cubicBezTo>
                  <a:cubicBezTo>
                    <a:pt x="9" y="27"/>
                    <a:pt x="9" y="32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7" y="43"/>
                    <a:pt x="22" y="44"/>
                  </a:cubicBezTo>
                  <a:cubicBezTo>
                    <a:pt x="26" y="45"/>
                    <a:pt x="30" y="45"/>
                    <a:pt x="34" y="43"/>
                  </a:cubicBezTo>
                  <a:cubicBezTo>
                    <a:pt x="35" y="38"/>
                    <a:pt x="24" y="17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8" name="Freeform 355"/>
            <p:cNvSpPr/>
            <p:nvPr/>
          </p:nvSpPr>
          <p:spPr bwMode="auto">
            <a:xfrm>
              <a:off x="6610350" y="7029450"/>
              <a:ext cx="69850" cy="61913"/>
            </a:xfrm>
            <a:custGeom>
              <a:avLst/>
              <a:gdLst>
                <a:gd name="T0" fmla="*/ 11 w 25"/>
                <a:gd name="T1" fmla="*/ 22 h 22"/>
                <a:gd name="T2" fmla="*/ 9 w 25"/>
                <a:gd name="T3" fmla="*/ 21 h 22"/>
                <a:gd name="T4" fmla="*/ 7 w 25"/>
                <a:gd name="T5" fmla="*/ 15 h 22"/>
                <a:gd name="T6" fmla="*/ 11 w 25"/>
                <a:gd name="T7" fmla="*/ 9 h 22"/>
                <a:gd name="T8" fmla="*/ 5 w 25"/>
                <a:gd name="T9" fmla="*/ 10 h 22"/>
                <a:gd name="T10" fmla="*/ 0 w 25"/>
                <a:gd name="T11" fmla="*/ 5 h 22"/>
                <a:gd name="T12" fmla="*/ 5 w 25"/>
                <a:gd name="T13" fmla="*/ 0 h 22"/>
                <a:gd name="T14" fmla="*/ 20 w 25"/>
                <a:gd name="T15" fmla="*/ 0 h 22"/>
                <a:gd name="T16" fmla="*/ 24 w 25"/>
                <a:gd name="T17" fmla="*/ 2 h 22"/>
                <a:gd name="T18" fmla="*/ 24 w 25"/>
                <a:gd name="T19" fmla="*/ 7 h 22"/>
                <a:gd name="T20" fmla="*/ 15 w 25"/>
                <a:gd name="T21" fmla="*/ 20 h 22"/>
                <a:gd name="T22" fmla="*/ 11 w 25"/>
                <a:gd name="T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2">
                  <a:moveTo>
                    <a:pt x="11" y="22"/>
                  </a:moveTo>
                  <a:cubicBezTo>
                    <a:pt x="10" y="22"/>
                    <a:pt x="9" y="22"/>
                    <a:pt x="9" y="21"/>
                  </a:cubicBezTo>
                  <a:cubicBezTo>
                    <a:pt x="6" y="19"/>
                    <a:pt x="6" y="17"/>
                    <a:pt x="7" y="15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5" y="4"/>
                    <a:pt x="25" y="6"/>
                    <a:pt x="24" y="7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3" y="22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9" name="Freeform 356"/>
            <p:cNvSpPr/>
            <p:nvPr/>
          </p:nvSpPr>
          <p:spPr bwMode="auto">
            <a:xfrm>
              <a:off x="6915150" y="6854825"/>
              <a:ext cx="71438" cy="65088"/>
            </a:xfrm>
            <a:custGeom>
              <a:avLst/>
              <a:gdLst>
                <a:gd name="T0" fmla="*/ 5 w 25"/>
                <a:gd name="T1" fmla="*/ 23 h 23"/>
                <a:gd name="T2" fmla="*/ 1 w 25"/>
                <a:gd name="T3" fmla="*/ 21 h 23"/>
                <a:gd name="T4" fmla="*/ 1 w 25"/>
                <a:gd name="T5" fmla="*/ 16 h 23"/>
                <a:gd name="T6" fmla="*/ 10 w 25"/>
                <a:gd name="T7" fmla="*/ 3 h 23"/>
                <a:gd name="T8" fmla="*/ 17 w 25"/>
                <a:gd name="T9" fmla="*/ 2 h 23"/>
                <a:gd name="T10" fmla="*/ 18 w 25"/>
                <a:gd name="T11" fmla="*/ 8 h 23"/>
                <a:gd name="T12" fmla="*/ 14 w 25"/>
                <a:gd name="T13" fmla="*/ 13 h 23"/>
                <a:gd name="T14" fmla="*/ 20 w 25"/>
                <a:gd name="T15" fmla="*/ 13 h 23"/>
                <a:gd name="T16" fmla="*/ 25 w 25"/>
                <a:gd name="T17" fmla="*/ 18 h 23"/>
                <a:gd name="T18" fmla="*/ 20 w 25"/>
                <a:gd name="T19" fmla="*/ 22 h 23"/>
                <a:gd name="T20" fmla="*/ 5 w 25"/>
                <a:gd name="T21" fmla="*/ 23 h 23"/>
                <a:gd name="T22" fmla="*/ 5 w 25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5" y="23"/>
                  </a:moveTo>
                  <a:cubicBezTo>
                    <a:pt x="3" y="23"/>
                    <a:pt x="1" y="22"/>
                    <a:pt x="1" y="21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2"/>
                  </a:cubicBezTo>
                  <a:cubicBezTo>
                    <a:pt x="19" y="3"/>
                    <a:pt x="19" y="6"/>
                    <a:pt x="18" y="8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3"/>
                    <a:pt x="25" y="15"/>
                    <a:pt x="25" y="18"/>
                  </a:cubicBezTo>
                  <a:cubicBezTo>
                    <a:pt x="25" y="20"/>
                    <a:pt x="23" y="22"/>
                    <a:pt x="20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0" name="Freeform 357"/>
            <p:cNvSpPr>
              <a:spLocks noEditPoints="1"/>
            </p:cNvSpPr>
            <p:nvPr/>
          </p:nvSpPr>
          <p:spPr bwMode="auto">
            <a:xfrm>
              <a:off x="6621463" y="7154863"/>
              <a:ext cx="317500" cy="188913"/>
            </a:xfrm>
            <a:custGeom>
              <a:avLst/>
              <a:gdLst>
                <a:gd name="T0" fmla="*/ 79 w 113"/>
                <a:gd name="T1" fmla="*/ 67 h 67"/>
                <a:gd name="T2" fmla="*/ 34 w 113"/>
                <a:gd name="T3" fmla="*/ 67 h 67"/>
                <a:gd name="T4" fmla="*/ 0 w 113"/>
                <a:gd name="T5" fmla="*/ 33 h 67"/>
                <a:gd name="T6" fmla="*/ 34 w 113"/>
                <a:gd name="T7" fmla="*/ 0 h 67"/>
                <a:gd name="T8" fmla="*/ 79 w 113"/>
                <a:gd name="T9" fmla="*/ 0 h 67"/>
                <a:gd name="T10" fmla="*/ 113 w 113"/>
                <a:gd name="T11" fmla="*/ 33 h 67"/>
                <a:gd name="T12" fmla="*/ 79 w 113"/>
                <a:gd name="T13" fmla="*/ 67 h 67"/>
                <a:gd name="T14" fmla="*/ 34 w 113"/>
                <a:gd name="T15" fmla="*/ 9 h 67"/>
                <a:gd name="T16" fmla="*/ 9 w 113"/>
                <a:gd name="T17" fmla="*/ 33 h 67"/>
                <a:gd name="T18" fmla="*/ 34 w 113"/>
                <a:gd name="T19" fmla="*/ 58 h 67"/>
                <a:gd name="T20" fmla="*/ 79 w 113"/>
                <a:gd name="T21" fmla="*/ 58 h 67"/>
                <a:gd name="T22" fmla="*/ 104 w 113"/>
                <a:gd name="T23" fmla="*/ 33 h 67"/>
                <a:gd name="T24" fmla="*/ 79 w 113"/>
                <a:gd name="T25" fmla="*/ 9 h 67"/>
                <a:gd name="T26" fmla="*/ 34 w 113"/>
                <a:gd name="T27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67">
                  <a:moveTo>
                    <a:pt x="79" y="67"/>
                  </a:moveTo>
                  <a:cubicBezTo>
                    <a:pt x="34" y="67"/>
                    <a:pt x="34" y="67"/>
                    <a:pt x="34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8" y="0"/>
                    <a:pt x="113" y="15"/>
                    <a:pt x="113" y="33"/>
                  </a:cubicBezTo>
                  <a:cubicBezTo>
                    <a:pt x="113" y="52"/>
                    <a:pt x="98" y="67"/>
                    <a:pt x="79" y="67"/>
                  </a:cubicBezTo>
                  <a:close/>
                  <a:moveTo>
                    <a:pt x="34" y="9"/>
                  </a:moveTo>
                  <a:cubicBezTo>
                    <a:pt x="20" y="9"/>
                    <a:pt x="9" y="20"/>
                    <a:pt x="9" y="33"/>
                  </a:cubicBezTo>
                  <a:cubicBezTo>
                    <a:pt x="9" y="47"/>
                    <a:pt x="20" y="58"/>
                    <a:pt x="34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3" y="58"/>
                    <a:pt x="104" y="47"/>
                    <a:pt x="104" y="33"/>
                  </a:cubicBezTo>
                  <a:cubicBezTo>
                    <a:pt x="104" y="20"/>
                    <a:pt x="93" y="9"/>
                    <a:pt x="79" y="9"/>
                  </a:cubicBezTo>
                  <a:lnTo>
                    <a:pt x="3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1" name="Freeform 358"/>
            <p:cNvSpPr>
              <a:spLocks noEditPoints="1"/>
            </p:cNvSpPr>
            <p:nvPr/>
          </p:nvSpPr>
          <p:spPr bwMode="auto">
            <a:xfrm>
              <a:off x="6542088" y="7175500"/>
              <a:ext cx="104775" cy="147638"/>
            </a:xfrm>
            <a:custGeom>
              <a:avLst/>
              <a:gdLst>
                <a:gd name="T0" fmla="*/ 11 w 37"/>
                <a:gd name="T1" fmla="*/ 53 h 53"/>
                <a:gd name="T2" fmla="*/ 0 w 37"/>
                <a:gd name="T3" fmla="*/ 25 h 53"/>
                <a:gd name="T4" fmla="*/ 1 w 37"/>
                <a:gd name="T5" fmla="*/ 10 h 53"/>
                <a:gd name="T6" fmla="*/ 11 w 37"/>
                <a:gd name="T7" fmla="*/ 0 h 53"/>
                <a:gd name="T8" fmla="*/ 37 w 37"/>
                <a:gd name="T9" fmla="*/ 26 h 53"/>
                <a:gd name="T10" fmla="*/ 11 w 37"/>
                <a:gd name="T11" fmla="*/ 53 h 53"/>
                <a:gd name="T12" fmla="*/ 12 w 37"/>
                <a:gd name="T13" fmla="*/ 44 h 53"/>
                <a:gd name="T14" fmla="*/ 12 w 37"/>
                <a:gd name="T15" fmla="*/ 44 h 53"/>
                <a:gd name="T16" fmla="*/ 11 w 37"/>
                <a:gd name="T17" fmla="*/ 9 h 53"/>
                <a:gd name="T18" fmla="*/ 12 w 37"/>
                <a:gd name="T19" fmla="*/ 43 h 53"/>
                <a:gd name="T20" fmla="*/ 28 w 37"/>
                <a:gd name="T21" fmla="*/ 26 h 53"/>
                <a:gd name="T22" fmla="*/ 11 w 37"/>
                <a:gd name="T2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53">
                  <a:moveTo>
                    <a:pt x="11" y="53"/>
                  </a:moveTo>
                  <a:cubicBezTo>
                    <a:pt x="1" y="53"/>
                    <a:pt x="0" y="33"/>
                    <a:pt x="0" y="25"/>
                  </a:cubicBezTo>
                  <a:cubicBezTo>
                    <a:pt x="0" y="19"/>
                    <a:pt x="0" y="14"/>
                    <a:pt x="1" y="10"/>
                  </a:cubicBezTo>
                  <a:cubicBezTo>
                    <a:pt x="4" y="2"/>
                    <a:pt x="8" y="0"/>
                    <a:pt x="11" y="0"/>
                  </a:cubicBezTo>
                  <a:cubicBezTo>
                    <a:pt x="25" y="0"/>
                    <a:pt x="37" y="12"/>
                    <a:pt x="37" y="26"/>
                  </a:cubicBezTo>
                  <a:cubicBezTo>
                    <a:pt x="37" y="41"/>
                    <a:pt x="25" y="53"/>
                    <a:pt x="11" y="53"/>
                  </a:cubicBez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lose/>
                  <a:moveTo>
                    <a:pt x="11" y="9"/>
                  </a:moveTo>
                  <a:cubicBezTo>
                    <a:pt x="8" y="14"/>
                    <a:pt x="8" y="38"/>
                    <a:pt x="12" y="43"/>
                  </a:cubicBezTo>
                  <a:cubicBezTo>
                    <a:pt x="21" y="43"/>
                    <a:pt x="28" y="35"/>
                    <a:pt x="28" y="26"/>
                  </a:cubicBezTo>
                  <a:cubicBezTo>
                    <a:pt x="28" y="17"/>
                    <a:pt x="21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2" name="Freeform 359"/>
            <p:cNvSpPr>
              <a:spLocks noEditPoints="1"/>
            </p:cNvSpPr>
            <p:nvPr/>
          </p:nvSpPr>
          <p:spPr bwMode="auto">
            <a:xfrm>
              <a:off x="6915150" y="7175500"/>
              <a:ext cx="104775" cy="147638"/>
            </a:xfrm>
            <a:custGeom>
              <a:avLst/>
              <a:gdLst>
                <a:gd name="T0" fmla="*/ 27 w 37"/>
                <a:gd name="T1" fmla="*/ 53 h 53"/>
                <a:gd name="T2" fmla="*/ 0 w 37"/>
                <a:gd name="T3" fmla="*/ 26 h 53"/>
                <a:gd name="T4" fmla="*/ 27 w 37"/>
                <a:gd name="T5" fmla="*/ 0 h 53"/>
                <a:gd name="T6" fmla="*/ 37 w 37"/>
                <a:gd name="T7" fmla="*/ 27 h 53"/>
                <a:gd name="T8" fmla="*/ 36 w 37"/>
                <a:gd name="T9" fmla="*/ 43 h 53"/>
                <a:gd name="T10" fmla="*/ 27 w 37"/>
                <a:gd name="T11" fmla="*/ 53 h 53"/>
                <a:gd name="T12" fmla="*/ 25 w 37"/>
                <a:gd name="T13" fmla="*/ 9 h 53"/>
                <a:gd name="T14" fmla="*/ 9 w 37"/>
                <a:gd name="T15" fmla="*/ 26 h 53"/>
                <a:gd name="T16" fmla="*/ 26 w 37"/>
                <a:gd name="T17" fmla="*/ 43 h 53"/>
                <a:gd name="T18" fmla="*/ 25 w 37"/>
                <a:gd name="T19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3">
                  <a:moveTo>
                    <a:pt x="27" y="53"/>
                  </a:move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6" y="0"/>
                    <a:pt x="37" y="19"/>
                    <a:pt x="37" y="27"/>
                  </a:cubicBezTo>
                  <a:cubicBezTo>
                    <a:pt x="37" y="33"/>
                    <a:pt x="37" y="39"/>
                    <a:pt x="36" y="43"/>
                  </a:cubicBezTo>
                  <a:cubicBezTo>
                    <a:pt x="34" y="51"/>
                    <a:pt x="30" y="53"/>
                    <a:pt x="27" y="53"/>
                  </a:cubicBezTo>
                  <a:close/>
                  <a:moveTo>
                    <a:pt x="25" y="9"/>
                  </a:moveTo>
                  <a:cubicBezTo>
                    <a:pt x="16" y="10"/>
                    <a:pt x="9" y="17"/>
                    <a:pt x="9" y="26"/>
                  </a:cubicBezTo>
                  <a:cubicBezTo>
                    <a:pt x="9" y="35"/>
                    <a:pt x="16" y="43"/>
                    <a:pt x="26" y="43"/>
                  </a:cubicBezTo>
                  <a:cubicBezTo>
                    <a:pt x="29" y="39"/>
                    <a:pt x="29" y="15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3" name="Freeform 360"/>
            <p:cNvSpPr/>
            <p:nvPr/>
          </p:nvSpPr>
          <p:spPr bwMode="auto">
            <a:xfrm>
              <a:off x="6578600" y="7215188"/>
              <a:ext cx="68263" cy="66675"/>
            </a:xfrm>
            <a:custGeom>
              <a:avLst/>
              <a:gdLst>
                <a:gd name="T0" fmla="*/ 6 w 24"/>
                <a:gd name="T1" fmla="*/ 24 h 24"/>
                <a:gd name="T2" fmla="*/ 1 w 24"/>
                <a:gd name="T3" fmla="*/ 22 h 24"/>
                <a:gd name="T4" fmla="*/ 3 w 24"/>
                <a:gd name="T5" fmla="*/ 15 h 24"/>
                <a:gd name="T6" fmla="*/ 9 w 24"/>
                <a:gd name="T7" fmla="*/ 12 h 24"/>
                <a:gd name="T8" fmla="*/ 4 w 24"/>
                <a:gd name="T9" fmla="*/ 10 h 24"/>
                <a:gd name="T10" fmla="*/ 1 w 24"/>
                <a:gd name="T11" fmla="*/ 4 h 24"/>
                <a:gd name="T12" fmla="*/ 8 w 24"/>
                <a:gd name="T13" fmla="*/ 1 h 24"/>
                <a:gd name="T14" fmla="*/ 22 w 24"/>
                <a:gd name="T15" fmla="*/ 8 h 24"/>
                <a:gd name="T16" fmla="*/ 24 w 24"/>
                <a:gd name="T17" fmla="*/ 12 h 24"/>
                <a:gd name="T18" fmla="*/ 22 w 24"/>
                <a:gd name="T19" fmla="*/ 16 h 24"/>
                <a:gd name="T20" fmla="*/ 8 w 24"/>
                <a:gd name="T21" fmla="*/ 24 h 24"/>
                <a:gd name="T22" fmla="*/ 6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6" y="24"/>
                  </a:moveTo>
                  <a:cubicBezTo>
                    <a:pt x="4" y="24"/>
                    <a:pt x="2" y="23"/>
                    <a:pt x="1" y="22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4" y="10"/>
                    <a:pt x="24" y="12"/>
                  </a:cubicBezTo>
                  <a:cubicBezTo>
                    <a:pt x="24" y="14"/>
                    <a:pt x="23" y="16"/>
                    <a:pt x="22" y="1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6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4" name="Freeform 361"/>
            <p:cNvSpPr/>
            <p:nvPr/>
          </p:nvSpPr>
          <p:spPr bwMode="auto">
            <a:xfrm>
              <a:off x="6915150" y="7215188"/>
              <a:ext cx="68263" cy="66675"/>
            </a:xfrm>
            <a:custGeom>
              <a:avLst/>
              <a:gdLst>
                <a:gd name="T0" fmla="*/ 19 w 24"/>
                <a:gd name="T1" fmla="*/ 24 h 24"/>
                <a:gd name="T2" fmla="*/ 17 w 24"/>
                <a:gd name="T3" fmla="*/ 24 h 24"/>
                <a:gd name="T4" fmla="*/ 3 w 24"/>
                <a:gd name="T5" fmla="*/ 17 h 24"/>
                <a:gd name="T6" fmla="*/ 0 w 24"/>
                <a:gd name="T7" fmla="*/ 13 h 24"/>
                <a:gd name="T8" fmla="*/ 2 w 24"/>
                <a:gd name="T9" fmla="*/ 9 h 24"/>
                <a:gd name="T10" fmla="*/ 16 w 24"/>
                <a:gd name="T11" fmla="*/ 2 h 24"/>
                <a:gd name="T12" fmla="*/ 23 w 24"/>
                <a:gd name="T13" fmla="*/ 4 h 24"/>
                <a:gd name="T14" fmla="*/ 21 w 24"/>
                <a:gd name="T15" fmla="*/ 10 h 24"/>
                <a:gd name="T16" fmla="*/ 15 w 24"/>
                <a:gd name="T17" fmla="*/ 13 h 24"/>
                <a:gd name="T18" fmla="*/ 21 w 24"/>
                <a:gd name="T19" fmla="*/ 15 h 24"/>
                <a:gd name="T20" fmla="*/ 23 w 24"/>
                <a:gd name="T21" fmla="*/ 21 h 24"/>
                <a:gd name="T22" fmla="*/ 19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19" y="24"/>
                  </a:moveTo>
                  <a:cubicBezTo>
                    <a:pt x="18" y="24"/>
                    <a:pt x="17" y="24"/>
                    <a:pt x="17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11"/>
                    <a:pt x="1" y="9"/>
                    <a:pt x="2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9" y="0"/>
                    <a:pt x="22" y="1"/>
                    <a:pt x="23" y="4"/>
                  </a:cubicBezTo>
                  <a:cubicBezTo>
                    <a:pt x="24" y="6"/>
                    <a:pt x="23" y="9"/>
                    <a:pt x="21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6"/>
                    <a:pt x="24" y="19"/>
                    <a:pt x="23" y="21"/>
                  </a:cubicBezTo>
                  <a:cubicBezTo>
                    <a:pt x="22" y="23"/>
                    <a:pt x="20" y="24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5" name="Oval 362"/>
            <p:cNvSpPr>
              <a:spLocks noChangeArrowheads="1"/>
            </p:cNvSpPr>
            <p:nvPr/>
          </p:nvSpPr>
          <p:spPr bwMode="auto">
            <a:xfrm>
              <a:off x="669448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6" name="Oval 363"/>
            <p:cNvSpPr>
              <a:spLocks noChangeArrowheads="1"/>
            </p:cNvSpPr>
            <p:nvPr/>
          </p:nvSpPr>
          <p:spPr bwMode="auto">
            <a:xfrm>
              <a:off x="669448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7" name="Oval 364"/>
            <p:cNvSpPr>
              <a:spLocks noChangeArrowheads="1"/>
            </p:cNvSpPr>
            <p:nvPr/>
          </p:nvSpPr>
          <p:spPr bwMode="auto">
            <a:xfrm>
              <a:off x="669448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8" name="Oval 365"/>
            <p:cNvSpPr>
              <a:spLocks noChangeArrowheads="1"/>
            </p:cNvSpPr>
            <p:nvPr/>
          </p:nvSpPr>
          <p:spPr bwMode="auto">
            <a:xfrm>
              <a:off x="669448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9" name="Oval 366"/>
            <p:cNvSpPr>
              <a:spLocks noChangeArrowheads="1"/>
            </p:cNvSpPr>
            <p:nvPr/>
          </p:nvSpPr>
          <p:spPr bwMode="auto">
            <a:xfrm>
              <a:off x="684053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0" name="Oval 367"/>
            <p:cNvSpPr>
              <a:spLocks noChangeArrowheads="1"/>
            </p:cNvSpPr>
            <p:nvPr/>
          </p:nvSpPr>
          <p:spPr bwMode="auto">
            <a:xfrm>
              <a:off x="684053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1" name="Oval 368"/>
            <p:cNvSpPr>
              <a:spLocks noChangeArrowheads="1"/>
            </p:cNvSpPr>
            <p:nvPr/>
          </p:nvSpPr>
          <p:spPr bwMode="auto">
            <a:xfrm>
              <a:off x="684053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2" name="Oval 369"/>
            <p:cNvSpPr>
              <a:spLocks noChangeArrowheads="1"/>
            </p:cNvSpPr>
            <p:nvPr/>
          </p:nvSpPr>
          <p:spPr bwMode="auto">
            <a:xfrm>
              <a:off x="684053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93" name="Freeform 370"/>
          <p:cNvSpPr>
            <a:spLocks noEditPoints="1"/>
          </p:cNvSpPr>
          <p:nvPr/>
        </p:nvSpPr>
        <p:spPr bwMode="auto">
          <a:xfrm>
            <a:off x="1184557" y="1712940"/>
            <a:ext cx="649125" cy="64752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94" name="组合 493"/>
          <p:cNvGrpSpPr/>
          <p:nvPr/>
        </p:nvGrpSpPr>
        <p:grpSpPr>
          <a:xfrm>
            <a:off x="7417034" y="1846536"/>
            <a:ext cx="470996" cy="434890"/>
            <a:chOff x="7916863" y="6550025"/>
            <a:chExt cx="931863" cy="860425"/>
          </a:xfrm>
          <a:solidFill>
            <a:srgbClr val="FC621E"/>
          </a:solidFill>
        </p:grpSpPr>
        <p:sp>
          <p:nvSpPr>
            <p:cNvPr id="495" name="Freeform 371"/>
            <p:cNvSpPr>
              <a:spLocks noEditPoints="1"/>
            </p:cNvSpPr>
            <p:nvPr/>
          </p:nvSpPr>
          <p:spPr bwMode="auto">
            <a:xfrm>
              <a:off x="7916863" y="6550025"/>
              <a:ext cx="931863" cy="860425"/>
            </a:xfrm>
            <a:custGeom>
              <a:avLst/>
              <a:gdLst>
                <a:gd name="T0" fmla="*/ 166 w 332"/>
                <a:gd name="T1" fmla="*/ 307 h 307"/>
                <a:gd name="T2" fmla="*/ 126 w 332"/>
                <a:gd name="T3" fmla="*/ 297 h 307"/>
                <a:gd name="T4" fmla="*/ 72 w 332"/>
                <a:gd name="T5" fmla="*/ 237 h 307"/>
                <a:gd name="T6" fmla="*/ 68 w 332"/>
                <a:gd name="T7" fmla="*/ 233 h 307"/>
                <a:gd name="T8" fmla="*/ 67 w 332"/>
                <a:gd name="T9" fmla="*/ 90 h 307"/>
                <a:gd name="T10" fmla="*/ 23 w 332"/>
                <a:gd name="T11" fmla="*/ 101 h 307"/>
                <a:gd name="T12" fmla="*/ 17 w 332"/>
                <a:gd name="T13" fmla="*/ 97 h 307"/>
                <a:gd name="T14" fmla="*/ 1 w 332"/>
                <a:gd name="T15" fmla="*/ 36 h 307"/>
                <a:gd name="T16" fmla="*/ 4 w 332"/>
                <a:gd name="T17" fmla="*/ 30 h 307"/>
                <a:gd name="T18" fmla="*/ 118 w 332"/>
                <a:gd name="T19" fmla="*/ 0 h 307"/>
                <a:gd name="T20" fmla="*/ 122 w 332"/>
                <a:gd name="T21" fmla="*/ 1 h 307"/>
                <a:gd name="T22" fmla="*/ 124 w 332"/>
                <a:gd name="T23" fmla="*/ 4 h 307"/>
                <a:gd name="T24" fmla="*/ 166 w 332"/>
                <a:gd name="T25" fmla="*/ 49 h 307"/>
                <a:gd name="T26" fmla="*/ 209 w 332"/>
                <a:gd name="T27" fmla="*/ 4 h 307"/>
                <a:gd name="T28" fmla="*/ 210 w 332"/>
                <a:gd name="T29" fmla="*/ 1 h 307"/>
                <a:gd name="T30" fmla="*/ 214 w 332"/>
                <a:gd name="T31" fmla="*/ 0 h 307"/>
                <a:gd name="T32" fmla="*/ 328 w 332"/>
                <a:gd name="T33" fmla="*/ 30 h 307"/>
                <a:gd name="T34" fmla="*/ 332 w 332"/>
                <a:gd name="T35" fmla="*/ 36 h 307"/>
                <a:gd name="T36" fmla="*/ 315 w 332"/>
                <a:gd name="T37" fmla="*/ 97 h 307"/>
                <a:gd name="T38" fmla="*/ 310 w 332"/>
                <a:gd name="T39" fmla="*/ 101 h 307"/>
                <a:gd name="T40" fmla="*/ 265 w 332"/>
                <a:gd name="T41" fmla="*/ 90 h 307"/>
                <a:gd name="T42" fmla="*/ 265 w 332"/>
                <a:gd name="T43" fmla="*/ 233 h 307"/>
                <a:gd name="T44" fmla="*/ 261 w 332"/>
                <a:gd name="T45" fmla="*/ 237 h 307"/>
                <a:gd name="T46" fmla="*/ 207 w 332"/>
                <a:gd name="T47" fmla="*/ 297 h 307"/>
                <a:gd name="T48" fmla="*/ 166 w 332"/>
                <a:gd name="T49" fmla="*/ 307 h 307"/>
                <a:gd name="T50" fmla="*/ 135 w 332"/>
                <a:gd name="T51" fmla="*/ 294 h 307"/>
                <a:gd name="T52" fmla="*/ 166 w 332"/>
                <a:gd name="T53" fmla="*/ 298 h 307"/>
                <a:gd name="T54" fmla="*/ 198 w 332"/>
                <a:gd name="T55" fmla="*/ 294 h 307"/>
                <a:gd name="T56" fmla="*/ 256 w 332"/>
                <a:gd name="T57" fmla="*/ 229 h 307"/>
                <a:gd name="T58" fmla="*/ 256 w 332"/>
                <a:gd name="T59" fmla="*/ 84 h 307"/>
                <a:gd name="T60" fmla="*/ 258 w 332"/>
                <a:gd name="T61" fmla="*/ 80 h 307"/>
                <a:gd name="T62" fmla="*/ 262 w 332"/>
                <a:gd name="T63" fmla="*/ 79 h 307"/>
                <a:gd name="T64" fmla="*/ 308 w 332"/>
                <a:gd name="T65" fmla="*/ 91 h 307"/>
                <a:gd name="T66" fmla="*/ 322 w 332"/>
                <a:gd name="T67" fmla="*/ 38 h 307"/>
                <a:gd name="T68" fmla="*/ 218 w 332"/>
                <a:gd name="T69" fmla="*/ 10 h 307"/>
                <a:gd name="T70" fmla="*/ 166 w 332"/>
                <a:gd name="T71" fmla="*/ 58 h 307"/>
                <a:gd name="T72" fmla="*/ 115 w 332"/>
                <a:gd name="T73" fmla="*/ 10 h 307"/>
                <a:gd name="T74" fmla="*/ 11 w 332"/>
                <a:gd name="T75" fmla="*/ 38 h 307"/>
                <a:gd name="T76" fmla="*/ 25 w 332"/>
                <a:gd name="T77" fmla="*/ 91 h 307"/>
                <a:gd name="T78" fmla="*/ 71 w 332"/>
                <a:gd name="T79" fmla="*/ 79 h 307"/>
                <a:gd name="T80" fmla="*/ 75 w 332"/>
                <a:gd name="T81" fmla="*/ 80 h 307"/>
                <a:gd name="T82" fmla="*/ 77 w 332"/>
                <a:gd name="T83" fmla="*/ 84 h 307"/>
                <a:gd name="T84" fmla="*/ 77 w 332"/>
                <a:gd name="T85" fmla="*/ 229 h 307"/>
                <a:gd name="T86" fmla="*/ 135 w 332"/>
                <a:gd name="T87" fmla="*/ 29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307">
                  <a:moveTo>
                    <a:pt x="166" y="307"/>
                  </a:moveTo>
                  <a:cubicBezTo>
                    <a:pt x="128" y="307"/>
                    <a:pt x="127" y="299"/>
                    <a:pt x="126" y="297"/>
                  </a:cubicBezTo>
                  <a:cubicBezTo>
                    <a:pt x="120" y="262"/>
                    <a:pt x="101" y="242"/>
                    <a:pt x="72" y="237"/>
                  </a:cubicBezTo>
                  <a:cubicBezTo>
                    <a:pt x="69" y="237"/>
                    <a:pt x="68" y="235"/>
                    <a:pt x="68" y="23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0" y="101"/>
                    <a:pt x="18" y="100"/>
                    <a:pt x="17" y="97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3"/>
                    <a:pt x="2" y="31"/>
                    <a:pt x="4" y="3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0" y="0"/>
                    <a:pt x="121" y="0"/>
                    <a:pt x="122" y="1"/>
                  </a:cubicBezTo>
                  <a:cubicBezTo>
                    <a:pt x="123" y="2"/>
                    <a:pt x="124" y="3"/>
                    <a:pt x="124" y="4"/>
                  </a:cubicBezTo>
                  <a:cubicBezTo>
                    <a:pt x="124" y="29"/>
                    <a:pt x="143" y="49"/>
                    <a:pt x="166" y="49"/>
                  </a:cubicBezTo>
                  <a:cubicBezTo>
                    <a:pt x="190" y="49"/>
                    <a:pt x="209" y="29"/>
                    <a:pt x="209" y="4"/>
                  </a:cubicBezTo>
                  <a:cubicBezTo>
                    <a:pt x="209" y="3"/>
                    <a:pt x="209" y="2"/>
                    <a:pt x="210" y="1"/>
                  </a:cubicBezTo>
                  <a:cubicBezTo>
                    <a:pt x="212" y="0"/>
                    <a:pt x="213" y="0"/>
                    <a:pt x="214" y="0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31" y="31"/>
                    <a:pt x="332" y="33"/>
                    <a:pt x="332" y="36"/>
                  </a:cubicBezTo>
                  <a:cubicBezTo>
                    <a:pt x="315" y="97"/>
                    <a:pt x="315" y="97"/>
                    <a:pt x="315" y="97"/>
                  </a:cubicBezTo>
                  <a:cubicBezTo>
                    <a:pt x="315" y="100"/>
                    <a:pt x="312" y="101"/>
                    <a:pt x="310" y="101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233"/>
                    <a:pt x="265" y="233"/>
                    <a:pt x="265" y="233"/>
                  </a:cubicBezTo>
                  <a:cubicBezTo>
                    <a:pt x="265" y="235"/>
                    <a:pt x="263" y="237"/>
                    <a:pt x="261" y="237"/>
                  </a:cubicBezTo>
                  <a:cubicBezTo>
                    <a:pt x="232" y="242"/>
                    <a:pt x="213" y="262"/>
                    <a:pt x="207" y="297"/>
                  </a:cubicBezTo>
                  <a:cubicBezTo>
                    <a:pt x="206" y="299"/>
                    <a:pt x="204" y="307"/>
                    <a:pt x="166" y="307"/>
                  </a:cubicBezTo>
                  <a:close/>
                  <a:moveTo>
                    <a:pt x="135" y="294"/>
                  </a:moveTo>
                  <a:cubicBezTo>
                    <a:pt x="138" y="296"/>
                    <a:pt x="149" y="298"/>
                    <a:pt x="166" y="298"/>
                  </a:cubicBezTo>
                  <a:cubicBezTo>
                    <a:pt x="184" y="298"/>
                    <a:pt x="195" y="296"/>
                    <a:pt x="198" y="294"/>
                  </a:cubicBezTo>
                  <a:cubicBezTo>
                    <a:pt x="205" y="257"/>
                    <a:pt x="225" y="235"/>
                    <a:pt x="256" y="229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56" y="82"/>
                    <a:pt x="257" y="81"/>
                    <a:pt x="258" y="80"/>
                  </a:cubicBezTo>
                  <a:cubicBezTo>
                    <a:pt x="259" y="79"/>
                    <a:pt x="260" y="79"/>
                    <a:pt x="262" y="79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322" y="38"/>
                    <a:pt x="322" y="38"/>
                    <a:pt x="322" y="38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5" y="37"/>
                    <a:pt x="193" y="58"/>
                    <a:pt x="166" y="58"/>
                  </a:cubicBezTo>
                  <a:cubicBezTo>
                    <a:pt x="140" y="58"/>
                    <a:pt x="118" y="37"/>
                    <a:pt x="115" y="1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4" y="79"/>
                    <a:pt x="75" y="80"/>
                  </a:cubicBezTo>
                  <a:cubicBezTo>
                    <a:pt x="76" y="81"/>
                    <a:pt x="77" y="82"/>
                    <a:pt x="77" y="84"/>
                  </a:cubicBezTo>
                  <a:cubicBezTo>
                    <a:pt x="77" y="229"/>
                    <a:pt x="77" y="229"/>
                    <a:pt x="77" y="229"/>
                  </a:cubicBezTo>
                  <a:cubicBezTo>
                    <a:pt x="108" y="235"/>
                    <a:pt x="128" y="257"/>
                    <a:pt x="135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6" name="Freeform 372"/>
            <p:cNvSpPr/>
            <p:nvPr/>
          </p:nvSpPr>
          <p:spPr bwMode="auto">
            <a:xfrm>
              <a:off x="8191500" y="6569075"/>
              <a:ext cx="382588" cy="185738"/>
            </a:xfrm>
            <a:custGeom>
              <a:avLst/>
              <a:gdLst>
                <a:gd name="T0" fmla="*/ 68 w 136"/>
                <a:gd name="T1" fmla="*/ 66 h 66"/>
                <a:gd name="T2" fmla="*/ 0 w 136"/>
                <a:gd name="T3" fmla="*/ 5 h 66"/>
                <a:gd name="T4" fmla="*/ 5 w 136"/>
                <a:gd name="T5" fmla="*/ 0 h 66"/>
                <a:gd name="T6" fmla="*/ 10 w 136"/>
                <a:gd name="T7" fmla="*/ 5 h 66"/>
                <a:gd name="T8" fmla="*/ 68 w 136"/>
                <a:gd name="T9" fmla="*/ 57 h 66"/>
                <a:gd name="T10" fmla="*/ 127 w 136"/>
                <a:gd name="T11" fmla="*/ 5 h 66"/>
                <a:gd name="T12" fmla="*/ 132 w 136"/>
                <a:gd name="T13" fmla="*/ 0 h 66"/>
                <a:gd name="T14" fmla="*/ 136 w 136"/>
                <a:gd name="T15" fmla="*/ 5 h 66"/>
                <a:gd name="T16" fmla="*/ 68 w 136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66">
                  <a:moveTo>
                    <a:pt x="68" y="66"/>
                  </a:moveTo>
                  <a:cubicBezTo>
                    <a:pt x="31" y="66"/>
                    <a:pt x="0" y="39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34"/>
                    <a:pt x="36" y="57"/>
                    <a:pt x="68" y="57"/>
                  </a:cubicBezTo>
                  <a:cubicBezTo>
                    <a:pt x="101" y="57"/>
                    <a:pt x="127" y="34"/>
                    <a:pt x="127" y="5"/>
                  </a:cubicBezTo>
                  <a:cubicBezTo>
                    <a:pt x="127" y="2"/>
                    <a:pt x="129" y="0"/>
                    <a:pt x="132" y="0"/>
                  </a:cubicBezTo>
                  <a:cubicBezTo>
                    <a:pt x="134" y="0"/>
                    <a:pt x="136" y="2"/>
                    <a:pt x="136" y="5"/>
                  </a:cubicBezTo>
                  <a:cubicBezTo>
                    <a:pt x="136" y="39"/>
                    <a:pt x="106" y="66"/>
                    <a:pt x="6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7" name="Freeform 373"/>
            <p:cNvSpPr>
              <a:spLocks noEditPoints="1"/>
            </p:cNvSpPr>
            <p:nvPr/>
          </p:nvSpPr>
          <p:spPr bwMode="auto">
            <a:xfrm>
              <a:off x="8253413" y="6832600"/>
              <a:ext cx="244475" cy="244475"/>
            </a:xfrm>
            <a:custGeom>
              <a:avLst/>
              <a:gdLst>
                <a:gd name="T0" fmla="*/ 22 w 87"/>
                <a:gd name="T1" fmla="*/ 87 h 87"/>
                <a:gd name="T2" fmla="*/ 17 w 87"/>
                <a:gd name="T3" fmla="*/ 85 h 87"/>
                <a:gd name="T4" fmla="*/ 14 w 87"/>
                <a:gd name="T5" fmla="*/ 77 h 87"/>
                <a:gd name="T6" fmla="*/ 18 w 87"/>
                <a:gd name="T7" fmla="*/ 56 h 87"/>
                <a:gd name="T8" fmla="*/ 3 w 87"/>
                <a:gd name="T9" fmla="*/ 41 h 87"/>
                <a:gd name="T10" fmla="*/ 1 w 87"/>
                <a:gd name="T11" fmla="*/ 33 h 87"/>
                <a:gd name="T12" fmla="*/ 8 w 87"/>
                <a:gd name="T13" fmla="*/ 27 h 87"/>
                <a:gd name="T14" fmla="*/ 28 w 87"/>
                <a:gd name="T15" fmla="*/ 24 h 87"/>
                <a:gd name="T16" fmla="*/ 36 w 87"/>
                <a:gd name="T17" fmla="*/ 5 h 87"/>
                <a:gd name="T18" fmla="*/ 44 w 87"/>
                <a:gd name="T19" fmla="*/ 0 h 87"/>
                <a:gd name="T20" fmla="*/ 51 w 87"/>
                <a:gd name="T21" fmla="*/ 5 h 87"/>
                <a:gd name="T22" fmla="*/ 60 w 87"/>
                <a:gd name="T23" fmla="*/ 24 h 87"/>
                <a:gd name="T24" fmla="*/ 80 w 87"/>
                <a:gd name="T25" fmla="*/ 27 h 87"/>
                <a:gd name="T26" fmla="*/ 86 w 87"/>
                <a:gd name="T27" fmla="*/ 33 h 87"/>
                <a:gd name="T28" fmla="*/ 84 w 87"/>
                <a:gd name="T29" fmla="*/ 41 h 87"/>
                <a:gd name="T30" fmla="*/ 70 w 87"/>
                <a:gd name="T31" fmla="*/ 56 h 87"/>
                <a:gd name="T32" fmla="*/ 73 w 87"/>
                <a:gd name="T33" fmla="*/ 77 h 87"/>
                <a:gd name="T34" fmla="*/ 70 w 87"/>
                <a:gd name="T35" fmla="*/ 85 h 87"/>
                <a:gd name="T36" fmla="*/ 61 w 87"/>
                <a:gd name="T37" fmla="*/ 86 h 87"/>
                <a:gd name="T38" fmla="*/ 44 w 87"/>
                <a:gd name="T39" fmla="*/ 76 h 87"/>
                <a:gd name="T40" fmla="*/ 26 w 87"/>
                <a:gd name="T41" fmla="*/ 86 h 87"/>
                <a:gd name="T42" fmla="*/ 22 w 87"/>
                <a:gd name="T43" fmla="*/ 87 h 87"/>
                <a:gd name="T44" fmla="*/ 44 w 87"/>
                <a:gd name="T45" fmla="*/ 66 h 87"/>
                <a:gd name="T46" fmla="*/ 46 w 87"/>
                <a:gd name="T47" fmla="*/ 67 h 87"/>
                <a:gd name="T48" fmla="*/ 64 w 87"/>
                <a:gd name="T49" fmla="*/ 77 h 87"/>
                <a:gd name="T50" fmla="*/ 61 w 87"/>
                <a:gd name="T51" fmla="*/ 55 h 87"/>
                <a:gd name="T52" fmla="*/ 62 w 87"/>
                <a:gd name="T53" fmla="*/ 51 h 87"/>
                <a:gd name="T54" fmla="*/ 77 w 87"/>
                <a:gd name="T55" fmla="*/ 36 h 87"/>
                <a:gd name="T56" fmla="*/ 56 w 87"/>
                <a:gd name="T57" fmla="*/ 33 h 87"/>
                <a:gd name="T58" fmla="*/ 53 w 87"/>
                <a:gd name="T59" fmla="*/ 30 h 87"/>
                <a:gd name="T60" fmla="*/ 44 w 87"/>
                <a:gd name="T61" fmla="*/ 11 h 87"/>
                <a:gd name="T62" fmla="*/ 35 w 87"/>
                <a:gd name="T63" fmla="*/ 30 h 87"/>
                <a:gd name="T64" fmla="*/ 31 w 87"/>
                <a:gd name="T65" fmla="*/ 33 h 87"/>
                <a:gd name="T66" fmla="*/ 11 w 87"/>
                <a:gd name="T67" fmla="*/ 36 h 87"/>
                <a:gd name="T68" fmla="*/ 26 w 87"/>
                <a:gd name="T69" fmla="*/ 51 h 87"/>
                <a:gd name="T70" fmla="*/ 27 w 87"/>
                <a:gd name="T71" fmla="*/ 55 h 87"/>
                <a:gd name="T72" fmla="*/ 24 w 87"/>
                <a:gd name="T73" fmla="*/ 77 h 87"/>
                <a:gd name="T74" fmla="*/ 42 w 87"/>
                <a:gd name="T75" fmla="*/ 67 h 87"/>
                <a:gd name="T76" fmla="*/ 44 w 87"/>
                <a:gd name="T77" fmla="*/ 66 h 87"/>
                <a:gd name="T78" fmla="*/ 78 w 87"/>
                <a:gd name="T79" fmla="*/ 36 h 87"/>
                <a:gd name="T80" fmla="*/ 78 w 87"/>
                <a:gd name="T81" fmla="*/ 3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87">
                  <a:moveTo>
                    <a:pt x="22" y="87"/>
                  </a:moveTo>
                  <a:cubicBezTo>
                    <a:pt x="21" y="87"/>
                    <a:pt x="19" y="86"/>
                    <a:pt x="17" y="85"/>
                  </a:cubicBezTo>
                  <a:cubicBezTo>
                    <a:pt x="15" y="83"/>
                    <a:pt x="14" y="80"/>
                    <a:pt x="14" y="77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" y="39"/>
                    <a:pt x="0" y="36"/>
                    <a:pt x="1" y="33"/>
                  </a:cubicBezTo>
                  <a:cubicBezTo>
                    <a:pt x="2" y="30"/>
                    <a:pt x="5" y="28"/>
                    <a:pt x="8" y="27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2"/>
                    <a:pt x="41" y="0"/>
                    <a:pt x="44" y="0"/>
                  </a:cubicBezTo>
                  <a:cubicBezTo>
                    <a:pt x="47" y="0"/>
                    <a:pt x="50" y="2"/>
                    <a:pt x="51" y="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3" y="28"/>
                    <a:pt x="85" y="30"/>
                    <a:pt x="86" y="33"/>
                  </a:cubicBezTo>
                  <a:cubicBezTo>
                    <a:pt x="87" y="36"/>
                    <a:pt x="87" y="39"/>
                    <a:pt x="84" y="41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80"/>
                    <a:pt x="73" y="83"/>
                    <a:pt x="70" y="85"/>
                  </a:cubicBezTo>
                  <a:cubicBezTo>
                    <a:pt x="68" y="87"/>
                    <a:pt x="64" y="87"/>
                    <a:pt x="61" y="8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6"/>
                    <a:pt x="24" y="87"/>
                    <a:pt x="22" y="87"/>
                  </a:cubicBezTo>
                  <a:close/>
                  <a:moveTo>
                    <a:pt x="44" y="66"/>
                  </a:moveTo>
                  <a:cubicBezTo>
                    <a:pt x="45" y="66"/>
                    <a:pt x="45" y="66"/>
                    <a:pt x="46" y="6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0" y="54"/>
                    <a:pt x="61" y="52"/>
                    <a:pt x="62" y="51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3" y="32"/>
                    <a:pt x="53" y="3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2"/>
                    <a:pt x="33" y="33"/>
                    <a:pt x="31" y="33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2"/>
                    <a:pt x="27" y="54"/>
                    <a:pt x="27" y="55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6"/>
                    <a:pt x="43" y="66"/>
                    <a:pt x="44" y="66"/>
                  </a:cubicBezTo>
                  <a:close/>
                  <a:moveTo>
                    <a:pt x="78" y="36"/>
                  </a:moveTo>
                  <a:cubicBezTo>
                    <a:pt x="78" y="36"/>
                    <a:pt x="78" y="36"/>
                    <a:pt x="7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98" name="Freeform 374"/>
          <p:cNvSpPr>
            <a:spLocks noEditPoints="1"/>
          </p:cNvSpPr>
          <p:nvPr/>
        </p:nvSpPr>
        <p:spPr bwMode="auto">
          <a:xfrm>
            <a:off x="7329575" y="1711736"/>
            <a:ext cx="647520" cy="647520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99" name="组合 498"/>
          <p:cNvGrpSpPr/>
          <p:nvPr/>
        </p:nvGrpSpPr>
        <p:grpSpPr>
          <a:xfrm>
            <a:off x="8300453" y="1804813"/>
            <a:ext cx="436494" cy="459764"/>
            <a:chOff x="9664700" y="6467475"/>
            <a:chExt cx="863600" cy="909638"/>
          </a:xfrm>
          <a:solidFill>
            <a:srgbClr val="FC621E"/>
          </a:solidFill>
        </p:grpSpPr>
        <p:sp>
          <p:nvSpPr>
            <p:cNvPr id="500" name="Freeform 375"/>
            <p:cNvSpPr>
              <a:spLocks noEditPoints="1"/>
            </p:cNvSpPr>
            <p:nvPr/>
          </p:nvSpPr>
          <p:spPr bwMode="auto">
            <a:xfrm>
              <a:off x="9664700" y="6650038"/>
              <a:ext cx="863600" cy="123825"/>
            </a:xfrm>
            <a:custGeom>
              <a:avLst/>
              <a:gdLst>
                <a:gd name="T0" fmla="*/ 286 w 308"/>
                <a:gd name="T1" fmla="*/ 44 h 44"/>
                <a:gd name="T2" fmla="*/ 22 w 308"/>
                <a:gd name="T3" fmla="*/ 44 h 44"/>
                <a:gd name="T4" fmla="*/ 0 w 308"/>
                <a:gd name="T5" fmla="*/ 22 h 44"/>
                <a:gd name="T6" fmla="*/ 22 w 308"/>
                <a:gd name="T7" fmla="*/ 0 h 44"/>
                <a:gd name="T8" fmla="*/ 286 w 308"/>
                <a:gd name="T9" fmla="*/ 0 h 44"/>
                <a:gd name="T10" fmla="*/ 308 w 308"/>
                <a:gd name="T11" fmla="*/ 22 h 44"/>
                <a:gd name="T12" fmla="*/ 286 w 308"/>
                <a:gd name="T13" fmla="*/ 44 h 44"/>
                <a:gd name="T14" fmla="*/ 22 w 308"/>
                <a:gd name="T15" fmla="*/ 9 h 44"/>
                <a:gd name="T16" fmla="*/ 9 w 308"/>
                <a:gd name="T17" fmla="*/ 22 h 44"/>
                <a:gd name="T18" fmla="*/ 22 w 308"/>
                <a:gd name="T19" fmla="*/ 34 h 44"/>
                <a:gd name="T20" fmla="*/ 286 w 308"/>
                <a:gd name="T21" fmla="*/ 34 h 44"/>
                <a:gd name="T22" fmla="*/ 299 w 308"/>
                <a:gd name="T23" fmla="*/ 22 h 44"/>
                <a:gd name="T24" fmla="*/ 286 w 308"/>
                <a:gd name="T25" fmla="*/ 9 h 44"/>
                <a:gd name="T26" fmla="*/ 22 w 308"/>
                <a:gd name="T27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44">
                  <a:moveTo>
                    <a:pt x="286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98" y="0"/>
                    <a:pt x="308" y="10"/>
                    <a:pt x="308" y="22"/>
                  </a:cubicBezTo>
                  <a:cubicBezTo>
                    <a:pt x="308" y="34"/>
                    <a:pt x="298" y="44"/>
                    <a:pt x="286" y="44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4"/>
                    <a:pt x="22" y="34"/>
                  </a:cubicBezTo>
                  <a:cubicBezTo>
                    <a:pt x="286" y="34"/>
                    <a:pt x="286" y="34"/>
                    <a:pt x="286" y="34"/>
                  </a:cubicBezTo>
                  <a:cubicBezTo>
                    <a:pt x="293" y="34"/>
                    <a:pt x="299" y="29"/>
                    <a:pt x="299" y="22"/>
                  </a:cubicBezTo>
                  <a:cubicBezTo>
                    <a:pt x="299" y="15"/>
                    <a:pt x="293" y="9"/>
                    <a:pt x="286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1" name="Freeform 376"/>
            <p:cNvSpPr/>
            <p:nvPr/>
          </p:nvSpPr>
          <p:spPr bwMode="auto">
            <a:xfrm>
              <a:off x="10082213" y="6572250"/>
              <a:ext cx="28575" cy="103188"/>
            </a:xfrm>
            <a:custGeom>
              <a:avLst/>
              <a:gdLst>
                <a:gd name="T0" fmla="*/ 5 w 10"/>
                <a:gd name="T1" fmla="*/ 37 h 37"/>
                <a:gd name="T2" fmla="*/ 0 w 10"/>
                <a:gd name="T3" fmla="*/ 32 h 37"/>
                <a:gd name="T4" fmla="*/ 0 w 10"/>
                <a:gd name="T5" fmla="*/ 5 h 37"/>
                <a:gd name="T6" fmla="*/ 5 w 10"/>
                <a:gd name="T7" fmla="*/ 0 h 37"/>
                <a:gd name="T8" fmla="*/ 10 w 10"/>
                <a:gd name="T9" fmla="*/ 5 h 37"/>
                <a:gd name="T10" fmla="*/ 10 w 10"/>
                <a:gd name="T11" fmla="*/ 32 h 37"/>
                <a:gd name="T12" fmla="*/ 5 w 1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7">
                  <a:moveTo>
                    <a:pt x="5" y="37"/>
                  </a:moveTo>
                  <a:cubicBezTo>
                    <a:pt x="2" y="37"/>
                    <a:pt x="0" y="35"/>
                    <a:pt x="0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5"/>
                    <a:pt x="8" y="37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2" name="Freeform 377"/>
            <p:cNvSpPr/>
            <p:nvPr/>
          </p:nvSpPr>
          <p:spPr bwMode="auto">
            <a:xfrm>
              <a:off x="10033000" y="6467475"/>
              <a:ext cx="128588" cy="130175"/>
            </a:xfrm>
            <a:custGeom>
              <a:avLst/>
              <a:gdLst>
                <a:gd name="T0" fmla="*/ 23 w 46"/>
                <a:gd name="T1" fmla="*/ 46 h 46"/>
                <a:gd name="T2" fmla="*/ 18 w 46"/>
                <a:gd name="T3" fmla="*/ 42 h 46"/>
                <a:gd name="T4" fmla="*/ 23 w 46"/>
                <a:gd name="T5" fmla="*/ 37 h 46"/>
                <a:gd name="T6" fmla="*/ 37 w 46"/>
                <a:gd name="T7" fmla="*/ 23 h 46"/>
                <a:gd name="T8" fmla="*/ 23 w 46"/>
                <a:gd name="T9" fmla="*/ 9 h 46"/>
                <a:gd name="T10" fmla="*/ 9 w 46"/>
                <a:gd name="T11" fmla="*/ 23 h 46"/>
                <a:gd name="T12" fmla="*/ 5 w 46"/>
                <a:gd name="T13" fmla="*/ 28 h 46"/>
                <a:gd name="T14" fmla="*/ 0 w 46"/>
                <a:gd name="T15" fmla="*/ 23 h 46"/>
                <a:gd name="T16" fmla="*/ 23 w 46"/>
                <a:gd name="T17" fmla="*/ 0 h 46"/>
                <a:gd name="T18" fmla="*/ 46 w 46"/>
                <a:gd name="T19" fmla="*/ 23 h 46"/>
                <a:gd name="T20" fmla="*/ 23 w 46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0" y="46"/>
                    <a:pt x="18" y="44"/>
                    <a:pt x="18" y="42"/>
                  </a:cubicBezTo>
                  <a:cubicBezTo>
                    <a:pt x="18" y="39"/>
                    <a:pt x="20" y="37"/>
                    <a:pt x="23" y="37"/>
                  </a:cubicBezTo>
                  <a:cubicBezTo>
                    <a:pt x="31" y="37"/>
                    <a:pt x="37" y="31"/>
                    <a:pt x="37" y="23"/>
                  </a:cubicBezTo>
                  <a:cubicBezTo>
                    <a:pt x="37" y="16"/>
                    <a:pt x="31" y="9"/>
                    <a:pt x="23" y="9"/>
                  </a:cubicBezTo>
                  <a:cubicBezTo>
                    <a:pt x="15" y="9"/>
                    <a:pt x="9" y="16"/>
                    <a:pt x="9" y="23"/>
                  </a:cubicBezTo>
                  <a:cubicBezTo>
                    <a:pt x="9" y="26"/>
                    <a:pt x="7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ubicBezTo>
                    <a:pt x="46" y="36"/>
                    <a:pt x="36" y="46"/>
                    <a:pt x="2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3" name="Freeform 378"/>
            <p:cNvSpPr>
              <a:spLocks noEditPoints="1"/>
            </p:cNvSpPr>
            <p:nvPr/>
          </p:nvSpPr>
          <p:spPr bwMode="auto">
            <a:xfrm>
              <a:off x="9672638" y="6926263"/>
              <a:ext cx="182563" cy="180975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4 w 65"/>
                <a:gd name="T29" fmla="*/ 24 h 65"/>
                <a:gd name="T30" fmla="*/ 62 w 65"/>
                <a:gd name="T31" fmla="*/ 32 h 65"/>
                <a:gd name="T32" fmla="*/ 52 w 65"/>
                <a:gd name="T33" fmla="*/ 42 h 65"/>
                <a:gd name="T34" fmla="*/ 55 w 65"/>
                <a:gd name="T35" fmla="*/ 56 h 65"/>
                <a:gd name="T36" fmla="*/ 52 w 65"/>
                <a:gd name="T37" fmla="*/ 63 h 65"/>
                <a:gd name="T38" fmla="*/ 44 w 65"/>
                <a:gd name="T39" fmla="*/ 63 h 65"/>
                <a:gd name="T40" fmla="*/ 33 w 65"/>
                <a:gd name="T41" fmla="*/ 57 h 65"/>
                <a:gd name="T42" fmla="*/ 21 w 65"/>
                <a:gd name="T43" fmla="*/ 63 h 65"/>
                <a:gd name="T44" fmla="*/ 17 w 65"/>
                <a:gd name="T45" fmla="*/ 64 h 65"/>
                <a:gd name="T46" fmla="*/ 12 w 65"/>
                <a:gd name="T47" fmla="*/ 28 h 65"/>
                <a:gd name="T48" fmla="*/ 21 w 65"/>
                <a:gd name="T49" fmla="*/ 37 h 65"/>
                <a:gd name="T50" fmla="*/ 22 w 65"/>
                <a:gd name="T51" fmla="*/ 41 h 65"/>
                <a:gd name="T52" fmla="*/ 20 w 65"/>
                <a:gd name="T53" fmla="*/ 53 h 65"/>
                <a:gd name="T54" fmla="*/ 30 w 65"/>
                <a:gd name="T55" fmla="*/ 48 h 65"/>
                <a:gd name="T56" fmla="*/ 35 w 65"/>
                <a:gd name="T57" fmla="*/ 48 h 65"/>
                <a:gd name="T58" fmla="*/ 45 w 65"/>
                <a:gd name="T59" fmla="*/ 53 h 65"/>
                <a:gd name="T60" fmla="*/ 43 w 65"/>
                <a:gd name="T61" fmla="*/ 41 h 65"/>
                <a:gd name="T62" fmla="*/ 44 w 65"/>
                <a:gd name="T63" fmla="*/ 37 h 65"/>
                <a:gd name="T64" fmla="*/ 53 w 65"/>
                <a:gd name="T65" fmla="*/ 28 h 65"/>
                <a:gd name="T66" fmla="*/ 41 w 65"/>
                <a:gd name="T67" fmla="*/ 26 h 65"/>
                <a:gd name="T68" fmla="*/ 38 w 65"/>
                <a:gd name="T69" fmla="*/ 23 h 65"/>
                <a:gd name="T70" fmla="*/ 33 w 65"/>
                <a:gd name="T71" fmla="*/ 12 h 65"/>
                <a:gd name="T72" fmla="*/ 27 w 65"/>
                <a:gd name="T73" fmla="*/ 23 h 65"/>
                <a:gd name="T74" fmla="*/ 24 w 65"/>
                <a:gd name="T75" fmla="*/ 26 h 65"/>
                <a:gd name="T76" fmla="*/ 12 w 65"/>
                <a:gd name="T77" fmla="*/ 28 h 65"/>
                <a:gd name="T78" fmla="*/ 57 w 65"/>
                <a:gd name="T79" fmla="*/ 28 h 65"/>
                <a:gd name="T80" fmla="*/ 57 w 65"/>
                <a:gd name="T81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12" y="2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2" y="47"/>
                    <a:pt x="33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lnTo>
                    <a:pt x="12" y="28"/>
                  </a:ln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4" name="Freeform 379"/>
            <p:cNvSpPr>
              <a:spLocks noEditPoints="1"/>
            </p:cNvSpPr>
            <p:nvPr/>
          </p:nvSpPr>
          <p:spPr bwMode="auto">
            <a:xfrm>
              <a:off x="10321925" y="7138988"/>
              <a:ext cx="179388" cy="179388"/>
            </a:xfrm>
            <a:custGeom>
              <a:avLst/>
              <a:gdLst>
                <a:gd name="T0" fmla="*/ 17 w 64"/>
                <a:gd name="T1" fmla="*/ 64 h 64"/>
                <a:gd name="T2" fmla="*/ 13 w 64"/>
                <a:gd name="T3" fmla="*/ 62 h 64"/>
                <a:gd name="T4" fmla="*/ 10 w 64"/>
                <a:gd name="T5" fmla="*/ 55 h 64"/>
                <a:gd name="T6" fmla="*/ 12 w 64"/>
                <a:gd name="T7" fmla="*/ 41 h 64"/>
                <a:gd name="T8" fmla="*/ 2 w 64"/>
                <a:gd name="T9" fmla="*/ 31 h 64"/>
                <a:gd name="T10" fmla="*/ 1 w 64"/>
                <a:gd name="T11" fmla="*/ 24 h 64"/>
                <a:gd name="T12" fmla="*/ 6 w 64"/>
                <a:gd name="T13" fmla="*/ 19 h 64"/>
                <a:gd name="T14" fmla="*/ 20 w 64"/>
                <a:gd name="T15" fmla="*/ 17 h 64"/>
                <a:gd name="T16" fmla="*/ 26 w 64"/>
                <a:gd name="T17" fmla="*/ 4 h 64"/>
                <a:gd name="T18" fmla="*/ 32 w 64"/>
                <a:gd name="T19" fmla="*/ 0 h 64"/>
                <a:gd name="T20" fmla="*/ 39 w 64"/>
                <a:gd name="T21" fmla="*/ 4 h 64"/>
                <a:gd name="T22" fmla="*/ 44 w 64"/>
                <a:gd name="T23" fmla="*/ 17 h 64"/>
                <a:gd name="T24" fmla="*/ 58 w 64"/>
                <a:gd name="T25" fmla="*/ 19 h 64"/>
                <a:gd name="T26" fmla="*/ 63 w 64"/>
                <a:gd name="T27" fmla="*/ 24 h 64"/>
                <a:gd name="T28" fmla="*/ 63 w 64"/>
                <a:gd name="T29" fmla="*/ 24 h 64"/>
                <a:gd name="T30" fmla="*/ 62 w 64"/>
                <a:gd name="T31" fmla="*/ 31 h 64"/>
                <a:gd name="T32" fmla="*/ 52 w 64"/>
                <a:gd name="T33" fmla="*/ 41 h 64"/>
                <a:gd name="T34" fmla="*/ 54 w 64"/>
                <a:gd name="T35" fmla="*/ 55 h 64"/>
                <a:gd name="T36" fmla="*/ 52 w 64"/>
                <a:gd name="T37" fmla="*/ 62 h 64"/>
                <a:gd name="T38" fmla="*/ 44 w 64"/>
                <a:gd name="T39" fmla="*/ 63 h 64"/>
                <a:gd name="T40" fmla="*/ 32 w 64"/>
                <a:gd name="T41" fmla="*/ 56 h 64"/>
                <a:gd name="T42" fmla="*/ 20 w 64"/>
                <a:gd name="T43" fmla="*/ 63 h 64"/>
                <a:gd name="T44" fmla="*/ 17 w 64"/>
                <a:gd name="T45" fmla="*/ 64 h 64"/>
                <a:gd name="T46" fmla="*/ 19 w 64"/>
                <a:gd name="T47" fmla="*/ 57 h 64"/>
                <a:gd name="T48" fmla="*/ 19 w 64"/>
                <a:gd name="T49" fmla="*/ 57 h 64"/>
                <a:gd name="T50" fmla="*/ 19 w 64"/>
                <a:gd name="T51" fmla="*/ 57 h 64"/>
                <a:gd name="T52" fmla="*/ 32 w 64"/>
                <a:gd name="T53" fmla="*/ 46 h 64"/>
                <a:gd name="T54" fmla="*/ 34 w 64"/>
                <a:gd name="T55" fmla="*/ 47 h 64"/>
                <a:gd name="T56" fmla="*/ 45 w 64"/>
                <a:gd name="T57" fmla="*/ 53 h 64"/>
                <a:gd name="T58" fmla="*/ 43 w 64"/>
                <a:gd name="T59" fmla="*/ 40 h 64"/>
                <a:gd name="T60" fmla="*/ 44 w 64"/>
                <a:gd name="T61" fmla="*/ 36 h 64"/>
                <a:gd name="T62" fmla="*/ 53 w 64"/>
                <a:gd name="T63" fmla="*/ 27 h 64"/>
                <a:gd name="T64" fmla="*/ 41 w 64"/>
                <a:gd name="T65" fmla="*/ 26 h 64"/>
                <a:gd name="T66" fmla="*/ 37 w 64"/>
                <a:gd name="T67" fmla="*/ 23 h 64"/>
                <a:gd name="T68" fmla="*/ 32 w 64"/>
                <a:gd name="T69" fmla="*/ 12 h 64"/>
                <a:gd name="T70" fmla="*/ 27 w 64"/>
                <a:gd name="T71" fmla="*/ 23 h 64"/>
                <a:gd name="T72" fmla="*/ 23 w 64"/>
                <a:gd name="T73" fmla="*/ 26 h 64"/>
                <a:gd name="T74" fmla="*/ 12 w 64"/>
                <a:gd name="T75" fmla="*/ 27 h 64"/>
                <a:gd name="T76" fmla="*/ 20 w 64"/>
                <a:gd name="T77" fmla="*/ 36 h 64"/>
                <a:gd name="T78" fmla="*/ 22 w 64"/>
                <a:gd name="T79" fmla="*/ 40 h 64"/>
                <a:gd name="T80" fmla="*/ 20 w 64"/>
                <a:gd name="T81" fmla="*/ 53 h 64"/>
                <a:gd name="T82" fmla="*/ 30 w 64"/>
                <a:gd name="T83" fmla="*/ 47 h 64"/>
                <a:gd name="T84" fmla="*/ 32 w 64"/>
                <a:gd name="T85" fmla="*/ 46 h 64"/>
                <a:gd name="T86" fmla="*/ 56 w 64"/>
                <a:gd name="T87" fmla="*/ 28 h 64"/>
                <a:gd name="T88" fmla="*/ 56 w 64"/>
                <a:gd name="T8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64">
                  <a:moveTo>
                    <a:pt x="17" y="64"/>
                  </a:moveTo>
                  <a:cubicBezTo>
                    <a:pt x="15" y="64"/>
                    <a:pt x="14" y="63"/>
                    <a:pt x="13" y="62"/>
                  </a:cubicBezTo>
                  <a:cubicBezTo>
                    <a:pt x="10" y="61"/>
                    <a:pt x="9" y="58"/>
                    <a:pt x="10" y="5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0" y="26"/>
                    <a:pt x="1" y="24"/>
                  </a:cubicBezTo>
                  <a:cubicBezTo>
                    <a:pt x="1" y="21"/>
                    <a:pt x="4" y="19"/>
                    <a:pt x="6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5" y="0"/>
                    <a:pt x="37" y="2"/>
                    <a:pt x="39" y="4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19"/>
                    <a:pt x="63" y="21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4" y="26"/>
                    <a:pt x="64" y="29"/>
                    <a:pt x="62" y="3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5" y="58"/>
                    <a:pt x="54" y="61"/>
                    <a:pt x="52" y="62"/>
                  </a:cubicBezTo>
                  <a:cubicBezTo>
                    <a:pt x="49" y="64"/>
                    <a:pt x="46" y="64"/>
                    <a:pt x="44" y="63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9" y="63"/>
                    <a:pt x="18" y="64"/>
                    <a:pt x="17" y="64"/>
                  </a:cubicBezTo>
                  <a:close/>
                  <a:moveTo>
                    <a:pt x="19" y="57"/>
                  </a:move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lose/>
                  <a:moveTo>
                    <a:pt x="32" y="46"/>
                  </a:moveTo>
                  <a:cubicBezTo>
                    <a:pt x="33" y="46"/>
                    <a:pt x="34" y="47"/>
                    <a:pt x="34" y="4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2" y="39"/>
                    <a:pt x="43" y="37"/>
                    <a:pt x="44" y="36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9" y="25"/>
                    <a:pt x="38" y="24"/>
                    <a:pt x="37" y="2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4"/>
                    <a:pt x="25" y="25"/>
                    <a:pt x="23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7"/>
                    <a:pt x="22" y="39"/>
                    <a:pt x="22" y="40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6"/>
                    <a:pt x="32" y="46"/>
                  </a:cubicBez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5" name="Freeform 380"/>
            <p:cNvSpPr>
              <a:spLocks noEditPoints="1"/>
            </p:cNvSpPr>
            <p:nvPr/>
          </p:nvSpPr>
          <p:spPr bwMode="auto">
            <a:xfrm>
              <a:off x="10056813" y="6996113"/>
              <a:ext cx="182563" cy="182563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2 w 65"/>
                <a:gd name="T29" fmla="*/ 32 h 65"/>
                <a:gd name="T30" fmla="*/ 53 w 65"/>
                <a:gd name="T31" fmla="*/ 42 h 65"/>
                <a:gd name="T32" fmla="*/ 55 w 65"/>
                <a:gd name="T33" fmla="*/ 56 h 65"/>
                <a:gd name="T34" fmla="*/ 52 w 65"/>
                <a:gd name="T35" fmla="*/ 63 h 65"/>
                <a:gd name="T36" fmla="*/ 44 w 65"/>
                <a:gd name="T37" fmla="*/ 63 h 65"/>
                <a:gd name="T38" fmla="*/ 33 w 65"/>
                <a:gd name="T39" fmla="*/ 57 h 65"/>
                <a:gd name="T40" fmla="*/ 21 w 65"/>
                <a:gd name="T41" fmla="*/ 63 h 65"/>
                <a:gd name="T42" fmla="*/ 17 w 65"/>
                <a:gd name="T43" fmla="*/ 64 h 65"/>
                <a:gd name="T44" fmla="*/ 46 w 65"/>
                <a:gd name="T45" fmla="*/ 57 h 65"/>
                <a:gd name="T46" fmla="*/ 46 w 65"/>
                <a:gd name="T47" fmla="*/ 57 h 65"/>
                <a:gd name="T48" fmla="*/ 33 w 65"/>
                <a:gd name="T49" fmla="*/ 47 h 65"/>
                <a:gd name="T50" fmla="*/ 35 w 65"/>
                <a:gd name="T51" fmla="*/ 48 h 65"/>
                <a:gd name="T52" fmla="*/ 45 w 65"/>
                <a:gd name="T53" fmla="*/ 53 h 65"/>
                <a:gd name="T54" fmla="*/ 43 w 65"/>
                <a:gd name="T55" fmla="*/ 41 h 65"/>
                <a:gd name="T56" fmla="*/ 44 w 65"/>
                <a:gd name="T57" fmla="*/ 37 h 65"/>
                <a:gd name="T58" fmla="*/ 53 w 65"/>
                <a:gd name="T59" fmla="*/ 28 h 65"/>
                <a:gd name="T60" fmla="*/ 41 w 65"/>
                <a:gd name="T61" fmla="*/ 26 h 65"/>
                <a:gd name="T62" fmla="*/ 38 w 65"/>
                <a:gd name="T63" fmla="*/ 23 h 65"/>
                <a:gd name="T64" fmla="*/ 33 w 65"/>
                <a:gd name="T65" fmla="*/ 12 h 65"/>
                <a:gd name="T66" fmla="*/ 27 w 65"/>
                <a:gd name="T67" fmla="*/ 23 h 65"/>
                <a:gd name="T68" fmla="*/ 24 w 65"/>
                <a:gd name="T69" fmla="*/ 26 h 65"/>
                <a:gd name="T70" fmla="*/ 12 w 65"/>
                <a:gd name="T71" fmla="*/ 28 h 65"/>
                <a:gd name="T72" fmla="*/ 21 w 65"/>
                <a:gd name="T73" fmla="*/ 37 h 65"/>
                <a:gd name="T74" fmla="*/ 22 w 65"/>
                <a:gd name="T75" fmla="*/ 41 h 65"/>
                <a:gd name="T76" fmla="*/ 20 w 65"/>
                <a:gd name="T77" fmla="*/ 53 h 65"/>
                <a:gd name="T78" fmla="*/ 30 w 65"/>
                <a:gd name="T79" fmla="*/ 48 h 65"/>
                <a:gd name="T80" fmla="*/ 33 w 65"/>
                <a:gd name="T81" fmla="*/ 47 h 65"/>
                <a:gd name="T82" fmla="*/ 57 w 65"/>
                <a:gd name="T83" fmla="*/ 28 h 65"/>
                <a:gd name="T84" fmla="*/ 57 w 65"/>
                <a:gd name="T85" fmla="*/ 28 h 65"/>
                <a:gd name="T86" fmla="*/ 9 w 65"/>
                <a:gd name="T87" fmla="*/ 25 h 65"/>
                <a:gd name="T88" fmla="*/ 9 w 65"/>
                <a:gd name="T89" fmla="*/ 25 h 65"/>
                <a:gd name="T90" fmla="*/ 9 w 65"/>
                <a:gd name="T91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46" y="57"/>
                  </a:moveTo>
                  <a:cubicBezTo>
                    <a:pt x="46" y="57"/>
                    <a:pt x="46" y="57"/>
                    <a:pt x="46" y="57"/>
                  </a:cubicBezTo>
                  <a:close/>
                  <a:moveTo>
                    <a:pt x="33" y="47"/>
                  </a:moveTo>
                  <a:cubicBezTo>
                    <a:pt x="33" y="47"/>
                    <a:pt x="34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2" y="47"/>
                    <a:pt x="33" y="47"/>
                  </a:cubicBez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6" name="Freeform 381"/>
            <p:cNvSpPr>
              <a:spLocks noEditPoints="1"/>
            </p:cNvSpPr>
            <p:nvPr/>
          </p:nvSpPr>
          <p:spPr bwMode="auto">
            <a:xfrm>
              <a:off x="9734550" y="7142163"/>
              <a:ext cx="468313" cy="234950"/>
            </a:xfrm>
            <a:custGeom>
              <a:avLst/>
              <a:gdLst>
                <a:gd name="T0" fmla="*/ 133 w 167"/>
                <a:gd name="T1" fmla="*/ 84 h 84"/>
                <a:gd name="T2" fmla="*/ 30 w 167"/>
                <a:gd name="T3" fmla="*/ 84 h 84"/>
                <a:gd name="T4" fmla="*/ 0 w 167"/>
                <a:gd name="T5" fmla="*/ 55 h 84"/>
                <a:gd name="T6" fmla="*/ 30 w 167"/>
                <a:gd name="T7" fmla="*/ 25 h 84"/>
                <a:gd name="T8" fmla="*/ 39 w 167"/>
                <a:gd name="T9" fmla="*/ 26 h 84"/>
                <a:gd name="T10" fmla="*/ 78 w 167"/>
                <a:gd name="T11" fmla="*/ 0 h 84"/>
                <a:gd name="T12" fmla="*/ 114 w 167"/>
                <a:gd name="T13" fmla="*/ 21 h 84"/>
                <a:gd name="T14" fmla="*/ 133 w 167"/>
                <a:gd name="T15" fmla="*/ 15 h 84"/>
                <a:gd name="T16" fmla="*/ 167 w 167"/>
                <a:gd name="T17" fmla="*/ 50 h 84"/>
                <a:gd name="T18" fmla="*/ 133 w 167"/>
                <a:gd name="T19" fmla="*/ 84 h 84"/>
                <a:gd name="T20" fmla="*/ 30 w 167"/>
                <a:gd name="T21" fmla="*/ 34 h 84"/>
                <a:gd name="T22" fmla="*/ 9 w 167"/>
                <a:gd name="T23" fmla="*/ 55 h 84"/>
                <a:gd name="T24" fmla="*/ 30 w 167"/>
                <a:gd name="T25" fmla="*/ 75 h 84"/>
                <a:gd name="T26" fmla="*/ 133 w 167"/>
                <a:gd name="T27" fmla="*/ 75 h 84"/>
                <a:gd name="T28" fmla="*/ 158 w 167"/>
                <a:gd name="T29" fmla="*/ 50 h 84"/>
                <a:gd name="T30" fmla="*/ 133 w 167"/>
                <a:gd name="T31" fmla="*/ 24 h 84"/>
                <a:gd name="T32" fmla="*/ 116 w 167"/>
                <a:gd name="T33" fmla="*/ 31 h 84"/>
                <a:gd name="T34" fmla="*/ 112 w 167"/>
                <a:gd name="T35" fmla="*/ 32 h 84"/>
                <a:gd name="T36" fmla="*/ 108 w 167"/>
                <a:gd name="T37" fmla="*/ 29 h 84"/>
                <a:gd name="T38" fmla="*/ 78 w 167"/>
                <a:gd name="T39" fmla="*/ 9 h 84"/>
                <a:gd name="T40" fmla="*/ 47 w 167"/>
                <a:gd name="T41" fmla="*/ 34 h 84"/>
                <a:gd name="T42" fmla="*/ 44 w 167"/>
                <a:gd name="T43" fmla="*/ 37 h 84"/>
                <a:gd name="T44" fmla="*/ 40 w 167"/>
                <a:gd name="T45" fmla="*/ 37 h 84"/>
                <a:gd name="T46" fmla="*/ 30 w 167"/>
                <a:gd name="T47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84">
                  <a:moveTo>
                    <a:pt x="133" y="84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14" y="84"/>
                    <a:pt x="0" y="71"/>
                    <a:pt x="0" y="55"/>
                  </a:cubicBezTo>
                  <a:cubicBezTo>
                    <a:pt x="0" y="38"/>
                    <a:pt x="14" y="25"/>
                    <a:pt x="30" y="25"/>
                  </a:cubicBezTo>
                  <a:cubicBezTo>
                    <a:pt x="33" y="25"/>
                    <a:pt x="36" y="25"/>
                    <a:pt x="39" y="26"/>
                  </a:cubicBezTo>
                  <a:cubicBezTo>
                    <a:pt x="46" y="11"/>
                    <a:pt x="61" y="0"/>
                    <a:pt x="78" y="0"/>
                  </a:cubicBezTo>
                  <a:cubicBezTo>
                    <a:pt x="93" y="0"/>
                    <a:pt x="107" y="8"/>
                    <a:pt x="114" y="21"/>
                  </a:cubicBezTo>
                  <a:cubicBezTo>
                    <a:pt x="120" y="17"/>
                    <a:pt x="126" y="15"/>
                    <a:pt x="133" y="15"/>
                  </a:cubicBezTo>
                  <a:cubicBezTo>
                    <a:pt x="152" y="15"/>
                    <a:pt x="167" y="31"/>
                    <a:pt x="167" y="50"/>
                  </a:cubicBezTo>
                  <a:cubicBezTo>
                    <a:pt x="167" y="69"/>
                    <a:pt x="152" y="84"/>
                    <a:pt x="133" y="84"/>
                  </a:cubicBezTo>
                  <a:close/>
                  <a:moveTo>
                    <a:pt x="30" y="34"/>
                  </a:moveTo>
                  <a:cubicBezTo>
                    <a:pt x="19" y="34"/>
                    <a:pt x="9" y="43"/>
                    <a:pt x="9" y="55"/>
                  </a:cubicBezTo>
                  <a:cubicBezTo>
                    <a:pt x="9" y="66"/>
                    <a:pt x="19" y="75"/>
                    <a:pt x="30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47" y="75"/>
                    <a:pt x="158" y="64"/>
                    <a:pt x="158" y="50"/>
                  </a:cubicBezTo>
                  <a:cubicBezTo>
                    <a:pt x="158" y="36"/>
                    <a:pt x="147" y="24"/>
                    <a:pt x="133" y="24"/>
                  </a:cubicBezTo>
                  <a:cubicBezTo>
                    <a:pt x="127" y="24"/>
                    <a:pt x="121" y="27"/>
                    <a:pt x="116" y="31"/>
                  </a:cubicBezTo>
                  <a:cubicBezTo>
                    <a:pt x="115" y="32"/>
                    <a:pt x="113" y="32"/>
                    <a:pt x="112" y="32"/>
                  </a:cubicBezTo>
                  <a:cubicBezTo>
                    <a:pt x="110" y="32"/>
                    <a:pt x="109" y="31"/>
                    <a:pt x="108" y="29"/>
                  </a:cubicBezTo>
                  <a:cubicBezTo>
                    <a:pt x="103" y="17"/>
                    <a:pt x="91" y="9"/>
                    <a:pt x="78" y="9"/>
                  </a:cubicBezTo>
                  <a:cubicBezTo>
                    <a:pt x="63" y="9"/>
                    <a:pt x="50" y="20"/>
                    <a:pt x="47" y="34"/>
                  </a:cubicBezTo>
                  <a:cubicBezTo>
                    <a:pt x="46" y="35"/>
                    <a:pt x="45" y="36"/>
                    <a:pt x="44" y="37"/>
                  </a:cubicBezTo>
                  <a:cubicBezTo>
                    <a:pt x="43" y="37"/>
                    <a:pt x="41" y="37"/>
                    <a:pt x="40" y="37"/>
                  </a:cubicBezTo>
                  <a:cubicBezTo>
                    <a:pt x="37" y="35"/>
                    <a:pt x="33" y="34"/>
                    <a:pt x="3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7" name="Freeform 382"/>
            <p:cNvSpPr>
              <a:spLocks noEditPoints="1"/>
            </p:cNvSpPr>
            <p:nvPr/>
          </p:nvSpPr>
          <p:spPr bwMode="auto">
            <a:xfrm>
              <a:off x="10110788" y="6832600"/>
              <a:ext cx="263525" cy="138113"/>
            </a:xfrm>
            <a:custGeom>
              <a:avLst/>
              <a:gdLst>
                <a:gd name="T0" fmla="*/ 73 w 94"/>
                <a:gd name="T1" fmla="*/ 49 h 49"/>
                <a:gd name="T2" fmla="*/ 18 w 94"/>
                <a:gd name="T3" fmla="*/ 49 h 49"/>
                <a:gd name="T4" fmla="*/ 0 w 94"/>
                <a:gd name="T5" fmla="*/ 31 h 49"/>
                <a:gd name="T6" fmla="*/ 18 w 94"/>
                <a:gd name="T7" fmla="*/ 13 h 49"/>
                <a:gd name="T8" fmla="*/ 21 w 94"/>
                <a:gd name="T9" fmla="*/ 13 h 49"/>
                <a:gd name="T10" fmla="*/ 44 w 94"/>
                <a:gd name="T11" fmla="*/ 0 h 49"/>
                <a:gd name="T12" fmla="*/ 64 w 94"/>
                <a:gd name="T13" fmla="*/ 10 h 49"/>
                <a:gd name="T14" fmla="*/ 73 w 94"/>
                <a:gd name="T15" fmla="*/ 8 h 49"/>
                <a:gd name="T16" fmla="*/ 94 w 94"/>
                <a:gd name="T17" fmla="*/ 29 h 49"/>
                <a:gd name="T18" fmla="*/ 73 w 94"/>
                <a:gd name="T19" fmla="*/ 49 h 49"/>
                <a:gd name="T20" fmla="*/ 18 w 94"/>
                <a:gd name="T21" fmla="*/ 22 h 49"/>
                <a:gd name="T22" fmla="*/ 9 w 94"/>
                <a:gd name="T23" fmla="*/ 31 h 49"/>
                <a:gd name="T24" fmla="*/ 18 w 94"/>
                <a:gd name="T25" fmla="*/ 40 h 49"/>
                <a:gd name="T26" fmla="*/ 73 w 94"/>
                <a:gd name="T27" fmla="*/ 40 h 49"/>
                <a:gd name="T28" fmla="*/ 84 w 94"/>
                <a:gd name="T29" fmla="*/ 29 h 49"/>
                <a:gd name="T30" fmla="*/ 73 w 94"/>
                <a:gd name="T31" fmla="*/ 17 h 49"/>
                <a:gd name="T32" fmla="*/ 65 w 94"/>
                <a:gd name="T33" fmla="*/ 20 h 49"/>
                <a:gd name="T34" fmla="*/ 61 w 94"/>
                <a:gd name="T35" fmla="*/ 21 h 49"/>
                <a:gd name="T36" fmla="*/ 58 w 94"/>
                <a:gd name="T37" fmla="*/ 18 h 49"/>
                <a:gd name="T38" fmla="*/ 44 w 94"/>
                <a:gd name="T39" fmla="*/ 9 h 49"/>
                <a:gd name="T40" fmla="*/ 29 w 94"/>
                <a:gd name="T41" fmla="*/ 20 h 49"/>
                <a:gd name="T42" fmla="*/ 26 w 94"/>
                <a:gd name="T43" fmla="*/ 24 h 49"/>
                <a:gd name="T44" fmla="*/ 22 w 94"/>
                <a:gd name="T45" fmla="*/ 23 h 49"/>
                <a:gd name="T46" fmla="*/ 18 w 94"/>
                <a:gd name="T4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49">
                  <a:moveTo>
                    <a:pt x="73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8" y="49"/>
                    <a:pt x="0" y="41"/>
                    <a:pt x="0" y="31"/>
                  </a:cubicBezTo>
                  <a:cubicBezTo>
                    <a:pt x="0" y="21"/>
                    <a:pt x="8" y="13"/>
                    <a:pt x="18" y="13"/>
                  </a:cubicBezTo>
                  <a:cubicBezTo>
                    <a:pt x="19" y="13"/>
                    <a:pt x="20" y="13"/>
                    <a:pt x="21" y="13"/>
                  </a:cubicBezTo>
                  <a:cubicBezTo>
                    <a:pt x="26" y="5"/>
                    <a:pt x="34" y="0"/>
                    <a:pt x="44" y="0"/>
                  </a:cubicBezTo>
                  <a:cubicBezTo>
                    <a:pt x="52" y="0"/>
                    <a:pt x="59" y="4"/>
                    <a:pt x="64" y="10"/>
                  </a:cubicBezTo>
                  <a:cubicBezTo>
                    <a:pt x="66" y="9"/>
                    <a:pt x="70" y="8"/>
                    <a:pt x="73" y="8"/>
                  </a:cubicBezTo>
                  <a:cubicBezTo>
                    <a:pt x="84" y="8"/>
                    <a:pt x="94" y="17"/>
                    <a:pt x="94" y="29"/>
                  </a:cubicBezTo>
                  <a:cubicBezTo>
                    <a:pt x="94" y="40"/>
                    <a:pt x="84" y="49"/>
                    <a:pt x="73" y="49"/>
                  </a:cubicBezTo>
                  <a:close/>
                  <a:moveTo>
                    <a:pt x="18" y="22"/>
                  </a:moveTo>
                  <a:cubicBezTo>
                    <a:pt x="13" y="22"/>
                    <a:pt x="9" y="26"/>
                    <a:pt x="9" y="31"/>
                  </a:cubicBezTo>
                  <a:cubicBezTo>
                    <a:pt x="9" y="36"/>
                    <a:pt x="13" y="40"/>
                    <a:pt x="18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9" y="40"/>
                    <a:pt x="84" y="35"/>
                    <a:pt x="84" y="29"/>
                  </a:cubicBezTo>
                  <a:cubicBezTo>
                    <a:pt x="84" y="22"/>
                    <a:pt x="79" y="17"/>
                    <a:pt x="73" y="17"/>
                  </a:cubicBezTo>
                  <a:cubicBezTo>
                    <a:pt x="70" y="17"/>
                    <a:pt x="67" y="18"/>
                    <a:pt x="65" y="20"/>
                  </a:cubicBezTo>
                  <a:cubicBezTo>
                    <a:pt x="64" y="21"/>
                    <a:pt x="63" y="21"/>
                    <a:pt x="61" y="21"/>
                  </a:cubicBezTo>
                  <a:cubicBezTo>
                    <a:pt x="60" y="21"/>
                    <a:pt x="58" y="20"/>
                    <a:pt x="58" y="18"/>
                  </a:cubicBezTo>
                  <a:cubicBezTo>
                    <a:pt x="55" y="13"/>
                    <a:pt x="50" y="9"/>
                    <a:pt x="44" y="9"/>
                  </a:cubicBezTo>
                  <a:cubicBezTo>
                    <a:pt x="37" y="9"/>
                    <a:pt x="30" y="14"/>
                    <a:pt x="29" y="20"/>
                  </a:cubicBezTo>
                  <a:cubicBezTo>
                    <a:pt x="28" y="22"/>
                    <a:pt x="27" y="23"/>
                    <a:pt x="26" y="24"/>
                  </a:cubicBezTo>
                  <a:cubicBezTo>
                    <a:pt x="25" y="24"/>
                    <a:pt x="23" y="24"/>
                    <a:pt x="22" y="23"/>
                  </a:cubicBezTo>
                  <a:cubicBezTo>
                    <a:pt x="21" y="23"/>
                    <a:pt x="19" y="22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8" name="Freeform 383"/>
            <p:cNvSpPr/>
            <p:nvPr/>
          </p:nvSpPr>
          <p:spPr bwMode="auto">
            <a:xfrm>
              <a:off x="9752013" y="6754813"/>
              <a:ext cx="25400" cy="198438"/>
            </a:xfrm>
            <a:custGeom>
              <a:avLst/>
              <a:gdLst>
                <a:gd name="T0" fmla="*/ 5 w 9"/>
                <a:gd name="T1" fmla="*/ 71 h 71"/>
                <a:gd name="T2" fmla="*/ 0 w 9"/>
                <a:gd name="T3" fmla="*/ 66 h 71"/>
                <a:gd name="T4" fmla="*/ 0 w 9"/>
                <a:gd name="T5" fmla="*/ 4 h 71"/>
                <a:gd name="T6" fmla="*/ 5 w 9"/>
                <a:gd name="T7" fmla="*/ 0 h 71"/>
                <a:gd name="T8" fmla="*/ 9 w 9"/>
                <a:gd name="T9" fmla="*/ 4 h 71"/>
                <a:gd name="T10" fmla="*/ 9 w 9"/>
                <a:gd name="T11" fmla="*/ 66 h 71"/>
                <a:gd name="T12" fmla="*/ 5 w 9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1">
                  <a:moveTo>
                    <a:pt x="5" y="71"/>
                  </a:moveTo>
                  <a:cubicBezTo>
                    <a:pt x="2" y="71"/>
                    <a:pt x="0" y="69"/>
                    <a:pt x="0" y="6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9"/>
                    <a:pt x="7" y="71"/>
                    <a:pt x="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9" name="Freeform 384"/>
            <p:cNvSpPr/>
            <p:nvPr/>
          </p:nvSpPr>
          <p:spPr bwMode="auto">
            <a:xfrm>
              <a:off x="9945688" y="6745288"/>
              <a:ext cx="25400" cy="422275"/>
            </a:xfrm>
            <a:custGeom>
              <a:avLst/>
              <a:gdLst>
                <a:gd name="T0" fmla="*/ 4 w 9"/>
                <a:gd name="T1" fmla="*/ 150 h 150"/>
                <a:gd name="T2" fmla="*/ 0 w 9"/>
                <a:gd name="T3" fmla="*/ 146 h 150"/>
                <a:gd name="T4" fmla="*/ 0 w 9"/>
                <a:gd name="T5" fmla="*/ 5 h 150"/>
                <a:gd name="T6" fmla="*/ 4 w 9"/>
                <a:gd name="T7" fmla="*/ 0 h 150"/>
                <a:gd name="T8" fmla="*/ 9 w 9"/>
                <a:gd name="T9" fmla="*/ 5 h 150"/>
                <a:gd name="T10" fmla="*/ 9 w 9"/>
                <a:gd name="T11" fmla="*/ 146 h 150"/>
                <a:gd name="T12" fmla="*/ 4 w 9"/>
                <a:gd name="T1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0">
                  <a:moveTo>
                    <a:pt x="4" y="150"/>
                  </a:moveTo>
                  <a:cubicBezTo>
                    <a:pt x="2" y="150"/>
                    <a:pt x="0" y="148"/>
                    <a:pt x="0" y="14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9" y="148"/>
                    <a:pt x="7" y="150"/>
                    <a:pt x="4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0" name="Freeform 385"/>
            <p:cNvSpPr/>
            <p:nvPr/>
          </p:nvSpPr>
          <p:spPr bwMode="auto">
            <a:xfrm>
              <a:off x="10220325" y="6745288"/>
              <a:ext cx="25400" cy="112713"/>
            </a:xfrm>
            <a:custGeom>
              <a:avLst/>
              <a:gdLst>
                <a:gd name="T0" fmla="*/ 4 w 9"/>
                <a:gd name="T1" fmla="*/ 40 h 40"/>
                <a:gd name="T2" fmla="*/ 0 w 9"/>
                <a:gd name="T3" fmla="*/ 35 h 40"/>
                <a:gd name="T4" fmla="*/ 0 w 9"/>
                <a:gd name="T5" fmla="*/ 5 h 40"/>
                <a:gd name="T6" fmla="*/ 4 w 9"/>
                <a:gd name="T7" fmla="*/ 0 h 40"/>
                <a:gd name="T8" fmla="*/ 9 w 9"/>
                <a:gd name="T9" fmla="*/ 5 h 40"/>
                <a:gd name="T10" fmla="*/ 9 w 9"/>
                <a:gd name="T11" fmla="*/ 35 h 40"/>
                <a:gd name="T12" fmla="*/ 4 w 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0">
                  <a:moveTo>
                    <a:pt x="4" y="40"/>
                  </a:moveTo>
                  <a:cubicBezTo>
                    <a:pt x="2" y="40"/>
                    <a:pt x="0" y="38"/>
                    <a:pt x="0" y="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8"/>
                    <a:pt x="7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1" name="Freeform 386"/>
            <p:cNvSpPr/>
            <p:nvPr/>
          </p:nvSpPr>
          <p:spPr bwMode="auto">
            <a:xfrm>
              <a:off x="10136188" y="6745288"/>
              <a:ext cx="25400" cy="152400"/>
            </a:xfrm>
            <a:custGeom>
              <a:avLst/>
              <a:gdLst>
                <a:gd name="T0" fmla="*/ 5 w 9"/>
                <a:gd name="T1" fmla="*/ 54 h 54"/>
                <a:gd name="T2" fmla="*/ 0 w 9"/>
                <a:gd name="T3" fmla="*/ 49 h 54"/>
                <a:gd name="T4" fmla="*/ 0 w 9"/>
                <a:gd name="T5" fmla="*/ 5 h 54"/>
                <a:gd name="T6" fmla="*/ 5 w 9"/>
                <a:gd name="T7" fmla="*/ 0 h 54"/>
                <a:gd name="T8" fmla="*/ 9 w 9"/>
                <a:gd name="T9" fmla="*/ 5 h 54"/>
                <a:gd name="T10" fmla="*/ 9 w 9"/>
                <a:gd name="T11" fmla="*/ 49 h 54"/>
                <a:gd name="T12" fmla="*/ 5 w 9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4">
                  <a:moveTo>
                    <a:pt x="5" y="54"/>
                  </a:moveTo>
                  <a:cubicBezTo>
                    <a:pt x="2" y="54"/>
                    <a:pt x="0" y="52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2"/>
                    <a:pt x="7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2" name="Freeform 387"/>
            <p:cNvSpPr/>
            <p:nvPr/>
          </p:nvSpPr>
          <p:spPr bwMode="auto">
            <a:xfrm>
              <a:off x="10136188" y="6945313"/>
              <a:ext cx="25400" cy="84138"/>
            </a:xfrm>
            <a:custGeom>
              <a:avLst/>
              <a:gdLst>
                <a:gd name="T0" fmla="*/ 5 w 9"/>
                <a:gd name="T1" fmla="*/ 30 h 30"/>
                <a:gd name="T2" fmla="*/ 0 w 9"/>
                <a:gd name="T3" fmla="*/ 25 h 30"/>
                <a:gd name="T4" fmla="*/ 0 w 9"/>
                <a:gd name="T5" fmla="*/ 5 h 30"/>
                <a:gd name="T6" fmla="*/ 5 w 9"/>
                <a:gd name="T7" fmla="*/ 0 h 30"/>
                <a:gd name="T8" fmla="*/ 9 w 9"/>
                <a:gd name="T9" fmla="*/ 5 h 30"/>
                <a:gd name="T10" fmla="*/ 9 w 9"/>
                <a:gd name="T11" fmla="*/ 25 h 30"/>
                <a:gd name="T12" fmla="*/ 5 w 9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0">
                  <a:moveTo>
                    <a:pt x="5" y="30"/>
                  </a:moveTo>
                  <a:cubicBezTo>
                    <a:pt x="2" y="30"/>
                    <a:pt x="0" y="28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8"/>
                    <a:pt x="7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3" name="Freeform 388"/>
            <p:cNvSpPr/>
            <p:nvPr/>
          </p:nvSpPr>
          <p:spPr bwMode="auto">
            <a:xfrm>
              <a:off x="10396538" y="6745288"/>
              <a:ext cx="28575" cy="419100"/>
            </a:xfrm>
            <a:custGeom>
              <a:avLst/>
              <a:gdLst>
                <a:gd name="T0" fmla="*/ 5 w 10"/>
                <a:gd name="T1" fmla="*/ 149 h 149"/>
                <a:gd name="T2" fmla="*/ 0 w 10"/>
                <a:gd name="T3" fmla="*/ 145 h 149"/>
                <a:gd name="T4" fmla="*/ 0 w 10"/>
                <a:gd name="T5" fmla="*/ 5 h 149"/>
                <a:gd name="T6" fmla="*/ 5 w 10"/>
                <a:gd name="T7" fmla="*/ 0 h 149"/>
                <a:gd name="T8" fmla="*/ 10 w 10"/>
                <a:gd name="T9" fmla="*/ 5 h 149"/>
                <a:gd name="T10" fmla="*/ 10 w 10"/>
                <a:gd name="T11" fmla="*/ 145 h 149"/>
                <a:gd name="T12" fmla="*/ 5 w 10"/>
                <a:gd name="T1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9">
                  <a:moveTo>
                    <a:pt x="5" y="149"/>
                  </a:moveTo>
                  <a:cubicBezTo>
                    <a:pt x="3" y="149"/>
                    <a:pt x="0" y="147"/>
                    <a:pt x="0" y="14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7"/>
                    <a:pt x="8" y="149"/>
                    <a:pt x="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14" name="Freeform 389"/>
          <p:cNvSpPr>
            <a:spLocks noEditPoints="1"/>
          </p:cNvSpPr>
          <p:nvPr/>
        </p:nvSpPr>
        <p:spPr bwMode="auto">
          <a:xfrm>
            <a:off x="8194539" y="1711736"/>
            <a:ext cx="649125" cy="64752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15" name="组合 514"/>
          <p:cNvGrpSpPr/>
          <p:nvPr/>
        </p:nvGrpSpPr>
        <p:grpSpPr>
          <a:xfrm>
            <a:off x="403843" y="3777603"/>
            <a:ext cx="430878" cy="449333"/>
            <a:chOff x="938213" y="8294688"/>
            <a:chExt cx="852488" cy="889000"/>
          </a:xfrm>
          <a:solidFill>
            <a:srgbClr val="FC621E"/>
          </a:solidFill>
        </p:grpSpPr>
        <p:sp>
          <p:nvSpPr>
            <p:cNvPr id="516" name="Freeform 390"/>
            <p:cNvSpPr/>
            <p:nvPr/>
          </p:nvSpPr>
          <p:spPr bwMode="auto">
            <a:xfrm>
              <a:off x="941388" y="8639175"/>
              <a:ext cx="361950" cy="544513"/>
            </a:xfrm>
            <a:custGeom>
              <a:avLst/>
              <a:gdLst>
                <a:gd name="T0" fmla="*/ 123 w 129"/>
                <a:gd name="T1" fmla="*/ 194 h 194"/>
                <a:gd name="T2" fmla="*/ 70 w 129"/>
                <a:gd name="T3" fmla="*/ 187 h 194"/>
                <a:gd name="T4" fmla="*/ 67 w 129"/>
                <a:gd name="T5" fmla="*/ 183 h 194"/>
                <a:gd name="T6" fmla="*/ 4 w 129"/>
                <a:gd name="T7" fmla="*/ 107 h 194"/>
                <a:gd name="T8" fmla="*/ 0 w 129"/>
                <a:gd name="T9" fmla="*/ 102 h 194"/>
                <a:gd name="T10" fmla="*/ 0 w 129"/>
                <a:gd name="T11" fmla="*/ 5 h 194"/>
                <a:gd name="T12" fmla="*/ 4 w 129"/>
                <a:gd name="T13" fmla="*/ 0 h 194"/>
                <a:gd name="T14" fmla="*/ 9 w 129"/>
                <a:gd name="T15" fmla="*/ 5 h 194"/>
                <a:gd name="T16" fmla="*/ 9 w 129"/>
                <a:gd name="T17" fmla="*/ 98 h 194"/>
                <a:gd name="T18" fmla="*/ 76 w 129"/>
                <a:gd name="T19" fmla="*/ 179 h 194"/>
                <a:gd name="T20" fmla="*/ 124 w 129"/>
                <a:gd name="T21" fmla="*/ 185 h 194"/>
                <a:gd name="T22" fmla="*/ 124 w 129"/>
                <a:gd name="T23" fmla="*/ 185 h 194"/>
                <a:gd name="T24" fmla="*/ 129 w 129"/>
                <a:gd name="T25" fmla="*/ 189 h 194"/>
                <a:gd name="T26" fmla="*/ 124 w 129"/>
                <a:gd name="T27" fmla="*/ 194 h 194"/>
                <a:gd name="T28" fmla="*/ 123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123" y="194"/>
                  </a:moveTo>
                  <a:cubicBezTo>
                    <a:pt x="101" y="194"/>
                    <a:pt x="81" y="191"/>
                    <a:pt x="70" y="187"/>
                  </a:cubicBezTo>
                  <a:cubicBezTo>
                    <a:pt x="69" y="186"/>
                    <a:pt x="67" y="185"/>
                    <a:pt x="67" y="183"/>
                  </a:cubicBezTo>
                  <a:cubicBezTo>
                    <a:pt x="62" y="136"/>
                    <a:pt x="42" y="112"/>
                    <a:pt x="4" y="107"/>
                  </a:cubicBezTo>
                  <a:cubicBezTo>
                    <a:pt x="1" y="107"/>
                    <a:pt x="0" y="105"/>
                    <a:pt x="0" y="10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48" y="105"/>
                    <a:pt x="70" y="131"/>
                    <a:pt x="76" y="179"/>
                  </a:cubicBezTo>
                  <a:cubicBezTo>
                    <a:pt x="87" y="183"/>
                    <a:pt x="105" y="185"/>
                    <a:pt x="124" y="185"/>
                  </a:cubicBezTo>
                  <a:cubicBezTo>
                    <a:pt x="124" y="185"/>
                    <a:pt x="124" y="185"/>
                    <a:pt x="124" y="185"/>
                  </a:cubicBezTo>
                  <a:cubicBezTo>
                    <a:pt x="127" y="185"/>
                    <a:pt x="129" y="187"/>
                    <a:pt x="129" y="189"/>
                  </a:cubicBezTo>
                  <a:cubicBezTo>
                    <a:pt x="129" y="192"/>
                    <a:pt x="127" y="194"/>
                    <a:pt x="124" y="194"/>
                  </a:cubicBezTo>
                  <a:cubicBezTo>
                    <a:pt x="124" y="194"/>
                    <a:pt x="123" y="194"/>
                    <a:pt x="123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7" name="Freeform 391"/>
            <p:cNvSpPr/>
            <p:nvPr/>
          </p:nvSpPr>
          <p:spPr bwMode="auto">
            <a:xfrm>
              <a:off x="1277938" y="8639175"/>
              <a:ext cx="361950" cy="544513"/>
            </a:xfrm>
            <a:custGeom>
              <a:avLst/>
              <a:gdLst>
                <a:gd name="T0" fmla="*/ 5 w 129"/>
                <a:gd name="T1" fmla="*/ 194 h 194"/>
                <a:gd name="T2" fmla="*/ 4 w 129"/>
                <a:gd name="T3" fmla="*/ 194 h 194"/>
                <a:gd name="T4" fmla="*/ 0 w 129"/>
                <a:gd name="T5" fmla="*/ 189 h 194"/>
                <a:gd name="T6" fmla="*/ 4 w 129"/>
                <a:gd name="T7" fmla="*/ 185 h 194"/>
                <a:gd name="T8" fmla="*/ 5 w 129"/>
                <a:gd name="T9" fmla="*/ 185 h 194"/>
                <a:gd name="T10" fmla="*/ 52 w 129"/>
                <a:gd name="T11" fmla="*/ 179 h 194"/>
                <a:gd name="T12" fmla="*/ 120 w 129"/>
                <a:gd name="T13" fmla="*/ 98 h 194"/>
                <a:gd name="T14" fmla="*/ 120 w 129"/>
                <a:gd name="T15" fmla="*/ 5 h 194"/>
                <a:gd name="T16" fmla="*/ 124 w 129"/>
                <a:gd name="T17" fmla="*/ 0 h 194"/>
                <a:gd name="T18" fmla="*/ 129 w 129"/>
                <a:gd name="T19" fmla="*/ 5 h 194"/>
                <a:gd name="T20" fmla="*/ 129 w 129"/>
                <a:gd name="T21" fmla="*/ 102 h 194"/>
                <a:gd name="T22" fmla="*/ 125 w 129"/>
                <a:gd name="T23" fmla="*/ 107 h 194"/>
                <a:gd name="T24" fmla="*/ 61 w 129"/>
                <a:gd name="T25" fmla="*/ 183 h 194"/>
                <a:gd name="T26" fmla="*/ 58 w 129"/>
                <a:gd name="T27" fmla="*/ 187 h 194"/>
                <a:gd name="T28" fmla="*/ 5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5" y="194"/>
                  </a:moveTo>
                  <a:cubicBezTo>
                    <a:pt x="5" y="194"/>
                    <a:pt x="5" y="194"/>
                    <a:pt x="4" y="194"/>
                  </a:cubicBezTo>
                  <a:cubicBezTo>
                    <a:pt x="2" y="194"/>
                    <a:pt x="0" y="192"/>
                    <a:pt x="0" y="189"/>
                  </a:cubicBezTo>
                  <a:cubicBezTo>
                    <a:pt x="0" y="187"/>
                    <a:pt x="2" y="185"/>
                    <a:pt x="4" y="185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24" y="185"/>
                    <a:pt x="42" y="183"/>
                    <a:pt x="52" y="179"/>
                  </a:cubicBezTo>
                  <a:cubicBezTo>
                    <a:pt x="58" y="131"/>
                    <a:pt x="80" y="105"/>
                    <a:pt x="120" y="98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2"/>
                    <a:pt x="122" y="0"/>
                    <a:pt x="124" y="0"/>
                  </a:cubicBezTo>
                  <a:cubicBezTo>
                    <a:pt x="127" y="0"/>
                    <a:pt x="129" y="2"/>
                    <a:pt x="129" y="5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105"/>
                    <a:pt x="127" y="107"/>
                    <a:pt x="125" y="107"/>
                  </a:cubicBezTo>
                  <a:cubicBezTo>
                    <a:pt x="86" y="112"/>
                    <a:pt x="66" y="136"/>
                    <a:pt x="61" y="183"/>
                  </a:cubicBezTo>
                  <a:cubicBezTo>
                    <a:pt x="61" y="185"/>
                    <a:pt x="60" y="186"/>
                    <a:pt x="58" y="187"/>
                  </a:cubicBezTo>
                  <a:cubicBezTo>
                    <a:pt x="47" y="191"/>
                    <a:pt x="28" y="194"/>
                    <a:pt x="5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8" name="Freeform 392"/>
            <p:cNvSpPr>
              <a:spLocks noEditPoints="1"/>
            </p:cNvSpPr>
            <p:nvPr/>
          </p:nvSpPr>
          <p:spPr bwMode="auto">
            <a:xfrm>
              <a:off x="941388" y="8613775"/>
              <a:ext cx="698500" cy="76200"/>
            </a:xfrm>
            <a:custGeom>
              <a:avLst/>
              <a:gdLst>
                <a:gd name="T0" fmla="*/ 124 w 249"/>
                <a:gd name="T1" fmla="*/ 27 h 27"/>
                <a:gd name="T2" fmla="*/ 39 w 249"/>
                <a:gd name="T3" fmla="*/ 24 h 27"/>
                <a:gd name="T4" fmla="*/ 0 w 249"/>
                <a:gd name="T5" fmla="*/ 14 h 27"/>
                <a:gd name="T6" fmla="*/ 39 w 249"/>
                <a:gd name="T7" fmla="*/ 3 h 27"/>
                <a:gd name="T8" fmla="*/ 124 w 249"/>
                <a:gd name="T9" fmla="*/ 0 h 27"/>
                <a:gd name="T10" fmla="*/ 209 w 249"/>
                <a:gd name="T11" fmla="*/ 3 h 27"/>
                <a:gd name="T12" fmla="*/ 249 w 249"/>
                <a:gd name="T13" fmla="*/ 14 h 27"/>
                <a:gd name="T14" fmla="*/ 209 w 249"/>
                <a:gd name="T15" fmla="*/ 24 h 27"/>
                <a:gd name="T16" fmla="*/ 124 w 249"/>
                <a:gd name="T17" fmla="*/ 27 h 27"/>
                <a:gd name="T18" fmla="*/ 23 w 249"/>
                <a:gd name="T19" fmla="*/ 14 h 27"/>
                <a:gd name="T20" fmla="*/ 124 w 249"/>
                <a:gd name="T21" fmla="*/ 18 h 27"/>
                <a:gd name="T22" fmla="*/ 226 w 249"/>
                <a:gd name="T23" fmla="*/ 14 h 27"/>
                <a:gd name="T24" fmla="*/ 124 w 249"/>
                <a:gd name="T25" fmla="*/ 10 h 27"/>
                <a:gd name="T26" fmla="*/ 23 w 249"/>
                <a:gd name="T27" fmla="*/ 14 h 27"/>
                <a:gd name="T28" fmla="*/ 241 w 249"/>
                <a:gd name="T29" fmla="*/ 17 h 27"/>
                <a:gd name="T30" fmla="*/ 241 w 249"/>
                <a:gd name="T3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9" h="27">
                  <a:moveTo>
                    <a:pt x="124" y="27"/>
                  </a:moveTo>
                  <a:cubicBezTo>
                    <a:pt x="92" y="27"/>
                    <a:pt x="62" y="26"/>
                    <a:pt x="39" y="24"/>
                  </a:cubicBezTo>
                  <a:cubicBezTo>
                    <a:pt x="2" y="22"/>
                    <a:pt x="0" y="19"/>
                    <a:pt x="0" y="14"/>
                  </a:cubicBezTo>
                  <a:cubicBezTo>
                    <a:pt x="0" y="9"/>
                    <a:pt x="2" y="6"/>
                    <a:pt x="39" y="3"/>
                  </a:cubicBezTo>
                  <a:cubicBezTo>
                    <a:pt x="62" y="1"/>
                    <a:pt x="92" y="0"/>
                    <a:pt x="124" y="0"/>
                  </a:cubicBezTo>
                  <a:cubicBezTo>
                    <a:pt x="156" y="0"/>
                    <a:pt x="187" y="1"/>
                    <a:pt x="209" y="3"/>
                  </a:cubicBezTo>
                  <a:cubicBezTo>
                    <a:pt x="246" y="6"/>
                    <a:pt x="249" y="9"/>
                    <a:pt x="249" y="14"/>
                  </a:cubicBezTo>
                  <a:cubicBezTo>
                    <a:pt x="249" y="19"/>
                    <a:pt x="246" y="22"/>
                    <a:pt x="209" y="24"/>
                  </a:cubicBezTo>
                  <a:cubicBezTo>
                    <a:pt x="187" y="26"/>
                    <a:pt x="156" y="27"/>
                    <a:pt x="124" y="27"/>
                  </a:cubicBezTo>
                  <a:close/>
                  <a:moveTo>
                    <a:pt x="23" y="14"/>
                  </a:moveTo>
                  <a:cubicBezTo>
                    <a:pt x="42" y="16"/>
                    <a:pt x="77" y="18"/>
                    <a:pt x="124" y="18"/>
                  </a:cubicBezTo>
                  <a:cubicBezTo>
                    <a:pt x="171" y="18"/>
                    <a:pt x="206" y="16"/>
                    <a:pt x="226" y="14"/>
                  </a:cubicBezTo>
                  <a:cubicBezTo>
                    <a:pt x="206" y="12"/>
                    <a:pt x="171" y="10"/>
                    <a:pt x="124" y="10"/>
                  </a:cubicBezTo>
                  <a:cubicBezTo>
                    <a:pt x="77" y="10"/>
                    <a:pt x="42" y="12"/>
                    <a:pt x="23" y="14"/>
                  </a:cubicBezTo>
                  <a:close/>
                  <a:moveTo>
                    <a:pt x="241" y="17"/>
                  </a:moveTo>
                  <a:cubicBezTo>
                    <a:pt x="241" y="17"/>
                    <a:pt x="241" y="17"/>
                    <a:pt x="2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9" name="Freeform 393"/>
            <p:cNvSpPr/>
            <p:nvPr/>
          </p:nvSpPr>
          <p:spPr bwMode="auto">
            <a:xfrm>
              <a:off x="938213" y="8696325"/>
              <a:ext cx="282575" cy="173038"/>
            </a:xfrm>
            <a:custGeom>
              <a:avLst/>
              <a:gdLst>
                <a:gd name="T0" fmla="*/ 75 w 101"/>
                <a:gd name="T1" fmla="*/ 62 h 62"/>
                <a:gd name="T2" fmla="*/ 4 w 101"/>
                <a:gd name="T3" fmla="*/ 53 h 62"/>
                <a:gd name="T4" fmla="*/ 1 w 101"/>
                <a:gd name="T5" fmla="*/ 48 h 62"/>
                <a:gd name="T6" fmla="*/ 6 w 101"/>
                <a:gd name="T7" fmla="*/ 44 h 62"/>
                <a:gd name="T8" fmla="*/ 83 w 101"/>
                <a:gd name="T9" fmla="*/ 52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1 w 101"/>
                <a:gd name="T19" fmla="*/ 4 h 62"/>
                <a:gd name="T20" fmla="*/ 6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5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5" y="62"/>
                  </a:moveTo>
                  <a:cubicBezTo>
                    <a:pt x="40" y="62"/>
                    <a:pt x="6" y="54"/>
                    <a:pt x="4" y="53"/>
                  </a:cubicBezTo>
                  <a:cubicBezTo>
                    <a:pt x="2" y="53"/>
                    <a:pt x="0" y="50"/>
                    <a:pt x="1" y="48"/>
                  </a:cubicBezTo>
                  <a:cubicBezTo>
                    <a:pt x="1" y="45"/>
                    <a:pt x="4" y="44"/>
                    <a:pt x="6" y="44"/>
                  </a:cubicBezTo>
                  <a:cubicBezTo>
                    <a:pt x="7" y="45"/>
                    <a:pt x="46" y="54"/>
                    <a:pt x="83" y="52"/>
                  </a:cubicBezTo>
                  <a:cubicBezTo>
                    <a:pt x="84" y="52"/>
                    <a:pt x="87" y="52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6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0" name="Freeform 394"/>
            <p:cNvSpPr/>
            <p:nvPr/>
          </p:nvSpPr>
          <p:spPr bwMode="auto">
            <a:xfrm>
              <a:off x="1355725" y="8696325"/>
              <a:ext cx="284163" cy="173038"/>
            </a:xfrm>
            <a:custGeom>
              <a:avLst/>
              <a:gdLst>
                <a:gd name="T0" fmla="*/ 27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4 w 101"/>
                <a:gd name="T9" fmla="*/ 16 h 62"/>
                <a:gd name="T10" fmla="*/ 18 w 101"/>
                <a:gd name="T11" fmla="*/ 6 h 62"/>
                <a:gd name="T12" fmla="*/ 96 w 101"/>
                <a:gd name="T13" fmla="*/ 0 h 62"/>
                <a:gd name="T14" fmla="*/ 101 w 101"/>
                <a:gd name="T15" fmla="*/ 4 h 62"/>
                <a:gd name="T16" fmla="*/ 97 w 101"/>
                <a:gd name="T17" fmla="*/ 9 h 62"/>
                <a:gd name="T18" fmla="*/ 18 w 101"/>
                <a:gd name="T19" fmla="*/ 15 h 62"/>
                <a:gd name="T20" fmla="*/ 9 w 101"/>
                <a:gd name="T21" fmla="*/ 34 h 62"/>
                <a:gd name="T22" fmla="*/ 18 w 101"/>
                <a:gd name="T23" fmla="*/ 52 h 62"/>
                <a:gd name="T24" fmla="*/ 95 w 101"/>
                <a:gd name="T25" fmla="*/ 44 h 62"/>
                <a:gd name="T26" fmla="*/ 101 w 101"/>
                <a:gd name="T27" fmla="*/ 48 h 62"/>
                <a:gd name="T28" fmla="*/ 97 w 101"/>
                <a:gd name="T29" fmla="*/ 53 h 62"/>
                <a:gd name="T30" fmla="*/ 27 w 101"/>
                <a:gd name="T3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62">
                  <a:moveTo>
                    <a:pt x="27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8" y="62"/>
                    <a:pt x="0" y="50"/>
                    <a:pt x="0" y="34"/>
                  </a:cubicBezTo>
                  <a:cubicBezTo>
                    <a:pt x="0" y="27"/>
                    <a:pt x="1" y="21"/>
                    <a:pt x="4" y="16"/>
                  </a:cubicBezTo>
                  <a:cubicBezTo>
                    <a:pt x="7" y="10"/>
                    <a:pt x="12" y="6"/>
                    <a:pt x="18" y="6"/>
                  </a:cubicBezTo>
                  <a:cubicBezTo>
                    <a:pt x="52" y="6"/>
                    <a:pt x="95" y="0"/>
                    <a:pt x="96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3" y="15"/>
                    <a:pt x="9" y="25"/>
                    <a:pt x="9" y="34"/>
                  </a:cubicBezTo>
                  <a:cubicBezTo>
                    <a:pt x="9" y="43"/>
                    <a:pt x="12" y="52"/>
                    <a:pt x="18" y="52"/>
                  </a:cubicBezTo>
                  <a:cubicBezTo>
                    <a:pt x="55" y="54"/>
                    <a:pt x="95" y="45"/>
                    <a:pt x="95" y="44"/>
                  </a:cubicBezTo>
                  <a:cubicBezTo>
                    <a:pt x="98" y="44"/>
                    <a:pt x="100" y="45"/>
                    <a:pt x="101" y="48"/>
                  </a:cubicBezTo>
                  <a:cubicBezTo>
                    <a:pt x="101" y="50"/>
                    <a:pt x="100" y="53"/>
                    <a:pt x="97" y="53"/>
                  </a:cubicBezTo>
                  <a:cubicBezTo>
                    <a:pt x="96" y="54"/>
                    <a:pt x="62" y="62"/>
                    <a:pt x="2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1" name="Freeform 395"/>
            <p:cNvSpPr/>
            <p:nvPr/>
          </p:nvSpPr>
          <p:spPr bwMode="auto">
            <a:xfrm>
              <a:off x="1066800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2" name="Freeform 396"/>
            <p:cNvSpPr/>
            <p:nvPr/>
          </p:nvSpPr>
          <p:spPr bwMode="auto">
            <a:xfrm>
              <a:off x="1487488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3" name="Freeform 397"/>
            <p:cNvSpPr/>
            <p:nvPr/>
          </p:nvSpPr>
          <p:spPr bwMode="auto">
            <a:xfrm>
              <a:off x="938213" y="8915400"/>
              <a:ext cx="219075" cy="249238"/>
            </a:xfrm>
            <a:custGeom>
              <a:avLst/>
              <a:gdLst>
                <a:gd name="T0" fmla="*/ 73 w 78"/>
                <a:gd name="T1" fmla="*/ 89 h 89"/>
                <a:gd name="T2" fmla="*/ 71 w 78"/>
                <a:gd name="T3" fmla="*/ 89 h 89"/>
                <a:gd name="T4" fmla="*/ 1 w 78"/>
                <a:gd name="T5" fmla="*/ 5 h 89"/>
                <a:gd name="T6" fmla="*/ 5 w 78"/>
                <a:gd name="T7" fmla="*/ 0 h 89"/>
                <a:gd name="T8" fmla="*/ 10 w 78"/>
                <a:gd name="T9" fmla="*/ 4 h 89"/>
                <a:gd name="T10" fmla="*/ 75 w 78"/>
                <a:gd name="T11" fmla="*/ 80 h 89"/>
                <a:gd name="T12" fmla="*/ 77 w 78"/>
                <a:gd name="T13" fmla="*/ 86 h 89"/>
                <a:gd name="T14" fmla="*/ 73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73" y="89"/>
                  </a:moveTo>
                  <a:cubicBezTo>
                    <a:pt x="72" y="89"/>
                    <a:pt x="72" y="89"/>
                    <a:pt x="71" y="89"/>
                  </a:cubicBezTo>
                  <a:cubicBezTo>
                    <a:pt x="8" y="61"/>
                    <a:pt x="1" y="7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6"/>
                    <a:pt x="16" y="55"/>
                    <a:pt x="75" y="80"/>
                  </a:cubicBezTo>
                  <a:cubicBezTo>
                    <a:pt x="77" y="81"/>
                    <a:pt x="78" y="84"/>
                    <a:pt x="77" y="86"/>
                  </a:cubicBezTo>
                  <a:cubicBezTo>
                    <a:pt x="76" y="88"/>
                    <a:pt x="75" y="89"/>
                    <a:pt x="73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4" name="Freeform 398"/>
            <p:cNvSpPr/>
            <p:nvPr/>
          </p:nvSpPr>
          <p:spPr bwMode="auto">
            <a:xfrm>
              <a:off x="1420813" y="8915400"/>
              <a:ext cx="219075" cy="249238"/>
            </a:xfrm>
            <a:custGeom>
              <a:avLst/>
              <a:gdLst>
                <a:gd name="T0" fmla="*/ 6 w 78"/>
                <a:gd name="T1" fmla="*/ 89 h 89"/>
                <a:gd name="T2" fmla="*/ 1 w 78"/>
                <a:gd name="T3" fmla="*/ 86 h 89"/>
                <a:gd name="T4" fmla="*/ 4 w 78"/>
                <a:gd name="T5" fmla="*/ 80 h 89"/>
                <a:gd name="T6" fmla="*/ 69 w 78"/>
                <a:gd name="T7" fmla="*/ 4 h 89"/>
                <a:gd name="T8" fmla="*/ 74 w 78"/>
                <a:gd name="T9" fmla="*/ 0 h 89"/>
                <a:gd name="T10" fmla="*/ 78 w 78"/>
                <a:gd name="T11" fmla="*/ 5 h 89"/>
                <a:gd name="T12" fmla="*/ 7 w 78"/>
                <a:gd name="T13" fmla="*/ 89 h 89"/>
                <a:gd name="T14" fmla="*/ 6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6" y="89"/>
                  </a:moveTo>
                  <a:cubicBezTo>
                    <a:pt x="4" y="89"/>
                    <a:pt x="2" y="88"/>
                    <a:pt x="1" y="86"/>
                  </a:cubicBezTo>
                  <a:cubicBezTo>
                    <a:pt x="0" y="84"/>
                    <a:pt x="1" y="81"/>
                    <a:pt x="4" y="80"/>
                  </a:cubicBezTo>
                  <a:cubicBezTo>
                    <a:pt x="62" y="55"/>
                    <a:pt x="68" y="6"/>
                    <a:pt x="69" y="4"/>
                  </a:cubicBezTo>
                  <a:cubicBezTo>
                    <a:pt x="69" y="1"/>
                    <a:pt x="71" y="0"/>
                    <a:pt x="74" y="0"/>
                  </a:cubicBezTo>
                  <a:cubicBezTo>
                    <a:pt x="76" y="0"/>
                    <a:pt x="78" y="2"/>
                    <a:pt x="78" y="5"/>
                  </a:cubicBezTo>
                  <a:cubicBezTo>
                    <a:pt x="78" y="7"/>
                    <a:pt x="71" y="61"/>
                    <a:pt x="7" y="89"/>
                  </a:cubicBezTo>
                  <a:cubicBezTo>
                    <a:pt x="7" y="89"/>
                    <a:pt x="6" y="89"/>
                    <a:pt x="6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5" name="Freeform 399"/>
            <p:cNvSpPr/>
            <p:nvPr/>
          </p:nvSpPr>
          <p:spPr bwMode="auto">
            <a:xfrm>
              <a:off x="1089025" y="8316913"/>
              <a:ext cx="25400" cy="325438"/>
            </a:xfrm>
            <a:custGeom>
              <a:avLst/>
              <a:gdLst>
                <a:gd name="T0" fmla="*/ 5 w 9"/>
                <a:gd name="T1" fmla="*/ 116 h 116"/>
                <a:gd name="T2" fmla="*/ 0 w 9"/>
                <a:gd name="T3" fmla="*/ 111 h 116"/>
                <a:gd name="T4" fmla="*/ 0 w 9"/>
                <a:gd name="T5" fmla="*/ 5 h 116"/>
                <a:gd name="T6" fmla="*/ 5 w 9"/>
                <a:gd name="T7" fmla="*/ 0 h 116"/>
                <a:gd name="T8" fmla="*/ 9 w 9"/>
                <a:gd name="T9" fmla="*/ 5 h 116"/>
                <a:gd name="T10" fmla="*/ 9 w 9"/>
                <a:gd name="T11" fmla="*/ 111 h 116"/>
                <a:gd name="T12" fmla="*/ 5 w 9"/>
                <a:gd name="T1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6">
                  <a:moveTo>
                    <a:pt x="5" y="116"/>
                  </a:moveTo>
                  <a:cubicBezTo>
                    <a:pt x="2" y="116"/>
                    <a:pt x="0" y="113"/>
                    <a:pt x="0" y="1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3"/>
                    <a:pt x="7" y="116"/>
                    <a:pt x="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6" name="Freeform 400"/>
            <p:cNvSpPr/>
            <p:nvPr/>
          </p:nvSpPr>
          <p:spPr bwMode="auto">
            <a:xfrm>
              <a:off x="1614488" y="8316913"/>
              <a:ext cx="176213" cy="387350"/>
            </a:xfrm>
            <a:custGeom>
              <a:avLst/>
              <a:gdLst>
                <a:gd name="T0" fmla="*/ 5 w 63"/>
                <a:gd name="T1" fmla="*/ 138 h 138"/>
                <a:gd name="T2" fmla="*/ 3 w 63"/>
                <a:gd name="T3" fmla="*/ 138 h 138"/>
                <a:gd name="T4" fmla="*/ 1 w 63"/>
                <a:gd name="T5" fmla="*/ 131 h 138"/>
                <a:gd name="T6" fmla="*/ 53 w 63"/>
                <a:gd name="T7" fmla="*/ 99 h 138"/>
                <a:gd name="T8" fmla="*/ 53 w 63"/>
                <a:gd name="T9" fmla="*/ 5 h 138"/>
                <a:gd name="T10" fmla="*/ 58 w 63"/>
                <a:gd name="T11" fmla="*/ 0 h 138"/>
                <a:gd name="T12" fmla="*/ 63 w 63"/>
                <a:gd name="T13" fmla="*/ 5 h 138"/>
                <a:gd name="T14" fmla="*/ 63 w 63"/>
                <a:gd name="T15" fmla="*/ 103 h 138"/>
                <a:gd name="T16" fmla="*/ 59 w 63"/>
                <a:gd name="T17" fmla="*/ 107 h 138"/>
                <a:gd name="T18" fmla="*/ 9 w 63"/>
                <a:gd name="T19" fmla="*/ 136 h 138"/>
                <a:gd name="T20" fmla="*/ 5 w 63"/>
                <a:gd name="T2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38">
                  <a:moveTo>
                    <a:pt x="5" y="138"/>
                  </a:moveTo>
                  <a:cubicBezTo>
                    <a:pt x="4" y="138"/>
                    <a:pt x="3" y="138"/>
                    <a:pt x="3" y="138"/>
                  </a:cubicBezTo>
                  <a:cubicBezTo>
                    <a:pt x="0" y="136"/>
                    <a:pt x="0" y="133"/>
                    <a:pt x="1" y="131"/>
                  </a:cubicBezTo>
                  <a:cubicBezTo>
                    <a:pt x="12" y="113"/>
                    <a:pt x="30" y="102"/>
                    <a:pt x="53" y="9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2"/>
                    <a:pt x="55" y="0"/>
                    <a:pt x="58" y="0"/>
                  </a:cubicBezTo>
                  <a:cubicBezTo>
                    <a:pt x="61" y="0"/>
                    <a:pt x="63" y="2"/>
                    <a:pt x="63" y="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5"/>
                    <a:pt x="61" y="107"/>
                    <a:pt x="59" y="107"/>
                  </a:cubicBezTo>
                  <a:cubicBezTo>
                    <a:pt x="36" y="110"/>
                    <a:pt x="19" y="119"/>
                    <a:pt x="9" y="136"/>
                  </a:cubicBezTo>
                  <a:cubicBezTo>
                    <a:pt x="8" y="137"/>
                    <a:pt x="6" y="138"/>
                    <a:pt x="5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7" name="Freeform 401"/>
            <p:cNvSpPr>
              <a:spLocks noEditPoints="1"/>
            </p:cNvSpPr>
            <p:nvPr/>
          </p:nvSpPr>
          <p:spPr bwMode="auto">
            <a:xfrm>
              <a:off x="1089025" y="8294688"/>
              <a:ext cx="701675" cy="73025"/>
            </a:xfrm>
            <a:custGeom>
              <a:avLst/>
              <a:gdLst>
                <a:gd name="T0" fmla="*/ 125 w 250"/>
                <a:gd name="T1" fmla="*/ 26 h 26"/>
                <a:gd name="T2" fmla="*/ 40 w 250"/>
                <a:gd name="T3" fmla="*/ 23 h 26"/>
                <a:gd name="T4" fmla="*/ 0 w 250"/>
                <a:gd name="T5" fmla="*/ 13 h 26"/>
                <a:gd name="T6" fmla="*/ 40 w 250"/>
                <a:gd name="T7" fmla="*/ 2 h 26"/>
                <a:gd name="T8" fmla="*/ 125 w 250"/>
                <a:gd name="T9" fmla="*/ 0 h 26"/>
                <a:gd name="T10" fmla="*/ 210 w 250"/>
                <a:gd name="T11" fmla="*/ 2 h 26"/>
                <a:gd name="T12" fmla="*/ 250 w 250"/>
                <a:gd name="T13" fmla="*/ 13 h 26"/>
                <a:gd name="T14" fmla="*/ 210 w 250"/>
                <a:gd name="T15" fmla="*/ 23 h 26"/>
                <a:gd name="T16" fmla="*/ 125 w 250"/>
                <a:gd name="T17" fmla="*/ 26 h 26"/>
                <a:gd name="T18" fmla="*/ 24 w 250"/>
                <a:gd name="T19" fmla="*/ 13 h 26"/>
                <a:gd name="T20" fmla="*/ 125 w 250"/>
                <a:gd name="T21" fmla="*/ 17 h 26"/>
                <a:gd name="T22" fmla="*/ 226 w 250"/>
                <a:gd name="T23" fmla="*/ 13 h 26"/>
                <a:gd name="T24" fmla="*/ 125 w 250"/>
                <a:gd name="T25" fmla="*/ 9 h 26"/>
                <a:gd name="T26" fmla="*/ 24 w 250"/>
                <a:gd name="T27" fmla="*/ 13 h 26"/>
                <a:gd name="T28" fmla="*/ 242 w 250"/>
                <a:gd name="T29" fmla="*/ 16 h 26"/>
                <a:gd name="T30" fmla="*/ 242 w 250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6">
                  <a:moveTo>
                    <a:pt x="125" y="26"/>
                  </a:moveTo>
                  <a:cubicBezTo>
                    <a:pt x="93" y="26"/>
                    <a:pt x="62" y="25"/>
                    <a:pt x="40" y="23"/>
                  </a:cubicBezTo>
                  <a:cubicBezTo>
                    <a:pt x="3" y="21"/>
                    <a:pt x="0" y="18"/>
                    <a:pt x="0" y="13"/>
                  </a:cubicBezTo>
                  <a:cubicBezTo>
                    <a:pt x="0" y="8"/>
                    <a:pt x="3" y="5"/>
                    <a:pt x="40" y="2"/>
                  </a:cubicBezTo>
                  <a:cubicBezTo>
                    <a:pt x="62" y="0"/>
                    <a:pt x="93" y="0"/>
                    <a:pt x="125" y="0"/>
                  </a:cubicBezTo>
                  <a:cubicBezTo>
                    <a:pt x="157" y="0"/>
                    <a:pt x="187" y="0"/>
                    <a:pt x="210" y="2"/>
                  </a:cubicBezTo>
                  <a:cubicBezTo>
                    <a:pt x="247" y="5"/>
                    <a:pt x="250" y="8"/>
                    <a:pt x="250" y="13"/>
                  </a:cubicBezTo>
                  <a:cubicBezTo>
                    <a:pt x="250" y="18"/>
                    <a:pt x="247" y="21"/>
                    <a:pt x="210" y="23"/>
                  </a:cubicBezTo>
                  <a:cubicBezTo>
                    <a:pt x="187" y="25"/>
                    <a:pt x="157" y="26"/>
                    <a:pt x="125" y="26"/>
                  </a:cubicBezTo>
                  <a:close/>
                  <a:moveTo>
                    <a:pt x="24" y="13"/>
                  </a:moveTo>
                  <a:cubicBezTo>
                    <a:pt x="43" y="15"/>
                    <a:pt x="78" y="17"/>
                    <a:pt x="125" y="17"/>
                  </a:cubicBezTo>
                  <a:cubicBezTo>
                    <a:pt x="172" y="17"/>
                    <a:pt x="207" y="15"/>
                    <a:pt x="226" y="13"/>
                  </a:cubicBezTo>
                  <a:cubicBezTo>
                    <a:pt x="207" y="11"/>
                    <a:pt x="172" y="9"/>
                    <a:pt x="125" y="9"/>
                  </a:cubicBezTo>
                  <a:cubicBezTo>
                    <a:pt x="78" y="9"/>
                    <a:pt x="43" y="11"/>
                    <a:pt x="24" y="13"/>
                  </a:cubicBezTo>
                  <a:close/>
                  <a:moveTo>
                    <a:pt x="242" y="16"/>
                  </a:moveTo>
                  <a:cubicBezTo>
                    <a:pt x="242" y="16"/>
                    <a:pt x="242" y="16"/>
                    <a:pt x="24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8" name="Freeform 402"/>
            <p:cNvSpPr/>
            <p:nvPr/>
          </p:nvSpPr>
          <p:spPr bwMode="auto">
            <a:xfrm>
              <a:off x="1089025" y="8372475"/>
              <a:ext cx="284163" cy="174625"/>
            </a:xfrm>
            <a:custGeom>
              <a:avLst/>
              <a:gdLst>
                <a:gd name="T0" fmla="*/ 74 w 101"/>
                <a:gd name="T1" fmla="*/ 62 h 62"/>
                <a:gd name="T2" fmla="*/ 4 w 101"/>
                <a:gd name="T3" fmla="*/ 54 h 62"/>
                <a:gd name="T4" fmla="*/ 0 w 101"/>
                <a:gd name="T5" fmla="*/ 48 h 62"/>
                <a:gd name="T6" fmla="*/ 6 w 101"/>
                <a:gd name="T7" fmla="*/ 45 h 62"/>
                <a:gd name="T8" fmla="*/ 83 w 101"/>
                <a:gd name="T9" fmla="*/ 53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0 w 101"/>
                <a:gd name="T19" fmla="*/ 4 h 62"/>
                <a:gd name="T20" fmla="*/ 5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4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4" y="62"/>
                  </a:moveTo>
                  <a:cubicBezTo>
                    <a:pt x="40" y="62"/>
                    <a:pt x="5" y="54"/>
                    <a:pt x="4" y="54"/>
                  </a:cubicBezTo>
                  <a:cubicBezTo>
                    <a:pt x="1" y="53"/>
                    <a:pt x="0" y="50"/>
                    <a:pt x="0" y="48"/>
                  </a:cubicBezTo>
                  <a:cubicBezTo>
                    <a:pt x="1" y="46"/>
                    <a:pt x="3" y="44"/>
                    <a:pt x="6" y="45"/>
                  </a:cubicBezTo>
                  <a:cubicBezTo>
                    <a:pt x="6" y="45"/>
                    <a:pt x="46" y="54"/>
                    <a:pt x="83" y="53"/>
                  </a:cubicBezTo>
                  <a:cubicBezTo>
                    <a:pt x="84" y="53"/>
                    <a:pt x="87" y="53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5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9" name="Freeform 403"/>
            <p:cNvSpPr/>
            <p:nvPr/>
          </p:nvSpPr>
          <p:spPr bwMode="auto">
            <a:xfrm>
              <a:off x="1508125" y="8372475"/>
              <a:ext cx="282575" cy="174625"/>
            </a:xfrm>
            <a:custGeom>
              <a:avLst/>
              <a:gdLst>
                <a:gd name="T0" fmla="*/ 26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18 w 101"/>
                <a:gd name="T9" fmla="*/ 6 h 62"/>
                <a:gd name="T10" fmla="*/ 95 w 101"/>
                <a:gd name="T11" fmla="*/ 0 h 62"/>
                <a:gd name="T12" fmla="*/ 101 w 101"/>
                <a:gd name="T13" fmla="*/ 4 h 62"/>
                <a:gd name="T14" fmla="*/ 97 w 101"/>
                <a:gd name="T15" fmla="*/ 9 h 62"/>
                <a:gd name="T16" fmla="*/ 18 w 101"/>
                <a:gd name="T17" fmla="*/ 15 h 62"/>
                <a:gd name="T18" fmla="*/ 9 w 101"/>
                <a:gd name="T19" fmla="*/ 34 h 62"/>
                <a:gd name="T20" fmla="*/ 18 w 101"/>
                <a:gd name="T21" fmla="*/ 53 h 62"/>
                <a:gd name="T22" fmla="*/ 95 w 101"/>
                <a:gd name="T23" fmla="*/ 45 h 62"/>
                <a:gd name="T24" fmla="*/ 100 w 101"/>
                <a:gd name="T25" fmla="*/ 48 h 62"/>
                <a:gd name="T26" fmla="*/ 97 w 101"/>
                <a:gd name="T27" fmla="*/ 54 h 62"/>
                <a:gd name="T28" fmla="*/ 26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26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7" y="62"/>
                    <a:pt x="0" y="50"/>
                    <a:pt x="0" y="34"/>
                  </a:cubicBezTo>
                  <a:cubicBezTo>
                    <a:pt x="0" y="21"/>
                    <a:pt x="5" y="6"/>
                    <a:pt x="18" y="6"/>
                  </a:cubicBezTo>
                  <a:cubicBezTo>
                    <a:pt x="52" y="6"/>
                    <a:pt x="95" y="0"/>
                    <a:pt x="95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2" y="15"/>
                    <a:pt x="9" y="25"/>
                    <a:pt x="9" y="34"/>
                  </a:cubicBezTo>
                  <a:cubicBezTo>
                    <a:pt x="9" y="43"/>
                    <a:pt x="12" y="53"/>
                    <a:pt x="18" y="53"/>
                  </a:cubicBezTo>
                  <a:cubicBezTo>
                    <a:pt x="55" y="54"/>
                    <a:pt x="95" y="45"/>
                    <a:pt x="95" y="45"/>
                  </a:cubicBezTo>
                  <a:cubicBezTo>
                    <a:pt x="97" y="44"/>
                    <a:pt x="100" y="46"/>
                    <a:pt x="100" y="48"/>
                  </a:cubicBezTo>
                  <a:cubicBezTo>
                    <a:pt x="101" y="50"/>
                    <a:pt x="100" y="53"/>
                    <a:pt x="97" y="54"/>
                  </a:cubicBezTo>
                  <a:cubicBezTo>
                    <a:pt x="96" y="54"/>
                    <a:pt x="61" y="62"/>
                    <a:pt x="2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0" name="Freeform 404"/>
            <p:cNvSpPr/>
            <p:nvPr/>
          </p:nvSpPr>
          <p:spPr bwMode="auto">
            <a:xfrm>
              <a:off x="1219200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1" name="Freeform 405"/>
            <p:cNvSpPr/>
            <p:nvPr/>
          </p:nvSpPr>
          <p:spPr bwMode="auto">
            <a:xfrm>
              <a:off x="1639888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2" name="Freeform 406"/>
            <p:cNvSpPr/>
            <p:nvPr/>
          </p:nvSpPr>
          <p:spPr bwMode="auto">
            <a:xfrm>
              <a:off x="1619250" y="8591550"/>
              <a:ext cx="171450" cy="225425"/>
            </a:xfrm>
            <a:custGeom>
              <a:avLst/>
              <a:gdLst>
                <a:gd name="T0" fmla="*/ 5 w 61"/>
                <a:gd name="T1" fmla="*/ 80 h 80"/>
                <a:gd name="T2" fmla="*/ 1 w 61"/>
                <a:gd name="T3" fmla="*/ 78 h 80"/>
                <a:gd name="T4" fmla="*/ 3 w 61"/>
                <a:gd name="T5" fmla="*/ 72 h 80"/>
                <a:gd name="T6" fmla="*/ 51 w 61"/>
                <a:gd name="T7" fmla="*/ 4 h 80"/>
                <a:gd name="T8" fmla="*/ 57 w 61"/>
                <a:gd name="T9" fmla="*/ 0 h 80"/>
                <a:gd name="T10" fmla="*/ 61 w 61"/>
                <a:gd name="T11" fmla="*/ 5 h 80"/>
                <a:gd name="T12" fmla="*/ 7 w 61"/>
                <a:gd name="T13" fmla="*/ 80 h 80"/>
                <a:gd name="T14" fmla="*/ 5 w 6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0">
                  <a:moveTo>
                    <a:pt x="5" y="80"/>
                  </a:moveTo>
                  <a:cubicBezTo>
                    <a:pt x="3" y="80"/>
                    <a:pt x="2" y="80"/>
                    <a:pt x="1" y="78"/>
                  </a:cubicBezTo>
                  <a:cubicBezTo>
                    <a:pt x="0" y="76"/>
                    <a:pt x="0" y="73"/>
                    <a:pt x="3" y="72"/>
                  </a:cubicBezTo>
                  <a:cubicBezTo>
                    <a:pt x="46" y="45"/>
                    <a:pt x="51" y="4"/>
                    <a:pt x="51" y="4"/>
                  </a:cubicBezTo>
                  <a:cubicBezTo>
                    <a:pt x="52" y="2"/>
                    <a:pt x="54" y="0"/>
                    <a:pt x="57" y="0"/>
                  </a:cubicBezTo>
                  <a:cubicBezTo>
                    <a:pt x="59" y="0"/>
                    <a:pt x="61" y="3"/>
                    <a:pt x="61" y="5"/>
                  </a:cubicBezTo>
                  <a:cubicBezTo>
                    <a:pt x="60" y="7"/>
                    <a:pt x="55" y="51"/>
                    <a:pt x="7" y="80"/>
                  </a:cubicBezTo>
                  <a:cubicBezTo>
                    <a:pt x="7" y="80"/>
                    <a:pt x="6" y="80"/>
                    <a:pt x="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33" name="Freeform 407"/>
          <p:cNvSpPr>
            <a:spLocks noEditPoints="1"/>
          </p:cNvSpPr>
          <p:nvPr/>
        </p:nvSpPr>
        <p:spPr bwMode="auto">
          <a:xfrm>
            <a:off x="300336" y="3658851"/>
            <a:ext cx="649125" cy="64752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34" name="组合 533"/>
          <p:cNvGrpSpPr/>
          <p:nvPr/>
        </p:nvGrpSpPr>
        <p:grpSpPr>
          <a:xfrm>
            <a:off x="1255970" y="3755938"/>
            <a:ext cx="475008" cy="451739"/>
            <a:chOff x="2624138" y="8251825"/>
            <a:chExt cx="939800" cy="893763"/>
          </a:xfrm>
          <a:solidFill>
            <a:srgbClr val="FC621E"/>
          </a:solidFill>
        </p:grpSpPr>
        <p:sp>
          <p:nvSpPr>
            <p:cNvPr id="535" name="Freeform 408"/>
            <p:cNvSpPr>
              <a:spLocks noEditPoints="1"/>
            </p:cNvSpPr>
            <p:nvPr/>
          </p:nvSpPr>
          <p:spPr bwMode="auto">
            <a:xfrm>
              <a:off x="2624138" y="8516938"/>
              <a:ext cx="939800" cy="498475"/>
            </a:xfrm>
            <a:custGeom>
              <a:avLst/>
              <a:gdLst>
                <a:gd name="T0" fmla="*/ 195 w 335"/>
                <a:gd name="T1" fmla="*/ 178 h 178"/>
                <a:gd name="T2" fmla="*/ 140 w 335"/>
                <a:gd name="T3" fmla="*/ 178 h 178"/>
                <a:gd name="T4" fmla="*/ 138 w 335"/>
                <a:gd name="T5" fmla="*/ 177 h 178"/>
                <a:gd name="T6" fmla="*/ 0 w 335"/>
                <a:gd name="T7" fmla="*/ 84 h 178"/>
                <a:gd name="T8" fmla="*/ 135 w 335"/>
                <a:gd name="T9" fmla="*/ 1 h 178"/>
                <a:gd name="T10" fmla="*/ 137 w 335"/>
                <a:gd name="T11" fmla="*/ 0 h 178"/>
                <a:gd name="T12" fmla="*/ 198 w 335"/>
                <a:gd name="T13" fmla="*/ 0 h 178"/>
                <a:gd name="T14" fmla="*/ 200 w 335"/>
                <a:gd name="T15" fmla="*/ 1 h 178"/>
                <a:gd name="T16" fmla="*/ 335 w 335"/>
                <a:gd name="T17" fmla="*/ 84 h 178"/>
                <a:gd name="T18" fmla="*/ 197 w 335"/>
                <a:gd name="T19" fmla="*/ 177 h 178"/>
                <a:gd name="T20" fmla="*/ 195 w 335"/>
                <a:gd name="T21" fmla="*/ 178 h 178"/>
                <a:gd name="T22" fmla="*/ 140 w 335"/>
                <a:gd name="T23" fmla="*/ 168 h 178"/>
                <a:gd name="T24" fmla="*/ 195 w 335"/>
                <a:gd name="T25" fmla="*/ 168 h 178"/>
                <a:gd name="T26" fmla="*/ 279 w 335"/>
                <a:gd name="T27" fmla="*/ 129 h 178"/>
                <a:gd name="T28" fmla="*/ 326 w 335"/>
                <a:gd name="T29" fmla="*/ 84 h 178"/>
                <a:gd name="T30" fmla="*/ 198 w 335"/>
                <a:gd name="T31" fmla="*/ 9 h 178"/>
                <a:gd name="T32" fmla="*/ 138 w 335"/>
                <a:gd name="T33" fmla="*/ 9 h 178"/>
                <a:gd name="T34" fmla="*/ 9 w 335"/>
                <a:gd name="T35" fmla="*/ 84 h 178"/>
                <a:gd name="T36" fmla="*/ 56 w 335"/>
                <a:gd name="T37" fmla="*/ 129 h 178"/>
                <a:gd name="T38" fmla="*/ 140 w 335"/>
                <a:gd name="T39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178">
                  <a:moveTo>
                    <a:pt x="195" y="178"/>
                  </a:moveTo>
                  <a:cubicBezTo>
                    <a:pt x="140" y="178"/>
                    <a:pt x="140" y="178"/>
                    <a:pt x="140" y="178"/>
                  </a:cubicBezTo>
                  <a:cubicBezTo>
                    <a:pt x="139" y="178"/>
                    <a:pt x="139" y="177"/>
                    <a:pt x="138" y="177"/>
                  </a:cubicBezTo>
                  <a:cubicBezTo>
                    <a:pt x="90" y="162"/>
                    <a:pt x="0" y="117"/>
                    <a:pt x="0" y="84"/>
                  </a:cubicBezTo>
                  <a:cubicBezTo>
                    <a:pt x="0" y="62"/>
                    <a:pt x="45" y="34"/>
                    <a:pt x="135" y="1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9" y="0"/>
                    <a:pt x="199" y="0"/>
                    <a:pt x="200" y="1"/>
                  </a:cubicBezTo>
                  <a:cubicBezTo>
                    <a:pt x="290" y="34"/>
                    <a:pt x="335" y="62"/>
                    <a:pt x="335" y="84"/>
                  </a:cubicBezTo>
                  <a:cubicBezTo>
                    <a:pt x="335" y="117"/>
                    <a:pt x="245" y="162"/>
                    <a:pt x="197" y="177"/>
                  </a:cubicBezTo>
                  <a:cubicBezTo>
                    <a:pt x="196" y="177"/>
                    <a:pt x="196" y="178"/>
                    <a:pt x="195" y="178"/>
                  </a:cubicBezTo>
                  <a:close/>
                  <a:moveTo>
                    <a:pt x="140" y="168"/>
                  </a:moveTo>
                  <a:cubicBezTo>
                    <a:pt x="195" y="168"/>
                    <a:pt x="195" y="168"/>
                    <a:pt x="195" y="168"/>
                  </a:cubicBezTo>
                  <a:cubicBezTo>
                    <a:pt x="221" y="160"/>
                    <a:pt x="254" y="145"/>
                    <a:pt x="279" y="129"/>
                  </a:cubicBezTo>
                  <a:cubicBezTo>
                    <a:pt x="309" y="112"/>
                    <a:pt x="326" y="95"/>
                    <a:pt x="326" y="84"/>
                  </a:cubicBezTo>
                  <a:cubicBezTo>
                    <a:pt x="326" y="68"/>
                    <a:pt x="277" y="39"/>
                    <a:pt x="19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58" y="39"/>
                    <a:pt x="9" y="68"/>
                    <a:pt x="9" y="84"/>
                  </a:cubicBezTo>
                  <a:cubicBezTo>
                    <a:pt x="9" y="95"/>
                    <a:pt x="26" y="112"/>
                    <a:pt x="56" y="129"/>
                  </a:cubicBezTo>
                  <a:cubicBezTo>
                    <a:pt x="81" y="145"/>
                    <a:pt x="114" y="160"/>
                    <a:pt x="14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6" name="Freeform 409"/>
            <p:cNvSpPr>
              <a:spLocks noEditPoints="1"/>
            </p:cNvSpPr>
            <p:nvPr/>
          </p:nvSpPr>
          <p:spPr bwMode="auto">
            <a:xfrm>
              <a:off x="2994025" y="8458200"/>
              <a:ext cx="196850" cy="84138"/>
            </a:xfrm>
            <a:custGeom>
              <a:avLst/>
              <a:gdLst>
                <a:gd name="T0" fmla="*/ 65 w 70"/>
                <a:gd name="T1" fmla="*/ 30 h 30"/>
                <a:gd name="T2" fmla="*/ 4 w 70"/>
                <a:gd name="T3" fmla="*/ 30 h 30"/>
                <a:gd name="T4" fmla="*/ 0 w 70"/>
                <a:gd name="T5" fmla="*/ 26 h 30"/>
                <a:gd name="T6" fmla="*/ 0 w 70"/>
                <a:gd name="T7" fmla="*/ 11 h 30"/>
                <a:gd name="T8" fmla="*/ 11 w 70"/>
                <a:gd name="T9" fmla="*/ 0 h 30"/>
                <a:gd name="T10" fmla="*/ 58 w 70"/>
                <a:gd name="T11" fmla="*/ 0 h 30"/>
                <a:gd name="T12" fmla="*/ 70 w 70"/>
                <a:gd name="T13" fmla="*/ 11 h 30"/>
                <a:gd name="T14" fmla="*/ 70 w 70"/>
                <a:gd name="T15" fmla="*/ 26 h 30"/>
                <a:gd name="T16" fmla="*/ 65 w 70"/>
                <a:gd name="T17" fmla="*/ 30 h 30"/>
                <a:gd name="T18" fmla="*/ 9 w 70"/>
                <a:gd name="T19" fmla="*/ 21 h 30"/>
                <a:gd name="T20" fmla="*/ 60 w 70"/>
                <a:gd name="T21" fmla="*/ 21 h 30"/>
                <a:gd name="T22" fmla="*/ 60 w 70"/>
                <a:gd name="T23" fmla="*/ 11 h 30"/>
                <a:gd name="T24" fmla="*/ 58 w 70"/>
                <a:gd name="T25" fmla="*/ 9 h 30"/>
                <a:gd name="T26" fmla="*/ 11 w 70"/>
                <a:gd name="T27" fmla="*/ 9 h 30"/>
                <a:gd name="T28" fmla="*/ 9 w 70"/>
                <a:gd name="T29" fmla="*/ 11 h 30"/>
                <a:gd name="T30" fmla="*/ 9 w 70"/>
                <a:gd name="T31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30">
                  <a:moveTo>
                    <a:pt x="6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70" y="5"/>
                    <a:pt x="70" y="11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8"/>
                    <a:pt x="67" y="30"/>
                    <a:pt x="65" y="30"/>
                  </a:cubicBezTo>
                  <a:close/>
                  <a:moveTo>
                    <a:pt x="9" y="21"/>
                  </a:moveTo>
                  <a:cubicBezTo>
                    <a:pt x="60" y="21"/>
                    <a:pt x="60" y="21"/>
                    <a:pt x="60" y="2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10"/>
                    <a:pt x="9" y="11"/>
                  </a:cubicBezTo>
                  <a:lnTo>
                    <a:pt x="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7" name="Freeform 410"/>
            <p:cNvSpPr>
              <a:spLocks noEditPoints="1"/>
            </p:cNvSpPr>
            <p:nvPr/>
          </p:nvSpPr>
          <p:spPr bwMode="auto">
            <a:xfrm>
              <a:off x="3019425" y="8251825"/>
              <a:ext cx="150813" cy="157163"/>
            </a:xfrm>
            <a:custGeom>
              <a:avLst/>
              <a:gdLst>
                <a:gd name="T0" fmla="*/ 27 w 54"/>
                <a:gd name="T1" fmla="*/ 56 h 56"/>
                <a:gd name="T2" fmla="*/ 0 w 54"/>
                <a:gd name="T3" fmla="*/ 21 h 56"/>
                <a:gd name="T4" fmla="*/ 0 w 54"/>
                <a:gd name="T5" fmla="*/ 19 h 56"/>
                <a:gd name="T6" fmla="*/ 19 w 54"/>
                <a:gd name="T7" fmla="*/ 0 h 56"/>
                <a:gd name="T8" fmla="*/ 35 w 54"/>
                <a:gd name="T9" fmla="*/ 0 h 56"/>
                <a:gd name="T10" fmla="*/ 54 w 54"/>
                <a:gd name="T11" fmla="*/ 19 h 56"/>
                <a:gd name="T12" fmla="*/ 53 w 54"/>
                <a:gd name="T13" fmla="*/ 21 h 56"/>
                <a:gd name="T14" fmla="*/ 27 w 54"/>
                <a:gd name="T15" fmla="*/ 56 h 56"/>
                <a:gd name="T16" fmla="*/ 9 w 54"/>
                <a:gd name="T17" fmla="*/ 19 h 56"/>
                <a:gd name="T18" fmla="*/ 27 w 54"/>
                <a:gd name="T19" fmla="*/ 46 h 56"/>
                <a:gd name="T20" fmla="*/ 44 w 54"/>
                <a:gd name="T21" fmla="*/ 19 h 56"/>
                <a:gd name="T22" fmla="*/ 35 w 54"/>
                <a:gd name="T23" fmla="*/ 9 h 56"/>
                <a:gd name="T24" fmla="*/ 19 w 54"/>
                <a:gd name="T25" fmla="*/ 9 h 56"/>
                <a:gd name="T26" fmla="*/ 9 w 54"/>
                <a:gd name="T2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6">
                  <a:moveTo>
                    <a:pt x="27" y="56"/>
                  </a:moveTo>
                  <a:cubicBezTo>
                    <a:pt x="14" y="56"/>
                    <a:pt x="3" y="29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4" y="9"/>
                    <a:pt x="54" y="19"/>
                  </a:cubicBezTo>
                  <a:cubicBezTo>
                    <a:pt x="54" y="20"/>
                    <a:pt x="54" y="20"/>
                    <a:pt x="53" y="21"/>
                  </a:cubicBezTo>
                  <a:cubicBezTo>
                    <a:pt x="51" y="29"/>
                    <a:pt x="40" y="56"/>
                    <a:pt x="27" y="56"/>
                  </a:cubicBezTo>
                  <a:close/>
                  <a:moveTo>
                    <a:pt x="9" y="19"/>
                  </a:moveTo>
                  <a:cubicBezTo>
                    <a:pt x="14" y="32"/>
                    <a:pt x="22" y="46"/>
                    <a:pt x="27" y="46"/>
                  </a:cubicBezTo>
                  <a:cubicBezTo>
                    <a:pt x="31" y="46"/>
                    <a:pt x="40" y="32"/>
                    <a:pt x="44" y="19"/>
                  </a:cubicBezTo>
                  <a:cubicBezTo>
                    <a:pt x="44" y="13"/>
                    <a:pt x="40" y="9"/>
                    <a:pt x="35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4" y="9"/>
                    <a:pt x="10" y="13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8" name="Freeform 411"/>
            <p:cNvSpPr>
              <a:spLocks noEditPoints="1"/>
            </p:cNvSpPr>
            <p:nvPr/>
          </p:nvSpPr>
          <p:spPr bwMode="auto">
            <a:xfrm>
              <a:off x="3005138" y="8988425"/>
              <a:ext cx="176213" cy="157163"/>
            </a:xfrm>
            <a:custGeom>
              <a:avLst/>
              <a:gdLst>
                <a:gd name="T0" fmla="*/ 32 w 63"/>
                <a:gd name="T1" fmla="*/ 56 h 56"/>
                <a:gd name="T2" fmla="*/ 0 w 63"/>
                <a:gd name="T3" fmla="*/ 6 h 56"/>
                <a:gd name="T4" fmla="*/ 1 w 63"/>
                <a:gd name="T5" fmla="*/ 2 h 56"/>
                <a:gd name="T6" fmla="*/ 5 w 63"/>
                <a:gd name="T7" fmla="*/ 0 h 56"/>
                <a:gd name="T8" fmla="*/ 58 w 63"/>
                <a:gd name="T9" fmla="*/ 0 h 56"/>
                <a:gd name="T10" fmla="*/ 62 w 63"/>
                <a:gd name="T11" fmla="*/ 2 h 56"/>
                <a:gd name="T12" fmla="*/ 63 w 63"/>
                <a:gd name="T13" fmla="*/ 6 h 56"/>
                <a:gd name="T14" fmla="*/ 32 w 63"/>
                <a:gd name="T15" fmla="*/ 56 h 56"/>
                <a:gd name="T16" fmla="*/ 11 w 63"/>
                <a:gd name="T17" fmla="*/ 10 h 56"/>
                <a:gd name="T18" fmla="*/ 32 w 63"/>
                <a:gd name="T19" fmla="*/ 47 h 56"/>
                <a:gd name="T20" fmla="*/ 52 w 63"/>
                <a:gd name="T21" fmla="*/ 10 h 56"/>
                <a:gd name="T22" fmla="*/ 11 w 63"/>
                <a:gd name="T23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56">
                  <a:moveTo>
                    <a:pt x="32" y="56"/>
                  </a:moveTo>
                  <a:cubicBezTo>
                    <a:pt x="16" y="56"/>
                    <a:pt x="4" y="18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1" y="1"/>
                    <a:pt x="62" y="2"/>
                  </a:cubicBezTo>
                  <a:cubicBezTo>
                    <a:pt x="63" y="3"/>
                    <a:pt x="63" y="5"/>
                    <a:pt x="63" y="6"/>
                  </a:cubicBezTo>
                  <a:cubicBezTo>
                    <a:pt x="59" y="18"/>
                    <a:pt x="47" y="56"/>
                    <a:pt x="32" y="56"/>
                  </a:cubicBezTo>
                  <a:close/>
                  <a:moveTo>
                    <a:pt x="11" y="10"/>
                  </a:moveTo>
                  <a:cubicBezTo>
                    <a:pt x="18" y="30"/>
                    <a:pt x="27" y="47"/>
                    <a:pt x="32" y="47"/>
                  </a:cubicBezTo>
                  <a:cubicBezTo>
                    <a:pt x="36" y="47"/>
                    <a:pt x="45" y="30"/>
                    <a:pt x="52" y="10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9" name="Freeform 412"/>
            <p:cNvSpPr/>
            <p:nvPr/>
          </p:nvSpPr>
          <p:spPr bwMode="auto">
            <a:xfrm>
              <a:off x="3081338" y="8382000"/>
              <a:ext cx="26988" cy="100013"/>
            </a:xfrm>
            <a:custGeom>
              <a:avLst/>
              <a:gdLst>
                <a:gd name="T0" fmla="*/ 5 w 10"/>
                <a:gd name="T1" fmla="*/ 36 h 36"/>
                <a:gd name="T2" fmla="*/ 4 w 10"/>
                <a:gd name="T3" fmla="*/ 36 h 36"/>
                <a:gd name="T4" fmla="*/ 0 w 10"/>
                <a:gd name="T5" fmla="*/ 31 h 36"/>
                <a:gd name="T6" fmla="*/ 0 w 10"/>
                <a:gd name="T7" fmla="*/ 5 h 36"/>
                <a:gd name="T8" fmla="*/ 5 w 10"/>
                <a:gd name="T9" fmla="*/ 0 h 36"/>
                <a:gd name="T10" fmla="*/ 5 w 10"/>
                <a:gd name="T11" fmla="*/ 0 h 36"/>
                <a:gd name="T12" fmla="*/ 9 w 10"/>
                <a:gd name="T13" fmla="*/ 5 h 36"/>
                <a:gd name="T14" fmla="*/ 9 w 10"/>
                <a:gd name="T15" fmla="*/ 31 h 36"/>
                <a:gd name="T16" fmla="*/ 5 w 1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6">
                  <a:moveTo>
                    <a:pt x="5" y="36"/>
                  </a:moveTo>
                  <a:cubicBezTo>
                    <a:pt x="5" y="36"/>
                    <a:pt x="4" y="36"/>
                    <a:pt x="4" y="36"/>
                  </a:cubicBezTo>
                  <a:cubicBezTo>
                    <a:pt x="2" y="36"/>
                    <a:pt x="0" y="34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10" y="2"/>
                    <a:pt x="9" y="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4"/>
                    <a:pt x="7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0" name="Freeform 413"/>
            <p:cNvSpPr/>
            <p:nvPr/>
          </p:nvSpPr>
          <p:spPr bwMode="auto">
            <a:xfrm>
              <a:off x="2624138" y="8743950"/>
              <a:ext cx="939800" cy="25400"/>
            </a:xfrm>
            <a:custGeom>
              <a:avLst/>
              <a:gdLst>
                <a:gd name="T0" fmla="*/ 330 w 335"/>
                <a:gd name="T1" fmla="*/ 9 h 9"/>
                <a:gd name="T2" fmla="*/ 5 w 335"/>
                <a:gd name="T3" fmla="*/ 9 h 9"/>
                <a:gd name="T4" fmla="*/ 0 w 335"/>
                <a:gd name="T5" fmla="*/ 5 h 9"/>
                <a:gd name="T6" fmla="*/ 5 w 335"/>
                <a:gd name="T7" fmla="*/ 0 h 9"/>
                <a:gd name="T8" fmla="*/ 330 w 335"/>
                <a:gd name="T9" fmla="*/ 0 h 9"/>
                <a:gd name="T10" fmla="*/ 335 w 335"/>
                <a:gd name="T11" fmla="*/ 5 h 9"/>
                <a:gd name="T12" fmla="*/ 330 w 33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9">
                  <a:moveTo>
                    <a:pt x="330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3" y="0"/>
                    <a:pt x="335" y="2"/>
                    <a:pt x="335" y="5"/>
                  </a:cubicBezTo>
                  <a:cubicBezTo>
                    <a:pt x="335" y="7"/>
                    <a:pt x="333" y="9"/>
                    <a:pt x="33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1" name="Freeform 414"/>
            <p:cNvSpPr/>
            <p:nvPr/>
          </p:nvSpPr>
          <p:spPr bwMode="auto">
            <a:xfrm>
              <a:off x="2752725" y="8626475"/>
              <a:ext cx="681038" cy="23813"/>
            </a:xfrm>
            <a:custGeom>
              <a:avLst/>
              <a:gdLst>
                <a:gd name="T0" fmla="*/ 239 w 243"/>
                <a:gd name="T1" fmla="*/ 9 h 9"/>
                <a:gd name="T2" fmla="*/ 4 w 243"/>
                <a:gd name="T3" fmla="*/ 9 h 9"/>
                <a:gd name="T4" fmla="*/ 0 w 243"/>
                <a:gd name="T5" fmla="*/ 5 h 9"/>
                <a:gd name="T6" fmla="*/ 4 w 243"/>
                <a:gd name="T7" fmla="*/ 0 h 9"/>
                <a:gd name="T8" fmla="*/ 239 w 243"/>
                <a:gd name="T9" fmla="*/ 0 h 9"/>
                <a:gd name="T10" fmla="*/ 243 w 243"/>
                <a:gd name="T11" fmla="*/ 5 h 9"/>
                <a:gd name="T12" fmla="*/ 239 w 2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9">
                  <a:moveTo>
                    <a:pt x="23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1" y="0"/>
                    <a:pt x="243" y="2"/>
                    <a:pt x="243" y="5"/>
                  </a:cubicBezTo>
                  <a:cubicBezTo>
                    <a:pt x="243" y="7"/>
                    <a:pt x="241" y="9"/>
                    <a:pt x="23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2" name="Freeform 415"/>
            <p:cNvSpPr/>
            <p:nvPr/>
          </p:nvSpPr>
          <p:spPr bwMode="auto">
            <a:xfrm>
              <a:off x="2873375" y="8566150"/>
              <a:ext cx="439738" cy="28575"/>
            </a:xfrm>
            <a:custGeom>
              <a:avLst/>
              <a:gdLst>
                <a:gd name="T0" fmla="*/ 152 w 157"/>
                <a:gd name="T1" fmla="*/ 10 h 10"/>
                <a:gd name="T2" fmla="*/ 5 w 157"/>
                <a:gd name="T3" fmla="*/ 10 h 10"/>
                <a:gd name="T4" fmla="*/ 0 w 157"/>
                <a:gd name="T5" fmla="*/ 5 h 10"/>
                <a:gd name="T6" fmla="*/ 5 w 157"/>
                <a:gd name="T7" fmla="*/ 0 h 10"/>
                <a:gd name="T8" fmla="*/ 152 w 157"/>
                <a:gd name="T9" fmla="*/ 0 h 10"/>
                <a:gd name="T10" fmla="*/ 157 w 157"/>
                <a:gd name="T11" fmla="*/ 5 h 10"/>
                <a:gd name="T12" fmla="*/ 152 w 15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">
                  <a:moveTo>
                    <a:pt x="152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5" y="0"/>
                    <a:pt x="157" y="2"/>
                    <a:pt x="157" y="5"/>
                  </a:cubicBezTo>
                  <a:cubicBezTo>
                    <a:pt x="157" y="7"/>
                    <a:pt x="155" y="10"/>
                    <a:pt x="15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3" name="Freeform 416"/>
            <p:cNvSpPr/>
            <p:nvPr/>
          </p:nvSpPr>
          <p:spPr bwMode="auto">
            <a:xfrm>
              <a:off x="2760663" y="8875713"/>
              <a:ext cx="665163" cy="28575"/>
            </a:xfrm>
            <a:custGeom>
              <a:avLst/>
              <a:gdLst>
                <a:gd name="T0" fmla="*/ 233 w 237"/>
                <a:gd name="T1" fmla="*/ 10 h 10"/>
                <a:gd name="T2" fmla="*/ 4 w 237"/>
                <a:gd name="T3" fmla="*/ 10 h 10"/>
                <a:gd name="T4" fmla="*/ 0 w 237"/>
                <a:gd name="T5" fmla="*/ 5 h 10"/>
                <a:gd name="T6" fmla="*/ 4 w 237"/>
                <a:gd name="T7" fmla="*/ 0 h 10"/>
                <a:gd name="T8" fmla="*/ 233 w 237"/>
                <a:gd name="T9" fmla="*/ 0 h 10"/>
                <a:gd name="T10" fmla="*/ 237 w 237"/>
                <a:gd name="T11" fmla="*/ 5 h 10"/>
                <a:gd name="T12" fmla="*/ 233 w 23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0">
                  <a:moveTo>
                    <a:pt x="233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5"/>
                  </a:cubicBezTo>
                  <a:cubicBezTo>
                    <a:pt x="237" y="7"/>
                    <a:pt x="235" y="10"/>
                    <a:pt x="2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4" name="Freeform 417"/>
            <p:cNvSpPr/>
            <p:nvPr/>
          </p:nvSpPr>
          <p:spPr bwMode="auto">
            <a:xfrm>
              <a:off x="2700338" y="8832850"/>
              <a:ext cx="787400" cy="25400"/>
            </a:xfrm>
            <a:custGeom>
              <a:avLst/>
              <a:gdLst>
                <a:gd name="T0" fmla="*/ 276 w 281"/>
                <a:gd name="T1" fmla="*/ 9 h 9"/>
                <a:gd name="T2" fmla="*/ 5 w 281"/>
                <a:gd name="T3" fmla="*/ 9 h 9"/>
                <a:gd name="T4" fmla="*/ 0 w 281"/>
                <a:gd name="T5" fmla="*/ 5 h 9"/>
                <a:gd name="T6" fmla="*/ 5 w 281"/>
                <a:gd name="T7" fmla="*/ 0 h 9"/>
                <a:gd name="T8" fmla="*/ 276 w 281"/>
                <a:gd name="T9" fmla="*/ 0 h 9"/>
                <a:gd name="T10" fmla="*/ 281 w 281"/>
                <a:gd name="T11" fmla="*/ 5 h 9"/>
                <a:gd name="T12" fmla="*/ 276 w 28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9">
                  <a:moveTo>
                    <a:pt x="27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9" y="0"/>
                    <a:pt x="281" y="2"/>
                    <a:pt x="281" y="5"/>
                  </a:cubicBezTo>
                  <a:cubicBezTo>
                    <a:pt x="281" y="7"/>
                    <a:pt x="279" y="9"/>
                    <a:pt x="27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45" name="Freeform 418"/>
          <p:cNvSpPr>
            <a:spLocks noEditPoints="1"/>
          </p:cNvSpPr>
          <p:nvPr/>
        </p:nvSpPr>
        <p:spPr bwMode="auto">
          <a:xfrm>
            <a:off x="1169312" y="3658851"/>
            <a:ext cx="648322" cy="64752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46" name="组合 545"/>
          <p:cNvGrpSpPr/>
          <p:nvPr/>
        </p:nvGrpSpPr>
        <p:grpSpPr>
          <a:xfrm>
            <a:off x="393412" y="2763124"/>
            <a:ext cx="475008" cy="451739"/>
            <a:chOff x="4402138" y="8191500"/>
            <a:chExt cx="939800" cy="893763"/>
          </a:xfrm>
          <a:solidFill>
            <a:srgbClr val="FC621E"/>
          </a:solidFill>
        </p:grpSpPr>
        <p:sp>
          <p:nvSpPr>
            <p:cNvPr id="547" name="Freeform 419"/>
            <p:cNvSpPr>
              <a:spLocks noEditPoints="1"/>
            </p:cNvSpPr>
            <p:nvPr/>
          </p:nvSpPr>
          <p:spPr bwMode="auto">
            <a:xfrm>
              <a:off x="4402138" y="8810625"/>
              <a:ext cx="269875" cy="274638"/>
            </a:xfrm>
            <a:custGeom>
              <a:avLst/>
              <a:gdLst>
                <a:gd name="T0" fmla="*/ 48 w 96"/>
                <a:gd name="T1" fmla="*/ 98 h 98"/>
                <a:gd name="T2" fmla="*/ 0 w 96"/>
                <a:gd name="T3" fmla="*/ 49 h 98"/>
                <a:gd name="T4" fmla="*/ 48 w 96"/>
                <a:gd name="T5" fmla="*/ 0 h 98"/>
                <a:gd name="T6" fmla="*/ 96 w 96"/>
                <a:gd name="T7" fmla="*/ 49 h 98"/>
                <a:gd name="T8" fmla="*/ 48 w 96"/>
                <a:gd name="T9" fmla="*/ 98 h 98"/>
                <a:gd name="T10" fmla="*/ 48 w 96"/>
                <a:gd name="T11" fmla="*/ 9 h 98"/>
                <a:gd name="T12" fmla="*/ 9 w 96"/>
                <a:gd name="T13" fmla="*/ 49 h 98"/>
                <a:gd name="T14" fmla="*/ 48 w 96"/>
                <a:gd name="T15" fmla="*/ 89 h 98"/>
                <a:gd name="T16" fmla="*/ 87 w 96"/>
                <a:gd name="T17" fmla="*/ 49 h 98"/>
                <a:gd name="T18" fmla="*/ 48 w 96"/>
                <a:gd name="T19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8">
                  <a:moveTo>
                    <a:pt x="48" y="98"/>
                  </a:moveTo>
                  <a:cubicBezTo>
                    <a:pt x="22" y="98"/>
                    <a:pt x="0" y="76"/>
                    <a:pt x="0" y="49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9"/>
                  </a:cubicBezTo>
                  <a:cubicBezTo>
                    <a:pt x="96" y="76"/>
                    <a:pt x="75" y="98"/>
                    <a:pt x="48" y="98"/>
                  </a:cubicBezTo>
                  <a:close/>
                  <a:moveTo>
                    <a:pt x="48" y="9"/>
                  </a:moveTo>
                  <a:cubicBezTo>
                    <a:pt x="27" y="9"/>
                    <a:pt x="9" y="27"/>
                    <a:pt x="9" y="49"/>
                  </a:cubicBezTo>
                  <a:cubicBezTo>
                    <a:pt x="9" y="71"/>
                    <a:pt x="27" y="89"/>
                    <a:pt x="48" y="89"/>
                  </a:cubicBezTo>
                  <a:cubicBezTo>
                    <a:pt x="70" y="89"/>
                    <a:pt x="87" y="71"/>
                    <a:pt x="87" y="49"/>
                  </a:cubicBezTo>
                  <a:cubicBezTo>
                    <a:pt x="87" y="27"/>
                    <a:pt x="70" y="9"/>
                    <a:pt x="4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8" name="Freeform 420"/>
            <p:cNvSpPr>
              <a:spLocks noEditPoints="1"/>
            </p:cNvSpPr>
            <p:nvPr/>
          </p:nvSpPr>
          <p:spPr bwMode="auto">
            <a:xfrm>
              <a:off x="4460875" y="8869363"/>
              <a:ext cx="153988" cy="15716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9 h 56"/>
                <a:gd name="T12" fmla="*/ 9 w 55"/>
                <a:gd name="T13" fmla="*/ 28 h 56"/>
                <a:gd name="T14" fmla="*/ 27 w 55"/>
                <a:gd name="T15" fmla="*/ 47 h 56"/>
                <a:gd name="T16" fmla="*/ 46 w 55"/>
                <a:gd name="T17" fmla="*/ 28 h 56"/>
                <a:gd name="T18" fmla="*/ 27 w 55"/>
                <a:gd name="T19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8"/>
                  </a:cubicBezTo>
                  <a:cubicBezTo>
                    <a:pt x="55" y="43"/>
                    <a:pt x="42" y="56"/>
                    <a:pt x="27" y="56"/>
                  </a:cubicBezTo>
                  <a:close/>
                  <a:moveTo>
                    <a:pt x="27" y="9"/>
                  </a:moveTo>
                  <a:cubicBezTo>
                    <a:pt x="17" y="9"/>
                    <a:pt x="9" y="18"/>
                    <a:pt x="9" y="28"/>
                  </a:cubicBezTo>
                  <a:cubicBezTo>
                    <a:pt x="9" y="38"/>
                    <a:pt x="17" y="47"/>
                    <a:pt x="27" y="47"/>
                  </a:cubicBezTo>
                  <a:cubicBezTo>
                    <a:pt x="37" y="47"/>
                    <a:pt x="46" y="38"/>
                    <a:pt x="46" y="28"/>
                  </a:cubicBezTo>
                  <a:cubicBezTo>
                    <a:pt x="46" y="18"/>
                    <a:pt x="37" y="9"/>
                    <a:pt x="2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9" name="Freeform 421"/>
            <p:cNvSpPr>
              <a:spLocks noEditPoints="1"/>
            </p:cNvSpPr>
            <p:nvPr/>
          </p:nvSpPr>
          <p:spPr bwMode="auto">
            <a:xfrm>
              <a:off x="4505325" y="8915400"/>
              <a:ext cx="65088" cy="66675"/>
            </a:xfrm>
            <a:custGeom>
              <a:avLst/>
              <a:gdLst>
                <a:gd name="T0" fmla="*/ 11 w 23"/>
                <a:gd name="T1" fmla="*/ 24 h 24"/>
                <a:gd name="T2" fmla="*/ 0 w 23"/>
                <a:gd name="T3" fmla="*/ 12 h 24"/>
                <a:gd name="T4" fmla="*/ 11 w 23"/>
                <a:gd name="T5" fmla="*/ 0 h 24"/>
                <a:gd name="T6" fmla="*/ 23 w 23"/>
                <a:gd name="T7" fmla="*/ 12 h 24"/>
                <a:gd name="T8" fmla="*/ 11 w 23"/>
                <a:gd name="T9" fmla="*/ 24 h 24"/>
                <a:gd name="T10" fmla="*/ 11 w 23"/>
                <a:gd name="T11" fmla="*/ 9 h 24"/>
                <a:gd name="T12" fmla="*/ 9 w 23"/>
                <a:gd name="T13" fmla="*/ 12 h 24"/>
                <a:gd name="T14" fmla="*/ 11 w 23"/>
                <a:gd name="T15" fmla="*/ 14 h 24"/>
                <a:gd name="T16" fmla="*/ 14 w 23"/>
                <a:gd name="T17" fmla="*/ 12 h 24"/>
                <a:gd name="T18" fmla="*/ 11 w 23"/>
                <a:gd name="T1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11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4"/>
                    <a:pt x="11" y="24"/>
                  </a:cubicBezTo>
                  <a:close/>
                  <a:moveTo>
                    <a:pt x="11" y="9"/>
                  </a:moveTo>
                  <a:cubicBezTo>
                    <a:pt x="10" y="9"/>
                    <a:pt x="9" y="10"/>
                    <a:pt x="9" y="12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3" y="14"/>
                    <a:pt x="14" y="13"/>
                    <a:pt x="14" y="12"/>
                  </a:cubicBezTo>
                  <a:cubicBezTo>
                    <a:pt x="14" y="10"/>
                    <a:pt x="13" y="9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0" name="Freeform 422"/>
            <p:cNvSpPr/>
            <p:nvPr/>
          </p:nvSpPr>
          <p:spPr bwMode="auto">
            <a:xfrm>
              <a:off x="4624388" y="8642350"/>
              <a:ext cx="512763" cy="227013"/>
            </a:xfrm>
            <a:custGeom>
              <a:avLst/>
              <a:gdLst>
                <a:gd name="T0" fmla="*/ 5 w 183"/>
                <a:gd name="T1" fmla="*/ 81 h 81"/>
                <a:gd name="T2" fmla="*/ 2 w 183"/>
                <a:gd name="T3" fmla="*/ 79 h 81"/>
                <a:gd name="T4" fmla="*/ 1 w 183"/>
                <a:gd name="T5" fmla="*/ 73 h 81"/>
                <a:gd name="T6" fmla="*/ 24 w 183"/>
                <a:gd name="T7" fmla="*/ 51 h 81"/>
                <a:gd name="T8" fmla="*/ 179 w 183"/>
                <a:gd name="T9" fmla="*/ 0 h 81"/>
                <a:gd name="T10" fmla="*/ 183 w 183"/>
                <a:gd name="T11" fmla="*/ 4 h 81"/>
                <a:gd name="T12" fmla="*/ 179 w 183"/>
                <a:gd name="T13" fmla="*/ 9 h 81"/>
                <a:gd name="T14" fmla="*/ 30 w 183"/>
                <a:gd name="T15" fmla="*/ 58 h 81"/>
                <a:gd name="T16" fmla="*/ 8 w 183"/>
                <a:gd name="T17" fmla="*/ 79 h 81"/>
                <a:gd name="T18" fmla="*/ 5 w 183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1">
                  <a:moveTo>
                    <a:pt x="5" y="81"/>
                  </a:moveTo>
                  <a:cubicBezTo>
                    <a:pt x="4" y="81"/>
                    <a:pt x="3" y="80"/>
                    <a:pt x="2" y="79"/>
                  </a:cubicBezTo>
                  <a:cubicBezTo>
                    <a:pt x="0" y="78"/>
                    <a:pt x="0" y="75"/>
                    <a:pt x="1" y="73"/>
                  </a:cubicBezTo>
                  <a:cubicBezTo>
                    <a:pt x="8" y="65"/>
                    <a:pt x="16" y="58"/>
                    <a:pt x="24" y="51"/>
                  </a:cubicBezTo>
                  <a:cubicBezTo>
                    <a:pt x="63" y="18"/>
                    <a:pt x="118" y="0"/>
                    <a:pt x="179" y="0"/>
                  </a:cubicBezTo>
                  <a:cubicBezTo>
                    <a:pt x="181" y="0"/>
                    <a:pt x="183" y="2"/>
                    <a:pt x="183" y="4"/>
                  </a:cubicBezTo>
                  <a:cubicBezTo>
                    <a:pt x="183" y="7"/>
                    <a:pt x="181" y="9"/>
                    <a:pt x="179" y="9"/>
                  </a:cubicBezTo>
                  <a:cubicBezTo>
                    <a:pt x="121" y="9"/>
                    <a:pt x="68" y="26"/>
                    <a:pt x="30" y="58"/>
                  </a:cubicBezTo>
                  <a:cubicBezTo>
                    <a:pt x="22" y="64"/>
                    <a:pt x="15" y="72"/>
                    <a:pt x="8" y="79"/>
                  </a:cubicBezTo>
                  <a:cubicBezTo>
                    <a:pt x="7" y="80"/>
                    <a:pt x="6" y="81"/>
                    <a:pt x="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1" name="Freeform 423"/>
            <p:cNvSpPr/>
            <p:nvPr/>
          </p:nvSpPr>
          <p:spPr bwMode="auto">
            <a:xfrm>
              <a:off x="4587875" y="8594725"/>
              <a:ext cx="552450" cy="249238"/>
            </a:xfrm>
            <a:custGeom>
              <a:avLst/>
              <a:gdLst>
                <a:gd name="T0" fmla="*/ 5 w 197"/>
                <a:gd name="T1" fmla="*/ 89 h 89"/>
                <a:gd name="T2" fmla="*/ 2 w 197"/>
                <a:gd name="T3" fmla="*/ 88 h 89"/>
                <a:gd name="T4" fmla="*/ 2 w 197"/>
                <a:gd name="T5" fmla="*/ 81 h 89"/>
                <a:gd name="T6" fmla="*/ 135 w 197"/>
                <a:gd name="T7" fmla="*/ 5 h 89"/>
                <a:gd name="T8" fmla="*/ 192 w 197"/>
                <a:gd name="T9" fmla="*/ 0 h 89"/>
                <a:gd name="T10" fmla="*/ 192 w 197"/>
                <a:gd name="T11" fmla="*/ 0 h 89"/>
                <a:gd name="T12" fmla="*/ 197 w 197"/>
                <a:gd name="T13" fmla="*/ 5 h 89"/>
                <a:gd name="T14" fmla="*/ 192 w 197"/>
                <a:gd name="T15" fmla="*/ 9 h 89"/>
                <a:gd name="T16" fmla="*/ 137 w 197"/>
                <a:gd name="T17" fmla="*/ 14 h 89"/>
                <a:gd name="T18" fmla="*/ 9 w 197"/>
                <a:gd name="T19" fmla="*/ 87 h 89"/>
                <a:gd name="T20" fmla="*/ 5 w 197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89">
                  <a:moveTo>
                    <a:pt x="5" y="89"/>
                  </a:moveTo>
                  <a:cubicBezTo>
                    <a:pt x="4" y="89"/>
                    <a:pt x="3" y="88"/>
                    <a:pt x="2" y="88"/>
                  </a:cubicBezTo>
                  <a:cubicBezTo>
                    <a:pt x="0" y="86"/>
                    <a:pt x="0" y="83"/>
                    <a:pt x="2" y="81"/>
                  </a:cubicBezTo>
                  <a:cubicBezTo>
                    <a:pt x="34" y="43"/>
                    <a:pt x="81" y="16"/>
                    <a:pt x="135" y="5"/>
                  </a:cubicBezTo>
                  <a:cubicBezTo>
                    <a:pt x="153" y="2"/>
                    <a:pt x="17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4" y="0"/>
                    <a:pt x="197" y="2"/>
                    <a:pt x="197" y="5"/>
                  </a:cubicBezTo>
                  <a:cubicBezTo>
                    <a:pt x="197" y="7"/>
                    <a:pt x="195" y="9"/>
                    <a:pt x="192" y="9"/>
                  </a:cubicBezTo>
                  <a:cubicBezTo>
                    <a:pt x="173" y="9"/>
                    <a:pt x="154" y="11"/>
                    <a:pt x="137" y="14"/>
                  </a:cubicBezTo>
                  <a:cubicBezTo>
                    <a:pt x="85" y="24"/>
                    <a:pt x="40" y="50"/>
                    <a:pt x="9" y="87"/>
                  </a:cubicBezTo>
                  <a:cubicBezTo>
                    <a:pt x="8" y="88"/>
                    <a:pt x="7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2" name="Freeform 424"/>
            <p:cNvSpPr/>
            <p:nvPr/>
          </p:nvSpPr>
          <p:spPr bwMode="auto">
            <a:xfrm>
              <a:off x="4951413" y="8689975"/>
              <a:ext cx="390525" cy="395288"/>
            </a:xfrm>
            <a:custGeom>
              <a:avLst/>
              <a:gdLst>
                <a:gd name="T0" fmla="*/ 70 w 139"/>
                <a:gd name="T1" fmla="*/ 141 h 141"/>
                <a:gd name="T2" fmla="*/ 0 w 139"/>
                <a:gd name="T3" fmla="*/ 70 h 141"/>
                <a:gd name="T4" fmla="*/ 62 w 139"/>
                <a:gd name="T5" fmla="*/ 1 h 141"/>
                <a:gd name="T6" fmla="*/ 67 w 139"/>
                <a:gd name="T7" fmla="*/ 5 h 141"/>
                <a:gd name="T8" fmla="*/ 62 w 139"/>
                <a:gd name="T9" fmla="*/ 10 h 141"/>
                <a:gd name="T10" fmla="*/ 9 w 139"/>
                <a:gd name="T11" fmla="*/ 70 h 141"/>
                <a:gd name="T12" fmla="*/ 70 w 139"/>
                <a:gd name="T13" fmla="*/ 132 h 141"/>
                <a:gd name="T14" fmla="*/ 130 w 139"/>
                <a:gd name="T15" fmla="*/ 70 h 141"/>
                <a:gd name="T16" fmla="*/ 76 w 139"/>
                <a:gd name="T17" fmla="*/ 9 h 141"/>
                <a:gd name="T18" fmla="*/ 72 w 139"/>
                <a:gd name="T19" fmla="*/ 4 h 141"/>
                <a:gd name="T20" fmla="*/ 77 w 139"/>
                <a:gd name="T21" fmla="*/ 0 h 141"/>
                <a:gd name="T22" fmla="*/ 139 w 139"/>
                <a:gd name="T23" fmla="*/ 70 h 141"/>
                <a:gd name="T24" fmla="*/ 70 w 139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1">
                  <a:moveTo>
                    <a:pt x="70" y="141"/>
                  </a:moveTo>
                  <a:cubicBezTo>
                    <a:pt x="31" y="141"/>
                    <a:pt x="0" y="109"/>
                    <a:pt x="0" y="70"/>
                  </a:cubicBezTo>
                  <a:cubicBezTo>
                    <a:pt x="0" y="34"/>
                    <a:pt x="27" y="4"/>
                    <a:pt x="62" y="1"/>
                  </a:cubicBezTo>
                  <a:cubicBezTo>
                    <a:pt x="64" y="0"/>
                    <a:pt x="66" y="2"/>
                    <a:pt x="67" y="5"/>
                  </a:cubicBezTo>
                  <a:cubicBezTo>
                    <a:pt x="67" y="7"/>
                    <a:pt x="65" y="10"/>
                    <a:pt x="62" y="10"/>
                  </a:cubicBezTo>
                  <a:cubicBezTo>
                    <a:pt x="29" y="13"/>
                    <a:pt x="9" y="43"/>
                    <a:pt x="9" y="70"/>
                  </a:cubicBezTo>
                  <a:cubicBezTo>
                    <a:pt x="9" y="104"/>
                    <a:pt x="36" y="132"/>
                    <a:pt x="70" y="132"/>
                  </a:cubicBezTo>
                  <a:cubicBezTo>
                    <a:pt x="103" y="132"/>
                    <a:pt x="130" y="104"/>
                    <a:pt x="130" y="70"/>
                  </a:cubicBezTo>
                  <a:cubicBezTo>
                    <a:pt x="130" y="38"/>
                    <a:pt x="107" y="13"/>
                    <a:pt x="76" y="9"/>
                  </a:cubicBezTo>
                  <a:cubicBezTo>
                    <a:pt x="74" y="9"/>
                    <a:pt x="72" y="7"/>
                    <a:pt x="72" y="4"/>
                  </a:cubicBezTo>
                  <a:cubicBezTo>
                    <a:pt x="72" y="2"/>
                    <a:pt x="75" y="0"/>
                    <a:pt x="77" y="0"/>
                  </a:cubicBezTo>
                  <a:cubicBezTo>
                    <a:pt x="112" y="4"/>
                    <a:pt x="139" y="34"/>
                    <a:pt x="139" y="70"/>
                  </a:cubicBezTo>
                  <a:cubicBezTo>
                    <a:pt x="139" y="109"/>
                    <a:pt x="108" y="141"/>
                    <a:pt x="70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3" name="Freeform 425"/>
            <p:cNvSpPr/>
            <p:nvPr/>
          </p:nvSpPr>
          <p:spPr bwMode="auto">
            <a:xfrm>
              <a:off x="5002213" y="8743950"/>
              <a:ext cx="288925" cy="288925"/>
            </a:xfrm>
            <a:custGeom>
              <a:avLst/>
              <a:gdLst>
                <a:gd name="T0" fmla="*/ 52 w 103"/>
                <a:gd name="T1" fmla="*/ 103 h 103"/>
                <a:gd name="T2" fmla="*/ 0 w 103"/>
                <a:gd name="T3" fmla="*/ 51 h 103"/>
                <a:gd name="T4" fmla="*/ 43 w 103"/>
                <a:gd name="T5" fmla="*/ 1 h 103"/>
                <a:gd name="T6" fmla="*/ 48 w 103"/>
                <a:gd name="T7" fmla="*/ 4 h 103"/>
                <a:gd name="T8" fmla="*/ 45 w 103"/>
                <a:gd name="T9" fmla="*/ 10 h 103"/>
                <a:gd name="T10" fmla="*/ 10 w 103"/>
                <a:gd name="T11" fmla="*/ 51 h 103"/>
                <a:gd name="T12" fmla="*/ 52 w 103"/>
                <a:gd name="T13" fmla="*/ 94 h 103"/>
                <a:gd name="T14" fmla="*/ 93 w 103"/>
                <a:gd name="T15" fmla="*/ 51 h 103"/>
                <a:gd name="T16" fmla="*/ 58 w 103"/>
                <a:gd name="T17" fmla="*/ 10 h 103"/>
                <a:gd name="T18" fmla="*/ 54 w 103"/>
                <a:gd name="T19" fmla="*/ 5 h 103"/>
                <a:gd name="T20" fmla="*/ 59 w 103"/>
                <a:gd name="T21" fmla="*/ 1 h 103"/>
                <a:gd name="T22" fmla="*/ 103 w 103"/>
                <a:gd name="T23" fmla="*/ 51 h 103"/>
                <a:gd name="T24" fmla="*/ 52 w 103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03">
                  <a:moveTo>
                    <a:pt x="52" y="103"/>
                  </a:moveTo>
                  <a:cubicBezTo>
                    <a:pt x="23" y="103"/>
                    <a:pt x="0" y="79"/>
                    <a:pt x="0" y="51"/>
                  </a:cubicBezTo>
                  <a:cubicBezTo>
                    <a:pt x="0" y="30"/>
                    <a:pt x="18" y="5"/>
                    <a:pt x="43" y="1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9" y="7"/>
                    <a:pt x="47" y="9"/>
                    <a:pt x="45" y="10"/>
                  </a:cubicBezTo>
                  <a:cubicBezTo>
                    <a:pt x="24" y="13"/>
                    <a:pt x="10" y="34"/>
                    <a:pt x="10" y="51"/>
                  </a:cubicBezTo>
                  <a:cubicBezTo>
                    <a:pt x="10" y="74"/>
                    <a:pt x="28" y="94"/>
                    <a:pt x="52" y="94"/>
                  </a:cubicBezTo>
                  <a:cubicBezTo>
                    <a:pt x="75" y="94"/>
                    <a:pt x="93" y="74"/>
                    <a:pt x="93" y="51"/>
                  </a:cubicBezTo>
                  <a:cubicBezTo>
                    <a:pt x="93" y="34"/>
                    <a:pt x="81" y="14"/>
                    <a:pt x="58" y="10"/>
                  </a:cubicBezTo>
                  <a:cubicBezTo>
                    <a:pt x="55" y="9"/>
                    <a:pt x="54" y="7"/>
                    <a:pt x="54" y="5"/>
                  </a:cubicBezTo>
                  <a:cubicBezTo>
                    <a:pt x="55" y="2"/>
                    <a:pt x="57" y="0"/>
                    <a:pt x="59" y="1"/>
                  </a:cubicBezTo>
                  <a:cubicBezTo>
                    <a:pt x="88" y="6"/>
                    <a:pt x="103" y="30"/>
                    <a:pt x="103" y="51"/>
                  </a:cubicBezTo>
                  <a:cubicBezTo>
                    <a:pt x="103" y="79"/>
                    <a:pt x="80" y="103"/>
                    <a:pt x="5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4" name="Freeform 426"/>
            <p:cNvSpPr>
              <a:spLocks noEditPoints="1"/>
            </p:cNvSpPr>
            <p:nvPr/>
          </p:nvSpPr>
          <p:spPr bwMode="auto">
            <a:xfrm>
              <a:off x="4972050" y="8191500"/>
              <a:ext cx="106363" cy="109538"/>
            </a:xfrm>
            <a:custGeom>
              <a:avLst/>
              <a:gdLst>
                <a:gd name="T0" fmla="*/ 19 w 38"/>
                <a:gd name="T1" fmla="*/ 39 h 39"/>
                <a:gd name="T2" fmla="*/ 0 w 38"/>
                <a:gd name="T3" fmla="*/ 20 h 39"/>
                <a:gd name="T4" fmla="*/ 19 w 38"/>
                <a:gd name="T5" fmla="*/ 0 h 39"/>
                <a:gd name="T6" fmla="*/ 38 w 38"/>
                <a:gd name="T7" fmla="*/ 20 h 39"/>
                <a:gd name="T8" fmla="*/ 19 w 38"/>
                <a:gd name="T9" fmla="*/ 39 h 39"/>
                <a:gd name="T10" fmla="*/ 19 w 38"/>
                <a:gd name="T11" fmla="*/ 10 h 39"/>
                <a:gd name="T12" fmla="*/ 9 w 38"/>
                <a:gd name="T13" fmla="*/ 20 h 39"/>
                <a:gd name="T14" fmla="*/ 19 w 38"/>
                <a:gd name="T15" fmla="*/ 30 h 39"/>
                <a:gd name="T16" fmla="*/ 28 w 38"/>
                <a:gd name="T17" fmla="*/ 20 h 39"/>
                <a:gd name="T18" fmla="*/ 19 w 38"/>
                <a:gd name="T1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9" y="39"/>
                  </a:move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20"/>
                  </a:cubicBezTo>
                  <a:cubicBezTo>
                    <a:pt x="38" y="30"/>
                    <a:pt x="29" y="39"/>
                    <a:pt x="19" y="39"/>
                  </a:cubicBezTo>
                  <a:close/>
                  <a:moveTo>
                    <a:pt x="19" y="10"/>
                  </a:moveTo>
                  <a:cubicBezTo>
                    <a:pt x="13" y="10"/>
                    <a:pt x="9" y="14"/>
                    <a:pt x="9" y="20"/>
                  </a:cubicBezTo>
                  <a:cubicBezTo>
                    <a:pt x="9" y="25"/>
                    <a:pt x="13" y="30"/>
                    <a:pt x="19" y="30"/>
                  </a:cubicBezTo>
                  <a:cubicBezTo>
                    <a:pt x="24" y="30"/>
                    <a:pt x="28" y="25"/>
                    <a:pt x="28" y="20"/>
                  </a:cubicBezTo>
                  <a:cubicBezTo>
                    <a:pt x="28" y="14"/>
                    <a:pt x="24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5" name="Freeform 428"/>
            <p:cNvSpPr/>
            <p:nvPr/>
          </p:nvSpPr>
          <p:spPr bwMode="auto">
            <a:xfrm>
              <a:off x="4759325" y="8580438"/>
              <a:ext cx="23813" cy="127000"/>
            </a:xfrm>
            <a:custGeom>
              <a:avLst/>
              <a:gdLst>
                <a:gd name="T0" fmla="*/ 5 w 9"/>
                <a:gd name="T1" fmla="*/ 45 h 45"/>
                <a:gd name="T2" fmla="*/ 0 w 9"/>
                <a:gd name="T3" fmla="*/ 40 h 45"/>
                <a:gd name="T4" fmla="*/ 0 w 9"/>
                <a:gd name="T5" fmla="*/ 4 h 45"/>
                <a:gd name="T6" fmla="*/ 5 w 9"/>
                <a:gd name="T7" fmla="*/ 0 h 45"/>
                <a:gd name="T8" fmla="*/ 9 w 9"/>
                <a:gd name="T9" fmla="*/ 4 h 45"/>
                <a:gd name="T10" fmla="*/ 9 w 9"/>
                <a:gd name="T11" fmla="*/ 40 h 45"/>
                <a:gd name="T12" fmla="*/ 5 w 9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5">
                  <a:moveTo>
                    <a:pt x="5" y="45"/>
                  </a:moveTo>
                  <a:cubicBezTo>
                    <a:pt x="2" y="45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2"/>
                    <a:pt x="7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6" name="Freeform 429"/>
            <p:cNvSpPr>
              <a:spLocks noEditPoints="1"/>
            </p:cNvSpPr>
            <p:nvPr/>
          </p:nvSpPr>
          <p:spPr bwMode="auto">
            <a:xfrm>
              <a:off x="4668838" y="8521700"/>
              <a:ext cx="204788" cy="84137"/>
            </a:xfrm>
            <a:custGeom>
              <a:avLst/>
              <a:gdLst>
                <a:gd name="T0" fmla="*/ 61 w 73"/>
                <a:gd name="T1" fmla="*/ 30 h 30"/>
                <a:gd name="T2" fmla="*/ 12 w 73"/>
                <a:gd name="T3" fmla="*/ 30 h 30"/>
                <a:gd name="T4" fmla="*/ 0 w 73"/>
                <a:gd name="T5" fmla="*/ 18 h 30"/>
                <a:gd name="T6" fmla="*/ 12 w 73"/>
                <a:gd name="T7" fmla="*/ 0 h 30"/>
                <a:gd name="T8" fmla="*/ 13 w 73"/>
                <a:gd name="T9" fmla="*/ 0 h 30"/>
                <a:gd name="T10" fmla="*/ 61 w 73"/>
                <a:gd name="T11" fmla="*/ 5 h 30"/>
                <a:gd name="T12" fmla="*/ 73 w 73"/>
                <a:gd name="T13" fmla="*/ 18 h 30"/>
                <a:gd name="T14" fmla="*/ 61 w 73"/>
                <a:gd name="T15" fmla="*/ 30 h 30"/>
                <a:gd name="T16" fmla="*/ 12 w 73"/>
                <a:gd name="T17" fmla="*/ 9 h 30"/>
                <a:gd name="T18" fmla="*/ 9 w 73"/>
                <a:gd name="T19" fmla="*/ 18 h 30"/>
                <a:gd name="T20" fmla="*/ 12 w 73"/>
                <a:gd name="T21" fmla="*/ 21 h 30"/>
                <a:gd name="T22" fmla="*/ 61 w 73"/>
                <a:gd name="T23" fmla="*/ 21 h 30"/>
                <a:gd name="T24" fmla="*/ 64 w 73"/>
                <a:gd name="T25" fmla="*/ 18 h 30"/>
                <a:gd name="T26" fmla="*/ 61 w 73"/>
                <a:gd name="T27" fmla="*/ 14 h 30"/>
                <a:gd name="T28" fmla="*/ 61 w 73"/>
                <a:gd name="T29" fmla="*/ 14 h 30"/>
                <a:gd name="T30" fmla="*/ 12 w 73"/>
                <a:gd name="T31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30">
                  <a:moveTo>
                    <a:pt x="61" y="30"/>
                  </a:moveTo>
                  <a:cubicBezTo>
                    <a:pt x="12" y="30"/>
                    <a:pt x="12" y="30"/>
                    <a:pt x="12" y="30"/>
                  </a:cubicBezTo>
                  <a:cubicBezTo>
                    <a:pt x="5" y="30"/>
                    <a:pt x="0" y="24"/>
                    <a:pt x="0" y="18"/>
                  </a:cubicBezTo>
                  <a:cubicBezTo>
                    <a:pt x="0" y="9"/>
                    <a:pt x="4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8" y="5"/>
                    <a:pt x="73" y="11"/>
                    <a:pt x="73" y="18"/>
                  </a:cubicBezTo>
                  <a:cubicBezTo>
                    <a:pt x="73" y="24"/>
                    <a:pt x="68" y="30"/>
                    <a:pt x="61" y="30"/>
                  </a:cubicBezTo>
                  <a:close/>
                  <a:moveTo>
                    <a:pt x="12" y="9"/>
                  </a:moveTo>
                  <a:cubicBezTo>
                    <a:pt x="10" y="10"/>
                    <a:pt x="9" y="14"/>
                    <a:pt x="9" y="18"/>
                  </a:cubicBezTo>
                  <a:cubicBezTo>
                    <a:pt x="9" y="19"/>
                    <a:pt x="11" y="21"/>
                    <a:pt x="12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3" y="21"/>
                    <a:pt x="64" y="19"/>
                    <a:pt x="64" y="18"/>
                  </a:cubicBezTo>
                  <a:cubicBezTo>
                    <a:pt x="64" y="16"/>
                    <a:pt x="63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7" name="Freeform 430"/>
            <p:cNvSpPr>
              <a:spLocks noEditPoints="1"/>
            </p:cNvSpPr>
            <p:nvPr/>
          </p:nvSpPr>
          <p:spPr bwMode="auto">
            <a:xfrm>
              <a:off x="5035550" y="8232775"/>
              <a:ext cx="284163" cy="682625"/>
            </a:xfrm>
            <a:custGeom>
              <a:avLst/>
              <a:gdLst>
                <a:gd name="T0" fmla="*/ 39 w 101"/>
                <a:gd name="T1" fmla="*/ 243 h 243"/>
                <a:gd name="T2" fmla="*/ 27 w 101"/>
                <a:gd name="T3" fmla="*/ 231 h 243"/>
                <a:gd name="T4" fmla="*/ 27 w 101"/>
                <a:gd name="T5" fmla="*/ 117 h 243"/>
                <a:gd name="T6" fmla="*/ 66 w 101"/>
                <a:gd name="T7" fmla="*/ 59 h 243"/>
                <a:gd name="T8" fmla="*/ 72 w 101"/>
                <a:gd name="T9" fmla="*/ 56 h 243"/>
                <a:gd name="T10" fmla="*/ 6 w 101"/>
                <a:gd name="T11" fmla="*/ 22 h 243"/>
                <a:gd name="T12" fmla="*/ 1 w 101"/>
                <a:gd name="T13" fmla="*/ 19 h 243"/>
                <a:gd name="T14" fmla="*/ 0 w 101"/>
                <a:gd name="T15" fmla="*/ 15 h 243"/>
                <a:gd name="T16" fmla="*/ 2 w 101"/>
                <a:gd name="T17" fmla="*/ 12 h 243"/>
                <a:gd name="T18" fmla="*/ 5 w 101"/>
                <a:gd name="T19" fmla="*/ 5 h 243"/>
                <a:gd name="T20" fmla="*/ 5 w 101"/>
                <a:gd name="T21" fmla="*/ 4 h 243"/>
                <a:gd name="T22" fmla="*/ 7 w 101"/>
                <a:gd name="T23" fmla="*/ 1 h 243"/>
                <a:gd name="T24" fmla="*/ 10 w 101"/>
                <a:gd name="T25" fmla="*/ 0 h 243"/>
                <a:gd name="T26" fmla="*/ 14 w 101"/>
                <a:gd name="T27" fmla="*/ 0 h 243"/>
                <a:gd name="T28" fmla="*/ 55 w 101"/>
                <a:gd name="T29" fmla="*/ 18 h 243"/>
                <a:gd name="T30" fmla="*/ 55 w 101"/>
                <a:gd name="T31" fmla="*/ 18 h 243"/>
                <a:gd name="T32" fmla="*/ 97 w 101"/>
                <a:gd name="T33" fmla="*/ 62 h 243"/>
                <a:gd name="T34" fmla="*/ 96 w 101"/>
                <a:gd name="T35" fmla="*/ 63 h 243"/>
                <a:gd name="T36" fmla="*/ 78 w 101"/>
                <a:gd name="T37" fmla="*/ 80 h 243"/>
                <a:gd name="T38" fmla="*/ 51 w 101"/>
                <a:gd name="T39" fmla="*/ 117 h 243"/>
                <a:gd name="T40" fmla="*/ 51 w 101"/>
                <a:gd name="T41" fmla="*/ 231 h 243"/>
                <a:gd name="T42" fmla="*/ 39 w 101"/>
                <a:gd name="T43" fmla="*/ 243 h 243"/>
                <a:gd name="T44" fmla="*/ 12 w 101"/>
                <a:gd name="T45" fmla="*/ 14 h 243"/>
                <a:gd name="T46" fmla="*/ 83 w 101"/>
                <a:gd name="T47" fmla="*/ 57 h 243"/>
                <a:gd name="T48" fmla="*/ 82 w 101"/>
                <a:gd name="T49" fmla="*/ 59 h 243"/>
                <a:gd name="T50" fmla="*/ 70 w 101"/>
                <a:gd name="T51" fmla="*/ 68 h 243"/>
                <a:gd name="T52" fmla="*/ 37 w 101"/>
                <a:gd name="T53" fmla="*/ 117 h 243"/>
                <a:gd name="T54" fmla="*/ 37 w 101"/>
                <a:gd name="T55" fmla="*/ 231 h 243"/>
                <a:gd name="T56" fmla="*/ 39 w 101"/>
                <a:gd name="T57" fmla="*/ 234 h 243"/>
                <a:gd name="T58" fmla="*/ 42 w 101"/>
                <a:gd name="T59" fmla="*/ 231 h 243"/>
                <a:gd name="T60" fmla="*/ 42 w 101"/>
                <a:gd name="T61" fmla="*/ 117 h 243"/>
                <a:gd name="T62" fmla="*/ 73 w 101"/>
                <a:gd name="T63" fmla="*/ 72 h 243"/>
                <a:gd name="T64" fmla="*/ 88 w 101"/>
                <a:gd name="T65" fmla="*/ 60 h 243"/>
                <a:gd name="T66" fmla="*/ 51 w 101"/>
                <a:gd name="T67" fmla="*/ 26 h 243"/>
                <a:gd name="T68" fmla="*/ 51 w 101"/>
                <a:gd name="T69" fmla="*/ 26 h 243"/>
                <a:gd name="T70" fmla="*/ 14 w 101"/>
                <a:gd name="T71" fmla="*/ 10 h 243"/>
                <a:gd name="T72" fmla="*/ 12 w 101"/>
                <a:gd name="T73" fmla="*/ 14 h 243"/>
                <a:gd name="T74" fmla="*/ 74 w 101"/>
                <a:gd name="T75" fmla="*/ 58 h 243"/>
                <a:gd name="T76" fmla="*/ 74 w 101"/>
                <a:gd name="T77" fmla="*/ 5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243">
                  <a:moveTo>
                    <a:pt x="39" y="243"/>
                  </a:moveTo>
                  <a:cubicBezTo>
                    <a:pt x="33" y="243"/>
                    <a:pt x="27" y="238"/>
                    <a:pt x="27" y="231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80"/>
                    <a:pt x="51" y="67"/>
                    <a:pt x="66" y="59"/>
                  </a:cubicBezTo>
                  <a:cubicBezTo>
                    <a:pt x="67" y="59"/>
                    <a:pt x="70" y="57"/>
                    <a:pt x="72" y="56"/>
                  </a:cubicBezTo>
                  <a:cubicBezTo>
                    <a:pt x="66" y="50"/>
                    <a:pt x="42" y="35"/>
                    <a:pt x="6" y="22"/>
                  </a:cubicBezTo>
                  <a:cubicBezTo>
                    <a:pt x="4" y="21"/>
                    <a:pt x="2" y="20"/>
                    <a:pt x="1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0" y="14"/>
                    <a:pt x="1" y="13"/>
                    <a:pt x="2" y="12"/>
                  </a:cubicBezTo>
                  <a:cubicBezTo>
                    <a:pt x="4" y="10"/>
                    <a:pt x="5" y="8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8" y="2"/>
                    <a:pt x="36" y="9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88" y="34"/>
                    <a:pt x="101" y="47"/>
                    <a:pt x="97" y="62"/>
                  </a:cubicBezTo>
                  <a:cubicBezTo>
                    <a:pt x="97" y="62"/>
                    <a:pt x="97" y="63"/>
                    <a:pt x="96" y="63"/>
                  </a:cubicBezTo>
                  <a:cubicBezTo>
                    <a:pt x="93" y="71"/>
                    <a:pt x="85" y="76"/>
                    <a:pt x="78" y="80"/>
                  </a:cubicBezTo>
                  <a:cubicBezTo>
                    <a:pt x="64" y="87"/>
                    <a:pt x="51" y="94"/>
                    <a:pt x="51" y="117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1" y="238"/>
                    <a:pt x="46" y="243"/>
                    <a:pt x="39" y="243"/>
                  </a:cubicBezTo>
                  <a:close/>
                  <a:moveTo>
                    <a:pt x="12" y="14"/>
                  </a:moveTo>
                  <a:cubicBezTo>
                    <a:pt x="40" y="25"/>
                    <a:pt x="82" y="45"/>
                    <a:pt x="83" y="57"/>
                  </a:cubicBezTo>
                  <a:cubicBezTo>
                    <a:pt x="83" y="58"/>
                    <a:pt x="83" y="59"/>
                    <a:pt x="82" y="59"/>
                  </a:cubicBezTo>
                  <a:cubicBezTo>
                    <a:pt x="80" y="62"/>
                    <a:pt x="76" y="64"/>
                    <a:pt x="70" y="68"/>
                  </a:cubicBezTo>
                  <a:cubicBezTo>
                    <a:pt x="56" y="75"/>
                    <a:pt x="37" y="86"/>
                    <a:pt x="37" y="117"/>
                  </a:cubicBezTo>
                  <a:cubicBezTo>
                    <a:pt x="37" y="231"/>
                    <a:pt x="37" y="231"/>
                    <a:pt x="37" y="231"/>
                  </a:cubicBezTo>
                  <a:cubicBezTo>
                    <a:pt x="37" y="232"/>
                    <a:pt x="38" y="234"/>
                    <a:pt x="39" y="234"/>
                  </a:cubicBezTo>
                  <a:cubicBezTo>
                    <a:pt x="41" y="234"/>
                    <a:pt x="42" y="232"/>
                    <a:pt x="42" y="231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2" y="88"/>
                    <a:pt x="59" y="79"/>
                    <a:pt x="73" y="72"/>
                  </a:cubicBezTo>
                  <a:cubicBezTo>
                    <a:pt x="80" y="68"/>
                    <a:pt x="86" y="65"/>
                    <a:pt x="88" y="60"/>
                  </a:cubicBezTo>
                  <a:cubicBezTo>
                    <a:pt x="90" y="50"/>
                    <a:pt x="78" y="39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36" y="19"/>
                    <a:pt x="20" y="12"/>
                    <a:pt x="14" y="10"/>
                  </a:cubicBezTo>
                  <a:cubicBezTo>
                    <a:pt x="13" y="12"/>
                    <a:pt x="13" y="13"/>
                    <a:pt x="12" y="14"/>
                  </a:cubicBezTo>
                  <a:close/>
                  <a:moveTo>
                    <a:pt x="74" y="58"/>
                  </a:moveTo>
                  <a:cubicBezTo>
                    <a:pt x="74" y="58"/>
                    <a:pt x="74" y="58"/>
                    <a:pt x="7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8" name="Freeform 431"/>
            <p:cNvSpPr/>
            <p:nvPr/>
          </p:nvSpPr>
          <p:spPr bwMode="auto">
            <a:xfrm>
              <a:off x="5081588" y="8820150"/>
              <a:ext cx="131763" cy="131762"/>
            </a:xfrm>
            <a:custGeom>
              <a:avLst/>
              <a:gdLst>
                <a:gd name="T0" fmla="*/ 24 w 47"/>
                <a:gd name="T1" fmla="*/ 47 h 47"/>
                <a:gd name="T2" fmla="*/ 0 w 47"/>
                <a:gd name="T3" fmla="*/ 23 h 47"/>
                <a:gd name="T4" fmla="*/ 14 w 47"/>
                <a:gd name="T5" fmla="*/ 2 h 47"/>
                <a:gd name="T6" fmla="*/ 20 w 47"/>
                <a:gd name="T7" fmla="*/ 4 h 47"/>
                <a:gd name="T8" fmla="*/ 18 w 47"/>
                <a:gd name="T9" fmla="*/ 10 h 47"/>
                <a:gd name="T10" fmla="*/ 9 w 47"/>
                <a:gd name="T11" fmla="*/ 23 h 47"/>
                <a:gd name="T12" fmla="*/ 24 w 47"/>
                <a:gd name="T13" fmla="*/ 38 h 47"/>
                <a:gd name="T14" fmla="*/ 38 w 47"/>
                <a:gd name="T15" fmla="*/ 23 h 47"/>
                <a:gd name="T16" fmla="*/ 29 w 47"/>
                <a:gd name="T17" fmla="*/ 10 h 47"/>
                <a:gd name="T18" fmla="*/ 26 w 47"/>
                <a:gd name="T19" fmla="*/ 4 h 47"/>
                <a:gd name="T20" fmla="*/ 32 w 47"/>
                <a:gd name="T21" fmla="*/ 1 h 47"/>
                <a:gd name="T22" fmla="*/ 47 w 47"/>
                <a:gd name="T23" fmla="*/ 23 h 47"/>
                <a:gd name="T24" fmla="*/ 24 w 47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4"/>
                    <a:pt x="5" y="5"/>
                    <a:pt x="14" y="2"/>
                  </a:cubicBezTo>
                  <a:cubicBezTo>
                    <a:pt x="16" y="0"/>
                    <a:pt x="19" y="2"/>
                    <a:pt x="20" y="4"/>
                  </a:cubicBezTo>
                  <a:cubicBezTo>
                    <a:pt x="21" y="6"/>
                    <a:pt x="20" y="9"/>
                    <a:pt x="18" y="10"/>
                  </a:cubicBezTo>
                  <a:cubicBezTo>
                    <a:pt x="12" y="12"/>
                    <a:pt x="9" y="18"/>
                    <a:pt x="9" y="23"/>
                  </a:cubicBezTo>
                  <a:cubicBezTo>
                    <a:pt x="9" y="31"/>
                    <a:pt x="15" y="38"/>
                    <a:pt x="24" y="38"/>
                  </a:cubicBezTo>
                  <a:cubicBezTo>
                    <a:pt x="32" y="38"/>
                    <a:pt x="38" y="31"/>
                    <a:pt x="38" y="23"/>
                  </a:cubicBezTo>
                  <a:cubicBezTo>
                    <a:pt x="38" y="17"/>
                    <a:pt x="35" y="12"/>
                    <a:pt x="29" y="10"/>
                  </a:cubicBezTo>
                  <a:cubicBezTo>
                    <a:pt x="27" y="9"/>
                    <a:pt x="25" y="6"/>
                    <a:pt x="26" y="4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41" y="5"/>
                    <a:pt x="47" y="14"/>
                    <a:pt x="47" y="23"/>
                  </a:cubicBezTo>
                  <a:cubicBezTo>
                    <a:pt x="47" y="36"/>
                    <a:pt x="37" y="47"/>
                    <a:pt x="2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59" name="Freeform 432"/>
          <p:cNvSpPr>
            <a:spLocks noEditPoints="1"/>
          </p:cNvSpPr>
          <p:nvPr/>
        </p:nvSpPr>
        <p:spPr bwMode="auto">
          <a:xfrm>
            <a:off x="306755" y="2696527"/>
            <a:ext cx="648322" cy="64751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60" name="组合 559"/>
          <p:cNvGrpSpPr/>
          <p:nvPr/>
        </p:nvGrpSpPr>
        <p:grpSpPr>
          <a:xfrm>
            <a:off x="1284052" y="2763927"/>
            <a:ext cx="450937" cy="454147"/>
            <a:chOff x="6164263" y="8193088"/>
            <a:chExt cx="892175" cy="898525"/>
          </a:xfrm>
          <a:solidFill>
            <a:srgbClr val="FC621E"/>
          </a:solidFill>
        </p:grpSpPr>
        <p:sp>
          <p:nvSpPr>
            <p:cNvPr id="561" name="Freeform 433"/>
            <p:cNvSpPr>
              <a:spLocks noEditPoints="1"/>
            </p:cNvSpPr>
            <p:nvPr/>
          </p:nvSpPr>
          <p:spPr bwMode="auto">
            <a:xfrm>
              <a:off x="6230938" y="8320088"/>
              <a:ext cx="755650" cy="771525"/>
            </a:xfrm>
            <a:custGeom>
              <a:avLst/>
              <a:gdLst>
                <a:gd name="T0" fmla="*/ 241 w 269"/>
                <a:gd name="T1" fmla="*/ 275 h 275"/>
                <a:gd name="T2" fmla="*/ 29 w 269"/>
                <a:gd name="T3" fmla="*/ 275 h 275"/>
                <a:gd name="T4" fmla="*/ 0 w 269"/>
                <a:gd name="T5" fmla="*/ 247 h 275"/>
                <a:gd name="T6" fmla="*/ 0 w 269"/>
                <a:gd name="T7" fmla="*/ 28 h 275"/>
                <a:gd name="T8" fmla="*/ 29 w 269"/>
                <a:gd name="T9" fmla="*/ 0 h 275"/>
                <a:gd name="T10" fmla="*/ 241 w 269"/>
                <a:gd name="T11" fmla="*/ 0 h 275"/>
                <a:gd name="T12" fmla="*/ 269 w 269"/>
                <a:gd name="T13" fmla="*/ 28 h 275"/>
                <a:gd name="T14" fmla="*/ 269 w 269"/>
                <a:gd name="T15" fmla="*/ 247 h 275"/>
                <a:gd name="T16" fmla="*/ 241 w 269"/>
                <a:gd name="T17" fmla="*/ 275 h 275"/>
                <a:gd name="T18" fmla="*/ 29 w 269"/>
                <a:gd name="T19" fmla="*/ 9 h 275"/>
                <a:gd name="T20" fmla="*/ 10 w 269"/>
                <a:gd name="T21" fmla="*/ 28 h 275"/>
                <a:gd name="T22" fmla="*/ 10 w 269"/>
                <a:gd name="T23" fmla="*/ 247 h 275"/>
                <a:gd name="T24" fmla="*/ 29 w 269"/>
                <a:gd name="T25" fmla="*/ 266 h 275"/>
                <a:gd name="T26" fmla="*/ 241 w 269"/>
                <a:gd name="T27" fmla="*/ 266 h 275"/>
                <a:gd name="T28" fmla="*/ 260 w 269"/>
                <a:gd name="T29" fmla="*/ 247 h 275"/>
                <a:gd name="T30" fmla="*/ 260 w 269"/>
                <a:gd name="T31" fmla="*/ 28 h 275"/>
                <a:gd name="T32" fmla="*/ 241 w 269"/>
                <a:gd name="T33" fmla="*/ 9 h 275"/>
                <a:gd name="T34" fmla="*/ 29 w 269"/>
                <a:gd name="T35" fmla="*/ 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275">
                  <a:moveTo>
                    <a:pt x="241" y="275"/>
                  </a:moveTo>
                  <a:cubicBezTo>
                    <a:pt x="29" y="275"/>
                    <a:pt x="29" y="275"/>
                    <a:pt x="29" y="275"/>
                  </a:cubicBezTo>
                  <a:cubicBezTo>
                    <a:pt x="13" y="275"/>
                    <a:pt x="0" y="262"/>
                    <a:pt x="0" y="2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56" y="0"/>
                    <a:pt x="269" y="13"/>
                    <a:pt x="269" y="28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62"/>
                    <a:pt x="256" y="275"/>
                    <a:pt x="241" y="275"/>
                  </a:cubicBezTo>
                  <a:close/>
                  <a:moveTo>
                    <a:pt x="29" y="9"/>
                  </a:moveTo>
                  <a:cubicBezTo>
                    <a:pt x="18" y="9"/>
                    <a:pt x="10" y="18"/>
                    <a:pt x="10" y="28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10" y="257"/>
                    <a:pt x="18" y="266"/>
                    <a:pt x="29" y="266"/>
                  </a:cubicBezTo>
                  <a:cubicBezTo>
                    <a:pt x="241" y="266"/>
                    <a:pt x="241" y="266"/>
                    <a:pt x="241" y="266"/>
                  </a:cubicBezTo>
                  <a:cubicBezTo>
                    <a:pt x="251" y="266"/>
                    <a:pt x="260" y="257"/>
                    <a:pt x="260" y="247"/>
                  </a:cubicBezTo>
                  <a:cubicBezTo>
                    <a:pt x="260" y="28"/>
                    <a:pt x="260" y="28"/>
                    <a:pt x="260" y="28"/>
                  </a:cubicBezTo>
                  <a:cubicBezTo>
                    <a:pt x="260" y="18"/>
                    <a:pt x="251" y="9"/>
                    <a:pt x="24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2" name="Freeform 434"/>
            <p:cNvSpPr/>
            <p:nvPr/>
          </p:nvSpPr>
          <p:spPr bwMode="auto">
            <a:xfrm>
              <a:off x="6442075" y="8224838"/>
              <a:ext cx="336550" cy="120650"/>
            </a:xfrm>
            <a:custGeom>
              <a:avLst/>
              <a:gdLst>
                <a:gd name="T0" fmla="*/ 115 w 120"/>
                <a:gd name="T1" fmla="*/ 43 h 43"/>
                <a:gd name="T2" fmla="*/ 4 w 120"/>
                <a:gd name="T3" fmla="*/ 43 h 43"/>
                <a:gd name="T4" fmla="*/ 0 w 120"/>
                <a:gd name="T5" fmla="*/ 38 h 43"/>
                <a:gd name="T6" fmla="*/ 0 w 120"/>
                <a:gd name="T7" fmla="*/ 22 h 43"/>
                <a:gd name="T8" fmla="*/ 22 w 120"/>
                <a:gd name="T9" fmla="*/ 0 h 43"/>
                <a:gd name="T10" fmla="*/ 26 w 120"/>
                <a:gd name="T11" fmla="*/ 4 h 43"/>
                <a:gd name="T12" fmla="*/ 22 w 120"/>
                <a:gd name="T13" fmla="*/ 9 h 43"/>
                <a:gd name="T14" fmla="*/ 9 w 120"/>
                <a:gd name="T15" fmla="*/ 22 h 43"/>
                <a:gd name="T16" fmla="*/ 9 w 120"/>
                <a:gd name="T17" fmla="*/ 34 h 43"/>
                <a:gd name="T18" fmla="*/ 111 w 120"/>
                <a:gd name="T19" fmla="*/ 34 h 43"/>
                <a:gd name="T20" fmla="*/ 111 w 120"/>
                <a:gd name="T21" fmla="*/ 22 h 43"/>
                <a:gd name="T22" fmla="*/ 98 w 120"/>
                <a:gd name="T23" fmla="*/ 9 h 43"/>
                <a:gd name="T24" fmla="*/ 93 w 120"/>
                <a:gd name="T25" fmla="*/ 4 h 43"/>
                <a:gd name="T26" fmla="*/ 98 w 120"/>
                <a:gd name="T27" fmla="*/ 0 h 43"/>
                <a:gd name="T28" fmla="*/ 120 w 120"/>
                <a:gd name="T29" fmla="*/ 22 h 43"/>
                <a:gd name="T30" fmla="*/ 120 w 120"/>
                <a:gd name="T31" fmla="*/ 38 h 43"/>
                <a:gd name="T32" fmla="*/ 115 w 120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43">
                  <a:moveTo>
                    <a:pt x="115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2" y="43"/>
                    <a:pt x="0" y="41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7"/>
                    <a:pt x="24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15"/>
                    <a:pt x="105" y="9"/>
                    <a:pt x="98" y="9"/>
                  </a:cubicBezTo>
                  <a:cubicBezTo>
                    <a:pt x="95" y="9"/>
                    <a:pt x="93" y="7"/>
                    <a:pt x="93" y="4"/>
                  </a:cubicBezTo>
                  <a:cubicBezTo>
                    <a:pt x="93" y="2"/>
                    <a:pt x="95" y="0"/>
                    <a:pt x="98" y="0"/>
                  </a:cubicBezTo>
                  <a:cubicBezTo>
                    <a:pt x="110" y="0"/>
                    <a:pt x="120" y="10"/>
                    <a:pt x="120" y="2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20" y="41"/>
                    <a:pt x="118" y="43"/>
                    <a:pt x="11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3" name="Freeform 435"/>
            <p:cNvSpPr/>
            <p:nvPr/>
          </p:nvSpPr>
          <p:spPr bwMode="auto">
            <a:xfrm>
              <a:off x="6303963" y="8758238"/>
              <a:ext cx="611188" cy="333375"/>
            </a:xfrm>
            <a:custGeom>
              <a:avLst/>
              <a:gdLst>
                <a:gd name="T0" fmla="*/ 213 w 218"/>
                <a:gd name="T1" fmla="*/ 119 h 119"/>
                <a:gd name="T2" fmla="*/ 208 w 218"/>
                <a:gd name="T3" fmla="*/ 115 h 119"/>
                <a:gd name="T4" fmla="*/ 208 w 218"/>
                <a:gd name="T5" fmla="*/ 32 h 119"/>
                <a:gd name="T6" fmla="*/ 186 w 218"/>
                <a:gd name="T7" fmla="*/ 9 h 119"/>
                <a:gd name="T8" fmla="*/ 32 w 218"/>
                <a:gd name="T9" fmla="*/ 9 h 119"/>
                <a:gd name="T10" fmla="*/ 9 w 218"/>
                <a:gd name="T11" fmla="*/ 32 h 119"/>
                <a:gd name="T12" fmla="*/ 9 w 218"/>
                <a:gd name="T13" fmla="*/ 115 h 119"/>
                <a:gd name="T14" fmla="*/ 5 w 218"/>
                <a:gd name="T15" fmla="*/ 119 h 119"/>
                <a:gd name="T16" fmla="*/ 0 w 218"/>
                <a:gd name="T17" fmla="*/ 115 h 119"/>
                <a:gd name="T18" fmla="*/ 0 w 218"/>
                <a:gd name="T19" fmla="*/ 32 h 119"/>
                <a:gd name="T20" fmla="*/ 32 w 218"/>
                <a:gd name="T21" fmla="*/ 0 h 119"/>
                <a:gd name="T22" fmla="*/ 186 w 218"/>
                <a:gd name="T23" fmla="*/ 0 h 119"/>
                <a:gd name="T24" fmla="*/ 218 w 218"/>
                <a:gd name="T25" fmla="*/ 32 h 119"/>
                <a:gd name="T26" fmla="*/ 218 w 218"/>
                <a:gd name="T27" fmla="*/ 115 h 119"/>
                <a:gd name="T28" fmla="*/ 213 w 218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119">
                  <a:moveTo>
                    <a:pt x="213" y="119"/>
                  </a:moveTo>
                  <a:cubicBezTo>
                    <a:pt x="210" y="119"/>
                    <a:pt x="208" y="117"/>
                    <a:pt x="208" y="115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08" y="20"/>
                    <a:pt x="198" y="9"/>
                    <a:pt x="186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9" y="9"/>
                    <a:pt x="9" y="20"/>
                    <a:pt x="9" y="32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7"/>
                    <a:pt x="7" y="119"/>
                    <a:pt x="5" y="119"/>
                  </a:cubicBezTo>
                  <a:cubicBezTo>
                    <a:pt x="2" y="119"/>
                    <a:pt x="0" y="117"/>
                    <a:pt x="0" y="11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03" y="0"/>
                    <a:pt x="218" y="15"/>
                    <a:pt x="218" y="32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8" y="117"/>
                    <a:pt x="215" y="119"/>
                    <a:pt x="213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4" name="Freeform 436"/>
            <p:cNvSpPr>
              <a:spLocks noEditPoints="1"/>
            </p:cNvSpPr>
            <p:nvPr/>
          </p:nvSpPr>
          <p:spPr bwMode="auto">
            <a:xfrm>
              <a:off x="6515100" y="8864600"/>
              <a:ext cx="190500" cy="134937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9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68 w 68"/>
                <a:gd name="T13" fmla="*/ 19 h 48"/>
                <a:gd name="T14" fmla="*/ 35 w 68"/>
                <a:gd name="T15" fmla="*/ 48 h 48"/>
                <a:gd name="T16" fmla="*/ 34 w 68"/>
                <a:gd name="T17" fmla="*/ 48 h 48"/>
                <a:gd name="T18" fmla="*/ 20 w 68"/>
                <a:gd name="T19" fmla="*/ 9 h 48"/>
                <a:gd name="T20" fmla="*/ 9 w 68"/>
                <a:gd name="T21" fmla="*/ 19 h 48"/>
                <a:gd name="T22" fmla="*/ 34 w 68"/>
                <a:gd name="T23" fmla="*/ 39 h 48"/>
                <a:gd name="T24" fmla="*/ 58 w 68"/>
                <a:gd name="T25" fmla="*/ 19 h 48"/>
                <a:gd name="T26" fmla="*/ 48 w 68"/>
                <a:gd name="T27" fmla="*/ 9 h 48"/>
                <a:gd name="T28" fmla="*/ 38 w 68"/>
                <a:gd name="T29" fmla="*/ 15 h 48"/>
                <a:gd name="T30" fmla="*/ 34 w 68"/>
                <a:gd name="T31" fmla="*/ 18 h 48"/>
                <a:gd name="T32" fmla="*/ 34 w 68"/>
                <a:gd name="T33" fmla="*/ 18 h 48"/>
                <a:gd name="T34" fmla="*/ 30 w 68"/>
                <a:gd name="T35" fmla="*/ 15 h 48"/>
                <a:gd name="T36" fmla="*/ 20 w 68"/>
                <a:gd name="T37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6"/>
                    <a:pt x="0" y="34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9" y="0"/>
                    <a:pt x="68" y="8"/>
                    <a:pt x="68" y="19"/>
                  </a:cubicBezTo>
                  <a:cubicBezTo>
                    <a:pt x="68" y="35"/>
                    <a:pt x="39" y="47"/>
                    <a:pt x="35" y="48"/>
                  </a:cubicBezTo>
                  <a:cubicBezTo>
                    <a:pt x="35" y="48"/>
                    <a:pt x="34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9"/>
                  </a:cubicBezTo>
                  <a:cubicBezTo>
                    <a:pt x="9" y="25"/>
                    <a:pt x="23" y="34"/>
                    <a:pt x="34" y="39"/>
                  </a:cubicBezTo>
                  <a:cubicBezTo>
                    <a:pt x="43" y="35"/>
                    <a:pt x="58" y="26"/>
                    <a:pt x="58" y="19"/>
                  </a:cubicBezTo>
                  <a:cubicBezTo>
                    <a:pt x="58" y="13"/>
                    <a:pt x="54" y="9"/>
                    <a:pt x="48" y="9"/>
                  </a:cubicBezTo>
                  <a:cubicBezTo>
                    <a:pt x="43" y="9"/>
                    <a:pt x="40" y="12"/>
                    <a:pt x="38" y="15"/>
                  </a:cubicBezTo>
                  <a:cubicBezTo>
                    <a:pt x="37" y="17"/>
                    <a:pt x="36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8"/>
                    <a:pt x="30" y="17"/>
                    <a:pt x="30" y="15"/>
                  </a:cubicBezTo>
                  <a:cubicBezTo>
                    <a:pt x="28" y="12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5" name="Freeform 437"/>
            <p:cNvSpPr/>
            <p:nvPr/>
          </p:nvSpPr>
          <p:spPr bwMode="auto">
            <a:xfrm>
              <a:off x="6164263" y="8542338"/>
              <a:ext cx="95250" cy="457200"/>
            </a:xfrm>
            <a:custGeom>
              <a:avLst/>
              <a:gdLst>
                <a:gd name="T0" fmla="*/ 29 w 34"/>
                <a:gd name="T1" fmla="*/ 163 h 163"/>
                <a:gd name="T2" fmla="*/ 11 w 34"/>
                <a:gd name="T3" fmla="*/ 163 h 163"/>
                <a:gd name="T4" fmla="*/ 4 w 34"/>
                <a:gd name="T5" fmla="*/ 160 h 163"/>
                <a:gd name="T6" fmla="*/ 0 w 34"/>
                <a:gd name="T7" fmla="*/ 143 h 163"/>
                <a:gd name="T8" fmla="*/ 9 w 34"/>
                <a:gd name="T9" fmla="*/ 14 h 163"/>
                <a:gd name="T10" fmla="*/ 19 w 34"/>
                <a:gd name="T11" fmla="*/ 0 h 163"/>
                <a:gd name="T12" fmla="*/ 29 w 34"/>
                <a:gd name="T13" fmla="*/ 0 h 163"/>
                <a:gd name="T14" fmla="*/ 34 w 34"/>
                <a:gd name="T15" fmla="*/ 5 h 163"/>
                <a:gd name="T16" fmla="*/ 29 w 34"/>
                <a:gd name="T17" fmla="*/ 10 h 163"/>
                <a:gd name="T18" fmla="*/ 20 w 34"/>
                <a:gd name="T19" fmla="*/ 10 h 163"/>
                <a:gd name="T20" fmla="*/ 18 w 34"/>
                <a:gd name="T21" fmla="*/ 14 h 163"/>
                <a:gd name="T22" fmla="*/ 9 w 34"/>
                <a:gd name="T23" fmla="*/ 144 h 163"/>
                <a:gd name="T24" fmla="*/ 11 w 34"/>
                <a:gd name="T25" fmla="*/ 154 h 163"/>
                <a:gd name="T26" fmla="*/ 29 w 34"/>
                <a:gd name="T27" fmla="*/ 154 h 163"/>
                <a:gd name="T28" fmla="*/ 34 w 34"/>
                <a:gd name="T29" fmla="*/ 159 h 163"/>
                <a:gd name="T30" fmla="*/ 29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9" y="163"/>
                  </a:moveTo>
                  <a:cubicBezTo>
                    <a:pt x="11" y="163"/>
                    <a:pt x="11" y="163"/>
                    <a:pt x="11" y="163"/>
                  </a:cubicBezTo>
                  <a:cubicBezTo>
                    <a:pt x="8" y="163"/>
                    <a:pt x="6" y="162"/>
                    <a:pt x="4" y="160"/>
                  </a:cubicBezTo>
                  <a:cubicBezTo>
                    <a:pt x="1" y="157"/>
                    <a:pt x="0" y="151"/>
                    <a:pt x="0" y="14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14" y="0"/>
                    <a:pt x="1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8"/>
                    <a:pt x="32" y="10"/>
                    <a:pt x="2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9" y="151"/>
                    <a:pt x="11" y="154"/>
                    <a:pt x="11" y="15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2" y="154"/>
                    <a:pt x="34" y="156"/>
                    <a:pt x="34" y="159"/>
                  </a:cubicBezTo>
                  <a:cubicBezTo>
                    <a:pt x="34" y="161"/>
                    <a:pt x="32" y="163"/>
                    <a:pt x="2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6" name="Freeform 438"/>
            <p:cNvSpPr/>
            <p:nvPr/>
          </p:nvSpPr>
          <p:spPr bwMode="auto">
            <a:xfrm>
              <a:off x="6961188" y="8542338"/>
              <a:ext cx="95250" cy="457200"/>
            </a:xfrm>
            <a:custGeom>
              <a:avLst/>
              <a:gdLst>
                <a:gd name="T0" fmla="*/ 23 w 34"/>
                <a:gd name="T1" fmla="*/ 163 h 163"/>
                <a:gd name="T2" fmla="*/ 5 w 34"/>
                <a:gd name="T3" fmla="*/ 163 h 163"/>
                <a:gd name="T4" fmla="*/ 0 w 34"/>
                <a:gd name="T5" fmla="*/ 159 h 163"/>
                <a:gd name="T6" fmla="*/ 5 w 34"/>
                <a:gd name="T7" fmla="*/ 154 h 163"/>
                <a:gd name="T8" fmla="*/ 23 w 34"/>
                <a:gd name="T9" fmla="*/ 154 h 163"/>
                <a:gd name="T10" fmla="*/ 25 w 34"/>
                <a:gd name="T11" fmla="*/ 144 h 163"/>
                <a:gd name="T12" fmla="*/ 16 w 34"/>
                <a:gd name="T13" fmla="*/ 15 h 163"/>
                <a:gd name="T14" fmla="*/ 14 w 34"/>
                <a:gd name="T15" fmla="*/ 10 h 163"/>
                <a:gd name="T16" fmla="*/ 5 w 34"/>
                <a:gd name="T17" fmla="*/ 10 h 163"/>
                <a:gd name="T18" fmla="*/ 0 w 34"/>
                <a:gd name="T19" fmla="*/ 5 h 163"/>
                <a:gd name="T20" fmla="*/ 5 w 34"/>
                <a:gd name="T21" fmla="*/ 0 h 163"/>
                <a:gd name="T22" fmla="*/ 15 w 34"/>
                <a:gd name="T23" fmla="*/ 0 h 163"/>
                <a:gd name="T24" fmla="*/ 25 w 34"/>
                <a:gd name="T25" fmla="*/ 14 h 163"/>
                <a:gd name="T26" fmla="*/ 34 w 34"/>
                <a:gd name="T27" fmla="*/ 143 h 163"/>
                <a:gd name="T28" fmla="*/ 30 w 34"/>
                <a:gd name="T29" fmla="*/ 160 h 163"/>
                <a:gd name="T30" fmla="*/ 23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3" y="163"/>
                  </a:moveTo>
                  <a:cubicBezTo>
                    <a:pt x="5" y="163"/>
                    <a:pt x="5" y="163"/>
                    <a:pt x="5" y="163"/>
                  </a:cubicBezTo>
                  <a:cubicBezTo>
                    <a:pt x="2" y="163"/>
                    <a:pt x="0" y="161"/>
                    <a:pt x="0" y="159"/>
                  </a:cubicBezTo>
                  <a:cubicBezTo>
                    <a:pt x="0" y="156"/>
                    <a:pt x="2" y="154"/>
                    <a:pt x="5" y="154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3" y="154"/>
                    <a:pt x="25" y="151"/>
                    <a:pt x="25" y="14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2"/>
                    <a:pt x="15" y="10"/>
                    <a:pt x="1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5" y="6"/>
                    <a:pt x="25" y="1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51"/>
                    <a:pt x="33" y="157"/>
                    <a:pt x="30" y="160"/>
                  </a:cubicBezTo>
                  <a:cubicBezTo>
                    <a:pt x="28" y="162"/>
                    <a:pt x="26" y="163"/>
                    <a:pt x="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7" name="Freeform 439"/>
            <p:cNvSpPr/>
            <p:nvPr/>
          </p:nvSpPr>
          <p:spPr bwMode="auto">
            <a:xfrm>
              <a:off x="6303963" y="8320088"/>
              <a:ext cx="266700" cy="344487"/>
            </a:xfrm>
            <a:custGeom>
              <a:avLst/>
              <a:gdLst>
                <a:gd name="T0" fmla="*/ 90 w 95"/>
                <a:gd name="T1" fmla="*/ 123 h 123"/>
                <a:gd name="T2" fmla="*/ 90 w 95"/>
                <a:gd name="T3" fmla="*/ 123 h 123"/>
                <a:gd name="T4" fmla="*/ 27 w 95"/>
                <a:gd name="T5" fmla="*/ 87 h 123"/>
                <a:gd name="T6" fmla="*/ 0 w 95"/>
                <a:gd name="T7" fmla="*/ 4 h 123"/>
                <a:gd name="T8" fmla="*/ 5 w 95"/>
                <a:gd name="T9" fmla="*/ 0 h 123"/>
                <a:gd name="T10" fmla="*/ 5 w 95"/>
                <a:gd name="T11" fmla="*/ 0 h 123"/>
                <a:gd name="T12" fmla="*/ 10 w 95"/>
                <a:gd name="T13" fmla="*/ 4 h 123"/>
                <a:gd name="T14" fmla="*/ 91 w 95"/>
                <a:gd name="T15" fmla="*/ 114 h 123"/>
                <a:gd name="T16" fmla="*/ 95 w 95"/>
                <a:gd name="T17" fmla="*/ 120 h 123"/>
                <a:gd name="T18" fmla="*/ 90 w 95"/>
                <a:gd name="T1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23">
                  <a:moveTo>
                    <a:pt x="90" y="123"/>
                  </a:moveTo>
                  <a:cubicBezTo>
                    <a:pt x="90" y="123"/>
                    <a:pt x="90" y="123"/>
                    <a:pt x="90" y="123"/>
                  </a:cubicBezTo>
                  <a:cubicBezTo>
                    <a:pt x="65" y="119"/>
                    <a:pt x="43" y="106"/>
                    <a:pt x="27" y="87"/>
                  </a:cubicBezTo>
                  <a:cubicBezTo>
                    <a:pt x="10" y="66"/>
                    <a:pt x="0" y="3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48"/>
                    <a:pt x="31" y="103"/>
                    <a:pt x="91" y="114"/>
                  </a:cubicBezTo>
                  <a:cubicBezTo>
                    <a:pt x="94" y="115"/>
                    <a:pt x="95" y="117"/>
                    <a:pt x="95" y="120"/>
                  </a:cubicBezTo>
                  <a:cubicBezTo>
                    <a:pt x="94" y="122"/>
                    <a:pt x="93" y="123"/>
                    <a:pt x="9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8" name="Freeform 440"/>
            <p:cNvSpPr/>
            <p:nvPr/>
          </p:nvSpPr>
          <p:spPr bwMode="auto">
            <a:xfrm>
              <a:off x="6646863" y="8320088"/>
              <a:ext cx="268288" cy="344487"/>
            </a:xfrm>
            <a:custGeom>
              <a:avLst/>
              <a:gdLst>
                <a:gd name="T0" fmla="*/ 5 w 96"/>
                <a:gd name="T1" fmla="*/ 123 h 123"/>
                <a:gd name="T2" fmla="*/ 1 w 96"/>
                <a:gd name="T3" fmla="*/ 120 h 123"/>
                <a:gd name="T4" fmla="*/ 4 w 96"/>
                <a:gd name="T5" fmla="*/ 114 h 123"/>
                <a:gd name="T6" fmla="*/ 86 w 96"/>
                <a:gd name="T7" fmla="*/ 4 h 123"/>
                <a:gd name="T8" fmla="*/ 91 w 96"/>
                <a:gd name="T9" fmla="*/ 0 h 123"/>
                <a:gd name="T10" fmla="*/ 96 w 96"/>
                <a:gd name="T11" fmla="*/ 4 h 123"/>
                <a:gd name="T12" fmla="*/ 69 w 96"/>
                <a:gd name="T13" fmla="*/ 87 h 123"/>
                <a:gd name="T14" fmla="*/ 6 w 96"/>
                <a:gd name="T15" fmla="*/ 123 h 123"/>
                <a:gd name="T16" fmla="*/ 5 w 96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3">
                  <a:moveTo>
                    <a:pt x="5" y="123"/>
                  </a:moveTo>
                  <a:cubicBezTo>
                    <a:pt x="3" y="123"/>
                    <a:pt x="1" y="122"/>
                    <a:pt x="1" y="120"/>
                  </a:cubicBezTo>
                  <a:cubicBezTo>
                    <a:pt x="0" y="117"/>
                    <a:pt x="2" y="115"/>
                    <a:pt x="4" y="114"/>
                  </a:cubicBezTo>
                  <a:cubicBezTo>
                    <a:pt x="65" y="104"/>
                    <a:pt x="86" y="48"/>
                    <a:pt x="86" y="4"/>
                  </a:cubicBezTo>
                  <a:cubicBezTo>
                    <a:pt x="86" y="2"/>
                    <a:pt x="88" y="0"/>
                    <a:pt x="91" y="0"/>
                  </a:cubicBezTo>
                  <a:cubicBezTo>
                    <a:pt x="93" y="0"/>
                    <a:pt x="96" y="2"/>
                    <a:pt x="96" y="4"/>
                  </a:cubicBezTo>
                  <a:cubicBezTo>
                    <a:pt x="96" y="37"/>
                    <a:pt x="86" y="66"/>
                    <a:pt x="69" y="87"/>
                  </a:cubicBezTo>
                  <a:cubicBezTo>
                    <a:pt x="53" y="106"/>
                    <a:pt x="31" y="119"/>
                    <a:pt x="6" y="123"/>
                  </a:cubicBezTo>
                  <a:cubicBezTo>
                    <a:pt x="6" y="123"/>
                    <a:pt x="5" y="123"/>
                    <a:pt x="5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9" name="Freeform 441"/>
            <p:cNvSpPr>
              <a:spLocks noEditPoints="1"/>
            </p:cNvSpPr>
            <p:nvPr/>
          </p:nvSpPr>
          <p:spPr bwMode="auto">
            <a:xfrm>
              <a:off x="6545263" y="8583613"/>
              <a:ext cx="128588" cy="149225"/>
            </a:xfrm>
            <a:custGeom>
              <a:avLst/>
              <a:gdLst>
                <a:gd name="T0" fmla="*/ 33 w 46"/>
                <a:gd name="T1" fmla="*/ 53 h 53"/>
                <a:gd name="T2" fmla="*/ 12 w 46"/>
                <a:gd name="T3" fmla="*/ 53 h 53"/>
                <a:gd name="T4" fmla="*/ 0 w 46"/>
                <a:gd name="T5" fmla="*/ 41 h 53"/>
                <a:gd name="T6" fmla="*/ 0 w 46"/>
                <a:gd name="T7" fmla="*/ 13 h 53"/>
                <a:gd name="T8" fmla="*/ 12 w 46"/>
                <a:gd name="T9" fmla="*/ 0 h 53"/>
                <a:gd name="T10" fmla="*/ 33 w 46"/>
                <a:gd name="T11" fmla="*/ 0 h 53"/>
                <a:gd name="T12" fmla="*/ 46 w 46"/>
                <a:gd name="T13" fmla="*/ 13 h 53"/>
                <a:gd name="T14" fmla="*/ 46 w 46"/>
                <a:gd name="T15" fmla="*/ 41 h 53"/>
                <a:gd name="T16" fmla="*/ 33 w 46"/>
                <a:gd name="T17" fmla="*/ 53 h 53"/>
                <a:gd name="T18" fmla="*/ 12 w 46"/>
                <a:gd name="T19" fmla="*/ 9 h 53"/>
                <a:gd name="T20" fmla="*/ 9 w 46"/>
                <a:gd name="T21" fmla="*/ 13 h 53"/>
                <a:gd name="T22" fmla="*/ 9 w 46"/>
                <a:gd name="T23" fmla="*/ 41 h 53"/>
                <a:gd name="T24" fmla="*/ 12 w 46"/>
                <a:gd name="T25" fmla="*/ 44 h 53"/>
                <a:gd name="T26" fmla="*/ 33 w 46"/>
                <a:gd name="T27" fmla="*/ 44 h 53"/>
                <a:gd name="T28" fmla="*/ 37 w 46"/>
                <a:gd name="T29" fmla="*/ 41 h 53"/>
                <a:gd name="T30" fmla="*/ 37 w 46"/>
                <a:gd name="T31" fmla="*/ 13 h 53"/>
                <a:gd name="T32" fmla="*/ 33 w 46"/>
                <a:gd name="T33" fmla="*/ 9 h 53"/>
                <a:gd name="T34" fmla="*/ 12 w 46"/>
                <a:gd name="T3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53">
                  <a:moveTo>
                    <a:pt x="33" y="53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5" y="53"/>
                    <a:pt x="0" y="47"/>
                    <a:pt x="0" y="4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0" y="0"/>
                    <a:pt x="46" y="6"/>
                    <a:pt x="46" y="13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7"/>
                    <a:pt x="40" y="53"/>
                    <a:pt x="33" y="53"/>
                  </a:cubicBezTo>
                  <a:close/>
                  <a:moveTo>
                    <a:pt x="12" y="9"/>
                  </a:moveTo>
                  <a:cubicBezTo>
                    <a:pt x="10" y="9"/>
                    <a:pt x="9" y="11"/>
                    <a:pt x="9" y="1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10" y="44"/>
                    <a:pt x="1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7" y="42"/>
                    <a:pt x="37" y="41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5" y="9"/>
                    <a:pt x="33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0" name="Freeform 442"/>
            <p:cNvSpPr>
              <a:spLocks noEditPoints="1"/>
            </p:cNvSpPr>
            <p:nvPr/>
          </p:nvSpPr>
          <p:spPr bwMode="auto">
            <a:xfrm>
              <a:off x="6492875" y="8193088"/>
              <a:ext cx="234950" cy="87312"/>
            </a:xfrm>
            <a:custGeom>
              <a:avLst/>
              <a:gdLst>
                <a:gd name="T0" fmla="*/ 68 w 84"/>
                <a:gd name="T1" fmla="*/ 31 h 31"/>
                <a:gd name="T2" fmla="*/ 15 w 84"/>
                <a:gd name="T3" fmla="*/ 31 h 31"/>
                <a:gd name="T4" fmla="*/ 0 w 84"/>
                <a:gd name="T5" fmla="*/ 15 h 31"/>
                <a:gd name="T6" fmla="*/ 15 w 84"/>
                <a:gd name="T7" fmla="*/ 0 h 31"/>
                <a:gd name="T8" fmla="*/ 68 w 84"/>
                <a:gd name="T9" fmla="*/ 0 h 31"/>
                <a:gd name="T10" fmla="*/ 84 w 84"/>
                <a:gd name="T11" fmla="*/ 15 h 31"/>
                <a:gd name="T12" fmla="*/ 68 w 84"/>
                <a:gd name="T13" fmla="*/ 31 h 31"/>
                <a:gd name="T14" fmla="*/ 15 w 84"/>
                <a:gd name="T15" fmla="*/ 9 h 31"/>
                <a:gd name="T16" fmla="*/ 9 w 84"/>
                <a:gd name="T17" fmla="*/ 15 h 31"/>
                <a:gd name="T18" fmla="*/ 15 w 84"/>
                <a:gd name="T19" fmla="*/ 22 h 31"/>
                <a:gd name="T20" fmla="*/ 68 w 84"/>
                <a:gd name="T21" fmla="*/ 22 h 31"/>
                <a:gd name="T22" fmla="*/ 75 w 84"/>
                <a:gd name="T23" fmla="*/ 15 h 31"/>
                <a:gd name="T24" fmla="*/ 68 w 84"/>
                <a:gd name="T25" fmla="*/ 9 h 31"/>
                <a:gd name="T26" fmla="*/ 15 w 84"/>
                <a:gd name="T2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1">
                  <a:moveTo>
                    <a:pt x="68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7" y="0"/>
                    <a:pt x="84" y="7"/>
                    <a:pt x="84" y="15"/>
                  </a:cubicBezTo>
                  <a:cubicBezTo>
                    <a:pt x="84" y="24"/>
                    <a:pt x="77" y="31"/>
                    <a:pt x="68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2" y="22"/>
                    <a:pt x="75" y="19"/>
                    <a:pt x="75" y="15"/>
                  </a:cubicBezTo>
                  <a:cubicBezTo>
                    <a:pt x="75" y="12"/>
                    <a:pt x="72" y="9"/>
                    <a:pt x="68" y="9"/>
                  </a:cubicBezTo>
                  <a:lnTo>
                    <a:pt x="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71" name="Freeform 443"/>
          <p:cNvSpPr>
            <a:spLocks noEditPoints="1"/>
          </p:cNvSpPr>
          <p:nvPr/>
        </p:nvSpPr>
        <p:spPr bwMode="auto">
          <a:xfrm>
            <a:off x="1184557" y="2696527"/>
            <a:ext cx="649125" cy="64751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72" name="组合 571"/>
          <p:cNvGrpSpPr/>
          <p:nvPr/>
        </p:nvGrpSpPr>
        <p:grpSpPr>
          <a:xfrm>
            <a:off x="7442711" y="2804447"/>
            <a:ext cx="422854" cy="427668"/>
            <a:chOff x="7967663" y="8275638"/>
            <a:chExt cx="836613" cy="846137"/>
          </a:xfrm>
          <a:solidFill>
            <a:srgbClr val="FC621E"/>
          </a:solidFill>
        </p:grpSpPr>
        <p:sp>
          <p:nvSpPr>
            <p:cNvPr id="573" name="Freeform 444"/>
            <p:cNvSpPr>
              <a:spLocks noEditPoints="1"/>
            </p:cNvSpPr>
            <p:nvPr/>
          </p:nvSpPr>
          <p:spPr bwMode="auto">
            <a:xfrm>
              <a:off x="7996238" y="8674100"/>
              <a:ext cx="458788" cy="150812"/>
            </a:xfrm>
            <a:custGeom>
              <a:avLst/>
              <a:gdLst>
                <a:gd name="T0" fmla="*/ 146 w 164"/>
                <a:gd name="T1" fmla="*/ 54 h 54"/>
                <a:gd name="T2" fmla="*/ 18 w 164"/>
                <a:gd name="T3" fmla="*/ 54 h 54"/>
                <a:gd name="T4" fmla="*/ 0 w 164"/>
                <a:gd name="T5" fmla="*/ 36 h 54"/>
                <a:gd name="T6" fmla="*/ 0 w 164"/>
                <a:gd name="T7" fmla="*/ 18 h 54"/>
                <a:gd name="T8" fmla="*/ 18 w 164"/>
                <a:gd name="T9" fmla="*/ 0 h 54"/>
                <a:gd name="T10" fmla="*/ 146 w 164"/>
                <a:gd name="T11" fmla="*/ 0 h 54"/>
                <a:gd name="T12" fmla="*/ 164 w 164"/>
                <a:gd name="T13" fmla="*/ 18 h 54"/>
                <a:gd name="T14" fmla="*/ 164 w 164"/>
                <a:gd name="T15" fmla="*/ 36 h 54"/>
                <a:gd name="T16" fmla="*/ 146 w 164"/>
                <a:gd name="T17" fmla="*/ 54 h 54"/>
                <a:gd name="T18" fmla="*/ 18 w 164"/>
                <a:gd name="T19" fmla="*/ 9 h 54"/>
                <a:gd name="T20" fmla="*/ 10 w 164"/>
                <a:gd name="T21" fmla="*/ 18 h 54"/>
                <a:gd name="T22" fmla="*/ 10 w 164"/>
                <a:gd name="T23" fmla="*/ 36 h 54"/>
                <a:gd name="T24" fmla="*/ 18 w 164"/>
                <a:gd name="T25" fmla="*/ 45 h 54"/>
                <a:gd name="T26" fmla="*/ 146 w 164"/>
                <a:gd name="T27" fmla="*/ 45 h 54"/>
                <a:gd name="T28" fmla="*/ 155 w 164"/>
                <a:gd name="T29" fmla="*/ 36 h 54"/>
                <a:gd name="T30" fmla="*/ 155 w 164"/>
                <a:gd name="T31" fmla="*/ 18 h 54"/>
                <a:gd name="T32" fmla="*/ 146 w 164"/>
                <a:gd name="T33" fmla="*/ 9 h 54"/>
                <a:gd name="T34" fmla="*/ 18 w 164"/>
                <a:gd name="T35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54">
                  <a:moveTo>
                    <a:pt x="146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9" y="54"/>
                    <a:pt x="0" y="46"/>
                    <a:pt x="0" y="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56" y="0"/>
                    <a:pt x="164" y="8"/>
                    <a:pt x="164" y="18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46"/>
                    <a:pt x="156" y="54"/>
                    <a:pt x="146" y="54"/>
                  </a:cubicBezTo>
                  <a:close/>
                  <a:moveTo>
                    <a:pt x="18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41"/>
                    <a:pt x="14" y="45"/>
                    <a:pt x="18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5" y="41"/>
                    <a:pt x="155" y="36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3"/>
                    <a:pt x="151" y="9"/>
                    <a:pt x="146" y="9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4" name="Freeform 445"/>
            <p:cNvSpPr>
              <a:spLocks noEditPoints="1"/>
            </p:cNvSpPr>
            <p:nvPr/>
          </p:nvSpPr>
          <p:spPr bwMode="auto">
            <a:xfrm>
              <a:off x="8021638" y="8799513"/>
              <a:ext cx="411163" cy="322262"/>
            </a:xfrm>
            <a:custGeom>
              <a:avLst/>
              <a:gdLst>
                <a:gd name="T0" fmla="*/ 121 w 147"/>
                <a:gd name="T1" fmla="*/ 115 h 115"/>
                <a:gd name="T2" fmla="*/ 27 w 147"/>
                <a:gd name="T3" fmla="*/ 115 h 115"/>
                <a:gd name="T4" fmla="*/ 9 w 147"/>
                <a:gd name="T5" fmla="*/ 97 h 115"/>
                <a:gd name="T6" fmla="*/ 0 w 147"/>
                <a:gd name="T7" fmla="*/ 5 h 115"/>
                <a:gd name="T8" fmla="*/ 1 w 147"/>
                <a:gd name="T9" fmla="*/ 2 h 115"/>
                <a:gd name="T10" fmla="*/ 5 w 147"/>
                <a:gd name="T11" fmla="*/ 0 h 115"/>
                <a:gd name="T12" fmla="*/ 142 w 147"/>
                <a:gd name="T13" fmla="*/ 0 h 115"/>
                <a:gd name="T14" fmla="*/ 146 w 147"/>
                <a:gd name="T15" fmla="*/ 2 h 115"/>
                <a:gd name="T16" fmla="*/ 147 w 147"/>
                <a:gd name="T17" fmla="*/ 5 h 115"/>
                <a:gd name="T18" fmla="*/ 139 w 147"/>
                <a:gd name="T19" fmla="*/ 98 h 115"/>
                <a:gd name="T20" fmla="*/ 121 w 147"/>
                <a:gd name="T21" fmla="*/ 115 h 115"/>
                <a:gd name="T22" fmla="*/ 10 w 147"/>
                <a:gd name="T23" fmla="*/ 9 h 115"/>
                <a:gd name="T24" fmla="*/ 18 w 147"/>
                <a:gd name="T25" fmla="*/ 97 h 115"/>
                <a:gd name="T26" fmla="*/ 18 w 147"/>
                <a:gd name="T27" fmla="*/ 97 h 115"/>
                <a:gd name="T28" fmla="*/ 27 w 147"/>
                <a:gd name="T29" fmla="*/ 106 h 115"/>
                <a:gd name="T30" fmla="*/ 121 w 147"/>
                <a:gd name="T31" fmla="*/ 106 h 115"/>
                <a:gd name="T32" fmla="*/ 130 w 147"/>
                <a:gd name="T33" fmla="*/ 97 h 115"/>
                <a:gd name="T34" fmla="*/ 137 w 147"/>
                <a:gd name="T35" fmla="*/ 9 h 115"/>
                <a:gd name="T36" fmla="*/ 10 w 147"/>
                <a:gd name="T37" fmla="*/ 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15">
                  <a:moveTo>
                    <a:pt x="121" y="115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17" y="115"/>
                    <a:pt x="9" y="107"/>
                    <a:pt x="9" y="9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3" y="0"/>
                    <a:pt x="145" y="1"/>
                    <a:pt x="146" y="2"/>
                  </a:cubicBezTo>
                  <a:cubicBezTo>
                    <a:pt x="146" y="3"/>
                    <a:pt x="147" y="4"/>
                    <a:pt x="147" y="5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39" y="107"/>
                    <a:pt x="131" y="115"/>
                    <a:pt x="121" y="115"/>
                  </a:cubicBezTo>
                  <a:close/>
                  <a:moveTo>
                    <a:pt x="10" y="9"/>
                  </a:moveTo>
                  <a:cubicBezTo>
                    <a:pt x="18" y="97"/>
                    <a:pt x="18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102"/>
                    <a:pt x="22" y="106"/>
                    <a:pt x="27" y="106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26" y="106"/>
                    <a:pt x="130" y="102"/>
                    <a:pt x="130" y="97"/>
                  </a:cubicBezTo>
                  <a:cubicBezTo>
                    <a:pt x="137" y="9"/>
                    <a:pt x="137" y="9"/>
                    <a:pt x="137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5" name="Freeform 446"/>
            <p:cNvSpPr/>
            <p:nvPr/>
          </p:nvSpPr>
          <p:spPr bwMode="auto">
            <a:xfrm>
              <a:off x="7967663" y="8712200"/>
              <a:ext cx="55563" cy="28575"/>
            </a:xfrm>
            <a:custGeom>
              <a:avLst/>
              <a:gdLst>
                <a:gd name="T0" fmla="*/ 15 w 20"/>
                <a:gd name="T1" fmla="*/ 10 h 10"/>
                <a:gd name="T2" fmla="*/ 5 w 20"/>
                <a:gd name="T3" fmla="*/ 10 h 10"/>
                <a:gd name="T4" fmla="*/ 0 w 20"/>
                <a:gd name="T5" fmla="*/ 5 h 10"/>
                <a:gd name="T6" fmla="*/ 5 w 20"/>
                <a:gd name="T7" fmla="*/ 0 h 10"/>
                <a:gd name="T8" fmla="*/ 15 w 20"/>
                <a:gd name="T9" fmla="*/ 0 h 10"/>
                <a:gd name="T10" fmla="*/ 20 w 20"/>
                <a:gd name="T11" fmla="*/ 5 h 10"/>
                <a:gd name="T12" fmla="*/ 15 w 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7"/>
                    <a:pt x="18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6" name="Freeform 447"/>
            <p:cNvSpPr/>
            <p:nvPr/>
          </p:nvSpPr>
          <p:spPr bwMode="auto">
            <a:xfrm>
              <a:off x="8431213" y="8712200"/>
              <a:ext cx="52388" cy="28575"/>
            </a:xfrm>
            <a:custGeom>
              <a:avLst/>
              <a:gdLst>
                <a:gd name="T0" fmla="*/ 15 w 19"/>
                <a:gd name="T1" fmla="*/ 10 h 10"/>
                <a:gd name="T2" fmla="*/ 5 w 19"/>
                <a:gd name="T3" fmla="*/ 10 h 10"/>
                <a:gd name="T4" fmla="*/ 0 w 19"/>
                <a:gd name="T5" fmla="*/ 5 h 10"/>
                <a:gd name="T6" fmla="*/ 5 w 19"/>
                <a:gd name="T7" fmla="*/ 0 h 10"/>
                <a:gd name="T8" fmla="*/ 15 w 19"/>
                <a:gd name="T9" fmla="*/ 0 h 10"/>
                <a:gd name="T10" fmla="*/ 19 w 19"/>
                <a:gd name="T11" fmla="*/ 5 h 10"/>
                <a:gd name="T12" fmla="*/ 15 w 1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7"/>
                    <a:pt x="17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7" name="Freeform 448"/>
            <p:cNvSpPr/>
            <p:nvPr/>
          </p:nvSpPr>
          <p:spPr bwMode="auto">
            <a:xfrm>
              <a:off x="8304213" y="8480425"/>
              <a:ext cx="174625" cy="260350"/>
            </a:xfrm>
            <a:custGeom>
              <a:avLst/>
              <a:gdLst>
                <a:gd name="T0" fmla="*/ 58 w 62"/>
                <a:gd name="T1" fmla="*/ 93 h 93"/>
                <a:gd name="T2" fmla="*/ 53 w 62"/>
                <a:gd name="T3" fmla="*/ 88 h 93"/>
                <a:gd name="T4" fmla="*/ 3 w 62"/>
                <a:gd name="T5" fmla="*/ 10 h 93"/>
                <a:gd name="T6" fmla="*/ 1 w 62"/>
                <a:gd name="T7" fmla="*/ 3 h 93"/>
                <a:gd name="T8" fmla="*/ 7 w 62"/>
                <a:gd name="T9" fmla="*/ 1 h 93"/>
                <a:gd name="T10" fmla="*/ 62 w 62"/>
                <a:gd name="T11" fmla="*/ 88 h 93"/>
                <a:gd name="T12" fmla="*/ 58 w 62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93">
                  <a:moveTo>
                    <a:pt x="58" y="93"/>
                  </a:moveTo>
                  <a:cubicBezTo>
                    <a:pt x="55" y="93"/>
                    <a:pt x="53" y="90"/>
                    <a:pt x="53" y="88"/>
                  </a:cubicBezTo>
                  <a:cubicBezTo>
                    <a:pt x="53" y="53"/>
                    <a:pt x="34" y="23"/>
                    <a:pt x="3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41" y="16"/>
                    <a:pt x="62" y="50"/>
                    <a:pt x="62" y="88"/>
                  </a:cubicBezTo>
                  <a:cubicBezTo>
                    <a:pt x="62" y="90"/>
                    <a:pt x="6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8" name="Freeform 449"/>
            <p:cNvSpPr/>
            <p:nvPr/>
          </p:nvSpPr>
          <p:spPr bwMode="auto">
            <a:xfrm>
              <a:off x="7974013" y="8480425"/>
              <a:ext cx="176213" cy="260350"/>
            </a:xfrm>
            <a:custGeom>
              <a:avLst/>
              <a:gdLst>
                <a:gd name="T0" fmla="*/ 5 w 63"/>
                <a:gd name="T1" fmla="*/ 93 h 93"/>
                <a:gd name="T2" fmla="*/ 0 w 63"/>
                <a:gd name="T3" fmla="*/ 88 h 93"/>
                <a:gd name="T4" fmla="*/ 56 w 63"/>
                <a:gd name="T5" fmla="*/ 1 h 93"/>
                <a:gd name="T6" fmla="*/ 62 w 63"/>
                <a:gd name="T7" fmla="*/ 3 h 93"/>
                <a:gd name="T8" fmla="*/ 59 w 63"/>
                <a:gd name="T9" fmla="*/ 10 h 93"/>
                <a:gd name="T10" fmla="*/ 10 w 63"/>
                <a:gd name="T11" fmla="*/ 88 h 93"/>
                <a:gd name="T12" fmla="*/ 5 w 63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93">
                  <a:moveTo>
                    <a:pt x="5" y="93"/>
                  </a:moveTo>
                  <a:cubicBezTo>
                    <a:pt x="2" y="93"/>
                    <a:pt x="0" y="90"/>
                    <a:pt x="0" y="88"/>
                  </a:cubicBezTo>
                  <a:cubicBezTo>
                    <a:pt x="0" y="50"/>
                    <a:pt x="22" y="16"/>
                    <a:pt x="56" y="1"/>
                  </a:cubicBezTo>
                  <a:cubicBezTo>
                    <a:pt x="58" y="0"/>
                    <a:pt x="61" y="1"/>
                    <a:pt x="62" y="3"/>
                  </a:cubicBezTo>
                  <a:cubicBezTo>
                    <a:pt x="63" y="6"/>
                    <a:pt x="62" y="9"/>
                    <a:pt x="59" y="10"/>
                  </a:cubicBezTo>
                  <a:cubicBezTo>
                    <a:pt x="29" y="23"/>
                    <a:pt x="10" y="53"/>
                    <a:pt x="10" y="88"/>
                  </a:cubicBezTo>
                  <a:cubicBezTo>
                    <a:pt x="10" y="90"/>
                    <a:pt x="8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9" name="Freeform 450"/>
            <p:cNvSpPr>
              <a:spLocks noEditPoints="1"/>
            </p:cNvSpPr>
            <p:nvPr/>
          </p:nvSpPr>
          <p:spPr bwMode="auto">
            <a:xfrm>
              <a:off x="8124825" y="8437563"/>
              <a:ext cx="204788" cy="92075"/>
            </a:xfrm>
            <a:custGeom>
              <a:avLst/>
              <a:gdLst>
                <a:gd name="T0" fmla="*/ 56 w 73"/>
                <a:gd name="T1" fmla="*/ 33 h 33"/>
                <a:gd name="T2" fmla="*/ 16 w 73"/>
                <a:gd name="T3" fmla="*/ 33 h 33"/>
                <a:gd name="T4" fmla="*/ 0 w 73"/>
                <a:gd name="T5" fmla="*/ 17 h 33"/>
                <a:gd name="T6" fmla="*/ 16 w 73"/>
                <a:gd name="T7" fmla="*/ 0 h 33"/>
                <a:gd name="T8" fmla="*/ 56 w 73"/>
                <a:gd name="T9" fmla="*/ 0 h 33"/>
                <a:gd name="T10" fmla="*/ 73 w 73"/>
                <a:gd name="T11" fmla="*/ 17 h 33"/>
                <a:gd name="T12" fmla="*/ 56 w 73"/>
                <a:gd name="T13" fmla="*/ 33 h 33"/>
                <a:gd name="T14" fmla="*/ 16 w 73"/>
                <a:gd name="T15" fmla="*/ 9 h 33"/>
                <a:gd name="T16" fmla="*/ 9 w 73"/>
                <a:gd name="T17" fmla="*/ 17 h 33"/>
                <a:gd name="T18" fmla="*/ 16 w 73"/>
                <a:gd name="T19" fmla="*/ 24 h 33"/>
                <a:gd name="T20" fmla="*/ 56 w 73"/>
                <a:gd name="T21" fmla="*/ 24 h 33"/>
                <a:gd name="T22" fmla="*/ 64 w 73"/>
                <a:gd name="T23" fmla="*/ 17 h 33"/>
                <a:gd name="T24" fmla="*/ 56 w 73"/>
                <a:gd name="T25" fmla="*/ 9 h 33"/>
                <a:gd name="T26" fmla="*/ 16 w 73"/>
                <a:gd name="T2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33">
                  <a:moveTo>
                    <a:pt x="5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7" y="33"/>
                    <a:pt x="0" y="26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6" y="0"/>
                    <a:pt x="73" y="7"/>
                    <a:pt x="73" y="17"/>
                  </a:cubicBezTo>
                  <a:cubicBezTo>
                    <a:pt x="73" y="26"/>
                    <a:pt x="66" y="33"/>
                    <a:pt x="56" y="33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7"/>
                  </a:cubicBezTo>
                  <a:cubicBezTo>
                    <a:pt x="9" y="21"/>
                    <a:pt x="12" y="24"/>
                    <a:pt x="1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1" y="24"/>
                    <a:pt x="64" y="21"/>
                    <a:pt x="64" y="17"/>
                  </a:cubicBezTo>
                  <a:cubicBezTo>
                    <a:pt x="64" y="12"/>
                    <a:pt x="61" y="9"/>
                    <a:pt x="56" y="9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0" name="Freeform 451"/>
            <p:cNvSpPr/>
            <p:nvPr/>
          </p:nvSpPr>
          <p:spPr bwMode="auto">
            <a:xfrm>
              <a:off x="8475663" y="8275638"/>
              <a:ext cx="328613" cy="347662"/>
            </a:xfrm>
            <a:custGeom>
              <a:avLst/>
              <a:gdLst>
                <a:gd name="T0" fmla="*/ 100 w 117"/>
                <a:gd name="T1" fmla="*/ 124 h 124"/>
                <a:gd name="T2" fmla="*/ 66 w 117"/>
                <a:gd name="T3" fmla="*/ 124 h 124"/>
                <a:gd name="T4" fmla="*/ 62 w 117"/>
                <a:gd name="T5" fmla="*/ 120 h 124"/>
                <a:gd name="T6" fmla="*/ 66 w 117"/>
                <a:gd name="T7" fmla="*/ 115 h 124"/>
                <a:gd name="T8" fmla="*/ 100 w 117"/>
                <a:gd name="T9" fmla="*/ 115 h 124"/>
                <a:gd name="T10" fmla="*/ 106 w 117"/>
                <a:gd name="T11" fmla="*/ 109 h 124"/>
                <a:gd name="T12" fmla="*/ 82 w 117"/>
                <a:gd name="T13" fmla="*/ 20 h 124"/>
                <a:gd name="T14" fmla="*/ 58 w 117"/>
                <a:gd name="T15" fmla="*/ 10 h 124"/>
                <a:gd name="T16" fmla="*/ 34 w 117"/>
                <a:gd name="T17" fmla="*/ 20 h 124"/>
                <a:gd name="T18" fmla="*/ 10 w 117"/>
                <a:gd name="T19" fmla="*/ 109 h 124"/>
                <a:gd name="T20" fmla="*/ 16 w 117"/>
                <a:gd name="T21" fmla="*/ 115 h 124"/>
                <a:gd name="T22" fmla="*/ 50 w 117"/>
                <a:gd name="T23" fmla="*/ 115 h 124"/>
                <a:gd name="T24" fmla="*/ 55 w 117"/>
                <a:gd name="T25" fmla="*/ 120 h 124"/>
                <a:gd name="T26" fmla="*/ 50 w 117"/>
                <a:gd name="T27" fmla="*/ 124 h 124"/>
                <a:gd name="T28" fmla="*/ 16 w 117"/>
                <a:gd name="T29" fmla="*/ 124 h 124"/>
                <a:gd name="T30" fmla="*/ 1 w 117"/>
                <a:gd name="T31" fmla="*/ 109 h 124"/>
                <a:gd name="T32" fmla="*/ 27 w 117"/>
                <a:gd name="T33" fmla="*/ 13 h 124"/>
                <a:gd name="T34" fmla="*/ 58 w 117"/>
                <a:gd name="T35" fmla="*/ 0 h 124"/>
                <a:gd name="T36" fmla="*/ 89 w 117"/>
                <a:gd name="T37" fmla="*/ 13 h 124"/>
                <a:gd name="T38" fmla="*/ 115 w 117"/>
                <a:gd name="T39" fmla="*/ 109 h 124"/>
                <a:gd name="T40" fmla="*/ 100 w 11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124">
                  <a:moveTo>
                    <a:pt x="100" y="124"/>
                  </a:moveTo>
                  <a:cubicBezTo>
                    <a:pt x="66" y="124"/>
                    <a:pt x="66" y="124"/>
                    <a:pt x="66" y="124"/>
                  </a:cubicBezTo>
                  <a:cubicBezTo>
                    <a:pt x="64" y="124"/>
                    <a:pt x="62" y="122"/>
                    <a:pt x="62" y="120"/>
                  </a:cubicBezTo>
                  <a:cubicBezTo>
                    <a:pt x="62" y="117"/>
                    <a:pt x="64" y="115"/>
                    <a:pt x="66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3" y="115"/>
                    <a:pt x="106" y="112"/>
                    <a:pt x="106" y="109"/>
                  </a:cubicBezTo>
                  <a:cubicBezTo>
                    <a:pt x="106" y="109"/>
                    <a:pt x="107" y="45"/>
                    <a:pt x="82" y="20"/>
                  </a:cubicBezTo>
                  <a:cubicBezTo>
                    <a:pt x="76" y="13"/>
                    <a:pt x="68" y="10"/>
                    <a:pt x="58" y="10"/>
                  </a:cubicBezTo>
                  <a:cubicBezTo>
                    <a:pt x="49" y="10"/>
                    <a:pt x="41" y="13"/>
                    <a:pt x="34" y="20"/>
                  </a:cubicBezTo>
                  <a:cubicBezTo>
                    <a:pt x="9" y="45"/>
                    <a:pt x="10" y="109"/>
                    <a:pt x="10" y="109"/>
                  </a:cubicBezTo>
                  <a:cubicBezTo>
                    <a:pt x="10" y="112"/>
                    <a:pt x="13" y="115"/>
                    <a:pt x="16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3" y="115"/>
                    <a:pt x="55" y="117"/>
                    <a:pt x="55" y="120"/>
                  </a:cubicBezTo>
                  <a:cubicBezTo>
                    <a:pt x="55" y="122"/>
                    <a:pt x="53" y="124"/>
                    <a:pt x="50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8" y="124"/>
                    <a:pt x="1" y="117"/>
                    <a:pt x="1" y="109"/>
                  </a:cubicBezTo>
                  <a:cubicBezTo>
                    <a:pt x="1" y="107"/>
                    <a:pt x="0" y="42"/>
                    <a:pt x="27" y="13"/>
                  </a:cubicBezTo>
                  <a:cubicBezTo>
                    <a:pt x="36" y="5"/>
                    <a:pt x="46" y="0"/>
                    <a:pt x="58" y="0"/>
                  </a:cubicBezTo>
                  <a:cubicBezTo>
                    <a:pt x="70" y="0"/>
                    <a:pt x="81" y="5"/>
                    <a:pt x="89" y="13"/>
                  </a:cubicBezTo>
                  <a:cubicBezTo>
                    <a:pt x="117" y="42"/>
                    <a:pt x="115" y="107"/>
                    <a:pt x="115" y="109"/>
                  </a:cubicBezTo>
                  <a:cubicBezTo>
                    <a:pt x="115" y="117"/>
                    <a:pt x="109" y="124"/>
                    <a:pt x="10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1" name="Freeform 452"/>
            <p:cNvSpPr/>
            <p:nvPr/>
          </p:nvSpPr>
          <p:spPr bwMode="auto">
            <a:xfrm>
              <a:off x="8604250" y="8597900"/>
              <a:ext cx="69850" cy="377825"/>
            </a:xfrm>
            <a:custGeom>
              <a:avLst/>
              <a:gdLst>
                <a:gd name="T0" fmla="*/ 20 w 25"/>
                <a:gd name="T1" fmla="*/ 135 h 135"/>
                <a:gd name="T2" fmla="*/ 4 w 25"/>
                <a:gd name="T3" fmla="*/ 135 h 135"/>
                <a:gd name="T4" fmla="*/ 0 w 25"/>
                <a:gd name="T5" fmla="*/ 131 h 135"/>
                <a:gd name="T6" fmla="*/ 0 w 25"/>
                <a:gd name="T7" fmla="*/ 5 h 135"/>
                <a:gd name="T8" fmla="*/ 4 w 25"/>
                <a:gd name="T9" fmla="*/ 0 h 135"/>
                <a:gd name="T10" fmla="*/ 9 w 25"/>
                <a:gd name="T11" fmla="*/ 5 h 135"/>
                <a:gd name="T12" fmla="*/ 9 w 25"/>
                <a:gd name="T13" fmla="*/ 126 h 135"/>
                <a:gd name="T14" fmla="*/ 16 w 25"/>
                <a:gd name="T15" fmla="*/ 126 h 135"/>
                <a:gd name="T16" fmla="*/ 16 w 25"/>
                <a:gd name="T17" fmla="*/ 5 h 135"/>
                <a:gd name="T18" fmla="*/ 20 w 25"/>
                <a:gd name="T19" fmla="*/ 0 h 135"/>
                <a:gd name="T20" fmla="*/ 25 w 25"/>
                <a:gd name="T21" fmla="*/ 5 h 135"/>
                <a:gd name="T22" fmla="*/ 25 w 25"/>
                <a:gd name="T23" fmla="*/ 131 h 135"/>
                <a:gd name="T24" fmla="*/ 20 w 25"/>
                <a:gd name="T2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35">
                  <a:moveTo>
                    <a:pt x="20" y="135"/>
                  </a:moveTo>
                  <a:cubicBezTo>
                    <a:pt x="4" y="135"/>
                    <a:pt x="4" y="135"/>
                    <a:pt x="4" y="135"/>
                  </a:cubicBezTo>
                  <a:cubicBezTo>
                    <a:pt x="2" y="135"/>
                    <a:pt x="0" y="133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8" y="0"/>
                    <a:pt x="20" y="0"/>
                  </a:cubicBezTo>
                  <a:cubicBezTo>
                    <a:pt x="23" y="0"/>
                    <a:pt x="25" y="2"/>
                    <a:pt x="25" y="5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3"/>
                    <a:pt x="23" y="135"/>
                    <a:pt x="2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2" name="Freeform 453"/>
            <p:cNvSpPr>
              <a:spLocks noEditPoints="1"/>
            </p:cNvSpPr>
            <p:nvPr/>
          </p:nvSpPr>
          <p:spPr bwMode="auto">
            <a:xfrm>
              <a:off x="8575675" y="8951913"/>
              <a:ext cx="123825" cy="169862"/>
            </a:xfrm>
            <a:custGeom>
              <a:avLst/>
              <a:gdLst>
                <a:gd name="T0" fmla="*/ 24 w 44"/>
                <a:gd name="T1" fmla="*/ 61 h 61"/>
                <a:gd name="T2" fmla="*/ 20 w 44"/>
                <a:gd name="T3" fmla="*/ 61 h 61"/>
                <a:gd name="T4" fmla="*/ 0 w 44"/>
                <a:gd name="T5" fmla="*/ 41 h 61"/>
                <a:gd name="T6" fmla="*/ 0 w 44"/>
                <a:gd name="T7" fmla="*/ 21 h 61"/>
                <a:gd name="T8" fmla="*/ 20 w 44"/>
                <a:gd name="T9" fmla="*/ 0 h 61"/>
                <a:gd name="T10" fmla="*/ 24 w 44"/>
                <a:gd name="T11" fmla="*/ 0 h 61"/>
                <a:gd name="T12" fmla="*/ 44 w 44"/>
                <a:gd name="T13" fmla="*/ 21 h 61"/>
                <a:gd name="T14" fmla="*/ 44 w 44"/>
                <a:gd name="T15" fmla="*/ 41 h 61"/>
                <a:gd name="T16" fmla="*/ 24 w 44"/>
                <a:gd name="T17" fmla="*/ 61 h 61"/>
                <a:gd name="T18" fmla="*/ 20 w 44"/>
                <a:gd name="T19" fmla="*/ 9 h 61"/>
                <a:gd name="T20" fmla="*/ 9 w 44"/>
                <a:gd name="T21" fmla="*/ 21 h 61"/>
                <a:gd name="T22" fmla="*/ 9 w 44"/>
                <a:gd name="T23" fmla="*/ 41 h 61"/>
                <a:gd name="T24" fmla="*/ 20 w 44"/>
                <a:gd name="T25" fmla="*/ 52 h 61"/>
                <a:gd name="T26" fmla="*/ 24 w 44"/>
                <a:gd name="T27" fmla="*/ 52 h 61"/>
                <a:gd name="T28" fmla="*/ 35 w 44"/>
                <a:gd name="T29" fmla="*/ 41 h 61"/>
                <a:gd name="T30" fmla="*/ 35 w 44"/>
                <a:gd name="T31" fmla="*/ 21 h 61"/>
                <a:gd name="T32" fmla="*/ 24 w 44"/>
                <a:gd name="T33" fmla="*/ 9 h 61"/>
                <a:gd name="T34" fmla="*/ 20 w 44"/>
                <a:gd name="T35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61">
                  <a:moveTo>
                    <a:pt x="24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5" y="0"/>
                    <a:pt x="44" y="9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52"/>
                    <a:pt x="35" y="61"/>
                    <a:pt x="24" y="61"/>
                  </a:cubicBezTo>
                  <a:close/>
                  <a:moveTo>
                    <a:pt x="20" y="9"/>
                  </a:moveTo>
                  <a:cubicBezTo>
                    <a:pt x="14" y="9"/>
                    <a:pt x="9" y="14"/>
                    <a:pt x="9" y="2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7"/>
                    <a:pt x="14" y="52"/>
                    <a:pt x="20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30" y="52"/>
                    <a:pt x="35" y="47"/>
                    <a:pt x="35" y="4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4"/>
                    <a:pt x="30" y="9"/>
                    <a:pt x="24" y="9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3" name="Freeform 454"/>
            <p:cNvSpPr/>
            <p:nvPr/>
          </p:nvSpPr>
          <p:spPr bwMode="auto">
            <a:xfrm>
              <a:off x="8604250" y="8482013"/>
              <a:ext cx="69850" cy="141287"/>
            </a:xfrm>
            <a:custGeom>
              <a:avLst/>
              <a:gdLst>
                <a:gd name="T0" fmla="*/ 20 w 25"/>
                <a:gd name="T1" fmla="*/ 50 h 50"/>
                <a:gd name="T2" fmla="*/ 16 w 25"/>
                <a:gd name="T3" fmla="*/ 46 h 50"/>
                <a:gd name="T4" fmla="*/ 16 w 25"/>
                <a:gd name="T5" fmla="*/ 12 h 50"/>
                <a:gd name="T6" fmla="*/ 12 w 25"/>
                <a:gd name="T7" fmla="*/ 9 h 50"/>
                <a:gd name="T8" fmla="*/ 9 w 25"/>
                <a:gd name="T9" fmla="*/ 12 h 50"/>
                <a:gd name="T10" fmla="*/ 9 w 25"/>
                <a:gd name="T11" fmla="*/ 46 h 50"/>
                <a:gd name="T12" fmla="*/ 4 w 25"/>
                <a:gd name="T13" fmla="*/ 50 h 50"/>
                <a:gd name="T14" fmla="*/ 0 w 25"/>
                <a:gd name="T15" fmla="*/ 46 h 50"/>
                <a:gd name="T16" fmla="*/ 0 w 25"/>
                <a:gd name="T17" fmla="*/ 12 h 50"/>
                <a:gd name="T18" fmla="*/ 12 w 25"/>
                <a:gd name="T19" fmla="*/ 0 h 50"/>
                <a:gd name="T20" fmla="*/ 25 w 25"/>
                <a:gd name="T21" fmla="*/ 12 h 50"/>
                <a:gd name="T22" fmla="*/ 25 w 25"/>
                <a:gd name="T23" fmla="*/ 46 h 50"/>
                <a:gd name="T24" fmla="*/ 20 w 25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50">
                  <a:moveTo>
                    <a:pt x="20" y="50"/>
                  </a:moveTo>
                  <a:cubicBezTo>
                    <a:pt x="18" y="50"/>
                    <a:pt x="16" y="48"/>
                    <a:pt x="16" y="46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0"/>
                    <a:pt x="14" y="9"/>
                    <a:pt x="12" y="9"/>
                  </a:cubicBezTo>
                  <a:cubicBezTo>
                    <a:pt x="10" y="9"/>
                    <a:pt x="9" y="10"/>
                    <a:pt x="9" y="12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8"/>
                    <a:pt x="7" y="50"/>
                    <a:pt x="4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8"/>
                    <a:pt x="23" y="50"/>
                    <a:pt x="2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84" name="Freeform 455"/>
          <p:cNvSpPr>
            <a:spLocks noEditPoints="1"/>
          </p:cNvSpPr>
          <p:nvPr/>
        </p:nvSpPr>
        <p:spPr bwMode="auto">
          <a:xfrm>
            <a:off x="7329575" y="2695324"/>
            <a:ext cx="647520" cy="647519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585" name="组合 584"/>
          <p:cNvGrpSpPr/>
          <p:nvPr/>
        </p:nvGrpSpPr>
        <p:grpSpPr>
          <a:xfrm>
            <a:off x="8335758" y="2774759"/>
            <a:ext cx="377119" cy="462170"/>
            <a:chOff x="9734550" y="8216900"/>
            <a:chExt cx="746126" cy="914400"/>
          </a:xfrm>
          <a:solidFill>
            <a:srgbClr val="FC621E"/>
          </a:solidFill>
        </p:grpSpPr>
        <p:sp>
          <p:nvSpPr>
            <p:cNvPr id="586" name="Freeform 456"/>
            <p:cNvSpPr/>
            <p:nvPr/>
          </p:nvSpPr>
          <p:spPr bwMode="auto">
            <a:xfrm>
              <a:off x="10155238" y="8653463"/>
              <a:ext cx="61913" cy="452437"/>
            </a:xfrm>
            <a:custGeom>
              <a:avLst/>
              <a:gdLst>
                <a:gd name="T0" fmla="*/ 17 w 22"/>
                <a:gd name="T1" fmla="*/ 161 h 161"/>
                <a:gd name="T2" fmla="*/ 12 w 22"/>
                <a:gd name="T3" fmla="*/ 157 h 161"/>
                <a:gd name="T4" fmla="*/ 0 w 22"/>
                <a:gd name="T5" fmla="*/ 5 h 161"/>
                <a:gd name="T6" fmla="*/ 4 w 22"/>
                <a:gd name="T7" fmla="*/ 0 h 161"/>
                <a:gd name="T8" fmla="*/ 9 w 22"/>
                <a:gd name="T9" fmla="*/ 4 h 161"/>
                <a:gd name="T10" fmla="*/ 21 w 22"/>
                <a:gd name="T11" fmla="*/ 156 h 161"/>
                <a:gd name="T12" fmla="*/ 17 w 22"/>
                <a:gd name="T13" fmla="*/ 161 h 161"/>
                <a:gd name="T14" fmla="*/ 17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17" y="161"/>
                  </a:moveTo>
                  <a:cubicBezTo>
                    <a:pt x="14" y="161"/>
                    <a:pt x="12" y="159"/>
                    <a:pt x="12" y="15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2" y="158"/>
                    <a:pt x="20" y="161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7" name="Freeform 457"/>
            <p:cNvSpPr/>
            <p:nvPr/>
          </p:nvSpPr>
          <p:spPr bwMode="auto">
            <a:xfrm>
              <a:off x="10418763" y="8653463"/>
              <a:ext cx="61913" cy="452437"/>
            </a:xfrm>
            <a:custGeom>
              <a:avLst/>
              <a:gdLst>
                <a:gd name="T0" fmla="*/ 4 w 22"/>
                <a:gd name="T1" fmla="*/ 161 h 161"/>
                <a:gd name="T2" fmla="*/ 4 w 22"/>
                <a:gd name="T3" fmla="*/ 161 h 161"/>
                <a:gd name="T4" fmla="*/ 0 w 22"/>
                <a:gd name="T5" fmla="*/ 156 h 161"/>
                <a:gd name="T6" fmla="*/ 12 w 22"/>
                <a:gd name="T7" fmla="*/ 4 h 161"/>
                <a:gd name="T8" fmla="*/ 17 w 22"/>
                <a:gd name="T9" fmla="*/ 0 h 161"/>
                <a:gd name="T10" fmla="*/ 21 w 22"/>
                <a:gd name="T11" fmla="*/ 5 h 161"/>
                <a:gd name="T12" fmla="*/ 9 w 22"/>
                <a:gd name="T13" fmla="*/ 157 h 161"/>
                <a:gd name="T14" fmla="*/ 4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4" y="161"/>
                  </a:moveTo>
                  <a:cubicBezTo>
                    <a:pt x="4" y="161"/>
                    <a:pt x="4" y="161"/>
                    <a:pt x="4" y="161"/>
                  </a:cubicBezTo>
                  <a:cubicBezTo>
                    <a:pt x="1" y="161"/>
                    <a:pt x="0" y="158"/>
                    <a:pt x="0" y="15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5" y="0"/>
                    <a:pt x="17" y="0"/>
                  </a:cubicBezTo>
                  <a:cubicBezTo>
                    <a:pt x="20" y="0"/>
                    <a:pt x="22" y="3"/>
                    <a:pt x="21" y="5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9"/>
                    <a:pt x="7" y="161"/>
                    <a:pt x="4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8" name="Freeform 458"/>
            <p:cNvSpPr>
              <a:spLocks noEditPoints="1"/>
            </p:cNvSpPr>
            <p:nvPr/>
          </p:nvSpPr>
          <p:spPr bwMode="auto">
            <a:xfrm>
              <a:off x="9737725" y="8412163"/>
              <a:ext cx="314325" cy="687387"/>
            </a:xfrm>
            <a:custGeom>
              <a:avLst/>
              <a:gdLst>
                <a:gd name="T0" fmla="*/ 108 w 112"/>
                <a:gd name="T1" fmla="*/ 245 h 245"/>
                <a:gd name="T2" fmla="*/ 107 w 112"/>
                <a:gd name="T3" fmla="*/ 245 h 245"/>
                <a:gd name="T4" fmla="*/ 3 w 112"/>
                <a:gd name="T5" fmla="*/ 225 h 245"/>
                <a:gd name="T6" fmla="*/ 0 w 112"/>
                <a:gd name="T7" fmla="*/ 221 h 245"/>
                <a:gd name="T8" fmla="*/ 0 w 112"/>
                <a:gd name="T9" fmla="*/ 5 h 245"/>
                <a:gd name="T10" fmla="*/ 1 w 112"/>
                <a:gd name="T11" fmla="*/ 1 h 245"/>
                <a:gd name="T12" fmla="*/ 5 w 112"/>
                <a:gd name="T13" fmla="*/ 0 h 245"/>
                <a:gd name="T14" fmla="*/ 108 w 112"/>
                <a:gd name="T15" fmla="*/ 20 h 245"/>
                <a:gd name="T16" fmla="*/ 112 w 112"/>
                <a:gd name="T17" fmla="*/ 24 h 245"/>
                <a:gd name="T18" fmla="*/ 112 w 112"/>
                <a:gd name="T19" fmla="*/ 240 h 245"/>
                <a:gd name="T20" fmla="*/ 110 w 112"/>
                <a:gd name="T21" fmla="*/ 244 h 245"/>
                <a:gd name="T22" fmla="*/ 108 w 112"/>
                <a:gd name="T23" fmla="*/ 245 h 245"/>
                <a:gd name="T24" fmla="*/ 9 w 112"/>
                <a:gd name="T25" fmla="*/ 217 h 245"/>
                <a:gd name="T26" fmla="*/ 103 w 112"/>
                <a:gd name="T27" fmla="*/ 235 h 245"/>
                <a:gd name="T28" fmla="*/ 103 w 112"/>
                <a:gd name="T29" fmla="*/ 28 h 245"/>
                <a:gd name="T30" fmla="*/ 9 w 112"/>
                <a:gd name="T31" fmla="*/ 10 h 245"/>
                <a:gd name="T32" fmla="*/ 9 w 112"/>
                <a:gd name="T33" fmla="*/ 2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245">
                  <a:moveTo>
                    <a:pt x="108" y="245"/>
                  </a:moveTo>
                  <a:cubicBezTo>
                    <a:pt x="107" y="245"/>
                    <a:pt x="107" y="245"/>
                    <a:pt x="107" y="245"/>
                  </a:cubicBezTo>
                  <a:cubicBezTo>
                    <a:pt x="3" y="225"/>
                    <a:pt x="3" y="225"/>
                    <a:pt x="3" y="225"/>
                  </a:cubicBezTo>
                  <a:cubicBezTo>
                    <a:pt x="1" y="225"/>
                    <a:pt x="0" y="223"/>
                    <a:pt x="0" y="2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11" y="20"/>
                    <a:pt x="112" y="22"/>
                    <a:pt x="112" y="24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2"/>
                    <a:pt x="112" y="243"/>
                    <a:pt x="110" y="244"/>
                  </a:cubicBezTo>
                  <a:cubicBezTo>
                    <a:pt x="110" y="244"/>
                    <a:pt x="109" y="245"/>
                    <a:pt x="108" y="245"/>
                  </a:cubicBezTo>
                  <a:close/>
                  <a:moveTo>
                    <a:pt x="9" y="217"/>
                  </a:moveTo>
                  <a:cubicBezTo>
                    <a:pt x="103" y="235"/>
                    <a:pt x="103" y="235"/>
                    <a:pt x="103" y="235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9" name="Freeform 459"/>
            <p:cNvSpPr/>
            <p:nvPr/>
          </p:nvSpPr>
          <p:spPr bwMode="auto">
            <a:xfrm>
              <a:off x="9825038" y="8275638"/>
              <a:ext cx="322263" cy="73025"/>
            </a:xfrm>
            <a:custGeom>
              <a:avLst/>
              <a:gdLst>
                <a:gd name="T0" fmla="*/ 110 w 115"/>
                <a:gd name="T1" fmla="*/ 26 h 26"/>
                <a:gd name="T2" fmla="*/ 110 w 115"/>
                <a:gd name="T3" fmla="*/ 26 h 26"/>
                <a:gd name="T4" fmla="*/ 4 w 115"/>
                <a:gd name="T5" fmla="*/ 10 h 26"/>
                <a:gd name="T6" fmla="*/ 0 w 115"/>
                <a:gd name="T7" fmla="*/ 5 h 26"/>
                <a:gd name="T8" fmla="*/ 5 w 115"/>
                <a:gd name="T9" fmla="*/ 1 h 26"/>
                <a:gd name="T10" fmla="*/ 111 w 115"/>
                <a:gd name="T11" fmla="*/ 17 h 26"/>
                <a:gd name="T12" fmla="*/ 115 w 115"/>
                <a:gd name="T13" fmla="*/ 22 h 26"/>
                <a:gd name="T14" fmla="*/ 110 w 11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26">
                  <a:moveTo>
                    <a:pt x="110" y="26"/>
                  </a:moveTo>
                  <a:cubicBezTo>
                    <a:pt x="110" y="26"/>
                    <a:pt x="110" y="26"/>
                    <a:pt x="110" y="2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4" y="17"/>
                    <a:pt x="115" y="19"/>
                    <a:pt x="115" y="22"/>
                  </a:cubicBezTo>
                  <a:cubicBezTo>
                    <a:pt x="115" y="24"/>
                    <a:pt x="113" y="26"/>
                    <a:pt x="1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0" name="Freeform 460"/>
            <p:cNvSpPr/>
            <p:nvPr/>
          </p:nvSpPr>
          <p:spPr bwMode="auto">
            <a:xfrm>
              <a:off x="9734550" y="8216900"/>
              <a:ext cx="412750" cy="220662"/>
            </a:xfrm>
            <a:custGeom>
              <a:avLst/>
              <a:gdLst>
                <a:gd name="T0" fmla="*/ 5 w 147"/>
                <a:gd name="T1" fmla="*/ 79 h 79"/>
                <a:gd name="T2" fmla="*/ 3 w 147"/>
                <a:gd name="T3" fmla="*/ 79 h 79"/>
                <a:gd name="T4" fmla="*/ 1 w 147"/>
                <a:gd name="T5" fmla="*/ 72 h 79"/>
                <a:gd name="T6" fmla="*/ 32 w 147"/>
                <a:gd name="T7" fmla="*/ 25 h 79"/>
                <a:gd name="T8" fmla="*/ 34 w 147"/>
                <a:gd name="T9" fmla="*/ 4 h 79"/>
                <a:gd name="T10" fmla="*/ 36 w 147"/>
                <a:gd name="T11" fmla="*/ 1 h 79"/>
                <a:gd name="T12" fmla="*/ 39 w 147"/>
                <a:gd name="T13" fmla="*/ 0 h 79"/>
                <a:gd name="T14" fmla="*/ 143 w 147"/>
                <a:gd name="T15" fmla="*/ 15 h 79"/>
                <a:gd name="T16" fmla="*/ 147 w 147"/>
                <a:gd name="T17" fmla="*/ 20 h 79"/>
                <a:gd name="T18" fmla="*/ 147 w 147"/>
                <a:gd name="T19" fmla="*/ 42 h 79"/>
                <a:gd name="T20" fmla="*/ 142 w 147"/>
                <a:gd name="T21" fmla="*/ 47 h 79"/>
                <a:gd name="T22" fmla="*/ 138 w 147"/>
                <a:gd name="T23" fmla="*/ 42 h 79"/>
                <a:gd name="T24" fmla="*/ 138 w 147"/>
                <a:gd name="T25" fmla="*/ 24 h 79"/>
                <a:gd name="T26" fmla="*/ 43 w 147"/>
                <a:gd name="T27" fmla="*/ 10 h 79"/>
                <a:gd name="T28" fmla="*/ 41 w 147"/>
                <a:gd name="T29" fmla="*/ 27 h 79"/>
                <a:gd name="T30" fmla="*/ 40 w 147"/>
                <a:gd name="T31" fmla="*/ 29 h 79"/>
                <a:gd name="T32" fmla="*/ 9 w 147"/>
                <a:gd name="T33" fmla="*/ 77 h 79"/>
                <a:gd name="T34" fmla="*/ 5 w 147"/>
                <a:gd name="T3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79">
                  <a:moveTo>
                    <a:pt x="5" y="79"/>
                  </a:moveTo>
                  <a:cubicBezTo>
                    <a:pt x="4" y="79"/>
                    <a:pt x="3" y="79"/>
                    <a:pt x="3" y="79"/>
                  </a:cubicBezTo>
                  <a:cubicBezTo>
                    <a:pt x="1" y="77"/>
                    <a:pt x="0" y="74"/>
                    <a:pt x="1" y="7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5" y="1"/>
                    <a:pt x="36" y="1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5" y="15"/>
                    <a:pt x="147" y="17"/>
                    <a:pt x="147" y="20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7" y="45"/>
                    <a:pt x="145" y="47"/>
                    <a:pt x="142" y="47"/>
                  </a:cubicBezTo>
                  <a:cubicBezTo>
                    <a:pt x="140" y="47"/>
                    <a:pt x="138" y="45"/>
                    <a:pt x="138" y="42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0" y="29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9"/>
                    <a:pt x="7" y="79"/>
                    <a:pt x="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1" name="Freeform 461"/>
            <p:cNvSpPr/>
            <p:nvPr/>
          </p:nvSpPr>
          <p:spPr bwMode="auto">
            <a:xfrm>
              <a:off x="10026650" y="8401050"/>
              <a:ext cx="215900" cy="698500"/>
            </a:xfrm>
            <a:custGeom>
              <a:avLst/>
              <a:gdLst>
                <a:gd name="T0" fmla="*/ 5 w 77"/>
                <a:gd name="T1" fmla="*/ 249 h 249"/>
                <a:gd name="T2" fmla="*/ 2 w 77"/>
                <a:gd name="T3" fmla="*/ 248 h 249"/>
                <a:gd name="T4" fmla="*/ 0 w 77"/>
                <a:gd name="T5" fmla="*/ 244 h 249"/>
                <a:gd name="T6" fmla="*/ 0 w 77"/>
                <a:gd name="T7" fmla="*/ 28 h 249"/>
                <a:gd name="T8" fmla="*/ 3 w 77"/>
                <a:gd name="T9" fmla="*/ 24 h 249"/>
                <a:gd name="T10" fmla="*/ 71 w 77"/>
                <a:gd name="T11" fmla="*/ 1 h 249"/>
                <a:gd name="T12" fmla="*/ 75 w 77"/>
                <a:gd name="T13" fmla="*/ 1 h 249"/>
                <a:gd name="T14" fmla="*/ 77 w 77"/>
                <a:gd name="T15" fmla="*/ 5 h 249"/>
                <a:gd name="T16" fmla="*/ 77 w 77"/>
                <a:gd name="T17" fmla="*/ 86 h 249"/>
                <a:gd name="T18" fmla="*/ 72 w 77"/>
                <a:gd name="T19" fmla="*/ 90 h 249"/>
                <a:gd name="T20" fmla="*/ 68 w 77"/>
                <a:gd name="T21" fmla="*/ 86 h 249"/>
                <a:gd name="T22" fmla="*/ 68 w 77"/>
                <a:gd name="T23" fmla="*/ 11 h 249"/>
                <a:gd name="T24" fmla="*/ 9 w 77"/>
                <a:gd name="T25" fmla="*/ 32 h 249"/>
                <a:gd name="T26" fmla="*/ 9 w 77"/>
                <a:gd name="T27" fmla="*/ 238 h 249"/>
                <a:gd name="T28" fmla="*/ 60 w 77"/>
                <a:gd name="T29" fmla="*/ 220 h 249"/>
                <a:gd name="T30" fmla="*/ 65 w 77"/>
                <a:gd name="T31" fmla="*/ 223 h 249"/>
                <a:gd name="T32" fmla="*/ 63 w 77"/>
                <a:gd name="T33" fmla="*/ 229 h 249"/>
                <a:gd name="T34" fmla="*/ 6 w 77"/>
                <a:gd name="T35" fmla="*/ 248 h 249"/>
                <a:gd name="T36" fmla="*/ 5 w 77"/>
                <a:gd name="T3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249">
                  <a:moveTo>
                    <a:pt x="5" y="249"/>
                  </a:moveTo>
                  <a:cubicBezTo>
                    <a:pt x="4" y="249"/>
                    <a:pt x="3" y="248"/>
                    <a:pt x="2" y="248"/>
                  </a:cubicBezTo>
                  <a:cubicBezTo>
                    <a:pt x="1" y="247"/>
                    <a:pt x="0" y="246"/>
                    <a:pt x="0" y="24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6"/>
                    <a:pt x="1" y="25"/>
                    <a:pt x="3" y="24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0"/>
                    <a:pt x="74" y="0"/>
                    <a:pt x="75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8"/>
                    <a:pt x="75" y="90"/>
                    <a:pt x="72" y="90"/>
                  </a:cubicBezTo>
                  <a:cubicBezTo>
                    <a:pt x="70" y="90"/>
                    <a:pt x="68" y="88"/>
                    <a:pt x="68" y="86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2" y="220"/>
                    <a:pt x="65" y="221"/>
                    <a:pt x="65" y="223"/>
                  </a:cubicBezTo>
                  <a:cubicBezTo>
                    <a:pt x="66" y="226"/>
                    <a:pt x="65" y="228"/>
                    <a:pt x="63" y="229"/>
                  </a:cubicBezTo>
                  <a:cubicBezTo>
                    <a:pt x="6" y="248"/>
                    <a:pt x="6" y="248"/>
                    <a:pt x="6" y="248"/>
                  </a:cubicBezTo>
                  <a:cubicBezTo>
                    <a:pt x="6" y="249"/>
                    <a:pt x="5" y="249"/>
                    <a:pt x="5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2" name="Freeform 462"/>
            <p:cNvSpPr/>
            <p:nvPr/>
          </p:nvSpPr>
          <p:spPr bwMode="auto">
            <a:xfrm>
              <a:off x="10023475" y="8320088"/>
              <a:ext cx="219075" cy="173037"/>
            </a:xfrm>
            <a:custGeom>
              <a:avLst/>
              <a:gdLst>
                <a:gd name="T0" fmla="*/ 6 w 78"/>
                <a:gd name="T1" fmla="*/ 62 h 62"/>
                <a:gd name="T2" fmla="*/ 3 w 78"/>
                <a:gd name="T3" fmla="*/ 61 h 62"/>
                <a:gd name="T4" fmla="*/ 2 w 78"/>
                <a:gd name="T5" fmla="*/ 55 h 62"/>
                <a:gd name="T6" fmla="*/ 36 w 78"/>
                <a:gd name="T7" fmla="*/ 3 h 62"/>
                <a:gd name="T8" fmla="*/ 39 w 78"/>
                <a:gd name="T9" fmla="*/ 1 h 62"/>
                <a:gd name="T10" fmla="*/ 42 w 78"/>
                <a:gd name="T11" fmla="*/ 2 h 62"/>
                <a:gd name="T12" fmla="*/ 76 w 78"/>
                <a:gd name="T13" fmla="*/ 31 h 62"/>
                <a:gd name="T14" fmla="*/ 77 w 78"/>
                <a:gd name="T15" fmla="*/ 37 h 62"/>
                <a:gd name="T16" fmla="*/ 70 w 78"/>
                <a:gd name="T17" fmla="*/ 38 h 62"/>
                <a:gd name="T18" fmla="*/ 40 w 78"/>
                <a:gd name="T19" fmla="*/ 12 h 62"/>
                <a:gd name="T20" fmla="*/ 9 w 78"/>
                <a:gd name="T21" fmla="*/ 60 h 62"/>
                <a:gd name="T22" fmla="*/ 6 w 78"/>
                <a:gd name="T2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62">
                  <a:moveTo>
                    <a:pt x="6" y="62"/>
                  </a:moveTo>
                  <a:cubicBezTo>
                    <a:pt x="5" y="62"/>
                    <a:pt x="4" y="62"/>
                    <a:pt x="3" y="61"/>
                  </a:cubicBezTo>
                  <a:cubicBezTo>
                    <a:pt x="1" y="60"/>
                    <a:pt x="0" y="57"/>
                    <a:pt x="2" y="5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7" y="1"/>
                    <a:pt x="39" y="1"/>
                  </a:cubicBezTo>
                  <a:cubicBezTo>
                    <a:pt x="40" y="0"/>
                    <a:pt x="41" y="1"/>
                    <a:pt x="42" y="2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8" y="32"/>
                    <a:pt x="78" y="35"/>
                    <a:pt x="77" y="37"/>
                  </a:cubicBezTo>
                  <a:cubicBezTo>
                    <a:pt x="75" y="39"/>
                    <a:pt x="72" y="39"/>
                    <a:pt x="70" y="38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7" y="62"/>
                    <a:pt x="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3" name="Freeform 463"/>
            <p:cNvSpPr>
              <a:spLocks noEditPoints="1"/>
            </p:cNvSpPr>
            <p:nvPr/>
          </p:nvSpPr>
          <p:spPr bwMode="auto">
            <a:xfrm>
              <a:off x="10155238" y="8634413"/>
              <a:ext cx="323850" cy="66675"/>
            </a:xfrm>
            <a:custGeom>
              <a:avLst/>
              <a:gdLst>
                <a:gd name="T0" fmla="*/ 58 w 115"/>
                <a:gd name="T1" fmla="*/ 24 h 24"/>
                <a:gd name="T2" fmla="*/ 0 w 115"/>
                <a:gd name="T3" fmla="*/ 12 h 24"/>
                <a:gd name="T4" fmla="*/ 58 w 115"/>
                <a:gd name="T5" fmla="*/ 0 h 24"/>
                <a:gd name="T6" fmla="*/ 115 w 115"/>
                <a:gd name="T7" fmla="*/ 12 h 24"/>
                <a:gd name="T8" fmla="*/ 58 w 115"/>
                <a:gd name="T9" fmla="*/ 24 h 24"/>
                <a:gd name="T10" fmla="*/ 18 w 115"/>
                <a:gd name="T11" fmla="*/ 12 h 24"/>
                <a:gd name="T12" fmla="*/ 58 w 115"/>
                <a:gd name="T13" fmla="*/ 14 h 24"/>
                <a:gd name="T14" fmla="*/ 98 w 115"/>
                <a:gd name="T15" fmla="*/ 12 h 24"/>
                <a:gd name="T16" fmla="*/ 58 w 115"/>
                <a:gd name="T17" fmla="*/ 9 h 24"/>
                <a:gd name="T18" fmla="*/ 18 w 115"/>
                <a:gd name="T19" fmla="*/ 12 h 24"/>
                <a:gd name="T20" fmla="*/ 107 w 115"/>
                <a:gd name="T21" fmla="*/ 14 h 24"/>
                <a:gd name="T22" fmla="*/ 107 w 115"/>
                <a:gd name="T2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24">
                  <a:moveTo>
                    <a:pt x="58" y="24"/>
                  </a:moveTo>
                  <a:cubicBezTo>
                    <a:pt x="0" y="24"/>
                    <a:pt x="0" y="15"/>
                    <a:pt x="0" y="12"/>
                  </a:cubicBezTo>
                  <a:cubicBezTo>
                    <a:pt x="0" y="9"/>
                    <a:pt x="0" y="0"/>
                    <a:pt x="58" y="0"/>
                  </a:cubicBezTo>
                  <a:cubicBezTo>
                    <a:pt x="115" y="0"/>
                    <a:pt x="115" y="9"/>
                    <a:pt x="115" y="12"/>
                  </a:cubicBezTo>
                  <a:cubicBezTo>
                    <a:pt x="115" y="15"/>
                    <a:pt x="115" y="24"/>
                    <a:pt x="58" y="24"/>
                  </a:cubicBezTo>
                  <a:close/>
                  <a:moveTo>
                    <a:pt x="18" y="12"/>
                  </a:moveTo>
                  <a:cubicBezTo>
                    <a:pt x="26" y="13"/>
                    <a:pt x="39" y="14"/>
                    <a:pt x="58" y="14"/>
                  </a:cubicBezTo>
                  <a:cubicBezTo>
                    <a:pt x="76" y="14"/>
                    <a:pt x="89" y="13"/>
                    <a:pt x="98" y="12"/>
                  </a:cubicBezTo>
                  <a:cubicBezTo>
                    <a:pt x="89" y="11"/>
                    <a:pt x="76" y="9"/>
                    <a:pt x="58" y="9"/>
                  </a:cubicBezTo>
                  <a:cubicBezTo>
                    <a:pt x="39" y="9"/>
                    <a:pt x="26" y="11"/>
                    <a:pt x="18" y="12"/>
                  </a:cubicBezTo>
                  <a:close/>
                  <a:moveTo>
                    <a:pt x="107" y="14"/>
                  </a:moveTo>
                  <a:cubicBezTo>
                    <a:pt x="107" y="14"/>
                    <a:pt x="107" y="14"/>
                    <a:pt x="10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4" name="Freeform 464"/>
            <p:cNvSpPr>
              <a:spLocks noEditPoints="1"/>
            </p:cNvSpPr>
            <p:nvPr/>
          </p:nvSpPr>
          <p:spPr bwMode="auto">
            <a:xfrm>
              <a:off x="10164763" y="8748713"/>
              <a:ext cx="304800" cy="61912"/>
            </a:xfrm>
            <a:custGeom>
              <a:avLst/>
              <a:gdLst>
                <a:gd name="T0" fmla="*/ 55 w 109"/>
                <a:gd name="T1" fmla="*/ 22 h 22"/>
                <a:gd name="T2" fmla="*/ 0 w 109"/>
                <a:gd name="T3" fmla="*/ 11 h 22"/>
                <a:gd name="T4" fmla="*/ 55 w 109"/>
                <a:gd name="T5" fmla="*/ 0 h 22"/>
                <a:gd name="T6" fmla="*/ 109 w 109"/>
                <a:gd name="T7" fmla="*/ 11 h 22"/>
                <a:gd name="T8" fmla="*/ 55 w 109"/>
                <a:gd name="T9" fmla="*/ 22 h 22"/>
                <a:gd name="T10" fmla="*/ 101 w 109"/>
                <a:gd name="T11" fmla="*/ 14 h 22"/>
                <a:gd name="T12" fmla="*/ 101 w 109"/>
                <a:gd name="T13" fmla="*/ 14 h 22"/>
                <a:gd name="T14" fmla="*/ 19 w 109"/>
                <a:gd name="T15" fmla="*/ 11 h 22"/>
                <a:gd name="T16" fmla="*/ 55 w 109"/>
                <a:gd name="T17" fmla="*/ 13 h 22"/>
                <a:gd name="T18" fmla="*/ 90 w 109"/>
                <a:gd name="T19" fmla="*/ 11 h 22"/>
                <a:gd name="T20" fmla="*/ 55 w 109"/>
                <a:gd name="T21" fmla="*/ 9 h 22"/>
                <a:gd name="T22" fmla="*/ 19 w 109"/>
                <a:gd name="T2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22">
                  <a:moveTo>
                    <a:pt x="55" y="22"/>
                  </a:moveTo>
                  <a:cubicBezTo>
                    <a:pt x="0" y="22"/>
                    <a:pt x="0" y="14"/>
                    <a:pt x="0" y="11"/>
                  </a:cubicBezTo>
                  <a:cubicBezTo>
                    <a:pt x="0" y="8"/>
                    <a:pt x="0" y="0"/>
                    <a:pt x="55" y="0"/>
                  </a:cubicBezTo>
                  <a:cubicBezTo>
                    <a:pt x="109" y="0"/>
                    <a:pt x="109" y="8"/>
                    <a:pt x="109" y="11"/>
                  </a:cubicBezTo>
                  <a:cubicBezTo>
                    <a:pt x="109" y="14"/>
                    <a:pt x="109" y="22"/>
                    <a:pt x="55" y="22"/>
                  </a:cubicBezTo>
                  <a:close/>
                  <a:moveTo>
                    <a:pt x="101" y="14"/>
                  </a:moveTo>
                  <a:cubicBezTo>
                    <a:pt x="101" y="14"/>
                    <a:pt x="101" y="14"/>
                    <a:pt x="101" y="14"/>
                  </a:cubicBezTo>
                  <a:close/>
                  <a:moveTo>
                    <a:pt x="19" y="11"/>
                  </a:moveTo>
                  <a:cubicBezTo>
                    <a:pt x="27" y="12"/>
                    <a:pt x="39" y="13"/>
                    <a:pt x="55" y="13"/>
                  </a:cubicBezTo>
                  <a:cubicBezTo>
                    <a:pt x="70" y="13"/>
                    <a:pt x="82" y="12"/>
                    <a:pt x="90" y="11"/>
                  </a:cubicBezTo>
                  <a:cubicBezTo>
                    <a:pt x="82" y="10"/>
                    <a:pt x="70" y="9"/>
                    <a:pt x="55" y="9"/>
                  </a:cubicBezTo>
                  <a:cubicBezTo>
                    <a:pt x="39" y="9"/>
                    <a:pt x="27" y="10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5" name="Freeform 465"/>
            <p:cNvSpPr/>
            <p:nvPr/>
          </p:nvSpPr>
          <p:spPr bwMode="auto">
            <a:xfrm>
              <a:off x="10190163" y="9080500"/>
              <a:ext cx="254000" cy="50800"/>
            </a:xfrm>
            <a:custGeom>
              <a:avLst/>
              <a:gdLst>
                <a:gd name="T0" fmla="*/ 46 w 91"/>
                <a:gd name="T1" fmla="*/ 18 h 18"/>
                <a:gd name="T2" fmla="*/ 0 w 91"/>
                <a:gd name="T3" fmla="*/ 4 h 18"/>
                <a:gd name="T4" fmla="*/ 5 w 91"/>
                <a:gd name="T5" fmla="*/ 0 h 18"/>
                <a:gd name="T6" fmla="*/ 10 w 91"/>
                <a:gd name="T7" fmla="*/ 3 h 18"/>
                <a:gd name="T8" fmla="*/ 46 w 91"/>
                <a:gd name="T9" fmla="*/ 9 h 18"/>
                <a:gd name="T10" fmla="*/ 82 w 91"/>
                <a:gd name="T11" fmla="*/ 3 h 18"/>
                <a:gd name="T12" fmla="*/ 86 w 91"/>
                <a:gd name="T13" fmla="*/ 0 h 18"/>
                <a:gd name="T14" fmla="*/ 91 w 91"/>
                <a:gd name="T15" fmla="*/ 4 h 18"/>
                <a:gd name="T16" fmla="*/ 46 w 9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8">
                  <a:moveTo>
                    <a:pt x="46" y="18"/>
                  </a:moveTo>
                  <a:cubicBezTo>
                    <a:pt x="35" y="18"/>
                    <a:pt x="0" y="1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7" y="0"/>
                    <a:pt x="9" y="1"/>
                    <a:pt x="10" y="3"/>
                  </a:cubicBezTo>
                  <a:cubicBezTo>
                    <a:pt x="12" y="5"/>
                    <a:pt x="25" y="9"/>
                    <a:pt x="46" y="9"/>
                  </a:cubicBezTo>
                  <a:cubicBezTo>
                    <a:pt x="67" y="9"/>
                    <a:pt x="79" y="5"/>
                    <a:pt x="82" y="3"/>
                  </a:cubicBezTo>
                  <a:cubicBezTo>
                    <a:pt x="82" y="1"/>
                    <a:pt x="84" y="0"/>
                    <a:pt x="86" y="0"/>
                  </a:cubicBezTo>
                  <a:cubicBezTo>
                    <a:pt x="89" y="0"/>
                    <a:pt x="91" y="2"/>
                    <a:pt x="91" y="4"/>
                  </a:cubicBezTo>
                  <a:cubicBezTo>
                    <a:pt x="91" y="17"/>
                    <a:pt x="56" y="18"/>
                    <a:pt x="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96" name="Freeform 466"/>
          <p:cNvSpPr>
            <a:spLocks noEditPoints="1"/>
          </p:cNvSpPr>
          <p:nvPr/>
        </p:nvSpPr>
        <p:spPr bwMode="auto">
          <a:xfrm>
            <a:off x="8194539" y="2695324"/>
            <a:ext cx="649125" cy="64751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1734727" y="2837713"/>
            <a:ext cx="1610743" cy="900719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56" tIns="34277" rIns="68556" bIns="3427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127023" y="3286392"/>
            <a:ext cx="826154" cy="826311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56" tIns="34277" rIns="68556" bIns="3427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3097439" y="1921943"/>
            <a:ext cx="1610743" cy="900719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1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489734" y="1532225"/>
            <a:ext cx="826154" cy="826311"/>
          </a:xfrm>
          <a:prstGeom prst="ellipse">
            <a:avLst/>
          </a:prstGeom>
          <a:solidFill>
            <a:schemeClr val="accent2"/>
          </a:solidFill>
          <a:ln w="63500" cap="flat" cmpd="sng" algn="ctr">
            <a:noFill/>
            <a:prstDash val="solid"/>
          </a:ln>
          <a:effectLst/>
        </p:spPr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1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4464014" y="2837713"/>
            <a:ext cx="1610743" cy="900719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56" tIns="34277" rIns="68556" bIns="3427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856311" y="3286392"/>
            <a:ext cx="826154" cy="82631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56" tIns="34277" rIns="68556" bIns="3427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5823885" y="1921943"/>
            <a:ext cx="1610743" cy="900719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1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216180" y="1532225"/>
            <a:ext cx="826154" cy="826311"/>
          </a:xfrm>
          <a:prstGeom prst="ellipse">
            <a:avLst/>
          </a:prstGeom>
          <a:solidFill>
            <a:schemeClr val="accent4"/>
          </a:solidFill>
          <a:ln w="63500" cap="flat" cmpd="sng" algn="ctr">
            <a:noFill/>
            <a:prstDash val="solid"/>
          </a:ln>
          <a:effectLst/>
        </p:spPr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zh-CN" altLang="en-US" sz="11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68" y="2822663"/>
            <a:ext cx="9152256" cy="62201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0" tIns="34280" rIns="68560" bIns="3428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2181452" y="3559695"/>
            <a:ext cx="707925" cy="433432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000" b="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0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3544165" y="1805529"/>
            <a:ext cx="707925" cy="433432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000" b="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0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6270611" y="1805529"/>
            <a:ext cx="707925" cy="433432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000" b="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0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4910740" y="3559695"/>
            <a:ext cx="707925" cy="433432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000" b="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0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140687" y="1964552"/>
            <a:ext cx="1659056" cy="397997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140688" y="1739493"/>
            <a:ext cx="1028837" cy="250290"/>
          </a:xfrm>
          <a:prstGeom prst="rect">
            <a:avLst/>
          </a:prstGeom>
          <a:noFill/>
        </p:spPr>
        <p:txBody>
          <a:bodyPr wrap="non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23"/>
          <p:cNvSpPr txBox="1"/>
          <p:nvPr/>
        </p:nvSpPr>
        <p:spPr>
          <a:xfrm>
            <a:off x="3073238" y="4041988"/>
            <a:ext cx="1659056" cy="397997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3073239" y="3816928"/>
            <a:ext cx="1028837" cy="250290"/>
          </a:xfrm>
          <a:prstGeom prst="rect">
            <a:avLst/>
          </a:prstGeom>
          <a:noFill/>
        </p:spPr>
        <p:txBody>
          <a:bodyPr wrap="non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23"/>
          <p:cNvSpPr txBox="1"/>
          <p:nvPr/>
        </p:nvSpPr>
        <p:spPr>
          <a:xfrm>
            <a:off x="4436861" y="1278094"/>
            <a:ext cx="1659056" cy="397997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4436862" y="1053035"/>
            <a:ext cx="1028837" cy="250290"/>
          </a:xfrm>
          <a:prstGeom prst="rect">
            <a:avLst/>
          </a:prstGeom>
          <a:noFill/>
        </p:spPr>
        <p:txBody>
          <a:bodyPr wrap="non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Box 23"/>
          <p:cNvSpPr txBox="1"/>
          <p:nvPr/>
        </p:nvSpPr>
        <p:spPr>
          <a:xfrm>
            <a:off x="6351352" y="3373595"/>
            <a:ext cx="1659056" cy="397997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6351353" y="3148536"/>
            <a:ext cx="1028837" cy="250290"/>
          </a:xfrm>
          <a:prstGeom prst="rect">
            <a:avLst/>
          </a:prstGeom>
          <a:noFill/>
        </p:spPr>
        <p:txBody>
          <a:bodyPr wrap="non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246777"/>
            <a:ext cx="5647320" cy="3144278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35611" y="1443696"/>
            <a:ext cx="3730398" cy="1039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50000"/>
              </a:lnSpc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49732" y="3091515"/>
            <a:ext cx="2816278" cy="354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5749732" y="3484359"/>
            <a:ext cx="2816278" cy="9447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请替换文字内容，点击添加相关标题文字，修改文字内容请替换文字内容，点击添加相关标题文字，修改文字内容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084058" y="1569616"/>
            <a:ext cx="3277164" cy="8677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请替换文字内容，点击添加相关标题文字，修改文字内容请替换文字内容，点击添加相关标题文字，修改文字内容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 noChangeAspect="1"/>
          </p:cNvGrpSpPr>
          <p:nvPr/>
        </p:nvGrpSpPr>
        <p:grpSpPr>
          <a:xfrm>
            <a:off x="2796534" y="1774982"/>
            <a:ext cx="1498890" cy="2271475"/>
            <a:chOff x="2963863" y="2008188"/>
            <a:chExt cx="1770063" cy="2838450"/>
          </a:xfrm>
        </p:grpSpPr>
        <p:sp>
          <p:nvSpPr>
            <p:cNvPr id="53" name="Freeform 41"/>
            <p:cNvSpPr/>
            <p:nvPr/>
          </p:nvSpPr>
          <p:spPr bwMode="auto">
            <a:xfrm>
              <a:off x="2963863" y="2105026"/>
              <a:ext cx="676275" cy="1149350"/>
            </a:xfrm>
            <a:custGeom>
              <a:avLst/>
              <a:gdLst>
                <a:gd name="T0" fmla="*/ 170 w 180"/>
                <a:gd name="T1" fmla="*/ 305 h 305"/>
                <a:gd name="T2" fmla="*/ 4 w 180"/>
                <a:gd name="T3" fmla="*/ 94 h 305"/>
                <a:gd name="T4" fmla="*/ 20 w 180"/>
                <a:gd name="T5" fmla="*/ 32 h 305"/>
                <a:gd name="T6" fmla="*/ 128 w 180"/>
                <a:gd name="T7" fmla="*/ 59 h 305"/>
                <a:gd name="T8" fmla="*/ 109 w 180"/>
                <a:gd name="T9" fmla="*/ 79 h 305"/>
                <a:gd name="T10" fmla="*/ 36 w 180"/>
                <a:gd name="T11" fmla="*/ 55 h 305"/>
                <a:gd name="T12" fmla="*/ 32 w 180"/>
                <a:gd name="T13" fmla="*/ 91 h 305"/>
                <a:gd name="T14" fmla="*/ 180 w 180"/>
                <a:gd name="T15" fmla="*/ 279 h 305"/>
                <a:gd name="T16" fmla="*/ 17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70" y="305"/>
                  </a:moveTo>
                  <a:cubicBezTo>
                    <a:pt x="65" y="266"/>
                    <a:pt x="13" y="155"/>
                    <a:pt x="4" y="94"/>
                  </a:cubicBezTo>
                  <a:cubicBezTo>
                    <a:pt x="0" y="64"/>
                    <a:pt x="6" y="43"/>
                    <a:pt x="20" y="32"/>
                  </a:cubicBezTo>
                  <a:cubicBezTo>
                    <a:pt x="64" y="0"/>
                    <a:pt x="126" y="56"/>
                    <a:pt x="128" y="5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62" y="36"/>
                    <a:pt x="36" y="55"/>
                  </a:cubicBezTo>
                  <a:cubicBezTo>
                    <a:pt x="33" y="57"/>
                    <a:pt x="29" y="69"/>
                    <a:pt x="32" y="91"/>
                  </a:cubicBezTo>
                  <a:cubicBezTo>
                    <a:pt x="40" y="149"/>
                    <a:pt x="91" y="246"/>
                    <a:pt x="180" y="279"/>
                  </a:cubicBezTo>
                  <a:lnTo>
                    <a:pt x="170" y="305"/>
                  </a:ln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42"/>
            <p:cNvSpPr/>
            <p:nvPr/>
          </p:nvSpPr>
          <p:spPr bwMode="auto">
            <a:xfrm>
              <a:off x="4057651" y="2105026"/>
              <a:ext cx="676275" cy="1149350"/>
            </a:xfrm>
            <a:custGeom>
              <a:avLst/>
              <a:gdLst>
                <a:gd name="T0" fmla="*/ 10 w 180"/>
                <a:gd name="T1" fmla="*/ 305 h 305"/>
                <a:gd name="T2" fmla="*/ 0 w 180"/>
                <a:gd name="T3" fmla="*/ 279 h 305"/>
                <a:gd name="T4" fmla="*/ 148 w 180"/>
                <a:gd name="T5" fmla="*/ 91 h 305"/>
                <a:gd name="T6" fmla="*/ 144 w 180"/>
                <a:gd name="T7" fmla="*/ 55 h 305"/>
                <a:gd name="T8" fmla="*/ 71 w 180"/>
                <a:gd name="T9" fmla="*/ 79 h 305"/>
                <a:gd name="T10" fmla="*/ 52 w 180"/>
                <a:gd name="T11" fmla="*/ 59 h 305"/>
                <a:gd name="T12" fmla="*/ 161 w 180"/>
                <a:gd name="T13" fmla="*/ 32 h 305"/>
                <a:gd name="T14" fmla="*/ 176 w 180"/>
                <a:gd name="T15" fmla="*/ 94 h 305"/>
                <a:gd name="T16" fmla="*/ 1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0" y="305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89" y="246"/>
                    <a:pt x="140" y="149"/>
                    <a:pt x="148" y="91"/>
                  </a:cubicBezTo>
                  <a:cubicBezTo>
                    <a:pt x="151" y="69"/>
                    <a:pt x="148" y="57"/>
                    <a:pt x="144" y="55"/>
                  </a:cubicBezTo>
                  <a:cubicBezTo>
                    <a:pt x="123" y="39"/>
                    <a:pt x="84" y="68"/>
                    <a:pt x="71" y="7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5" y="56"/>
                    <a:pt x="116" y="0"/>
                    <a:pt x="161" y="32"/>
                  </a:cubicBezTo>
                  <a:cubicBezTo>
                    <a:pt x="175" y="43"/>
                    <a:pt x="180" y="64"/>
                    <a:pt x="176" y="94"/>
                  </a:cubicBezTo>
                  <a:cubicBezTo>
                    <a:pt x="168" y="155"/>
                    <a:pt x="115" y="266"/>
                    <a:pt x="10" y="305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43"/>
            <p:cNvSpPr/>
            <p:nvPr/>
          </p:nvSpPr>
          <p:spPr bwMode="auto">
            <a:xfrm>
              <a:off x="3562351" y="4014788"/>
              <a:ext cx="577850" cy="225425"/>
            </a:xfrm>
            <a:custGeom>
              <a:avLst/>
              <a:gdLst>
                <a:gd name="T0" fmla="*/ 154 w 154"/>
                <a:gd name="T1" fmla="*/ 46 h 60"/>
                <a:gd name="T2" fmla="*/ 140 w 154"/>
                <a:gd name="T3" fmla="*/ 60 h 60"/>
                <a:gd name="T4" fmla="*/ 14 w 154"/>
                <a:gd name="T5" fmla="*/ 60 h 60"/>
                <a:gd name="T6" fmla="*/ 0 w 154"/>
                <a:gd name="T7" fmla="*/ 46 h 60"/>
                <a:gd name="T8" fmla="*/ 0 w 154"/>
                <a:gd name="T9" fmla="*/ 14 h 60"/>
                <a:gd name="T10" fmla="*/ 14 w 154"/>
                <a:gd name="T11" fmla="*/ 0 h 60"/>
                <a:gd name="T12" fmla="*/ 140 w 154"/>
                <a:gd name="T13" fmla="*/ 0 h 60"/>
                <a:gd name="T14" fmla="*/ 154 w 154"/>
                <a:gd name="T15" fmla="*/ 14 h 60"/>
                <a:gd name="T16" fmla="*/ 154 w 154"/>
                <a:gd name="T17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0">
                  <a:moveTo>
                    <a:pt x="154" y="46"/>
                  </a:moveTo>
                  <a:cubicBezTo>
                    <a:pt x="154" y="54"/>
                    <a:pt x="148" y="60"/>
                    <a:pt x="140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7"/>
                    <a:pt x="154" y="14"/>
                  </a:cubicBezTo>
                  <a:lnTo>
                    <a:pt x="154" y="46"/>
                  </a:lnTo>
                  <a:close/>
                </a:path>
              </a:pathLst>
            </a:custGeom>
            <a:solidFill>
              <a:srgbClr val="E99954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44"/>
            <p:cNvSpPr/>
            <p:nvPr/>
          </p:nvSpPr>
          <p:spPr bwMode="auto">
            <a:xfrm>
              <a:off x="3414713" y="4146551"/>
              <a:ext cx="873125" cy="387350"/>
            </a:xfrm>
            <a:custGeom>
              <a:avLst/>
              <a:gdLst>
                <a:gd name="T0" fmla="*/ 232 w 232"/>
                <a:gd name="T1" fmla="*/ 75 h 103"/>
                <a:gd name="T2" fmla="*/ 204 w 232"/>
                <a:gd name="T3" fmla="*/ 103 h 103"/>
                <a:gd name="T4" fmla="*/ 28 w 232"/>
                <a:gd name="T5" fmla="*/ 103 h 103"/>
                <a:gd name="T6" fmla="*/ 0 w 232"/>
                <a:gd name="T7" fmla="*/ 75 h 103"/>
                <a:gd name="T8" fmla="*/ 0 w 232"/>
                <a:gd name="T9" fmla="*/ 28 h 103"/>
                <a:gd name="T10" fmla="*/ 28 w 232"/>
                <a:gd name="T11" fmla="*/ 0 h 103"/>
                <a:gd name="T12" fmla="*/ 204 w 232"/>
                <a:gd name="T13" fmla="*/ 0 h 103"/>
                <a:gd name="T14" fmla="*/ 232 w 232"/>
                <a:gd name="T15" fmla="*/ 28 h 103"/>
                <a:gd name="T16" fmla="*/ 232 w 232"/>
                <a:gd name="T1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03">
                  <a:moveTo>
                    <a:pt x="232" y="75"/>
                  </a:moveTo>
                  <a:cubicBezTo>
                    <a:pt x="232" y="91"/>
                    <a:pt x="219" y="103"/>
                    <a:pt x="204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12" y="103"/>
                    <a:pt x="0" y="91"/>
                    <a:pt x="0" y="7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9" y="0"/>
                    <a:pt x="232" y="13"/>
                    <a:pt x="232" y="28"/>
                  </a:cubicBezTo>
                  <a:lnTo>
                    <a:pt x="232" y="75"/>
                  </a:ln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3757613" y="3408363"/>
              <a:ext cx="187325" cy="661988"/>
            </a:xfrm>
            <a:prstGeom prst="rect">
              <a:avLst/>
            </a:prstGeom>
            <a:solidFill>
              <a:srgbClr val="E99954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46"/>
            <p:cNvSpPr/>
            <p:nvPr/>
          </p:nvSpPr>
          <p:spPr bwMode="auto">
            <a:xfrm>
              <a:off x="3284538" y="2074863"/>
              <a:ext cx="1130300" cy="1322388"/>
            </a:xfrm>
            <a:custGeom>
              <a:avLst/>
              <a:gdLst>
                <a:gd name="T0" fmla="*/ 151 w 301"/>
                <a:gd name="T1" fmla="*/ 0 h 351"/>
                <a:gd name="T2" fmla="*/ 0 w 301"/>
                <a:gd name="T3" fmla="*/ 0 h 351"/>
                <a:gd name="T4" fmla="*/ 151 w 301"/>
                <a:gd name="T5" fmla="*/ 351 h 351"/>
                <a:gd name="T6" fmla="*/ 301 w 301"/>
                <a:gd name="T7" fmla="*/ 0 h 351"/>
                <a:gd name="T8" fmla="*/ 151 w 301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51">
                  <a:moveTo>
                    <a:pt x="1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51"/>
                    <a:pt x="151" y="351"/>
                  </a:cubicBezTo>
                  <a:cubicBezTo>
                    <a:pt x="301" y="351"/>
                    <a:pt x="301" y="0"/>
                    <a:pt x="301" y="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E99954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Oval 47"/>
            <p:cNvSpPr>
              <a:spLocks noChangeArrowheads="1"/>
            </p:cNvSpPr>
            <p:nvPr/>
          </p:nvSpPr>
          <p:spPr bwMode="auto">
            <a:xfrm>
              <a:off x="3681413" y="3367088"/>
              <a:ext cx="334963" cy="241300"/>
            </a:xfrm>
            <a:prstGeom prst="ellipse">
              <a:avLst/>
            </a:prstGeom>
            <a:solidFill>
              <a:srgbClr val="E99954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3351213" y="4289426"/>
              <a:ext cx="1000125" cy="384175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3227388" y="4459288"/>
              <a:ext cx="1247775" cy="387350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50"/>
            <p:cNvSpPr/>
            <p:nvPr/>
          </p:nvSpPr>
          <p:spPr bwMode="auto">
            <a:xfrm>
              <a:off x="3565526" y="4519613"/>
              <a:ext cx="566738" cy="252413"/>
            </a:xfrm>
            <a:custGeom>
              <a:avLst/>
              <a:gdLst>
                <a:gd name="T0" fmla="*/ 151 w 151"/>
                <a:gd name="T1" fmla="*/ 62 h 67"/>
                <a:gd name="T2" fmla="*/ 146 w 151"/>
                <a:gd name="T3" fmla="*/ 67 h 67"/>
                <a:gd name="T4" fmla="*/ 6 w 151"/>
                <a:gd name="T5" fmla="*/ 67 h 67"/>
                <a:gd name="T6" fmla="*/ 0 w 151"/>
                <a:gd name="T7" fmla="*/ 62 h 67"/>
                <a:gd name="T8" fmla="*/ 0 w 151"/>
                <a:gd name="T9" fmla="*/ 5 h 67"/>
                <a:gd name="T10" fmla="*/ 6 w 151"/>
                <a:gd name="T11" fmla="*/ 0 h 67"/>
                <a:gd name="T12" fmla="*/ 146 w 151"/>
                <a:gd name="T13" fmla="*/ 0 h 67"/>
                <a:gd name="T14" fmla="*/ 151 w 151"/>
                <a:gd name="T15" fmla="*/ 5 h 67"/>
                <a:gd name="T16" fmla="*/ 151 w 151"/>
                <a:gd name="T17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67">
                  <a:moveTo>
                    <a:pt x="151" y="62"/>
                  </a:moveTo>
                  <a:cubicBezTo>
                    <a:pt x="151" y="65"/>
                    <a:pt x="149" y="67"/>
                    <a:pt x="14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5"/>
                    <a:pt x="0" y="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1" y="2"/>
                    <a:pt x="151" y="5"/>
                  </a:cubicBezTo>
                  <a:lnTo>
                    <a:pt x="151" y="62"/>
                  </a:lnTo>
                  <a:close/>
                </a:path>
              </a:pathLst>
            </a:custGeom>
            <a:solidFill>
              <a:srgbClr val="E99954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Oval 51"/>
            <p:cNvSpPr>
              <a:spLocks noChangeArrowheads="1"/>
            </p:cNvSpPr>
            <p:nvPr/>
          </p:nvSpPr>
          <p:spPr bwMode="auto">
            <a:xfrm>
              <a:off x="4068763" y="45418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Oval 52"/>
            <p:cNvSpPr>
              <a:spLocks noChangeArrowheads="1"/>
            </p:cNvSpPr>
            <p:nvPr/>
          </p:nvSpPr>
          <p:spPr bwMode="auto">
            <a:xfrm>
              <a:off x="4068763" y="47069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Oval 53"/>
            <p:cNvSpPr>
              <a:spLocks noChangeArrowheads="1"/>
            </p:cNvSpPr>
            <p:nvPr/>
          </p:nvSpPr>
          <p:spPr bwMode="auto">
            <a:xfrm>
              <a:off x="3592513" y="45418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Oval 54"/>
            <p:cNvSpPr>
              <a:spLocks noChangeArrowheads="1"/>
            </p:cNvSpPr>
            <p:nvPr/>
          </p:nvSpPr>
          <p:spPr bwMode="auto">
            <a:xfrm>
              <a:off x="3592513" y="47069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55"/>
            <p:cNvSpPr/>
            <p:nvPr/>
          </p:nvSpPr>
          <p:spPr bwMode="auto">
            <a:xfrm>
              <a:off x="3694113" y="3570288"/>
              <a:ext cx="311150" cy="79375"/>
            </a:xfrm>
            <a:custGeom>
              <a:avLst/>
              <a:gdLst>
                <a:gd name="T0" fmla="*/ 83 w 83"/>
                <a:gd name="T1" fmla="*/ 10 h 21"/>
                <a:gd name="T2" fmla="*/ 73 w 83"/>
                <a:gd name="T3" fmla="*/ 21 h 21"/>
                <a:gd name="T4" fmla="*/ 11 w 83"/>
                <a:gd name="T5" fmla="*/ 21 h 21"/>
                <a:gd name="T6" fmla="*/ 0 w 83"/>
                <a:gd name="T7" fmla="*/ 10 h 21"/>
                <a:gd name="T8" fmla="*/ 0 w 83"/>
                <a:gd name="T9" fmla="*/ 10 h 21"/>
                <a:gd name="T10" fmla="*/ 11 w 83"/>
                <a:gd name="T11" fmla="*/ 0 h 21"/>
                <a:gd name="T12" fmla="*/ 73 w 83"/>
                <a:gd name="T13" fmla="*/ 0 h 21"/>
                <a:gd name="T14" fmla="*/ 83 w 83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1">
                  <a:moveTo>
                    <a:pt x="83" y="10"/>
                  </a:moveTo>
                  <a:cubicBezTo>
                    <a:pt x="83" y="16"/>
                    <a:pt x="79" y="21"/>
                    <a:pt x="7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3" y="4"/>
                    <a:pt x="83" y="10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56"/>
            <p:cNvSpPr/>
            <p:nvPr/>
          </p:nvSpPr>
          <p:spPr bwMode="auto">
            <a:xfrm>
              <a:off x="3554413" y="3309938"/>
              <a:ext cx="590550" cy="177800"/>
            </a:xfrm>
            <a:custGeom>
              <a:avLst/>
              <a:gdLst>
                <a:gd name="T0" fmla="*/ 157 w 157"/>
                <a:gd name="T1" fmla="*/ 23 h 47"/>
                <a:gd name="T2" fmla="*/ 134 w 157"/>
                <a:gd name="T3" fmla="*/ 47 h 47"/>
                <a:gd name="T4" fmla="*/ 24 w 157"/>
                <a:gd name="T5" fmla="*/ 47 h 47"/>
                <a:gd name="T6" fmla="*/ 0 w 157"/>
                <a:gd name="T7" fmla="*/ 23 h 47"/>
                <a:gd name="T8" fmla="*/ 0 w 157"/>
                <a:gd name="T9" fmla="*/ 23 h 47"/>
                <a:gd name="T10" fmla="*/ 24 w 157"/>
                <a:gd name="T11" fmla="*/ 0 h 47"/>
                <a:gd name="T12" fmla="*/ 134 w 157"/>
                <a:gd name="T13" fmla="*/ 0 h 47"/>
                <a:gd name="T14" fmla="*/ 157 w 157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47">
                  <a:moveTo>
                    <a:pt x="157" y="23"/>
                  </a:moveTo>
                  <a:cubicBezTo>
                    <a:pt x="157" y="36"/>
                    <a:pt x="147" y="47"/>
                    <a:pt x="13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7" y="0"/>
                    <a:pt x="157" y="11"/>
                    <a:pt x="157" y="23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Freeform 57"/>
            <p:cNvSpPr/>
            <p:nvPr/>
          </p:nvSpPr>
          <p:spPr bwMode="auto">
            <a:xfrm>
              <a:off x="3730626" y="3871913"/>
              <a:ext cx="241300" cy="44450"/>
            </a:xfrm>
            <a:custGeom>
              <a:avLst/>
              <a:gdLst>
                <a:gd name="T0" fmla="*/ 64 w 64"/>
                <a:gd name="T1" fmla="*/ 6 h 12"/>
                <a:gd name="T2" fmla="*/ 57 w 64"/>
                <a:gd name="T3" fmla="*/ 12 h 12"/>
                <a:gd name="T4" fmla="*/ 6 w 64"/>
                <a:gd name="T5" fmla="*/ 12 h 12"/>
                <a:gd name="T6" fmla="*/ 0 w 64"/>
                <a:gd name="T7" fmla="*/ 6 h 12"/>
                <a:gd name="T8" fmla="*/ 0 w 64"/>
                <a:gd name="T9" fmla="*/ 6 h 12"/>
                <a:gd name="T10" fmla="*/ 6 w 64"/>
                <a:gd name="T11" fmla="*/ 0 h 12"/>
                <a:gd name="T12" fmla="*/ 57 w 64"/>
                <a:gd name="T13" fmla="*/ 0 h 12"/>
                <a:gd name="T14" fmla="*/ 64 w 6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">
                  <a:moveTo>
                    <a:pt x="64" y="6"/>
                  </a:moveTo>
                  <a:cubicBezTo>
                    <a:pt x="64" y="9"/>
                    <a:pt x="61" y="12"/>
                    <a:pt x="5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6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58"/>
            <p:cNvSpPr/>
            <p:nvPr/>
          </p:nvSpPr>
          <p:spPr bwMode="auto">
            <a:xfrm>
              <a:off x="3216276" y="2008188"/>
              <a:ext cx="1270000" cy="134938"/>
            </a:xfrm>
            <a:custGeom>
              <a:avLst/>
              <a:gdLst>
                <a:gd name="T0" fmla="*/ 338 w 338"/>
                <a:gd name="T1" fmla="*/ 18 h 36"/>
                <a:gd name="T2" fmla="*/ 320 w 338"/>
                <a:gd name="T3" fmla="*/ 36 h 36"/>
                <a:gd name="T4" fmla="*/ 18 w 338"/>
                <a:gd name="T5" fmla="*/ 36 h 36"/>
                <a:gd name="T6" fmla="*/ 0 w 338"/>
                <a:gd name="T7" fmla="*/ 18 h 36"/>
                <a:gd name="T8" fmla="*/ 0 w 338"/>
                <a:gd name="T9" fmla="*/ 18 h 36"/>
                <a:gd name="T10" fmla="*/ 18 w 338"/>
                <a:gd name="T11" fmla="*/ 0 h 36"/>
                <a:gd name="T12" fmla="*/ 320 w 338"/>
                <a:gd name="T13" fmla="*/ 0 h 36"/>
                <a:gd name="T14" fmla="*/ 338 w 338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36">
                  <a:moveTo>
                    <a:pt x="338" y="18"/>
                  </a:moveTo>
                  <a:cubicBezTo>
                    <a:pt x="338" y="28"/>
                    <a:pt x="330" y="36"/>
                    <a:pt x="32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38" y="8"/>
                    <a:pt x="338" y="18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3851276" y="2008188"/>
              <a:ext cx="882650" cy="2838450"/>
            </a:xfrm>
            <a:custGeom>
              <a:avLst/>
              <a:gdLst>
                <a:gd name="T0" fmla="*/ 216 w 235"/>
                <a:gd name="T1" fmla="*/ 58 h 754"/>
                <a:gd name="T2" fmla="*/ 149 w 235"/>
                <a:gd name="T3" fmla="*/ 57 h 754"/>
                <a:gd name="T4" fmla="*/ 150 w 235"/>
                <a:gd name="T5" fmla="*/ 36 h 754"/>
                <a:gd name="T6" fmla="*/ 151 w 235"/>
                <a:gd name="T7" fmla="*/ 36 h 754"/>
                <a:gd name="T8" fmla="*/ 169 w 235"/>
                <a:gd name="T9" fmla="*/ 18 h 754"/>
                <a:gd name="T10" fmla="*/ 151 w 235"/>
                <a:gd name="T11" fmla="*/ 0 h 754"/>
                <a:gd name="T12" fmla="*/ 0 w 235"/>
                <a:gd name="T13" fmla="*/ 0 h 754"/>
                <a:gd name="T14" fmla="*/ 0 w 235"/>
                <a:gd name="T15" fmla="*/ 754 h 754"/>
                <a:gd name="T16" fmla="*/ 166 w 235"/>
                <a:gd name="T17" fmla="*/ 754 h 754"/>
                <a:gd name="T18" fmla="*/ 166 w 235"/>
                <a:gd name="T19" fmla="*/ 651 h 754"/>
                <a:gd name="T20" fmla="*/ 133 w 235"/>
                <a:gd name="T21" fmla="*/ 651 h 754"/>
                <a:gd name="T22" fmla="*/ 133 w 235"/>
                <a:gd name="T23" fmla="*/ 606 h 754"/>
                <a:gd name="T24" fmla="*/ 116 w 235"/>
                <a:gd name="T25" fmla="*/ 606 h 754"/>
                <a:gd name="T26" fmla="*/ 116 w 235"/>
                <a:gd name="T27" fmla="*/ 596 h 754"/>
                <a:gd name="T28" fmla="*/ 88 w 235"/>
                <a:gd name="T29" fmla="*/ 568 h 754"/>
                <a:gd name="T30" fmla="*/ 77 w 235"/>
                <a:gd name="T31" fmla="*/ 568 h 754"/>
                <a:gd name="T32" fmla="*/ 77 w 235"/>
                <a:gd name="T33" fmla="*/ 547 h 754"/>
                <a:gd name="T34" fmla="*/ 63 w 235"/>
                <a:gd name="T35" fmla="*/ 533 h 754"/>
                <a:gd name="T36" fmla="*/ 25 w 235"/>
                <a:gd name="T37" fmla="*/ 533 h 754"/>
                <a:gd name="T38" fmla="*/ 25 w 235"/>
                <a:gd name="T39" fmla="*/ 507 h 754"/>
                <a:gd name="T40" fmla="*/ 25 w 235"/>
                <a:gd name="T41" fmla="*/ 507 h 754"/>
                <a:gd name="T42" fmla="*/ 32 w 235"/>
                <a:gd name="T43" fmla="*/ 501 h 754"/>
                <a:gd name="T44" fmla="*/ 25 w 235"/>
                <a:gd name="T45" fmla="*/ 495 h 754"/>
                <a:gd name="T46" fmla="*/ 25 w 235"/>
                <a:gd name="T47" fmla="*/ 495 h 754"/>
                <a:gd name="T48" fmla="*/ 25 w 235"/>
                <a:gd name="T49" fmla="*/ 436 h 754"/>
                <a:gd name="T50" fmla="*/ 31 w 235"/>
                <a:gd name="T51" fmla="*/ 436 h 754"/>
                <a:gd name="T52" fmla="*/ 41 w 235"/>
                <a:gd name="T53" fmla="*/ 425 h 754"/>
                <a:gd name="T54" fmla="*/ 33 w 235"/>
                <a:gd name="T55" fmla="*/ 415 h 754"/>
                <a:gd name="T56" fmla="*/ 44 w 235"/>
                <a:gd name="T57" fmla="*/ 393 h 754"/>
                <a:gd name="T58" fmla="*/ 44 w 235"/>
                <a:gd name="T59" fmla="*/ 393 h 754"/>
                <a:gd name="T60" fmla="*/ 55 w 235"/>
                <a:gd name="T61" fmla="*/ 393 h 754"/>
                <a:gd name="T62" fmla="*/ 78 w 235"/>
                <a:gd name="T63" fmla="*/ 369 h 754"/>
                <a:gd name="T64" fmla="*/ 59 w 235"/>
                <a:gd name="T65" fmla="*/ 347 h 754"/>
                <a:gd name="T66" fmla="*/ 79 w 235"/>
                <a:gd name="T67" fmla="*/ 326 h 754"/>
                <a:gd name="T68" fmla="*/ 231 w 235"/>
                <a:gd name="T69" fmla="*/ 120 h 754"/>
                <a:gd name="T70" fmla="*/ 216 w 235"/>
                <a:gd name="T71" fmla="*/ 58 h 754"/>
                <a:gd name="T72" fmla="*/ 203 w 235"/>
                <a:gd name="T73" fmla="*/ 117 h 754"/>
                <a:gd name="T74" fmla="*/ 106 w 235"/>
                <a:gd name="T75" fmla="*/ 277 h 754"/>
                <a:gd name="T76" fmla="*/ 146 w 235"/>
                <a:gd name="T77" fmla="*/ 90 h 754"/>
                <a:gd name="T78" fmla="*/ 199 w 235"/>
                <a:gd name="T79" fmla="*/ 81 h 754"/>
                <a:gd name="T80" fmla="*/ 203 w 235"/>
                <a:gd name="T81" fmla="*/ 11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" h="754">
                  <a:moveTo>
                    <a:pt x="216" y="58"/>
                  </a:moveTo>
                  <a:cubicBezTo>
                    <a:pt x="195" y="43"/>
                    <a:pt x="169" y="48"/>
                    <a:pt x="149" y="57"/>
                  </a:cubicBezTo>
                  <a:cubicBezTo>
                    <a:pt x="149" y="49"/>
                    <a:pt x="149" y="42"/>
                    <a:pt x="150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36"/>
                    <a:pt x="169" y="28"/>
                    <a:pt x="169" y="18"/>
                  </a:cubicBezTo>
                  <a:cubicBezTo>
                    <a:pt x="169" y="8"/>
                    <a:pt x="16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6" y="651"/>
                    <a:pt x="166" y="651"/>
                    <a:pt x="166" y="651"/>
                  </a:cubicBezTo>
                  <a:cubicBezTo>
                    <a:pt x="133" y="651"/>
                    <a:pt x="133" y="651"/>
                    <a:pt x="133" y="651"/>
                  </a:cubicBezTo>
                  <a:cubicBezTo>
                    <a:pt x="133" y="606"/>
                    <a:pt x="133" y="606"/>
                    <a:pt x="133" y="606"/>
                  </a:cubicBezTo>
                  <a:cubicBezTo>
                    <a:pt x="116" y="606"/>
                    <a:pt x="116" y="606"/>
                    <a:pt x="116" y="606"/>
                  </a:cubicBezTo>
                  <a:cubicBezTo>
                    <a:pt x="116" y="596"/>
                    <a:pt x="116" y="596"/>
                    <a:pt x="116" y="596"/>
                  </a:cubicBezTo>
                  <a:cubicBezTo>
                    <a:pt x="116" y="581"/>
                    <a:pt x="103" y="568"/>
                    <a:pt x="88" y="568"/>
                  </a:cubicBezTo>
                  <a:cubicBezTo>
                    <a:pt x="77" y="568"/>
                    <a:pt x="77" y="568"/>
                    <a:pt x="77" y="568"/>
                  </a:cubicBezTo>
                  <a:cubicBezTo>
                    <a:pt x="77" y="547"/>
                    <a:pt x="77" y="547"/>
                    <a:pt x="77" y="547"/>
                  </a:cubicBezTo>
                  <a:cubicBezTo>
                    <a:pt x="77" y="540"/>
                    <a:pt x="71" y="533"/>
                    <a:pt x="63" y="533"/>
                  </a:cubicBezTo>
                  <a:cubicBezTo>
                    <a:pt x="25" y="533"/>
                    <a:pt x="25" y="533"/>
                    <a:pt x="25" y="533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9" y="507"/>
                    <a:pt x="32" y="504"/>
                    <a:pt x="32" y="501"/>
                  </a:cubicBezTo>
                  <a:cubicBezTo>
                    <a:pt x="32" y="497"/>
                    <a:pt x="29" y="495"/>
                    <a:pt x="25" y="495"/>
                  </a:cubicBezTo>
                  <a:cubicBezTo>
                    <a:pt x="25" y="495"/>
                    <a:pt x="25" y="495"/>
                    <a:pt x="25" y="495"/>
                  </a:cubicBezTo>
                  <a:cubicBezTo>
                    <a:pt x="25" y="436"/>
                    <a:pt x="25" y="436"/>
                    <a:pt x="25" y="436"/>
                  </a:cubicBezTo>
                  <a:cubicBezTo>
                    <a:pt x="31" y="436"/>
                    <a:pt x="31" y="436"/>
                    <a:pt x="31" y="436"/>
                  </a:cubicBezTo>
                  <a:cubicBezTo>
                    <a:pt x="37" y="436"/>
                    <a:pt x="41" y="431"/>
                    <a:pt x="41" y="425"/>
                  </a:cubicBezTo>
                  <a:cubicBezTo>
                    <a:pt x="41" y="420"/>
                    <a:pt x="38" y="416"/>
                    <a:pt x="33" y="415"/>
                  </a:cubicBezTo>
                  <a:cubicBezTo>
                    <a:pt x="40" y="409"/>
                    <a:pt x="44" y="402"/>
                    <a:pt x="44" y="393"/>
                  </a:cubicBezTo>
                  <a:cubicBezTo>
                    <a:pt x="44" y="393"/>
                    <a:pt x="44" y="393"/>
                    <a:pt x="44" y="393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68" y="393"/>
                    <a:pt x="78" y="382"/>
                    <a:pt x="78" y="369"/>
                  </a:cubicBezTo>
                  <a:cubicBezTo>
                    <a:pt x="78" y="358"/>
                    <a:pt x="70" y="349"/>
                    <a:pt x="59" y="347"/>
                  </a:cubicBezTo>
                  <a:cubicBezTo>
                    <a:pt x="66" y="341"/>
                    <a:pt x="73" y="334"/>
                    <a:pt x="79" y="326"/>
                  </a:cubicBezTo>
                  <a:cubicBezTo>
                    <a:pt x="175" y="282"/>
                    <a:pt x="223" y="178"/>
                    <a:pt x="231" y="120"/>
                  </a:cubicBezTo>
                  <a:cubicBezTo>
                    <a:pt x="235" y="90"/>
                    <a:pt x="230" y="69"/>
                    <a:pt x="216" y="58"/>
                  </a:cubicBezTo>
                  <a:close/>
                  <a:moveTo>
                    <a:pt x="203" y="117"/>
                  </a:moveTo>
                  <a:cubicBezTo>
                    <a:pt x="197" y="163"/>
                    <a:pt x="164" y="233"/>
                    <a:pt x="106" y="277"/>
                  </a:cubicBezTo>
                  <a:cubicBezTo>
                    <a:pt x="130" y="219"/>
                    <a:pt x="141" y="144"/>
                    <a:pt x="146" y="90"/>
                  </a:cubicBezTo>
                  <a:cubicBezTo>
                    <a:pt x="163" y="80"/>
                    <a:pt x="185" y="71"/>
                    <a:pt x="199" y="81"/>
                  </a:cubicBezTo>
                  <a:cubicBezTo>
                    <a:pt x="203" y="83"/>
                    <a:pt x="206" y="95"/>
                    <a:pt x="203" y="11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"/>
              </a:schemeClr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1125717" y="1818415"/>
            <a:ext cx="1457482" cy="2208726"/>
            <a:chOff x="5384801" y="2008188"/>
            <a:chExt cx="1768475" cy="2838450"/>
          </a:xfrm>
        </p:grpSpPr>
        <p:sp>
          <p:nvSpPr>
            <p:cNvPr id="33" name="Freeform 23"/>
            <p:cNvSpPr/>
            <p:nvPr/>
          </p:nvSpPr>
          <p:spPr bwMode="auto">
            <a:xfrm>
              <a:off x="5384801" y="2105026"/>
              <a:ext cx="676275" cy="1149350"/>
            </a:xfrm>
            <a:custGeom>
              <a:avLst/>
              <a:gdLst>
                <a:gd name="T0" fmla="*/ 170 w 180"/>
                <a:gd name="T1" fmla="*/ 305 h 305"/>
                <a:gd name="T2" fmla="*/ 4 w 180"/>
                <a:gd name="T3" fmla="*/ 94 h 305"/>
                <a:gd name="T4" fmla="*/ 20 w 180"/>
                <a:gd name="T5" fmla="*/ 32 h 305"/>
                <a:gd name="T6" fmla="*/ 128 w 180"/>
                <a:gd name="T7" fmla="*/ 59 h 305"/>
                <a:gd name="T8" fmla="*/ 109 w 180"/>
                <a:gd name="T9" fmla="*/ 79 h 305"/>
                <a:gd name="T10" fmla="*/ 36 w 180"/>
                <a:gd name="T11" fmla="*/ 55 h 305"/>
                <a:gd name="T12" fmla="*/ 32 w 180"/>
                <a:gd name="T13" fmla="*/ 91 h 305"/>
                <a:gd name="T14" fmla="*/ 180 w 180"/>
                <a:gd name="T15" fmla="*/ 279 h 305"/>
                <a:gd name="T16" fmla="*/ 17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70" y="305"/>
                  </a:moveTo>
                  <a:cubicBezTo>
                    <a:pt x="65" y="266"/>
                    <a:pt x="13" y="155"/>
                    <a:pt x="4" y="94"/>
                  </a:cubicBezTo>
                  <a:cubicBezTo>
                    <a:pt x="0" y="64"/>
                    <a:pt x="6" y="43"/>
                    <a:pt x="20" y="32"/>
                  </a:cubicBezTo>
                  <a:cubicBezTo>
                    <a:pt x="64" y="0"/>
                    <a:pt x="126" y="56"/>
                    <a:pt x="128" y="5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62" y="36"/>
                    <a:pt x="36" y="55"/>
                  </a:cubicBezTo>
                  <a:cubicBezTo>
                    <a:pt x="33" y="57"/>
                    <a:pt x="29" y="69"/>
                    <a:pt x="32" y="91"/>
                  </a:cubicBezTo>
                  <a:cubicBezTo>
                    <a:pt x="40" y="149"/>
                    <a:pt x="91" y="246"/>
                    <a:pt x="180" y="279"/>
                  </a:cubicBezTo>
                  <a:lnTo>
                    <a:pt x="170" y="305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6477001" y="2105026"/>
              <a:ext cx="676275" cy="1149350"/>
            </a:xfrm>
            <a:custGeom>
              <a:avLst/>
              <a:gdLst>
                <a:gd name="T0" fmla="*/ 10 w 180"/>
                <a:gd name="T1" fmla="*/ 305 h 305"/>
                <a:gd name="T2" fmla="*/ 0 w 180"/>
                <a:gd name="T3" fmla="*/ 279 h 305"/>
                <a:gd name="T4" fmla="*/ 148 w 180"/>
                <a:gd name="T5" fmla="*/ 91 h 305"/>
                <a:gd name="T6" fmla="*/ 144 w 180"/>
                <a:gd name="T7" fmla="*/ 55 h 305"/>
                <a:gd name="T8" fmla="*/ 71 w 180"/>
                <a:gd name="T9" fmla="*/ 79 h 305"/>
                <a:gd name="T10" fmla="*/ 52 w 180"/>
                <a:gd name="T11" fmla="*/ 59 h 305"/>
                <a:gd name="T12" fmla="*/ 161 w 180"/>
                <a:gd name="T13" fmla="*/ 32 h 305"/>
                <a:gd name="T14" fmla="*/ 176 w 180"/>
                <a:gd name="T15" fmla="*/ 94 h 305"/>
                <a:gd name="T16" fmla="*/ 1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0" y="305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89" y="246"/>
                    <a:pt x="140" y="149"/>
                    <a:pt x="148" y="91"/>
                  </a:cubicBezTo>
                  <a:cubicBezTo>
                    <a:pt x="151" y="69"/>
                    <a:pt x="148" y="57"/>
                    <a:pt x="144" y="55"/>
                  </a:cubicBezTo>
                  <a:cubicBezTo>
                    <a:pt x="123" y="39"/>
                    <a:pt x="84" y="68"/>
                    <a:pt x="71" y="7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5" y="56"/>
                    <a:pt x="116" y="0"/>
                    <a:pt x="161" y="32"/>
                  </a:cubicBezTo>
                  <a:cubicBezTo>
                    <a:pt x="175" y="43"/>
                    <a:pt x="180" y="64"/>
                    <a:pt x="176" y="94"/>
                  </a:cubicBezTo>
                  <a:cubicBezTo>
                    <a:pt x="168" y="155"/>
                    <a:pt x="115" y="266"/>
                    <a:pt x="10" y="30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5981701" y="4014788"/>
              <a:ext cx="577850" cy="225425"/>
            </a:xfrm>
            <a:custGeom>
              <a:avLst/>
              <a:gdLst>
                <a:gd name="T0" fmla="*/ 154 w 154"/>
                <a:gd name="T1" fmla="*/ 46 h 60"/>
                <a:gd name="T2" fmla="*/ 140 w 154"/>
                <a:gd name="T3" fmla="*/ 60 h 60"/>
                <a:gd name="T4" fmla="*/ 14 w 154"/>
                <a:gd name="T5" fmla="*/ 60 h 60"/>
                <a:gd name="T6" fmla="*/ 0 w 154"/>
                <a:gd name="T7" fmla="*/ 46 h 60"/>
                <a:gd name="T8" fmla="*/ 0 w 154"/>
                <a:gd name="T9" fmla="*/ 14 h 60"/>
                <a:gd name="T10" fmla="*/ 14 w 154"/>
                <a:gd name="T11" fmla="*/ 0 h 60"/>
                <a:gd name="T12" fmla="*/ 140 w 154"/>
                <a:gd name="T13" fmla="*/ 0 h 60"/>
                <a:gd name="T14" fmla="*/ 154 w 154"/>
                <a:gd name="T15" fmla="*/ 14 h 60"/>
                <a:gd name="T16" fmla="*/ 154 w 154"/>
                <a:gd name="T17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0">
                  <a:moveTo>
                    <a:pt x="154" y="46"/>
                  </a:moveTo>
                  <a:cubicBezTo>
                    <a:pt x="154" y="54"/>
                    <a:pt x="148" y="60"/>
                    <a:pt x="140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7"/>
                    <a:pt x="154" y="14"/>
                  </a:cubicBezTo>
                  <a:lnTo>
                    <a:pt x="154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5835651" y="4146551"/>
              <a:ext cx="871538" cy="387350"/>
            </a:xfrm>
            <a:custGeom>
              <a:avLst/>
              <a:gdLst>
                <a:gd name="T0" fmla="*/ 232 w 232"/>
                <a:gd name="T1" fmla="*/ 75 h 103"/>
                <a:gd name="T2" fmla="*/ 204 w 232"/>
                <a:gd name="T3" fmla="*/ 103 h 103"/>
                <a:gd name="T4" fmla="*/ 28 w 232"/>
                <a:gd name="T5" fmla="*/ 103 h 103"/>
                <a:gd name="T6" fmla="*/ 0 w 232"/>
                <a:gd name="T7" fmla="*/ 75 h 103"/>
                <a:gd name="T8" fmla="*/ 0 w 232"/>
                <a:gd name="T9" fmla="*/ 28 h 103"/>
                <a:gd name="T10" fmla="*/ 28 w 232"/>
                <a:gd name="T11" fmla="*/ 0 h 103"/>
                <a:gd name="T12" fmla="*/ 204 w 232"/>
                <a:gd name="T13" fmla="*/ 0 h 103"/>
                <a:gd name="T14" fmla="*/ 232 w 232"/>
                <a:gd name="T15" fmla="*/ 28 h 103"/>
                <a:gd name="T16" fmla="*/ 232 w 232"/>
                <a:gd name="T1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03">
                  <a:moveTo>
                    <a:pt x="232" y="75"/>
                  </a:moveTo>
                  <a:cubicBezTo>
                    <a:pt x="232" y="91"/>
                    <a:pt x="219" y="103"/>
                    <a:pt x="204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12" y="103"/>
                    <a:pt x="0" y="91"/>
                    <a:pt x="0" y="7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9" y="0"/>
                    <a:pt x="232" y="13"/>
                    <a:pt x="232" y="28"/>
                  </a:cubicBezTo>
                  <a:lnTo>
                    <a:pt x="232" y="75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6176963" y="3408363"/>
              <a:ext cx="187325" cy="6619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5703888" y="2074863"/>
              <a:ext cx="1130300" cy="1322388"/>
            </a:xfrm>
            <a:custGeom>
              <a:avLst/>
              <a:gdLst>
                <a:gd name="T0" fmla="*/ 151 w 301"/>
                <a:gd name="T1" fmla="*/ 0 h 351"/>
                <a:gd name="T2" fmla="*/ 0 w 301"/>
                <a:gd name="T3" fmla="*/ 0 h 351"/>
                <a:gd name="T4" fmla="*/ 151 w 301"/>
                <a:gd name="T5" fmla="*/ 351 h 351"/>
                <a:gd name="T6" fmla="*/ 301 w 301"/>
                <a:gd name="T7" fmla="*/ 0 h 351"/>
                <a:gd name="T8" fmla="*/ 151 w 301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51">
                  <a:moveTo>
                    <a:pt x="1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51"/>
                    <a:pt x="151" y="351"/>
                  </a:cubicBezTo>
                  <a:cubicBezTo>
                    <a:pt x="301" y="351"/>
                    <a:pt x="301" y="0"/>
                    <a:pt x="301" y="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Oval 29"/>
            <p:cNvSpPr>
              <a:spLocks noChangeArrowheads="1"/>
            </p:cNvSpPr>
            <p:nvPr/>
          </p:nvSpPr>
          <p:spPr bwMode="auto">
            <a:xfrm>
              <a:off x="6102351" y="3367088"/>
              <a:ext cx="333375" cy="2413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5770563" y="4289426"/>
              <a:ext cx="1000125" cy="384175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5646738" y="4459288"/>
              <a:ext cx="1247775" cy="387350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32"/>
            <p:cNvSpPr/>
            <p:nvPr/>
          </p:nvSpPr>
          <p:spPr bwMode="auto">
            <a:xfrm>
              <a:off x="5984876" y="4519613"/>
              <a:ext cx="568325" cy="252413"/>
            </a:xfrm>
            <a:custGeom>
              <a:avLst/>
              <a:gdLst>
                <a:gd name="T0" fmla="*/ 151 w 151"/>
                <a:gd name="T1" fmla="*/ 62 h 67"/>
                <a:gd name="T2" fmla="*/ 146 w 151"/>
                <a:gd name="T3" fmla="*/ 67 h 67"/>
                <a:gd name="T4" fmla="*/ 6 w 151"/>
                <a:gd name="T5" fmla="*/ 67 h 67"/>
                <a:gd name="T6" fmla="*/ 0 w 151"/>
                <a:gd name="T7" fmla="*/ 62 h 67"/>
                <a:gd name="T8" fmla="*/ 0 w 151"/>
                <a:gd name="T9" fmla="*/ 5 h 67"/>
                <a:gd name="T10" fmla="*/ 6 w 151"/>
                <a:gd name="T11" fmla="*/ 0 h 67"/>
                <a:gd name="T12" fmla="*/ 146 w 151"/>
                <a:gd name="T13" fmla="*/ 0 h 67"/>
                <a:gd name="T14" fmla="*/ 151 w 151"/>
                <a:gd name="T15" fmla="*/ 5 h 67"/>
                <a:gd name="T16" fmla="*/ 151 w 151"/>
                <a:gd name="T17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67">
                  <a:moveTo>
                    <a:pt x="151" y="62"/>
                  </a:moveTo>
                  <a:cubicBezTo>
                    <a:pt x="151" y="65"/>
                    <a:pt x="149" y="67"/>
                    <a:pt x="14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5"/>
                    <a:pt x="0" y="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1" y="2"/>
                    <a:pt x="151" y="5"/>
                  </a:cubicBezTo>
                  <a:lnTo>
                    <a:pt x="151" y="6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6488113" y="45418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34"/>
            <p:cNvSpPr>
              <a:spLocks noChangeArrowheads="1"/>
            </p:cNvSpPr>
            <p:nvPr/>
          </p:nvSpPr>
          <p:spPr bwMode="auto">
            <a:xfrm>
              <a:off x="6488113" y="47069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Oval 35"/>
            <p:cNvSpPr>
              <a:spLocks noChangeArrowheads="1"/>
            </p:cNvSpPr>
            <p:nvPr/>
          </p:nvSpPr>
          <p:spPr bwMode="auto">
            <a:xfrm>
              <a:off x="6011863" y="45418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Oval 36"/>
            <p:cNvSpPr>
              <a:spLocks noChangeArrowheads="1"/>
            </p:cNvSpPr>
            <p:nvPr/>
          </p:nvSpPr>
          <p:spPr bwMode="auto">
            <a:xfrm>
              <a:off x="6011863" y="47069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6113463" y="3570288"/>
              <a:ext cx="311150" cy="79375"/>
            </a:xfrm>
            <a:custGeom>
              <a:avLst/>
              <a:gdLst>
                <a:gd name="T0" fmla="*/ 83 w 83"/>
                <a:gd name="T1" fmla="*/ 10 h 21"/>
                <a:gd name="T2" fmla="*/ 73 w 83"/>
                <a:gd name="T3" fmla="*/ 21 h 21"/>
                <a:gd name="T4" fmla="*/ 11 w 83"/>
                <a:gd name="T5" fmla="*/ 21 h 21"/>
                <a:gd name="T6" fmla="*/ 0 w 83"/>
                <a:gd name="T7" fmla="*/ 10 h 21"/>
                <a:gd name="T8" fmla="*/ 0 w 83"/>
                <a:gd name="T9" fmla="*/ 10 h 21"/>
                <a:gd name="T10" fmla="*/ 11 w 83"/>
                <a:gd name="T11" fmla="*/ 0 h 21"/>
                <a:gd name="T12" fmla="*/ 73 w 83"/>
                <a:gd name="T13" fmla="*/ 0 h 21"/>
                <a:gd name="T14" fmla="*/ 83 w 83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1">
                  <a:moveTo>
                    <a:pt x="83" y="10"/>
                  </a:moveTo>
                  <a:cubicBezTo>
                    <a:pt x="83" y="16"/>
                    <a:pt x="79" y="21"/>
                    <a:pt x="7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3" y="4"/>
                    <a:pt x="83" y="1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5973763" y="3309938"/>
              <a:ext cx="590550" cy="177800"/>
            </a:xfrm>
            <a:custGeom>
              <a:avLst/>
              <a:gdLst>
                <a:gd name="T0" fmla="*/ 157 w 157"/>
                <a:gd name="T1" fmla="*/ 23 h 47"/>
                <a:gd name="T2" fmla="*/ 134 w 157"/>
                <a:gd name="T3" fmla="*/ 47 h 47"/>
                <a:gd name="T4" fmla="*/ 24 w 157"/>
                <a:gd name="T5" fmla="*/ 47 h 47"/>
                <a:gd name="T6" fmla="*/ 0 w 157"/>
                <a:gd name="T7" fmla="*/ 23 h 47"/>
                <a:gd name="T8" fmla="*/ 0 w 157"/>
                <a:gd name="T9" fmla="*/ 23 h 47"/>
                <a:gd name="T10" fmla="*/ 24 w 157"/>
                <a:gd name="T11" fmla="*/ 0 h 47"/>
                <a:gd name="T12" fmla="*/ 134 w 157"/>
                <a:gd name="T13" fmla="*/ 0 h 47"/>
                <a:gd name="T14" fmla="*/ 157 w 157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47">
                  <a:moveTo>
                    <a:pt x="157" y="23"/>
                  </a:moveTo>
                  <a:cubicBezTo>
                    <a:pt x="157" y="36"/>
                    <a:pt x="147" y="47"/>
                    <a:pt x="13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7" y="0"/>
                    <a:pt x="157" y="11"/>
                    <a:pt x="157" y="2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6149976" y="3871913"/>
              <a:ext cx="241300" cy="44450"/>
            </a:xfrm>
            <a:custGeom>
              <a:avLst/>
              <a:gdLst>
                <a:gd name="T0" fmla="*/ 64 w 64"/>
                <a:gd name="T1" fmla="*/ 6 h 12"/>
                <a:gd name="T2" fmla="*/ 57 w 64"/>
                <a:gd name="T3" fmla="*/ 12 h 12"/>
                <a:gd name="T4" fmla="*/ 6 w 64"/>
                <a:gd name="T5" fmla="*/ 12 h 12"/>
                <a:gd name="T6" fmla="*/ 0 w 64"/>
                <a:gd name="T7" fmla="*/ 6 h 12"/>
                <a:gd name="T8" fmla="*/ 0 w 64"/>
                <a:gd name="T9" fmla="*/ 6 h 12"/>
                <a:gd name="T10" fmla="*/ 6 w 64"/>
                <a:gd name="T11" fmla="*/ 0 h 12"/>
                <a:gd name="T12" fmla="*/ 57 w 64"/>
                <a:gd name="T13" fmla="*/ 0 h 12"/>
                <a:gd name="T14" fmla="*/ 64 w 6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">
                  <a:moveTo>
                    <a:pt x="64" y="6"/>
                  </a:moveTo>
                  <a:cubicBezTo>
                    <a:pt x="64" y="9"/>
                    <a:pt x="61" y="12"/>
                    <a:pt x="5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6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5635626" y="2008188"/>
              <a:ext cx="1270000" cy="134938"/>
            </a:xfrm>
            <a:custGeom>
              <a:avLst/>
              <a:gdLst>
                <a:gd name="T0" fmla="*/ 338 w 338"/>
                <a:gd name="T1" fmla="*/ 18 h 36"/>
                <a:gd name="T2" fmla="*/ 320 w 338"/>
                <a:gd name="T3" fmla="*/ 36 h 36"/>
                <a:gd name="T4" fmla="*/ 18 w 338"/>
                <a:gd name="T5" fmla="*/ 36 h 36"/>
                <a:gd name="T6" fmla="*/ 0 w 338"/>
                <a:gd name="T7" fmla="*/ 18 h 36"/>
                <a:gd name="T8" fmla="*/ 0 w 338"/>
                <a:gd name="T9" fmla="*/ 18 h 36"/>
                <a:gd name="T10" fmla="*/ 18 w 338"/>
                <a:gd name="T11" fmla="*/ 0 h 36"/>
                <a:gd name="T12" fmla="*/ 320 w 338"/>
                <a:gd name="T13" fmla="*/ 0 h 36"/>
                <a:gd name="T14" fmla="*/ 338 w 338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36">
                  <a:moveTo>
                    <a:pt x="338" y="18"/>
                  </a:moveTo>
                  <a:cubicBezTo>
                    <a:pt x="338" y="28"/>
                    <a:pt x="330" y="36"/>
                    <a:pt x="32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38" y="8"/>
                    <a:pt x="338" y="18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60"/>
            <p:cNvSpPr>
              <a:spLocks noEditPoints="1"/>
            </p:cNvSpPr>
            <p:nvPr/>
          </p:nvSpPr>
          <p:spPr bwMode="auto">
            <a:xfrm>
              <a:off x="6270626" y="2008188"/>
              <a:ext cx="882650" cy="2838450"/>
            </a:xfrm>
            <a:custGeom>
              <a:avLst/>
              <a:gdLst>
                <a:gd name="T0" fmla="*/ 216 w 235"/>
                <a:gd name="T1" fmla="*/ 58 h 754"/>
                <a:gd name="T2" fmla="*/ 149 w 235"/>
                <a:gd name="T3" fmla="*/ 57 h 754"/>
                <a:gd name="T4" fmla="*/ 150 w 235"/>
                <a:gd name="T5" fmla="*/ 36 h 754"/>
                <a:gd name="T6" fmla="*/ 151 w 235"/>
                <a:gd name="T7" fmla="*/ 36 h 754"/>
                <a:gd name="T8" fmla="*/ 169 w 235"/>
                <a:gd name="T9" fmla="*/ 18 h 754"/>
                <a:gd name="T10" fmla="*/ 151 w 235"/>
                <a:gd name="T11" fmla="*/ 0 h 754"/>
                <a:gd name="T12" fmla="*/ 0 w 235"/>
                <a:gd name="T13" fmla="*/ 0 h 754"/>
                <a:gd name="T14" fmla="*/ 0 w 235"/>
                <a:gd name="T15" fmla="*/ 754 h 754"/>
                <a:gd name="T16" fmla="*/ 166 w 235"/>
                <a:gd name="T17" fmla="*/ 754 h 754"/>
                <a:gd name="T18" fmla="*/ 166 w 235"/>
                <a:gd name="T19" fmla="*/ 651 h 754"/>
                <a:gd name="T20" fmla="*/ 133 w 235"/>
                <a:gd name="T21" fmla="*/ 651 h 754"/>
                <a:gd name="T22" fmla="*/ 133 w 235"/>
                <a:gd name="T23" fmla="*/ 606 h 754"/>
                <a:gd name="T24" fmla="*/ 116 w 235"/>
                <a:gd name="T25" fmla="*/ 606 h 754"/>
                <a:gd name="T26" fmla="*/ 116 w 235"/>
                <a:gd name="T27" fmla="*/ 596 h 754"/>
                <a:gd name="T28" fmla="*/ 88 w 235"/>
                <a:gd name="T29" fmla="*/ 568 h 754"/>
                <a:gd name="T30" fmla="*/ 77 w 235"/>
                <a:gd name="T31" fmla="*/ 568 h 754"/>
                <a:gd name="T32" fmla="*/ 77 w 235"/>
                <a:gd name="T33" fmla="*/ 547 h 754"/>
                <a:gd name="T34" fmla="*/ 63 w 235"/>
                <a:gd name="T35" fmla="*/ 533 h 754"/>
                <a:gd name="T36" fmla="*/ 25 w 235"/>
                <a:gd name="T37" fmla="*/ 533 h 754"/>
                <a:gd name="T38" fmla="*/ 25 w 235"/>
                <a:gd name="T39" fmla="*/ 507 h 754"/>
                <a:gd name="T40" fmla="*/ 25 w 235"/>
                <a:gd name="T41" fmla="*/ 507 h 754"/>
                <a:gd name="T42" fmla="*/ 32 w 235"/>
                <a:gd name="T43" fmla="*/ 501 h 754"/>
                <a:gd name="T44" fmla="*/ 25 w 235"/>
                <a:gd name="T45" fmla="*/ 495 h 754"/>
                <a:gd name="T46" fmla="*/ 25 w 235"/>
                <a:gd name="T47" fmla="*/ 495 h 754"/>
                <a:gd name="T48" fmla="*/ 25 w 235"/>
                <a:gd name="T49" fmla="*/ 436 h 754"/>
                <a:gd name="T50" fmla="*/ 31 w 235"/>
                <a:gd name="T51" fmla="*/ 436 h 754"/>
                <a:gd name="T52" fmla="*/ 41 w 235"/>
                <a:gd name="T53" fmla="*/ 425 h 754"/>
                <a:gd name="T54" fmla="*/ 33 w 235"/>
                <a:gd name="T55" fmla="*/ 415 h 754"/>
                <a:gd name="T56" fmla="*/ 44 w 235"/>
                <a:gd name="T57" fmla="*/ 393 h 754"/>
                <a:gd name="T58" fmla="*/ 44 w 235"/>
                <a:gd name="T59" fmla="*/ 393 h 754"/>
                <a:gd name="T60" fmla="*/ 55 w 235"/>
                <a:gd name="T61" fmla="*/ 393 h 754"/>
                <a:gd name="T62" fmla="*/ 78 w 235"/>
                <a:gd name="T63" fmla="*/ 369 h 754"/>
                <a:gd name="T64" fmla="*/ 59 w 235"/>
                <a:gd name="T65" fmla="*/ 347 h 754"/>
                <a:gd name="T66" fmla="*/ 79 w 235"/>
                <a:gd name="T67" fmla="*/ 326 h 754"/>
                <a:gd name="T68" fmla="*/ 231 w 235"/>
                <a:gd name="T69" fmla="*/ 120 h 754"/>
                <a:gd name="T70" fmla="*/ 216 w 235"/>
                <a:gd name="T71" fmla="*/ 58 h 754"/>
                <a:gd name="T72" fmla="*/ 203 w 235"/>
                <a:gd name="T73" fmla="*/ 117 h 754"/>
                <a:gd name="T74" fmla="*/ 106 w 235"/>
                <a:gd name="T75" fmla="*/ 277 h 754"/>
                <a:gd name="T76" fmla="*/ 146 w 235"/>
                <a:gd name="T77" fmla="*/ 90 h 754"/>
                <a:gd name="T78" fmla="*/ 199 w 235"/>
                <a:gd name="T79" fmla="*/ 81 h 754"/>
                <a:gd name="T80" fmla="*/ 203 w 235"/>
                <a:gd name="T81" fmla="*/ 11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" h="754">
                  <a:moveTo>
                    <a:pt x="216" y="58"/>
                  </a:moveTo>
                  <a:cubicBezTo>
                    <a:pt x="195" y="43"/>
                    <a:pt x="169" y="48"/>
                    <a:pt x="149" y="57"/>
                  </a:cubicBezTo>
                  <a:cubicBezTo>
                    <a:pt x="149" y="49"/>
                    <a:pt x="149" y="42"/>
                    <a:pt x="150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36"/>
                    <a:pt x="169" y="28"/>
                    <a:pt x="169" y="18"/>
                  </a:cubicBezTo>
                  <a:cubicBezTo>
                    <a:pt x="169" y="8"/>
                    <a:pt x="16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6" y="651"/>
                    <a:pt x="166" y="651"/>
                    <a:pt x="166" y="651"/>
                  </a:cubicBezTo>
                  <a:cubicBezTo>
                    <a:pt x="133" y="651"/>
                    <a:pt x="133" y="651"/>
                    <a:pt x="133" y="651"/>
                  </a:cubicBezTo>
                  <a:cubicBezTo>
                    <a:pt x="133" y="606"/>
                    <a:pt x="133" y="606"/>
                    <a:pt x="133" y="606"/>
                  </a:cubicBezTo>
                  <a:cubicBezTo>
                    <a:pt x="116" y="606"/>
                    <a:pt x="116" y="606"/>
                    <a:pt x="116" y="606"/>
                  </a:cubicBezTo>
                  <a:cubicBezTo>
                    <a:pt x="116" y="596"/>
                    <a:pt x="116" y="596"/>
                    <a:pt x="116" y="596"/>
                  </a:cubicBezTo>
                  <a:cubicBezTo>
                    <a:pt x="116" y="581"/>
                    <a:pt x="103" y="568"/>
                    <a:pt x="88" y="568"/>
                  </a:cubicBezTo>
                  <a:cubicBezTo>
                    <a:pt x="77" y="568"/>
                    <a:pt x="77" y="568"/>
                    <a:pt x="77" y="568"/>
                  </a:cubicBezTo>
                  <a:cubicBezTo>
                    <a:pt x="77" y="547"/>
                    <a:pt x="77" y="547"/>
                    <a:pt x="77" y="547"/>
                  </a:cubicBezTo>
                  <a:cubicBezTo>
                    <a:pt x="77" y="540"/>
                    <a:pt x="71" y="533"/>
                    <a:pt x="63" y="533"/>
                  </a:cubicBezTo>
                  <a:cubicBezTo>
                    <a:pt x="25" y="533"/>
                    <a:pt x="25" y="533"/>
                    <a:pt x="25" y="533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9" y="507"/>
                    <a:pt x="32" y="504"/>
                    <a:pt x="32" y="501"/>
                  </a:cubicBezTo>
                  <a:cubicBezTo>
                    <a:pt x="32" y="497"/>
                    <a:pt x="29" y="495"/>
                    <a:pt x="25" y="495"/>
                  </a:cubicBezTo>
                  <a:cubicBezTo>
                    <a:pt x="25" y="495"/>
                    <a:pt x="25" y="495"/>
                    <a:pt x="25" y="495"/>
                  </a:cubicBezTo>
                  <a:cubicBezTo>
                    <a:pt x="25" y="436"/>
                    <a:pt x="25" y="436"/>
                    <a:pt x="25" y="436"/>
                  </a:cubicBezTo>
                  <a:cubicBezTo>
                    <a:pt x="31" y="436"/>
                    <a:pt x="31" y="436"/>
                    <a:pt x="31" y="436"/>
                  </a:cubicBezTo>
                  <a:cubicBezTo>
                    <a:pt x="37" y="436"/>
                    <a:pt x="41" y="431"/>
                    <a:pt x="41" y="425"/>
                  </a:cubicBezTo>
                  <a:cubicBezTo>
                    <a:pt x="41" y="420"/>
                    <a:pt x="38" y="416"/>
                    <a:pt x="33" y="415"/>
                  </a:cubicBezTo>
                  <a:cubicBezTo>
                    <a:pt x="40" y="409"/>
                    <a:pt x="44" y="402"/>
                    <a:pt x="44" y="393"/>
                  </a:cubicBezTo>
                  <a:cubicBezTo>
                    <a:pt x="44" y="393"/>
                    <a:pt x="44" y="393"/>
                    <a:pt x="44" y="393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68" y="393"/>
                    <a:pt x="78" y="382"/>
                    <a:pt x="78" y="369"/>
                  </a:cubicBezTo>
                  <a:cubicBezTo>
                    <a:pt x="78" y="358"/>
                    <a:pt x="70" y="349"/>
                    <a:pt x="59" y="347"/>
                  </a:cubicBezTo>
                  <a:cubicBezTo>
                    <a:pt x="66" y="341"/>
                    <a:pt x="73" y="334"/>
                    <a:pt x="79" y="326"/>
                  </a:cubicBezTo>
                  <a:cubicBezTo>
                    <a:pt x="175" y="282"/>
                    <a:pt x="223" y="178"/>
                    <a:pt x="231" y="120"/>
                  </a:cubicBezTo>
                  <a:cubicBezTo>
                    <a:pt x="235" y="90"/>
                    <a:pt x="230" y="69"/>
                    <a:pt x="216" y="58"/>
                  </a:cubicBezTo>
                  <a:close/>
                  <a:moveTo>
                    <a:pt x="203" y="117"/>
                  </a:moveTo>
                  <a:cubicBezTo>
                    <a:pt x="197" y="163"/>
                    <a:pt x="164" y="233"/>
                    <a:pt x="106" y="277"/>
                  </a:cubicBezTo>
                  <a:cubicBezTo>
                    <a:pt x="130" y="219"/>
                    <a:pt x="141" y="144"/>
                    <a:pt x="146" y="90"/>
                  </a:cubicBezTo>
                  <a:cubicBezTo>
                    <a:pt x="163" y="80"/>
                    <a:pt x="185" y="71"/>
                    <a:pt x="199" y="81"/>
                  </a:cubicBezTo>
                  <a:cubicBezTo>
                    <a:pt x="203" y="83"/>
                    <a:pt x="206" y="95"/>
                    <a:pt x="203" y="11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"/>
              </a:schemeClr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1821267" y="1504822"/>
            <a:ext cx="1737199" cy="2632620"/>
            <a:chOff x="7458076" y="2008188"/>
            <a:chExt cx="1768475" cy="2838450"/>
          </a:xfrm>
        </p:grpSpPr>
        <p:sp>
          <p:nvSpPr>
            <p:cNvPr id="13" name="Freeform 5"/>
            <p:cNvSpPr/>
            <p:nvPr/>
          </p:nvSpPr>
          <p:spPr bwMode="auto">
            <a:xfrm>
              <a:off x="7458076" y="2105026"/>
              <a:ext cx="676275" cy="1149350"/>
            </a:xfrm>
            <a:custGeom>
              <a:avLst/>
              <a:gdLst>
                <a:gd name="T0" fmla="*/ 170 w 180"/>
                <a:gd name="T1" fmla="*/ 305 h 305"/>
                <a:gd name="T2" fmla="*/ 4 w 180"/>
                <a:gd name="T3" fmla="*/ 94 h 305"/>
                <a:gd name="T4" fmla="*/ 20 w 180"/>
                <a:gd name="T5" fmla="*/ 32 h 305"/>
                <a:gd name="T6" fmla="*/ 128 w 180"/>
                <a:gd name="T7" fmla="*/ 59 h 305"/>
                <a:gd name="T8" fmla="*/ 109 w 180"/>
                <a:gd name="T9" fmla="*/ 79 h 305"/>
                <a:gd name="T10" fmla="*/ 36 w 180"/>
                <a:gd name="T11" fmla="*/ 55 h 305"/>
                <a:gd name="T12" fmla="*/ 32 w 180"/>
                <a:gd name="T13" fmla="*/ 91 h 305"/>
                <a:gd name="T14" fmla="*/ 180 w 180"/>
                <a:gd name="T15" fmla="*/ 279 h 305"/>
                <a:gd name="T16" fmla="*/ 17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70" y="305"/>
                  </a:moveTo>
                  <a:cubicBezTo>
                    <a:pt x="65" y="266"/>
                    <a:pt x="13" y="155"/>
                    <a:pt x="4" y="94"/>
                  </a:cubicBezTo>
                  <a:cubicBezTo>
                    <a:pt x="0" y="64"/>
                    <a:pt x="6" y="43"/>
                    <a:pt x="20" y="32"/>
                  </a:cubicBezTo>
                  <a:cubicBezTo>
                    <a:pt x="64" y="0"/>
                    <a:pt x="126" y="56"/>
                    <a:pt x="128" y="5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62" y="36"/>
                    <a:pt x="36" y="55"/>
                  </a:cubicBezTo>
                  <a:cubicBezTo>
                    <a:pt x="33" y="57"/>
                    <a:pt x="29" y="69"/>
                    <a:pt x="32" y="91"/>
                  </a:cubicBezTo>
                  <a:cubicBezTo>
                    <a:pt x="40" y="149"/>
                    <a:pt x="91" y="246"/>
                    <a:pt x="180" y="279"/>
                  </a:cubicBezTo>
                  <a:lnTo>
                    <a:pt x="170" y="305"/>
                  </a:ln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8551863" y="2105026"/>
              <a:ext cx="674688" cy="1149350"/>
            </a:xfrm>
            <a:custGeom>
              <a:avLst/>
              <a:gdLst>
                <a:gd name="T0" fmla="*/ 10 w 180"/>
                <a:gd name="T1" fmla="*/ 305 h 305"/>
                <a:gd name="T2" fmla="*/ 0 w 180"/>
                <a:gd name="T3" fmla="*/ 279 h 305"/>
                <a:gd name="T4" fmla="*/ 148 w 180"/>
                <a:gd name="T5" fmla="*/ 91 h 305"/>
                <a:gd name="T6" fmla="*/ 144 w 180"/>
                <a:gd name="T7" fmla="*/ 55 h 305"/>
                <a:gd name="T8" fmla="*/ 71 w 180"/>
                <a:gd name="T9" fmla="*/ 79 h 305"/>
                <a:gd name="T10" fmla="*/ 52 w 180"/>
                <a:gd name="T11" fmla="*/ 59 h 305"/>
                <a:gd name="T12" fmla="*/ 161 w 180"/>
                <a:gd name="T13" fmla="*/ 32 h 305"/>
                <a:gd name="T14" fmla="*/ 176 w 180"/>
                <a:gd name="T15" fmla="*/ 94 h 305"/>
                <a:gd name="T16" fmla="*/ 1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0" y="305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89" y="246"/>
                    <a:pt x="140" y="149"/>
                    <a:pt x="148" y="91"/>
                  </a:cubicBezTo>
                  <a:cubicBezTo>
                    <a:pt x="151" y="69"/>
                    <a:pt x="148" y="57"/>
                    <a:pt x="144" y="55"/>
                  </a:cubicBezTo>
                  <a:cubicBezTo>
                    <a:pt x="123" y="39"/>
                    <a:pt x="84" y="68"/>
                    <a:pt x="71" y="7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5" y="56"/>
                    <a:pt x="116" y="0"/>
                    <a:pt x="161" y="32"/>
                  </a:cubicBezTo>
                  <a:cubicBezTo>
                    <a:pt x="175" y="43"/>
                    <a:pt x="180" y="64"/>
                    <a:pt x="176" y="94"/>
                  </a:cubicBezTo>
                  <a:cubicBezTo>
                    <a:pt x="168" y="155"/>
                    <a:pt x="115" y="266"/>
                    <a:pt x="10" y="305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8054976" y="4014788"/>
              <a:ext cx="579438" cy="225425"/>
            </a:xfrm>
            <a:custGeom>
              <a:avLst/>
              <a:gdLst>
                <a:gd name="T0" fmla="*/ 154 w 154"/>
                <a:gd name="T1" fmla="*/ 46 h 60"/>
                <a:gd name="T2" fmla="*/ 140 w 154"/>
                <a:gd name="T3" fmla="*/ 60 h 60"/>
                <a:gd name="T4" fmla="*/ 14 w 154"/>
                <a:gd name="T5" fmla="*/ 60 h 60"/>
                <a:gd name="T6" fmla="*/ 0 w 154"/>
                <a:gd name="T7" fmla="*/ 46 h 60"/>
                <a:gd name="T8" fmla="*/ 0 w 154"/>
                <a:gd name="T9" fmla="*/ 14 h 60"/>
                <a:gd name="T10" fmla="*/ 14 w 154"/>
                <a:gd name="T11" fmla="*/ 0 h 60"/>
                <a:gd name="T12" fmla="*/ 140 w 154"/>
                <a:gd name="T13" fmla="*/ 0 h 60"/>
                <a:gd name="T14" fmla="*/ 154 w 154"/>
                <a:gd name="T15" fmla="*/ 14 h 60"/>
                <a:gd name="T16" fmla="*/ 154 w 154"/>
                <a:gd name="T17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0">
                  <a:moveTo>
                    <a:pt x="154" y="46"/>
                  </a:moveTo>
                  <a:cubicBezTo>
                    <a:pt x="154" y="54"/>
                    <a:pt x="148" y="60"/>
                    <a:pt x="140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7"/>
                    <a:pt x="154" y="14"/>
                  </a:cubicBezTo>
                  <a:lnTo>
                    <a:pt x="154" y="46"/>
                  </a:lnTo>
                  <a:close/>
                </a:path>
              </a:pathLst>
            </a:custGeom>
            <a:solidFill>
              <a:srgbClr val="F8E21A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7908926" y="4146551"/>
              <a:ext cx="871538" cy="387350"/>
            </a:xfrm>
            <a:custGeom>
              <a:avLst/>
              <a:gdLst>
                <a:gd name="T0" fmla="*/ 232 w 232"/>
                <a:gd name="T1" fmla="*/ 75 h 103"/>
                <a:gd name="T2" fmla="*/ 204 w 232"/>
                <a:gd name="T3" fmla="*/ 103 h 103"/>
                <a:gd name="T4" fmla="*/ 28 w 232"/>
                <a:gd name="T5" fmla="*/ 103 h 103"/>
                <a:gd name="T6" fmla="*/ 0 w 232"/>
                <a:gd name="T7" fmla="*/ 75 h 103"/>
                <a:gd name="T8" fmla="*/ 0 w 232"/>
                <a:gd name="T9" fmla="*/ 28 h 103"/>
                <a:gd name="T10" fmla="*/ 28 w 232"/>
                <a:gd name="T11" fmla="*/ 0 h 103"/>
                <a:gd name="T12" fmla="*/ 204 w 232"/>
                <a:gd name="T13" fmla="*/ 0 h 103"/>
                <a:gd name="T14" fmla="*/ 232 w 232"/>
                <a:gd name="T15" fmla="*/ 28 h 103"/>
                <a:gd name="T16" fmla="*/ 232 w 232"/>
                <a:gd name="T1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03">
                  <a:moveTo>
                    <a:pt x="232" y="75"/>
                  </a:moveTo>
                  <a:cubicBezTo>
                    <a:pt x="232" y="91"/>
                    <a:pt x="219" y="103"/>
                    <a:pt x="204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12" y="103"/>
                    <a:pt x="0" y="91"/>
                    <a:pt x="0" y="7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9" y="0"/>
                    <a:pt x="232" y="13"/>
                    <a:pt x="232" y="28"/>
                  </a:cubicBezTo>
                  <a:lnTo>
                    <a:pt x="232" y="75"/>
                  </a:ln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8250238" y="3408363"/>
              <a:ext cx="188913" cy="661988"/>
            </a:xfrm>
            <a:prstGeom prst="rect">
              <a:avLst/>
            </a:prstGeom>
            <a:solidFill>
              <a:srgbClr val="F8E21A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7777163" y="2074863"/>
              <a:ext cx="1130300" cy="1322388"/>
            </a:xfrm>
            <a:custGeom>
              <a:avLst/>
              <a:gdLst>
                <a:gd name="T0" fmla="*/ 151 w 301"/>
                <a:gd name="T1" fmla="*/ 0 h 351"/>
                <a:gd name="T2" fmla="*/ 0 w 301"/>
                <a:gd name="T3" fmla="*/ 0 h 351"/>
                <a:gd name="T4" fmla="*/ 151 w 301"/>
                <a:gd name="T5" fmla="*/ 351 h 351"/>
                <a:gd name="T6" fmla="*/ 301 w 301"/>
                <a:gd name="T7" fmla="*/ 0 h 351"/>
                <a:gd name="T8" fmla="*/ 151 w 301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51">
                  <a:moveTo>
                    <a:pt x="1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51"/>
                    <a:pt x="151" y="351"/>
                  </a:cubicBezTo>
                  <a:cubicBezTo>
                    <a:pt x="301" y="351"/>
                    <a:pt x="301" y="0"/>
                    <a:pt x="301" y="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F8E21A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8175626" y="3367088"/>
              <a:ext cx="333375" cy="241300"/>
            </a:xfrm>
            <a:prstGeom prst="ellipse">
              <a:avLst/>
            </a:prstGeom>
            <a:solidFill>
              <a:srgbClr val="F8E21A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7845426" y="4289426"/>
              <a:ext cx="998538" cy="384175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7721601" y="4459288"/>
              <a:ext cx="1246188" cy="387350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8058151" y="4519613"/>
              <a:ext cx="568325" cy="252413"/>
            </a:xfrm>
            <a:custGeom>
              <a:avLst/>
              <a:gdLst>
                <a:gd name="T0" fmla="*/ 151 w 151"/>
                <a:gd name="T1" fmla="*/ 62 h 67"/>
                <a:gd name="T2" fmla="*/ 146 w 151"/>
                <a:gd name="T3" fmla="*/ 67 h 67"/>
                <a:gd name="T4" fmla="*/ 6 w 151"/>
                <a:gd name="T5" fmla="*/ 67 h 67"/>
                <a:gd name="T6" fmla="*/ 0 w 151"/>
                <a:gd name="T7" fmla="*/ 62 h 67"/>
                <a:gd name="T8" fmla="*/ 0 w 151"/>
                <a:gd name="T9" fmla="*/ 5 h 67"/>
                <a:gd name="T10" fmla="*/ 6 w 151"/>
                <a:gd name="T11" fmla="*/ 0 h 67"/>
                <a:gd name="T12" fmla="*/ 146 w 151"/>
                <a:gd name="T13" fmla="*/ 0 h 67"/>
                <a:gd name="T14" fmla="*/ 151 w 151"/>
                <a:gd name="T15" fmla="*/ 5 h 67"/>
                <a:gd name="T16" fmla="*/ 151 w 151"/>
                <a:gd name="T17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67">
                  <a:moveTo>
                    <a:pt x="151" y="62"/>
                  </a:moveTo>
                  <a:cubicBezTo>
                    <a:pt x="151" y="65"/>
                    <a:pt x="149" y="67"/>
                    <a:pt x="14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5"/>
                    <a:pt x="0" y="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1" y="2"/>
                    <a:pt x="151" y="5"/>
                  </a:cubicBezTo>
                  <a:lnTo>
                    <a:pt x="151" y="62"/>
                  </a:lnTo>
                  <a:close/>
                </a:path>
              </a:pathLst>
            </a:custGeom>
            <a:solidFill>
              <a:srgbClr val="F8E21A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8562976" y="45418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8562976" y="47069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8085138" y="4541838"/>
              <a:ext cx="38100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8085138" y="4706938"/>
              <a:ext cx="38100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8186738" y="3570288"/>
              <a:ext cx="311150" cy="79375"/>
            </a:xfrm>
            <a:custGeom>
              <a:avLst/>
              <a:gdLst>
                <a:gd name="T0" fmla="*/ 83 w 83"/>
                <a:gd name="T1" fmla="*/ 10 h 21"/>
                <a:gd name="T2" fmla="*/ 73 w 83"/>
                <a:gd name="T3" fmla="*/ 21 h 21"/>
                <a:gd name="T4" fmla="*/ 11 w 83"/>
                <a:gd name="T5" fmla="*/ 21 h 21"/>
                <a:gd name="T6" fmla="*/ 0 w 83"/>
                <a:gd name="T7" fmla="*/ 10 h 21"/>
                <a:gd name="T8" fmla="*/ 0 w 83"/>
                <a:gd name="T9" fmla="*/ 10 h 21"/>
                <a:gd name="T10" fmla="*/ 11 w 83"/>
                <a:gd name="T11" fmla="*/ 0 h 21"/>
                <a:gd name="T12" fmla="*/ 73 w 83"/>
                <a:gd name="T13" fmla="*/ 0 h 21"/>
                <a:gd name="T14" fmla="*/ 83 w 83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1">
                  <a:moveTo>
                    <a:pt x="83" y="10"/>
                  </a:moveTo>
                  <a:cubicBezTo>
                    <a:pt x="83" y="16"/>
                    <a:pt x="79" y="21"/>
                    <a:pt x="7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3" y="4"/>
                    <a:pt x="83" y="10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8047038" y="3309938"/>
              <a:ext cx="590550" cy="177800"/>
            </a:xfrm>
            <a:custGeom>
              <a:avLst/>
              <a:gdLst>
                <a:gd name="T0" fmla="*/ 157 w 157"/>
                <a:gd name="T1" fmla="*/ 23 h 47"/>
                <a:gd name="T2" fmla="*/ 134 w 157"/>
                <a:gd name="T3" fmla="*/ 47 h 47"/>
                <a:gd name="T4" fmla="*/ 24 w 157"/>
                <a:gd name="T5" fmla="*/ 47 h 47"/>
                <a:gd name="T6" fmla="*/ 0 w 157"/>
                <a:gd name="T7" fmla="*/ 23 h 47"/>
                <a:gd name="T8" fmla="*/ 0 w 157"/>
                <a:gd name="T9" fmla="*/ 23 h 47"/>
                <a:gd name="T10" fmla="*/ 24 w 157"/>
                <a:gd name="T11" fmla="*/ 0 h 47"/>
                <a:gd name="T12" fmla="*/ 134 w 157"/>
                <a:gd name="T13" fmla="*/ 0 h 47"/>
                <a:gd name="T14" fmla="*/ 157 w 157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47">
                  <a:moveTo>
                    <a:pt x="157" y="23"/>
                  </a:moveTo>
                  <a:cubicBezTo>
                    <a:pt x="157" y="36"/>
                    <a:pt x="147" y="47"/>
                    <a:pt x="13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7" y="0"/>
                    <a:pt x="157" y="11"/>
                    <a:pt x="157" y="23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8224838" y="3871913"/>
              <a:ext cx="239713" cy="44450"/>
            </a:xfrm>
            <a:custGeom>
              <a:avLst/>
              <a:gdLst>
                <a:gd name="T0" fmla="*/ 64 w 64"/>
                <a:gd name="T1" fmla="*/ 6 h 12"/>
                <a:gd name="T2" fmla="*/ 57 w 64"/>
                <a:gd name="T3" fmla="*/ 12 h 12"/>
                <a:gd name="T4" fmla="*/ 6 w 64"/>
                <a:gd name="T5" fmla="*/ 12 h 12"/>
                <a:gd name="T6" fmla="*/ 0 w 64"/>
                <a:gd name="T7" fmla="*/ 6 h 12"/>
                <a:gd name="T8" fmla="*/ 0 w 64"/>
                <a:gd name="T9" fmla="*/ 6 h 12"/>
                <a:gd name="T10" fmla="*/ 6 w 64"/>
                <a:gd name="T11" fmla="*/ 0 h 12"/>
                <a:gd name="T12" fmla="*/ 57 w 64"/>
                <a:gd name="T13" fmla="*/ 0 h 12"/>
                <a:gd name="T14" fmla="*/ 64 w 6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">
                  <a:moveTo>
                    <a:pt x="64" y="6"/>
                  </a:moveTo>
                  <a:cubicBezTo>
                    <a:pt x="64" y="9"/>
                    <a:pt x="61" y="12"/>
                    <a:pt x="5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6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7708901" y="2008188"/>
              <a:ext cx="1270000" cy="134938"/>
            </a:xfrm>
            <a:custGeom>
              <a:avLst/>
              <a:gdLst>
                <a:gd name="T0" fmla="*/ 338 w 338"/>
                <a:gd name="T1" fmla="*/ 18 h 36"/>
                <a:gd name="T2" fmla="*/ 320 w 338"/>
                <a:gd name="T3" fmla="*/ 36 h 36"/>
                <a:gd name="T4" fmla="*/ 18 w 338"/>
                <a:gd name="T5" fmla="*/ 36 h 36"/>
                <a:gd name="T6" fmla="*/ 0 w 338"/>
                <a:gd name="T7" fmla="*/ 18 h 36"/>
                <a:gd name="T8" fmla="*/ 0 w 338"/>
                <a:gd name="T9" fmla="*/ 18 h 36"/>
                <a:gd name="T10" fmla="*/ 18 w 338"/>
                <a:gd name="T11" fmla="*/ 0 h 36"/>
                <a:gd name="T12" fmla="*/ 320 w 338"/>
                <a:gd name="T13" fmla="*/ 0 h 36"/>
                <a:gd name="T14" fmla="*/ 338 w 338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36">
                  <a:moveTo>
                    <a:pt x="338" y="18"/>
                  </a:moveTo>
                  <a:cubicBezTo>
                    <a:pt x="338" y="28"/>
                    <a:pt x="330" y="36"/>
                    <a:pt x="32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38" y="8"/>
                    <a:pt x="338" y="18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59"/>
            <p:cNvSpPr>
              <a:spLocks noEditPoints="1"/>
            </p:cNvSpPr>
            <p:nvPr/>
          </p:nvSpPr>
          <p:spPr bwMode="auto">
            <a:xfrm>
              <a:off x="8343901" y="2008188"/>
              <a:ext cx="882650" cy="2838450"/>
            </a:xfrm>
            <a:custGeom>
              <a:avLst/>
              <a:gdLst>
                <a:gd name="T0" fmla="*/ 216 w 235"/>
                <a:gd name="T1" fmla="*/ 58 h 754"/>
                <a:gd name="T2" fmla="*/ 149 w 235"/>
                <a:gd name="T3" fmla="*/ 57 h 754"/>
                <a:gd name="T4" fmla="*/ 150 w 235"/>
                <a:gd name="T5" fmla="*/ 36 h 754"/>
                <a:gd name="T6" fmla="*/ 151 w 235"/>
                <a:gd name="T7" fmla="*/ 36 h 754"/>
                <a:gd name="T8" fmla="*/ 169 w 235"/>
                <a:gd name="T9" fmla="*/ 18 h 754"/>
                <a:gd name="T10" fmla="*/ 151 w 235"/>
                <a:gd name="T11" fmla="*/ 0 h 754"/>
                <a:gd name="T12" fmla="*/ 0 w 235"/>
                <a:gd name="T13" fmla="*/ 0 h 754"/>
                <a:gd name="T14" fmla="*/ 0 w 235"/>
                <a:gd name="T15" fmla="*/ 754 h 754"/>
                <a:gd name="T16" fmla="*/ 166 w 235"/>
                <a:gd name="T17" fmla="*/ 754 h 754"/>
                <a:gd name="T18" fmla="*/ 166 w 235"/>
                <a:gd name="T19" fmla="*/ 651 h 754"/>
                <a:gd name="T20" fmla="*/ 133 w 235"/>
                <a:gd name="T21" fmla="*/ 651 h 754"/>
                <a:gd name="T22" fmla="*/ 133 w 235"/>
                <a:gd name="T23" fmla="*/ 606 h 754"/>
                <a:gd name="T24" fmla="*/ 116 w 235"/>
                <a:gd name="T25" fmla="*/ 606 h 754"/>
                <a:gd name="T26" fmla="*/ 116 w 235"/>
                <a:gd name="T27" fmla="*/ 596 h 754"/>
                <a:gd name="T28" fmla="*/ 88 w 235"/>
                <a:gd name="T29" fmla="*/ 568 h 754"/>
                <a:gd name="T30" fmla="*/ 77 w 235"/>
                <a:gd name="T31" fmla="*/ 568 h 754"/>
                <a:gd name="T32" fmla="*/ 77 w 235"/>
                <a:gd name="T33" fmla="*/ 547 h 754"/>
                <a:gd name="T34" fmla="*/ 63 w 235"/>
                <a:gd name="T35" fmla="*/ 533 h 754"/>
                <a:gd name="T36" fmla="*/ 25 w 235"/>
                <a:gd name="T37" fmla="*/ 533 h 754"/>
                <a:gd name="T38" fmla="*/ 25 w 235"/>
                <a:gd name="T39" fmla="*/ 507 h 754"/>
                <a:gd name="T40" fmla="*/ 25 w 235"/>
                <a:gd name="T41" fmla="*/ 507 h 754"/>
                <a:gd name="T42" fmla="*/ 32 w 235"/>
                <a:gd name="T43" fmla="*/ 501 h 754"/>
                <a:gd name="T44" fmla="*/ 25 w 235"/>
                <a:gd name="T45" fmla="*/ 495 h 754"/>
                <a:gd name="T46" fmla="*/ 25 w 235"/>
                <a:gd name="T47" fmla="*/ 495 h 754"/>
                <a:gd name="T48" fmla="*/ 25 w 235"/>
                <a:gd name="T49" fmla="*/ 436 h 754"/>
                <a:gd name="T50" fmla="*/ 31 w 235"/>
                <a:gd name="T51" fmla="*/ 436 h 754"/>
                <a:gd name="T52" fmla="*/ 41 w 235"/>
                <a:gd name="T53" fmla="*/ 425 h 754"/>
                <a:gd name="T54" fmla="*/ 33 w 235"/>
                <a:gd name="T55" fmla="*/ 415 h 754"/>
                <a:gd name="T56" fmla="*/ 44 w 235"/>
                <a:gd name="T57" fmla="*/ 393 h 754"/>
                <a:gd name="T58" fmla="*/ 44 w 235"/>
                <a:gd name="T59" fmla="*/ 393 h 754"/>
                <a:gd name="T60" fmla="*/ 55 w 235"/>
                <a:gd name="T61" fmla="*/ 393 h 754"/>
                <a:gd name="T62" fmla="*/ 78 w 235"/>
                <a:gd name="T63" fmla="*/ 369 h 754"/>
                <a:gd name="T64" fmla="*/ 59 w 235"/>
                <a:gd name="T65" fmla="*/ 347 h 754"/>
                <a:gd name="T66" fmla="*/ 79 w 235"/>
                <a:gd name="T67" fmla="*/ 326 h 754"/>
                <a:gd name="T68" fmla="*/ 231 w 235"/>
                <a:gd name="T69" fmla="*/ 120 h 754"/>
                <a:gd name="T70" fmla="*/ 216 w 235"/>
                <a:gd name="T71" fmla="*/ 58 h 754"/>
                <a:gd name="T72" fmla="*/ 203 w 235"/>
                <a:gd name="T73" fmla="*/ 117 h 754"/>
                <a:gd name="T74" fmla="*/ 106 w 235"/>
                <a:gd name="T75" fmla="*/ 277 h 754"/>
                <a:gd name="T76" fmla="*/ 146 w 235"/>
                <a:gd name="T77" fmla="*/ 90 h 754"/>
                <a:gd name="T78" fmla="*/ 199 w 235"/>
                <a:gd name="T79" fmla="*/ 81 h 754"/>
                <a:gd name="T80" fmla="*/ 203 w 235"/>
                <a:gd name="T81" fmla="*/ 11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" h="754">
                  <a:moveTo>
                    <a:pt x="216" y="58"/>
                  </a:moveTo>
                  <a:cubicBezTo>
                    <a:pt x="195" y="43"/>
                    <a:pt x="169" y="48"/>
                    <a:pt x="149" y="57"/>
                  </a:cubicBezTo>
                  <a:cubicBezTo>
                    <a:pt x="149" y="49"/>
                    <a:pt x="149" y="42"/>
                    <a:pt x="150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36"/>
                    <a:pt x="169" y="28"/>
                    <a:pt x="169" y="18"/>
                  </a:cubicBezTo>
                  <a:cubicBezTo>
                    <a:pt x="169" y="8"/>
                    <a:pt x="16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6" y="651"/>
                    <a:pt x="166" y="651"/>
                    <a:pt x="166" y="651"/>
                  </a:cubicBezTo>
                  <a:cubicBezTo>
                    <a:pt x="133" y="651"/>
                    <a:pt x="133" y="651"/>
                    <a:pt x="133" y="651"/>
                  </a:cubicBezTo>
                  <a:cubicBezTo>
                    <a:pt x="133" y="606"/>
                    <a:pt x="133" y="606"/>
                    <a:pt x="133" y="606"/>
                  </a:cubicBezTo>
                  <a:cubicBezTo>
                    <a:pt x="116" y="606"/>
                    <a:pt x="116" y="606"/>
                    <a:pt x="116" y="606"/>
                  </a:cubicBezTo>
                  <a:cubicBezTo>
                    <a:pt x="116" y="596"/>
                    <a:pt x="116" y="596"/>
                    <a:pt x="116" y="596"/>
                  </a:cubicBezTo>
                  <a:cubicBezTo>
                    <a:pt x="116" y="581"/>
                    <a:pt x="103" y="568"/>
                    <a:pt x="88" y="568"/>
                  </a:cubicBezTo>
                  <a:cubicBezTo>
                    <a:pt x="77" y="568"/>
                    <a:pt x="77" y="568"/>
                    <a:pt x="77" y="568"/>
                  </a:cubicBezTo>
                  <a:cubicBezTo>
                    <a:pt x="77" y="547"/>
                    <a:pt x="77" y="547"/>
                    <a:pt x="77" y="547"/>
                  </a:cubicBezTo>
                  <a:cubicBezTo>
                    <a:pt x="77" y="540"/>
                    <a:pt x="71" y="533"/>
                    <a:pt x="63" y="533"/>
                  </a:cubicBezTo>
                  <a:cubicBezTo>
                    <a:pt x="25" y="533"/>
                    <a:pt x="25" y="533"/>
                    <a:pt x="25" y="533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9" y="507"/>
                    <a:pt x="32" y="504"/>
                    <a:pt x="32" y="501"/>
                  </a:cubicBezTo>
                  <a:cubicBezTo>
                    <a:pt x="32" y="497"/>
                    <a:pt x="29" y="495"/>
                    <a:pt x="25" y="495"/>
                  </a:cubicBezTo>
                  <a:cubicBezTo>
                    <a:pt x="25" y="495"/>
                    <a:pt x="25" y="495"/>
                    <a:pt x="25" y="495"/>
                  </a:cubicBezTo>
                  <a:cubicBezTo>
                    <a:pt x="25" y="436"/>
                    <a:pt x="25" y="436"/>
                    <a:pt x="25" y="436"/>
                  </a:cubicBezTo>
                  <a:cubicBezTo>
                    <a:pt x="31" y="436"/>
                    <a:pt x="31" y="436"/>
                    <a:pt x="31" y="436"/>
                  </a:cubicBezTo>
                  <a:cubicBezTo>
                    <a:pt x="37" y="436"/>
                    <a:pt x="41" y="431"/>
                    <a:pt x="41" y="425"/>
                  </a:cubicBezTo>
                  <a:cubicBezTo>
                    <a:pt x="41" y="420"/>
                    <a:pt x="38" y="416"/>
                    <a:pt x="33" y="415"/>
                  </a:cubicBezTo>
                  <a:cubicBezTo>
                    <a:pt x="40" y="409"/>
                    <a:pt x="44" y="402"/>
                    <a:pt x="44" y="393"/>
                  </a:cubicBezTo>
                  <a:cubicBezTo>
                    <a:pt x="44" y="393"/>
                    <a:pt x="44" y="393"/>
                    <a:pt x="44" y="393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68" y="393"/>
                    <a:pt x="78" y="382"/>
                    <a:pt x="78" y="369"/>
                  </a:cubicBezTo>
                  <a:cubicBezTo>
                    <a:pt x="78" y="358"/>
                    <a:pt x="70" y="349"/>
                    <a:pt x="59" y="347"/>
                  </a:cubicBezTo>
                  <a:cubicBezTo>
                    <a:pt x="66" y="341"/>
                    <a:pt x="73" y="334"/>
                    <a:pt x="79" y="326"/>
                  </a:cubicBezTo>
                  <a:cubicBezTo>
                    <a:pt x="175" y="282"/>
                    <a:pt x="223" y="178"/>
                    <a:pt x="231" y="120"/>
                  </a:cubicBezTo>
                  <a:cubicBezTo>
                    <a:pt x="235" y="90"/>
                    <a:pt x="230" y="69"/>
                    <a:pt x="216" y="58"/>
                  </a:cubicBezTo>
                  <a:close/>
                  <a:moveTo>
                    <a:pt x="203" y="117"/>
                  </a:moveTo>
                  <a:cubicBezTo>
                    <a:pt x="197" y="163"/>
                    <a:pt x="164" y="233"/>
                    <a:pt x="106" y="277"/>
                  </a:cubicBezTo>
                  <a:cubicBezTo>
                    <a:pt x="130" y="219"/>
                    <a:pt x="141" y="144"/>
                    <a:pt x="146" y="90"/>
                  </a:cubicBezTo>
                  <a:cubicBezTo>
                    <a:pt x="163" y="80"/>
                    <a:pt x="185" y="71"/>
                    <a:pt x="199" y="81"/>
                  </a:cubicBezTo>
                  <a:cubicBezTo>
                    <a:pt x="203" y="83"/>
                    <a:pt x="206" y="95"/>
                    <a:pt x="203" y="11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"/>
              </a:schemeClr>
            </a:solidFill>
            <a:ln>
              <a:noFill/>
            </a:ln>
          </p:spPr>
          <p:txBody>
            <a:bodyPr vert="horz" wrap="square" lIns="36153" tIns="18077" rIns="36153" bIns="180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" name="Rounded Rectangle 9"/>
          <p:cNvSpPr/>
          <p:nvPr/>
        </p:nvSpPr>
        <p:spPr>
          <a:xfrm>
            <a:off x="7308147" y="1621647"/>
            <a:ext cx="616549" cy="61726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sz="7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 Placeholder 7"/>
          <p:cNvSpPr txBox="1"/>
          <p:nvPr/>
        </p:nvSpPr>
        <p:spPr>
          <a:xfrm>
            <a:off x="6231345" y="1563300"/>
            <a:ext cx="946923" cy="215407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 Placeholder 2"/>
          <p:cNvSpPr txBox="1"/>
          <p:nvPr/>
        </p:nvSpPr>
        <p:spPr>
          <a:xfrm>
            <a:off x="4775338" y="1831016"/>
            <a:ext cx="2402929" cy="36926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Rounded Rectangle 12"/>
          <p:cNvSpPr/>
          <p:nvPr/>
        </p:nvSpPr>
        <p:spPr>
          <a:xfrm>
            <a:off x="7308147" y="2502169"/>
            <a:ext cx="616549" cy="61726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sz="7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 Placeholder 7"/>
          <p:cNvSpPr txBox="1"/>
          <p:nvPr/>
        </p:nvSpPr>
        <p:spPr>
          <a:xfrm>
            <a:off x="6231345" y="2443822"/>
            <a:ext cx="946923" cy="215407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>
                <a:solidFill>
                  <a:schemeClr val="accent2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 Placeholder 2"/>
          <p:cNvSpPr txBox="1"/>
          <p:nvPr/>
        </p:nvSpPr>
        <p:spPr>
          <a:xfrm>
            <a:off x="4775338" y="2711538"/>
            <a:ext cx="2402929" cy="36926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Rounded Rectangle 15"/>
          <p:cNvSpPr/>
          <p:nvPr/>
        </p:nvSpPr>
        <p:spPr>
          <a:xfrm>
            <a:off x="7308147" y="3439137"/>
            <a:ext cx="616549" cy="61726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sz="7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 Placeholder 7"/>
          <p:cNvSpPr txBox="1"/>
          <p:nvPr/>
        </p:nvSpPr>
        <p:spPr>
          <a:xfrm>
            <a:off x="6231345" y="3380789"/>
            <a:ext cx="946923" cy="215407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>
                <a:solidFill>
                  <a:schemeClr val="accent3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 Placeholder 2"/>
          <p:cNvSpPr txBox="1"/>
          <p:nvPr/>
        </p:nvSpPr>
        <p:spPr>
          <a:xfrm>
            <a:off x="4775338" y="3648506"/>
            <a:ext cx="2402929" cy="36926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 Placeholder 7"/>
          <p:cNvSpPr txBox="1"/>
          <p:nvPr/>
        </p:nvSpPr>
        <p:spPr>
          <a:xfrm>
            <a:off x="7429963" y="1732269"/>
            <a:ext cx="372918" cy="388896"/>
          </a:xfrm>
          <a:prstGeom prst="rect">
            <a:avLst/>
          </a:prstGeom>
        </p:spPr>
        <p:txBody>
          <a:bodyPr vert="horz" lIns="0" tIns="73869" rIns="0" bIns="73869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 Placeholder 7"/>
          <p:cNvSpPr txBox="1"/>
          <p:nvPr/>
        </p:nvSpPr>
        <p:spPr>
          <a:xfrm>
            <a:off x="7429963" y="2622548"/>
            <a:ext cx="372918" cy="388896"/>
          </a:xfrm>
          <a:prstGeom prst="rect">
            <a:avLst/>
          </a:prstGeom>
        </p:spPr>
        <p:txBody>
          <a:bodyPr vert="horz" lIns="0" tIns="73869" rIns="0" bIns="73869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 Placeholder 7"/>
          <p:cNvSpPr txBox="1"/>
          <p:nvPr/>
        </p:nvSpPr>
        <p:spPr>
          <a:xfrm>
            <a:off x="7429963" y="3554359"/>
            <a:ext cx="372918" cy="388896"/>
          </a:xfrm>
          <a:prstGeom prst="rect">
            <a:avLst/>
          </a:prstGeom>
        </p:spPr>
        <p:txBody>
          <a:bodyPr vert="horz" lIns="0" tIns="73869" rIns="0" bIns="73869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6"/>
          <p:cNvGrpSpPr/>
          <p:nvPr/>
        </p:nvGrpSpPr>
        <p:grpSpPr bwMode="auto">
          <a:xfrm>
            <a:off x="1032542" y="1388698"/>
            <a:ext cx="1974671" cy="2763698"/>
            <a:chOff x="1387928" y="2433294"/>
            <a:chExt cx="3058885" cy="3683711"/>
          </a:xfrm>
        </p:grpSpPr>
        <p:sp>
          <p:nvSpPr>
            <p:cNvPr id="7" name="Rectangle 6"/>
            <p:cNvSpPr/>
            <p:nvPr/>
          </p:nvSpPr>
          <p:spPr>
            <a:xfrm>
              <a:off x="1387928" y="2453138"/>
              <a:ext cx="3058885" cy="3663867"/>
            </a:xfrm>
            <a:prstGeom prst="rect">
              <a:avLst/>
            </a:prstGeom>
            <a:solidFill>
              <a:srgbClr val="F9F9F9"/>
            </a:solidFill>
            <a:ln w="38100" cap="sq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87928" y="2781743"/>
              <a:ext cx="3058885" cy="893564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87928" y="4088226"/>
              <a:ext cx="3058885" cy="348448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87928" y="4436674"/>
              <a:ext cx="3058885" cy="348449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87928" y="4785123"/>
              <a:ext cx="3058885" cy="348448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87928" y="5133571"/>
              <a:ext cx="3058885" cy="348449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9625" name="TextBox 15"/>
            <p:cNvSpPr txBox="1">
              <a:spLocks noChangeArrowheads="1"/>
            </p:cNvSpPr>
            <p:nvPr/>
          </p:nvSpPr>
          <p:spPr bwMode="auto">
            <a:xfrm>
              <a:off x="2133545" y="3003455"/>
              <a:ext cx="1477216" cy="430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sz="1200" dirty="0">
                <a:solidFill>
                  <a:schemeClr val="bg1">
                    <a:lumMod val="95000"/>
                  </a:schemeClr>
                </a:solidFill>
                <a:latin typeface="Roboto Condensed" pitchFamily="2" charset="0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97428" y="4088226"/>
              <a:ext cx="1567363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97428" y="4446200"/>
              <a:ext cx="1567363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97428" y="4806554"/>
              <a:ext cx="1567363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97428" y="5153413"/>
              <a:ext cx="1567363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65122" y="5577267"/>
              <a:ext cx="1704496" cy="41512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53200" y="5624098"/>
              <a:ext cx="1567363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AutoShape 95"/>
            <p:cNvSpPr/>
            <p:nvPr/>
          </p:nvSpPr>
          <p:spPr bwMode="auto">
            <a:xfrm>
              <a:off x="2156420" y="5644734"/>
              <a:ext cx="247696" cy="2468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292" y="0"/>
                  </a:moveTo>
                  <a:cubicBezTo>
                    <a:pt x="16156" y="0"/>
                    <a:pt x="16975" y="198"/>
                    <a:pt x="17745" y="593"/>
                  </a:cubicBezTo>
                  <a:cubicBezTo>
                    <a:pt x="18516" y="987"/>
                    <a:pt x="19185" y="1531"/>
                    <a:pt x="19756" y="2219"/>
                  </a:cubicBezTo>
                  <a:cubicBezTo>
                    <a:pt x="20325" y="2908"/>
                    <a:pt x="20776" y="3714"/>
                    <a:pt x="21107" y="4641"/>
                  </a:cubicBezTo>
                  <a:cubicBezTo>
                    <a:pt x="21434" y="5562"/>
                    <a:pt x="21599" y="6538"/>
                    <a:pt x="21599" y="7566"/>
                  </a:cubicBezTo>
                  <a:lnTo>
                    <a:pt x="21599" y="9662"/>
                  </a:lnTo>
                  <a:cubicBezTo>
                    <a:pt x="21599" y="9965"/>
                    <a:pt x="21516" y="10221"/>
                    <a:pt x="21340" y="10428"/>
                  </a:cubicBezTo>
                  <a:cubicBezTo>
                    <a:pt x="21168" y="10635"/>
                    <a:pt x="20956" y="10736"/>
                    <a:pt x="20704" y="10736"/>
                  </a:cubicBezTo>
                  <a:lnTo>
                    <a:pt x="19785" y="10736"/>
                  </a:lnTo>
                  <a:cubicBezTo>
                    <a:pt x="19531" y="10736"/>
                    <a:pt x="19322" y="10632"/>
                    <a:pt x="19152" y="10422"/>
                  </a:cubicBezTo>
                  <a:cubicBezTo>
                    <a:pt x="18984" y="10209"/>
                    <a:pt x="18900" y="9956"/>
                    <a:pt x="18900" y="9662"/>
                  </a:cubicBezTo>
                  <a:lnTo>
                    <a:pt x="18900" y="7566"/>
                  </a:lnTo>
                  <a:cubicBezTo>
                    <a:pt x="18900" y="6961"/>
                    <a:pt x="18806" y="6394"/>
                    <a:pt x="18614" y="5870"/>
                  </a:cubicBezTo>
                  <a:cubicBezTo>
                    <a:pt x="18422" y="5349"/>
                    <a:pt x="18163" y="4894"/>
                    <a:pt x="17844" y="4508"/>
                  </a:cubicBezTo>
                  <a:cubicBezTo>
                    <a:pt x="17522" y="4123"/>
                    <a:pt x="17140" y="3817"/>
                    <a:pt x="16706" y="3593"/>
                  </a:cubicBezTo>
                  <a:cubicBezTo>
                    <a:pt x="16269" y="3365"/>
                    <a:pt x="15796" y="3253"/>
                    <a:pt x="15292" y="3253"/>
                  </a:cubicBezTo>
                  <a:cubicBezTo>
                    <a:pt x="14788" y="3253"/>
                    <a:pt x="14320" y="3365"/>
                    <a:pt x="13891" y="3593"/>
                  </a:cubicBezTo>
                  <a:cubicBezTo>
                    <a:pt x="13461" y="3817"/>
                    <a:pt x="13082" y="4123"/>
                    <a:pt x="12753" y="4508"/>
                  </a:cubicBezTo>
                  <a:cubicBezTo>
                    <a:pt x="12422" y="4894"/>
                    <a:pt x="12165" y="5352"/>
                    <a:pt x="11978" y="5876"/>
                  </a:cubicBezTo>
                  <a:cubicBezTo>
                    <a:pt x="11788" y="6406"/>
                    <a:pt x="11695" y="6970"/>
                    <a:pt x="11695" y="7566"/>
                  </a:cubicBezTo>
                  <a:lnTo>
                    <a:pt x="11695" y="9717"/>
                  </a:lnTo>
                  <a:lnTo>
                    <a:pt x="13063" y="9717"/>
                  </a:lnTo>
                  <a:cubicBezTo>
                    <a:pt x="13423" y="9717"/>
                    <a:pt x="13735" y="9875"/>
                    <a:pt x="14001" y="10192"/>
                  </a:cubicBezTo>
                  <a:cubicBezTo>
                    <a:pt x="14263" y="10511"/>
                    <a:pt x="14395" y="10900"/>
                    <a:pt x="14395" y="11358"/>
                  </a:cubicBezTo>
                  <a:lnTo>
                    <a:pt x="14395" y="19987"/>
                  </a:lnTo>
                  <a:cubicBezTo>
                    <a:pt x="14395" y="20419"/>
                    <a:pt x="14263" y="20796"/>
                    <a:pt x="14001" y="21116"/>
                  </a:cubicBezTo>
                  <a:cubicBezTo>
                    <a:pt x="13735" y="21438"/>
                    <a:pt x="13423" y="21599"/>
                    <a:pt x="13063" y="21599"/>
                  </a:cubicBezTo>
                  <a:lnTo>
                    <a:pt x="1343" y="21599"/>
                  </a:lnTo>
                  <a:cubicBezTo>
                    <a:pt x="983" y="21599"/>
                    <a:pt x="669" y="21438"/>
                    <a:pt x="403" y="21116"/>
                  </a:cubicBezTo>
                  <a:cubicBezTo>
                    <a:pt x="134" y="20796"/>
                    <a:pt x="0" y="20419"/>
                    <a:pt x="0" y="19987"/>
                  </a:cubicBezTo>
                  <a:lnTo>
                    <a:pt x="0" y="11358"/>
                  </a:lnTo>
                  <a:cubicBezTo>
                    <a:pt x="0" y="10909"/>
                    <a:pt x="134" y="10523"/>
                    <a:pt x="403" y="10201"/>
                  </a:cubicBezTo>
                  <a:cubicBezTo>
                    <a:pt x="669" y="9878"/>
                    <a:pt x="984" y="9717"/>
                    <a:pt x="1343" y="9717"/>
                  </a:cubicBezTo>
                  <a:lnTo>
                    <a:pt x="8985" y="9717"/>
                  </a:lnTo>
                  <a:lnTo>
                    <a:pt x="8985" y="7566"/>
                  </a:lnTo>
                  <a:cubicBezTo>
                    <a:pt x="8985" y="6529"/>
                    <a:pt x="9148" y="5550"/>
                    <a:pt x="9477" y="4632"/>
                  </a:cubicBezTo>
                  <a:cubicBezTo>
                    <a:pt x="9808" y="3711"/>
                    <a:pt x="10260" y="2907"/>
                    <a:pt x="10833" y="2219"/>
                  </a:cubicBezTo>
                  <a:cubicBezTo>
                    <a:pt x="11409" y="1531"/>
                    <a:pt x="12079" y="987"/>
                    <a:pt x="12844" y="592"/>
                  </a:cubicBezTo>
                  <a:cubicBezTo>
                    <a:pt x="13615" y="198"/>
                    <a:pt x="14426" y="0"/>
                    <a:pt x="15292" y="0"/>
                  </a:cubicBezTo>
                  <a:moveTo>
                    <a:pt x="7972" y="15409"/>
                  </a:moveTo>
                  <a:cubicBezTo>
                    <a:pt x="8195" y="15245"/>
                    <a:pt x="8375" y="15021"/>
                    <a:pt x="8519" y="14741"/>
                  </a:cubicBezTo>
                  <a:cubicBezTo>
                    <a:pt x="8661" y="14462"/>
                    <a:pt x="8731" y="14160"/>
                    <a:pt x="8731" y="13840"/>
                  </a:cubicBezTo>
                  <a:cubicBezTo>
                    <a:pt x="8731" y="13333"/>
                    <a:pt x="8582" y="12896"/>
                    <a:pt x="8282" y="12530"/>
                  </a:cubicBezTo>
                  <a:cubicBezTo>
                    <a:pt x="7987" y="12162"/>
                    <a:pt x="7624" y="11980"/>
                    <a:pt x="7204" y="11980"/>
                  </a:cubicBezTo>
                  <a:cubicBezTo>
                    <a:pt x="6782" y="11980"/>
                    <a:pt x="6422" y="12162"/>
                    <a:pt x="6122" y="12530"/>
                  </a:cubicBezTo>
                  <a:cubicBezTo>
                    <a:pt x="5824" y="12896"/>
                    <a:pt x="5675" y="13333"/>
                    <a:pt x="5675" y="13840"/>
                  </a:cubicBezTo>
                  <a:cubicBezTo>
                    <a:pt x="5675" y="14160"/>
                    <a:pt x="5745" y="14462"/>
                    <a:pt x="5882" y="14741"/>
                  </a:cubicBezTo>
                  <a:cubicBezTo>
                    <a:pt x="6021" y="15021"/>
                    <a:pt x="6201" y="15234"/>
                    <a:pt x="6422" y="15380"/>
                  </a:cubicBezTo>
                  <a:lnTo>
                    <a:pt x="5675" y="19339"/>
                  </a:lnTo>
                  <a:lnTo>
                    <a:pt x="8731" y="19339"/>
                  </a:lnTo>
                  <a:lnTo>
                    <a:pt x="7972" y="1540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342900">
                <a:defRPr/>
              </a:pPr>
              <a:endParaRPr lang="es-ES" sz="22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87928" y="2433294"/>
              <a:ext cx="3058885" cy="367815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5" name="Group 67"/>
          <p:cNvGrpSpPr/>
          <p:nvPr/>
        </p:nvGrpSpPr>
        <p:grpSpPr bwMode="auto">
          <a:xfrm>
            <a:off x="3453118" y="1384412"/>
            <a:ext cx="1974158" cy="2916324"/>
            <a:chOff x="4615044" y="2428450"/>
            <a:chExt cx="3058885" cy="3903137"/>
          </a:xfrm>
        </p:grpSpPr>
        <p:sp>
          <p:nvSpPr>
            <p:cNvPr id="26" name="Rectangle 25"/>
            <p:cNvSpPr/>
            <p:nvPr/>
          </p:nvSpPr>
          <p:spPr>
            <a:xfrm>
              <a:off x="4615044" y="2453275"/>
              <a:ext cx="3058885" cy="3878312"/>
            </a:xfrm>
            <a:prstGeom prst="rect">
              <a:avLst/>
            </a:prstGeom>
            <a:solidFill>
              <a:srgbClr val="F9F9F9"/>
            </a:solidFill>
            <a:ln w="12700" cap="sq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15044" y="2781892"/>
              <a:ext cx="3058885" cy="893595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15044" y="4088421"/>
              <a:ext cx="3058885" cy="348460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15044" y="4436881"/>
              <a:ext cx="3058885" cy="348461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15044" y="4785342"/>
              <a:ext cx="3058885" cy="348460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15044" y="5133803"/>
              <a:ext cx="3058885" cy="347667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9604" name="TextBox 33"/>
            <p:cNvSpPr txBox="1">
              <a:spLocks noChangeArrowheads="1"/>
            </p:cNvSpPr>
            <p:nvPr/>
          </p:nvSpPr>
          <p:spPr bwMode="auto">
            <a:xfrm>
              <a:off x="5386950" y="3003612"/>
              <a:ext cx="1477600" cy="43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sz="1200" dirty="0">
                <a:solidFill>
                  <a:schemeClr val="bg1">
                    <a:lumMod val="95000"/>
                  </a:schemeClr>
                </a:solidFill>
                <a:latin typeface="Roboto Condensed" pitchFamily="2" charset="0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00335" y="4088420"/>
              <a:ext cx="1567770" cy="3089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00334" y="4446406"/>
              <a:ext cx="1567770" cy="3089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00334" y="4806774"/>
              <a:ext cx="1567770" cy="3089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00335" y="5152853"/>
              <a:ext cx="1567770" cy="3089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292414" y="5695785"/>
              <a:ext cx="1704145" cy="415137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9613" name="TextBox 42"/>
            <p:cNvSpPr txBox="1">
              <a:spLocks noChangeArrowheads="1"/>
            </p:cNvSpPr>
            <p:nvPr/>
          </p:nvSpPr>
          <p:spPr bwMode="auto">
            <a:xfrm>
              <a:off x="5511907" y="5742541"/>
              <a:ext cx="1567770" cy="30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defTabSz="913765" eaLnBrk="1" hangingPunct="1"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AutoShape 82"/>
            <p:cNvSpPr/>
            <p:nvPr/>
          </p:nvSpPr>
          <p:spPr bwMode="auto">
            <a:xfrm>
              <a:off x="5374207" y="5810086"/>
              <a:ext cx="172320" cy="1730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342900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615044" y="2428450"/>
              <a:ext cx="3058885" cy="371039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6" name="Group 68"/>
          <p:cNvGrpSpPr/>
          <p:nvPr/>
        </p:nvGrpSpPr>
        <p:grpSpPr bwMode="auto">
          <a:xfrm>
            <a:off x="5873693" y="1388698"/>
            <a:ext cx="1974672" cy="2763698"/>
            <a:chOff x="7842671" y="2433294"/>
            <a:chExt cx="3058886" cy="3683711"/>
          </a:xfrm>
        </p:grpSpPr>
        <p:sp>
          <p:nvSpPr>
            <p:cNvPr id="45" name="Rectangle 44"/>
            <p:cNvSpPr/>
            <p:nvPr/>
          </p:nvSpPr>
          <p:spPr>
            <a:xfrm>
              <a:off x="7842672" y="2453138"/>
              <a:ext cx="3058885" cy="3663867"/>
            </a:xfrm>
            <a:prstGeom prst="rect">
              <a:avLst/>
            </a:prstGeom>
            <a:solidFill>
              <a:srgbClr val="F9F9F9"/>
            </a:solidFill>
            <a:ln w="12700" cap="sq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42672" y="2781743"/>
              <a:ext cx="3058885" cy="845575"/>
            </a:xfrm>
            <a:prstGeom prst="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842672" y="4088226"/>
              <a:ext cx="3058885" cy="348448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842671" y="4436673"/>
              <a:ext cx="3058885" cy="348449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842672" y="4785123"/>
              <a:ext cx="3058885" cy="348448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842672" y="5133571"/>
              <a:ext cx="3058885" cy="348449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9584" name="TextBox 52"/>
            <p:cNvSpPr txBox="1">
              <a:spLocks noChangeArrowheads="1"/>
            </p:cNvSpPr>
            <p:nvPr/>
          </p:nvSpPr>
          <p:spPr bwMode="auto">
            <a:xfrm>
              <a:off x="8566137" y="2956626"/>
              <a:ext cx="1477216" cy="430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sz="1200" dirty="0">
                <a:solidFill>
                  <a:schemeClr val="bg1">
                    <a:lumMod val="95000"/>
                  </a:schemeClr>
                </a:solidFill>
                <a:latin typeface="Roboto Condensed" pitchFamily="2" charset="0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670661" y="4088226"/>
              <a:ext cx="1567362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670661" y="4446200"/>
              <a:ext cx="1567362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670661" y="4806554"/>
              <a:ext cx="1567362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670661" y="5153413"/>
              <a:ext cx="1567362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519866" y="5577267"/>
              <a:ext cx="1704496" cy="41512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739024" y="5624098"/>
              <a:ext cx="1567362" cy="307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13"/>
            <p:cNvSpPr>
              <a:spLocks noEditPoints="1"/>
            </p:cNvSpPr>
            <p:nvPr/>
          </p:nvSpPr>
          <p:spPr bwMode="auto">
            <a:xfrm>
              <a:off x="8611958" y="5704264"/>
              <a:ext cx="209589" cy="204783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5 h 204"/>
                <a:gd name="T34" fmla="*/ 34 w 208"/>
                <a:gd name="T35" fmla="*/ 138 h 204"/>
                <a:gd name="T36" fmla="*/ 22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0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5"/>
                    <a:pt x="28" y="125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2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3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5" y="135"/>
                    <a:pt x="70" y="120"/>
                    <a:pt x="70" y="102"/>
                  </a:cubicBezTo>
                  <a:cubicBezTo>
                    <a:pt x="70" y="84"/>
                    <a:pt x="85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685800">
                <a:defRPr/>
              </a:pPr>
              <a:endParaRPr lang="id-ID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842672" y="2433294"/>
              <a:ext cx="3058885" cy="367815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1702"/>
            <a:ext cx="9144000" cy="5148082"/>
          </a:xfrm>
          <a:prstGeom prst="rect">
            <a:avLst/>
          </a:prstGeom>
        </p:spPr>
      </p:pic>
      <p:sp>
        <p:nvSpPr>
          <p:cNvPr id="3" name="MH_Other_1"/>
          <p:cNvSpPr/>
          <p:nvPr/>
        </p:nvSpPr>
        <p:spPr>
          <a:xfrm>
            <a:off x="1227795" y="2112416"/>
            <a:ext cx="892568" cy="892570"/>
          </a:xfrm>
          <a:custGeom>
            <a:avLst/>
            <a:gdLst>
              <a:gd name="connsiteX0" fmla="*/ 349985 w 663588"/>
              <a:gd name="connsiteY0" fmla="*/ 142900 h 663588"/>
              <a:gd name="connsiteX1" fmla="*/ 482976 w 663588"/>
              <a:gd name="connsiteY1" fmla="*/ 211390 h 663588"/>
              <a:gd name="connsiteX2" fmla="*/ 460097 w 663588"/>
              <a:gd name="connsiteY2" fmla="*/ 486849 h 663588"/>
              <a:gd name="connsiteX3" fmla="*/ 260810 w 663588"/>
              <a:gd name="connsiteY3" fmla="*/ 655570 h 663588"/>
              <a:gd name="connsiteX4" fmla="*/ 202645 w 663588"/>
              <a:gd name="connsiteY4" fmla="*/ 637514 h 663588"/>
              <a:gd name="connsiteX5" fmla="*/ 6741 w 663588"/>
              <a:gd name="connsiteY5" fmla="*/ 398662 h 663588"/>
              <a:gd name="connsiteX6" fmla="*/ 3010 w 663588"/>
              <a:gd name="connsiteY6" fmla="*/ 361650 h 663588"/>
              <a:gd name="connsiteX7" fmla="*/ 207517 w 663588"/>
              <a:gd name="connsiteY7" fmla="*/ 188510 h 663588"/>
              <a:gd name="connsiteX8" fmla="*/ 349985 w 663588"/>
              <a:gd name="connsiteY8" fmla="*/ 142900 h 663588"/>
              <a:gd name="connsiteX9" fmla="*/ 331794 w 663588"/>
              <a:gd name="connsiteY9" fmla="*/ 0 h 663588"/>
              <a:gd name="connsiteX10" fmla="*/ 663588 w 663588"/>
              <a:gd name="connsiteY10" fmla="*/ 331794 h 663588"/>
              <a:gd name="connsiteX11" fmla="*/ 331794 w 663588"/>
              <a:gd name="connsiteY11" fmla="*/ 663588 h 663588"/>
              <a:gd name="connsiteX12" fmla="*/ 278642 w 663588"/>
              <a:gd name="connsiteY12" fmla="*/ 658230 h 663588"/>
              <a:gd name="connsiteX13" fmla="*/ 471280 w 663588"/>
              <a:gd name="connsiteY13" fmla="*/ 495139 h 663588"/>
              <a:gd name="connsiteX14" fmla="*/ 495745 w 663588"/>
              <a:gd name="connsiteY14" fmla="*/ 200580 h 663588"/>
              <a:gd name="connsiteX15" fmla="*/ 495746 w 663588"/>
              <a:gd name="connsiteY15" fmla="*/ 200580 h 663588"/>
              <a:gd name="connsiteX16" fmla="*/ 201187 w 663588"/>
              <a:gd name="connsiteY16" fmla="*/ 176113 h 663588"/>
              <a:gd name="connsiteX17" fmla="*/ 1361 w 663588"/>
              <a:gd name="connsiteY17" fmla="*/ 345290 h 663588"/>
              <a:gd name="connsiteX18" fmla="*/ 0 w 663588"/>
              <a:gd name="connsiteY18" fmla="*/ 331794 h 663588"/>
              <a:gd name="connsiteX19" fmla="*/ 331794 w 663588"/>
              <a:gd name="connsiteY19" fmla="*/ 0 h 6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3588" h="663588">
                <a:moveTo>
                  <a:pt x="349985" y="142900"/>
                </a:moveTo>
                <a:cubicBezTo>
                  <a:pt x="399833" y="147041"/>
                  <a:pt x="448102" y="170198"/>
                  <a:pt x="482976" y="211390"/>
                </a:cubicBezTo>
                <a:cubicBezTo>
                  <a:pt x="552725" y="293774"/>
                  <a:pt x="542481" y="417101"/>
                  <a:pt x="460097" y="486849"/>
                </a:cubicBezTo>
                <a:lnTo>
                  <a:pt x="260810" y="655570"/>
                </a:lnTo>
                <a:lnTo>
                  <a:pt x="202645" y="637514"/>
                </a:lnTo>
                <a:cubicBezTo>
                  <a:pt x="103407" y="595540"/>
                  <a:pt x="28840" y="506657"/>
                  <a:pt x="6741" y="398662"/>
                </a:cubicBezTo>
                <a:lnTo>
                  <a:pt x="3010" y="361650"/>
                </a:lnTo>
                <a:lnTo>
                  <a:pt x="207517" y="188510"/>
                </a:lnTo>
                <a:cubicBezTo>
                  <a:pt x="248709" y="153636"/>
                  <a:pt x="300137" y="138760"/>
                  <a:pt x="349985" y="142900"/>
                </a:cubicBezTo>
                <a:close/>
                <a:moveTo>
                  <a:pt x="331794" y="0"/>
                </a:moveTo>
                <a:cubicBezTo>
                  <a:pt x="515039" y="0"/>
                  <a:pt x="663588" y="148549"/>
                  <a:pt x="663588" y="331794"/>
                </a:cubicBezTo>
                <a:cubicBezTo>
                  <a:pt x="663588" y="515039"/>
                  <a:pt x="515039" y="663588"/>
                  <a:pt x="331794" y="663588"/>
                </a:cubicBezTo>
                <a:lnTo>
                  <a:pt x="278642" y="658230"/>
                </a:lnTo>
                <a:lnTo>
                  <a:pt x="471280" y="495139"/>
                </a:lnTo>
                <a:cubicBezTo>
                  <a:pt x="559376" y="420555"/>
                  <a:pt x="570330" y="288677"/>
                  <a:pt x="495745" y="200580"/>
                </a:cubicBezTo>
                <a:lnTo>
                  <a:pt x="495746" y="200580"/>
                </a:lnTo>
                <a:cubicBezTo>
                  <a:pt x="421162" y="112483"/>
                  <a:pt x="289283" y="101529"/>
                  <a:pt x="201187" y="176113"/>
                </a:cubicBezTo>
                <a:lnTo>
                  <a:pt x="1361" y="345290"/>
                </a:lnTo>
                <a:lnTo>
                  <a:pt x="0" y="331794"/>
                </a:lnTo>
                <a:cubicBezTo>
                  <a:pt x="0" y="148549"/>
                  <a:pt x="148549" y="0"/>
                  <a:pt x="3317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02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9752" y="2235536"/>
            <a:ext cx="2342087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2283160" y="25798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3338526" y="25798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2283160" y="27761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3338526" y="2776177"/>
            <a:ext cx="1319521" cy="164648"/>
          </a:xfrm>
          <a:prstGeom prst="rect">
            <a:avLst/>
          </a:prstGeom>
          <a:noFill/>
        </p:spPr>
        <p:txBody>
          <a:bodyPr wrap="square" lIns="48756" tIns="24378" rIns="48756" bIns="24378" rtlCol="0">
            <a:sp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fallOve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174128" y="1407022"/>
            <a:ext cx="1693176" cy="1063713"/>
            <a:chOff x="467623" y="1600608"/>
            <a:chExt cx="2257568" cy="1575385"/>
          </a:xfrm>
        </p:grpSpPr>
        <p:sp>
          <p:nvSpPr>
            <p:cNvPr id="14" name="圆角矩形 13"/>
            <p:cNvSpPr/>
            <p:nvPr/>
          </p:nvSpPr>
          <p:spPr>
            <a:xfrm rot="18900000">
              <a:off x="467623" y="1966844"/>
              <a:ext cx="2257568" cy="74607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767738" y="2550807"/>
              <a:ext cx="561600" cy="625186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18900000">
              <a:off x="769134" y="2696514"/>
              <a:ext cx="622393" cy="38745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 panose="020B0503020202020204" pitchFamily="34" charset="0"/>
                  <a:cs typeface="Arial" panose="020B0604020202020204" pitchFamily="34" charset="0"/>
                </a:rPr>
                <a:t>60%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18900000">
              <a:off x="1104768" y="2112994"/>
              <a:ext cx="1066959" cy="41024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1972314" y="1600608"/>
              <a:ext cx="364486" cy="350512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923655" y="2579874"/>
            <a:ext cx="1693176" cy="1067055"/>
            <a:chOff x="498658" y="3970152"/>
            <a:chExt cx="2257568" cy="1580335"/>
          </a:xfrm>
        </p:grpSpPr>
        <p:sp>
          <p:nvSpPr>
            <p:cNvPr id="20" name="圆角矩形 19"/>
            <p:cNvSpPr/>
            <p:nvPr/>
          </p:nvSpPr>
          <p:spPr>
            <a:xfrm rot="18900000">
              <a:off x="498658" y="4436314"/>
              <a:ext cx="2257568" cy="74607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841564" y="3970152"/>
              <a:ext cx="623789" cy="625187"/>
              <a:chOff x="798773" y="5020276"/>
              <a:chExt cx="623789" cy="625187"/>
            </a:xfrm>
          </p:grpSpPr>
          <p:sp>
            <p:nvSpPr>
              <p:cNvPr id="24" name="椭圆 23"/>
              <p:cNvSpPr/>
              <p:nvPr/>
            </p:nvSpPr>
            <p:spPr>
              <a:xfrm flipH="1">
                <a:off x="798773" y="5020276"/>
                <a:ext cx="561600" cy="625187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 rot="18900000">
                <a:off x="800168" y="5165984"/>
                <a:ext cx="622394" cy="387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gency FB" panose="020B0503020202020204" pitchFamily="34" charset="0"/>
                    <a:cs typeface="Arial" panose="020B0604020202020204" pitchFamily="34" charset="0"/>
                  </a:rPr>
                  <a:t>80%</a:t>
                </a:r>
                <a:endPara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 rot="18900000">
              <a:off x="1033477" y="4659381"/>
              <a:ext cx="1066959" cy="41024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900862" y="5247065"/>
              <a:ext cx="373190" cy="303422"/>
            </a:xfrm>
            <a:custGeom>
              <a:avLst/>
              <a:gdLst>
                <a:gd name="T0" fmla="*/ 651924 w 6442393"/>
                <a:gd name="T1" fmla="*/ 577512 h 5234968"/>
                <a:gd name="T2" fmla="*/ 900199 w 6442393"/>
                <a:gd name="T3" fmla="*/ 1116181 h 5234968"/>
                <a:gd name="T4" fmla="*/ 1148473 w 6442393"/>
                <a:gd name="T5" fmla="*/ 577512 h 5234968"/>
                <a:gd name="T6" fmla="*/ 900199 w 6442393"/>
                <a:gd name="T7" fmla="*/ 618930 h 5234968"/>
                <a:gd name="T8" fmla="*/ 1518895 w 6442393"/>
                <a:gd name="T9" fmla="*/ 516204 h 5234968"/>
                <a:gd name="T10" fmla="*/ 1270621 w 6442393"/>
                <a:gd name="T11" fmla="*/ 556920 h 5234968"/>
                <a:gd name="T12" fmla="*/ 1021879 w 6442393"/>
                <a:gd name="T13" fmla="*/ 1095823 h 5234968"/>
                <a:gd name="T14" fmla="*/ 281502 w 6442393"/>
                <a:gd name="T15" fmla="*/ 516204 h 5234968"/>
                <a:gd name="T16" fmla="*/ 778519 w 6442393"/>
                <a:gd name="T17" fmla="*/ 1095823 h 5234968"/>
                <a:gd name="T18" fmla="*/ 529776 w 6442393"/>
                <a:gd name="T19" fmla="*/ 556920 h 5234968"/>
                <a:gd name="T20" fmla="*/ 900199 w 6442393"/>
                <a:gd name="T21" fmla="*/ 253422 h 5234968"/>
                <a:gd name="T22" fmla="*/ 748098 w 6442393"/>
                <a:gd name="T23" fmla="*/ 481338 h 5234968"/>
                <a:gd name="T24" fmla="*/ 900199 w 6442393"/>
                <a:gd name="T25" fmla="*/ 506142 h 5234968"/>
                <a:gd name="T26" fmla="*/ 1052299 w 6442393"/>
                <a:gd name="T27" fmla="*/ 481338 h 5234968"/>
                <a:gd name="T28" fmla="*/ 1382473 w 6442393"/>
                <a:gd name="T29" fmla="*/ 209196 h 5234968"/>
                <a:gd name="T30" fmla="*/ 1237777 w 6442393"/>
                <a:gd name="T31" fmla="*/ 449966 h 5234968"/>
                <a:gd name="T32" fmla="*/ 1236274 w 6442393"/>
                <a:gd name="T33" fmla="*/ 450216 h 5234968"/>
                <a:gd name="T34" fmla="*/ 1236102 w 6442393"/>
                <a:gd name="T35" fmla="*/ 450216 h 5234968"/>
                <a:gd name="T36" fmla="*/ 1236105 w 6442393"/>
                <a:gd name="T37" fmla="*/ 450245 h 5234968"/>
                <a:gd name="T38" fmla="*/ 1236274 w 6442393"/>
                <a:gd name="T39" fmla="*/ 450216 h 5234968"/>
                <a:gd name="T40" fmla="*/ 1237627 w 6442393"/>
                <a:gd name="T41" fmla="*/ 450216 h 5234968"/>
                <a:gd name="T42" fmla="*/ 1237777 w 6442393"/>
                <a:gd name="T43" fmla="*/ 449966 h 5234968"/>
                <a:gd name="T44" fmla="*/ 1535509 w 6442393"/>
                <a:gd name="T45" fmla="*/ 400374 h 5234968"/>
                <a:gd name="T46" fmla="*/ 418158 w 6442393"/>
                <a:gd name="T47" fmla="*/ 209196 h 5234968"/>
                <a:gd name="T48" fmla="*/ 264888 w 6442393"/>
                <a:gd name="T49" fmla="*/ 400374 h 5234968"/>
                <a:gd name="T50" fmla="*/ 562361 w 6442393"/>
                <a:gd name="T51" fmla="*/ 449923 h 5234968"/>
                <a:gd name="T52" fmla="*/ 562536 w 6442393"/>
                <a:gd name="T53" fmla="*/ 450216 h 5234968"/>
                <a:gd name="T54" fmla="*/ 563962 w 6442393"/>
                <a:gd name="T55" fmla="*/ 450216 h 5234968"/>
                <a:gd name="T56" fmla="*/ 563956 w 6442393"/>
                <a:gd name="T57" fmla="*/ 450189 h 5234968"/>
                <a:gd name="T58" fmla="*/ 562361 w 6442393"/>
                <a:gd name="T59" fmla="*/ 449923 h 5234968"/>
                <a:gd name="T60" fmla="*/ 956592 w 6442393"/>
                <a:gd name="T61" fmla="*/ 168714 h 5234968"/>
                <a:gd name="T62" fmla="*/ 1134199 w 6442393"/>
                <a:gd name="T63" fmla="*/ 435240 h 5234968"/>
                <a:gd name="T64" fmla="*/ 1294021 w 6442393"/>
                <a:gd name="T65" fmla="*/ 168714 h 5234968"/>
                <a:gd name="T66" fmla="*/ 506610 w 6442393"/>
                <a:gd name="T67" fmla="*/ 168714 h 5234968"/>
                <a:gd name="T68" fmla="*/ 666432 w 6442393"/>
                <a:gd name="T69" fmla="*/ 435240 h 5234968"/>
                <a:gd name="T70" fmla="*/ 843805 w 6442393"/>
                <a:gd name="T71" fmla="*/ 168714 h 5234968"/>
                <a:gd name="T72" fmla="*/ 337428 w 6442393"/>
                <a:gd name="T73" fmla="*/ 0 h 5234968"/>
                <a:gd name="T74" fmla="*/ 1463203 w 6442393"/>
                <a:gd name="T75" fmla="*/ 0 h 5234968"/>
                <a:gd name="T76" fmla="*/ 1800397 w 6442393"/>
                <a:gd name="T77" fmla="*/ 450216 h 5234968"/>
                <a:gd name="T78" fmla="*/ 900199 w 6442393"/>
                <a:gd name="T79" fmla="*/ 1462969 h 5234968"/>
                <a:gd name="T80" fmla="*/ 0 w 6442393"/>
                <a:gd name="T81" fmla="*/ 450216 h 52349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442393" h="5234968">
                  <a:moveTo>
                    <a:pt x="2332793" y="2066523"/>
                  </a:moveTo>
                  <a:lnTo>
                    <a:pt x="3221197" y="3994050"/>
                  </a:lnTo>
                  <a:lnTo>
                    <a:pt x="4109600" y="2066523"/>
                  </a:lnTo>
                  <a:lnTo>
                    <a:pt x="3221197" y="2214730"/>
                  </a:lnTo>
                  <a:lnTo>
                    <a:pt x="2332793" y="2066523"/>
                  </a:lnTo>
                  <a:close/>
                  <a:moveTo>
                    <a:pt x="5435089" y="1847143"/>
                  </a:moveTo>
                  <a:lnTo>
                    <a:pt x="4546685" y="1992838"/>
                  </a:lnTo>
                  <a:lnTo>
                    <a:pt x="3656607" y="3921202"/>
                  </a:lnTo>
                  <a:lnTo>
                    <a:pt x="5435089" y="1847143"/>
                  </a:lnTo>
                  <a:close/>
                  <a:moveTo>
                    <a:pt x="1007304" y="1847143"/>
                  </a:moveTo>
                  <a:lnTo>
                    <a:pt x="2785787" y="3921202"/>
                  </a:lnTo>
                  <a:lnTo>
                    <a:pt x="1895708" y="1992838"/>
                  </a:lnTo>
                  <a:lnTo>
                    <a:pt x="1007304" y="1847143"/>
                  </a:lnTo>
                  <a:close/>
                  <a:moveTo>
                    <a:pt x="3221197" y="906825"/>
                  </a:moveTo>
                  <a:lnTo>
                    <a:pt x="2676934" y="1722382"/>
                  </a:lnTo>
                  <a:lnTo>
                    <a:pt x="3221197" y="1811138"/>
                  </a:lnTo>
                  <a:lnTo>
                    <a:pt x="3765459" y="1722382"/>
                  </a:lnTo>
                  <a:lnTo>
                    <a:pt x="3221197" y="906825"/>
                  </a:lnTo>
                  <a:close/>
                  <a:moveTo>
                    <a:pt x="4946927" y="748570"/>
                  </a:moveTo>
                  <a:lnTo>
                    <a:pt x="4429161" y="1610121"/>
                  </a:lnTo>
                  <a:lnTo>
                    <a:pt x="4423781" y="1611017"/>
                  </a:lnTo>
                  <a:lnTo>
                    <a:pt x="4423167" y="1611017"/>
                  </a:lnTo>
                  <a:lnTo>
                    <a:pt x="4423178" y="1611118"/>
                  </a:lnTo>
                  <a:lnTo>
                    <a:pt x="4423781" y="1611017"/>
                  </a:lnTo>
                  <a:lnTo>
                    <a:pt x="4428622" y="1611017"/>
                  </a:lnTo>
                  <a:lnTo>
                    <a:pt x="4429161" y="1610121"/>
                  </a:lnTo>
                  <a:lnTo>
                    <a:pt x="5494539" y="1432667"/>
                  </a:lnTo>
                  <a:lnTo>
                    <a:pt x="4946927" y="748570"/>
                  </a:lnTo>
                  <a:close/>
                  <a:moveTo>
                    <a:pt x="1496303" y="748570"/>
                  </a:moveTo>
                  <a:lnTo>
                    <a:pt x="947854" y="1432667"/>
                  </a:lnTo>
                  <a:lnTo>
                    <a:pt x="2012305" y="1609967"/>
                  </a:lnTo>
                  <a:lnTo>
                    <a:pt x="2012934" y="1611017"/>
                  </a:lnTo>
                  <a:lnTo>
                    <a:pt x="2018036" y="1611017"/>
                  </a:lnTo>
                  <a:lnTo>
                    <a:pt x="2018015" y="1610918"/>
                  </a:lnTo>
                  <a:lnTo>
                    <a:pt x="2012305" y="1609967"/>
                  </a:lnTo>
                  <a:lnTo>
                    <a:pt x="1496303" y="748570"/>
                  </a:lnTo>
                  <a:close/>
                  <a:moveTo>
                    <a:pt x="3422992" y="603713"/>
                  </a:moveTo>
                  <a:lnTo>
                    <a:pt x="4058524" y="1557428"/>
                  </a:lnTo>
                  <a:lnTo>
                    <a:pt x="4630418" y="603713"/>
                  </a:lnTo>
                  <a:lnTo>
                    <a:pt x="3422992" y="603713"/>
                  </a:lnTo>
                  <a:close/>
                  <a:moveTo>
                    <a:pt x="1812813" y="603713"/>
                  </a:moveTo>
                  <a:lnTo>
                    <a:pt x="2384707" y="1557428"/>
                  </a:lnTo>
                  <a:lnTo>
                    <a:pt x="3019401" y="603713"/>
                  </a:lnTo>
                  <a:lnTo>
                    <a:pt x="1812813" y="603713"/>
                  </a:lnTo>
                  <a:close/>
                  <a:moveTo>
                    <a:pt x="1207426" y="0"/>
                  </a:moveTo>
                  <a:lnTo>
                    <a:pt x="5235805" y="0"/>
                  </a:lnTo>
                  <a:lnTo>
                    <a:pt x="6442393" y="1611017"/>
                  </a:lnTo>
                  <a:lnTo>
                    <a:pt x="3221197" y="5234968"/>
                  </a:lnTo>
                  <a:lnTo>
                    <a:pt x="0" y="1611017"/>
                  </a:lnTo>
                  <a:lnTo>
                    <a:pt x="12074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" name="任意多边形 25"/>
          <p:cNvSpPr/>
          <p:nvPr/>
        </p:nvSpPr>
        <p:spPr>
          <a:xfrm rot="2250102">
            <a:off x="2262891" y="2597108"/>
            <a:ext cx="4423777" cy="863553"/>
          </a:xfrm>
          <a:custGeom>
            <a:avLst/>
            <a:gdLst>
              <a:gd name="connsiteX0" fmla="*/ 0 w 5390588"/>
              <a:gd name="connsiteY0" fmla="*/ 203650 h 1278942"/>
              <a:gd name="connsiteX1" fmla="*/ 529391 w 5390588"/>
              <a:gd name="connsiteY1" fmla="*/ 203650 h 1278942"/>
              <a:gd name="connsiteX2" fmla="*/ 529391 w 5390588"/>
              <a:gd name="connsiteY2" fmla="*/ 206916 h 1278942"/>
              <a:gd name="connsiteX3" fmla="*/ 666642 w 5390588"/>
              <a:gd name="connsiteY3" fmla="*/ 207797 h 1278942"/>
              <a:gd name="connsiteX4" fmla="*/ 829333 w 5390588"/>
              <a:gd name="connsiteY4" fmla="*/ 372586 h 1278942"/>
              <a:gd name="connsiteX5" fmla="*/ 823477 w 5390588"/>
              <a:gd name="connsiteY5" fmla="*/ 529189 h 1278942"/>
              <a:gd name="connsiteX6" fmla="*/ 1039160 w 5390588"/>
              <a:gd name="connsiteY6" fmla="*/ 892787 h 1278942"/>
              <a:gd name="connsiteX7" fmla="*/ 1590345 w 5390588"/>
              <a:gd name="connsiteY7" fmla="*/ 935139 h 1278942"/>
              <a:gd name="connsiteX8" fmla="*/ 1874201 w 5390588"/>
              <a:gd name="connsiteY8" fmla="*/ 537589 h 1278942"/>
              <a:gd name="connsiteX9" fmla="*/ 1877625 w 5390588"/>
              <a:gd name="connsiteY9" fmla="*/ 489658 h 1278942"/>
              <a:gd name="connsiteX10" fmla="*/ 1876158 w 5390588"/>
              <a:gd name="connsiteY10" fmla="*/ 489476 h 1278942"/>
              <a:gd name="connsiteX11" fmla="*/ 1878497 w 5390588"/>
              <a:gd name="connsiteY11" fmla="*/ 477447 h 1278942"/>
              <a:gd name="connsiteX12" fmla="*/ 1879461 w 5390588"/>
              <a:gd name="connsiteY12" fmla="*/ 463957 h 1278942"/>
              <a:gd name="connsiteX13" fmla="*/ 1881121 w 5390588"/>
              <a:gd name="connsiteY13" fmla="*/ 463960 h 1278942"/>
              <a:gd name="connsiteX14" fmla="*/ 1890813 w 5390588"/>
              <a:gd name="connsiteY14" fmla="*/ 414129 h 1278942"/>
              <a:gd name="connsiteX15" fmla="*/ 2231559 w 5390588"/>
              <a:gd name="connsiteY15" fmla="*/ 36516 h 1278942"/>
              <a:gd name="connsiteX16" fmla="*/ 2798190 w 5390588"/>
              <a:gd name="connsiteY16" fmla="*/ 138559 h 1278942"/>
              <a:gd name="connsiteX17" fmla="*/ 2985795 w 5390588"/>
              <a:gd name="connsiteY17" fmla="*/ 611320 h 1278942"/>
              <a:gd name="connsiteX18" fmla="*/ 2973287 w 5390588"/>
              <a:gd name="connsiteY18" fmla="*/ 686789 h 1278942"/>
              <a:gd name="connsiteX19" fmla="*/ 2971841 w 5390588"/>
              <a:gd name="connsiteY19" fmla="*/ 743454 h 1278942"/>
              <a:gd name="connsiteX20" fmla="*/ 3206765 w 5390588"/>
              <a:gd name="connsiteY20" fmla="*/ 1161349 h 1278942"/>
              <a:gd name="connsiteX21" fmla="*/ 3748785 w 5390588"/>
              <a:gd name="connsiteY21" fmla="*/ 1189539 h 1278942"/>
              <a:gd name="connsiteX22" fmla="*/ 4025791 w 5390588"/>
              <a:gd name="connsiteY22" fmla="*/ 798268 h 1278942"/>
              <a:gd name="connsiteX23" fmla="*/ 4030339 w 5390588"/>
              <a:gd name="connsiteY23" fmla="*/ 740379 h 1278942"/>
              <a:gd name="connsiteX24" fmla="*/ 4025977 w 5390588"/>
              <a:gd name="connsiteY24" fmla="*/ 739554 h 1278942"/>
              <a:gd name="connsiteX25" fmla="*/ 4232166 w 5390588"/>
              <a:gd name="connsiteY25" fmla="*/ 402536 h 1278942"/>
              <a:gd name="connsiteX26" fmla="*/ 4609810 w 5390588"/>
              <a:gd name="connsiteY26" fmla="*/ 286427 h 1278942"/>
              <a:gd name="connsiteX27" fmla="*/ 5115824 w 5390588"/>
              <a:gd name="connsiteY27" fmla="*/ 707333 h 1278942"/>
              <a:gd name="connsiteX28" fmla="*/ 5131067 w 5390588"/>
              <a:gd name="connsiteY28" fmla="*/ 806333 h 1278942"/>
              <a:gd name="connsiteX29" fmla="*/ 5135113 w 5390588"/>
              <a:gd name="connsiteY29" fmla="*/ 806564 h 1278942"/>
              <a:gd name="connsiteX30" fmla="*/ 5126192 w 5390588"/>
              <a:gd name="connsiteY30" fmla="*/ 913040 h 1278942"/>
              <a:gd name="connsiteX31" fmla="*/ 5236410 w 5390588"/>
              <a:gd name="connsiteY31" fmla="*/ 1043417 h 1278942"/>
              <a:gd name="connsiteX32" fmla="*/ 5390588 w 5390588"/>
              <a:gd name="connsiteY32" fmla="*/ 1056335 h 1278942"/>
              <a:gd name="connsiteX33" fmla="*/ 5388416 w 5390588"/>
              <a:gd name="connsiteY33" fmla="*/ 1096439 h 1278942"/>
              <a:gd name="connsiteX34" fmla="*/ 5237261 w 5390588"/>
              <a:gd name="connsiteY34" fmla="*/ 1083708 h 1278942"/>
              <a:gd name="connsiteX35" fmla="*/ 5087837 w 5390588"/>
              <a:gd name="connsiteY35" fmla="*/ 906801 h 1278942"/>
              <a:gd name="connsiteX36" fmla="*/ 5096462 w 5390588"/>
              <a:gd name="connsiteY36" fmla="*/ 804356 h 1278942"/>
              <a:gd name="connsiteX37" fmla="*/ 5098635 w 5390588"/>
              <a:gd name="connsiteY37" fmla="*/ 804481 h 1278942"/>
              <a:gd name="connsiteX38" fmla="*/ 5084876 w 5390588"/>
              <a:gd name="connsiteY38" fmla="*/ 715118 h 1278942"/>
              <a:gd name="connsiteX39" fmla="*/ 4607786 w 5390588"/>
              <a:gd name="connsiteY39" fmla="*/ 318272 h 1278942"/>
              <a:gd name="connsiteX40" fmla="*/ 4084307 w 5390588"/>
              <a:gd name="connsiteY40" fmla="*/ 651549 h 1278942"/>
              <a:gd name="connsiteX41" fmla="*/ 4058397 w 5390588"/>
              <a:gd name="connsiteY41" fmla="*/ 741768 h 1278942"/>
              <a:gd name="connsiteX42" fmla="*/ 4053635 w 5390588"/>
              <a:gd name="connsiteY42" fmla="*/ 802385 h 1278942"/>
              <a:gd name="connsiteX43" fmla="*/ 3761921 w 5390588"/>
              <a:gd name="connsiteY43" fmla="*/ 1214432 h 1278942"/>
              <a:gd name="connsiteX44" fmla="*/ 3191121 w 5390588"/>
              <a:gd name="connsiteY44" fmla="*/ 1184745 h 1278942"/>
              <a:gd name="connsiteX45" fmla="*/ 2945665 w 5390588"/>
              <a:gd name="connsiteY45" fmla="*/ 668562 h 1278942"/>
              <a:gd name="connsiteX46" fmla="*/ 2947591 w 5390588"/>
              <a:gd name="connsiteY46" fmla="*/ 668744 h 1278942"/>
              <a:gd name="connsiteX47" fmla="*/ 2957555 w 5390588"/>
              <a:gd name="connsiteY47" fmla="*/ 608620 h 1278942"/>
              <a:gd name="connsiteX48" fmla="*/ 2779484 w 5390588"/>
              <a:gd name="connsiteY48" fmla="*/ 159884 h 1278942"/>
              <a:gd name="connsiteX49" fmla="*/ 2241650 w 5390588"/>
              <a:gd name="connsiteY49" fmla="*/ 63029 h 1278942"/>
              <a:gd name="connsiteX50" fmla="*/ 1918221 w 5390588"/>
              <a:gd name="connsiteY50" fmla="*/ 421451 h 1278942"/>
              <a:gd name="connsiteX51" fmla="*/ 1906250 w 5390588"/>
              <a:gd name="connsiteY51" fmla="*/ 482996 h 1278942"/>
              <a:gd name="connsiteX52" fmla="*/ 1902067 w 5390588"/>
              <a:gd name="connsiteY52" fmla="*/ 541550 h 1278942"/>
              <a:gd name="connsiteX53" fmla="*/ 1603140 w 5390588"/>
              <a:gd name="connsiteY53" fmla="*/ 960209 h 1278942"/>
              <a:gd name="connsiteX54" fmla="*/ 1022686 w 5390588"/>
              <a:gd name="connsiteY54" fmla="*/ 915607 h 1278942"/>
              <a:gd name="connsiteX55" fmla="*/ 795552 w 5390588"/>
              <a:gd name="connsiteY55" fmla="*/ 532703 h 1278942"/>
              <a:gd name="connsiteX56" fmla="*/ 792356 w 5390588"/>
              <a:gd name="connsiteY56" fmla="*/ 476139 h 1278942"/>
              <a:gd name="connsiteX57" fmla="*/ 789967 w 5390588"/>
              <a:gd name="connsiteY57" fmla="*/ 476188 h 1278942"/>
              <a:gd name="connsiteX58" fmla="*/ 790607 w 5390588"/>
              <a:gd name="connsiteY58" fmla="*/ 369340 h 1278942"/>
              <a:gd name="connsiteX59" fmla="*/ 670615 w 5390588"/>
              <a:gd name="connsiteY59" fmla="*/ 247901 h 1278942"/>
              <a:gd name="connsiteX60" fmla="*/ 529391 w 5390588"/>
              <a:gd name="connsiteY60" fmla="*/ 247056 h 1278942"/>
              <a:gd name="connsiteX61" fmla="*/ 529391 w 5390588"/>
              <a:gd name="connsiteY61" fmla="*/ 252293 h 1278942"/>
              <a:gd name="connsiteX62" fmla="*/ 0 w 5390588"/>
              <a:gd name="connsiteY62" fmla="*/ 252293 h 1278942"/>
              <a:gd name="connsiteX0-1" fmla="*/ 0 w 5390588"/>
              <a:gd name="connsiteY0-2" fmla="*/ 203650 h 1278942"/>
              <a:gd name="connsiteX1-3" fmla="*/ 529391 w 5390588"/>
              <a:gd name="connsiteY1-4" fmla="*/ 203650 h 1278942"/>
              <a:gd name="connsiteX2-5" fmla="*/ 529391 w 5390588"/>
              <a:gd name="connsiteY2-6" fmla="*/ 206916 h 1278942"/>
              <a:gd name="connsiteX3-7" fmla="*/ 666642 w 5390588"/>
              <a:gd name="connsiteY3-8" fmla="*/ 207797 h 1278942"/>
              <a:gd name="connsiteX4-9" fmla="*/ 829333 w 5390588"/>
              <a:gd name="connsiteY4-10" fmla="*/ 372586 h 1278942"/>
              <a:gd name="connsiteX5-11" fmla="*/ 823477 w 5390588"/>
              <a:gd name="connsiteY5-12" fmla="*/ 529189 h 1278942"/>
              <a:gd name="connsiteX6-13" fmla="*/ 1039160 w 5390588"/>
              <a:gd name="connsiteY6-14" fmla="*/ 892787 h 1278942"/>
              <a:gd name="connsiteX7-15" fmla="*/ 1590345 w 5390588"/>
              <a:gd name="connsiteY7-16" fmla="*/ 935139 h 1278942"/>
              <a:gd name="connsiteX8-17" fmla="*/ 1874201 w 5390588"/>
              <a:gd name="connsiteY8-18" fmla="*/ 537589 h 1278942"/>
              <a:gd name="connsiteX9-19" fmla="*/ 1877625 w 5390588"/>
              <a:gd name="connsiteY9-20" fmla="*/ 489658 h 1278942"/>
              <a:gd name="connsiteX10-21" fmla="*/ 1876158 w 5390588"/>
              <a:gd name="connsiteY10-22" fmla="*/ 489476 h 1278942"/>
              <a:gd name="connsiteX11-23" fmla="*/ 1878497 w 5390588"/>
              <a:gd name="connsiteY11-24" fmla="*/ 477447 h 1278942"/>
              <a:gd name="connsiteX12-25" fmla="*/ 1879461 w 5390588"/>
              <a:gd name="connsiteY12-26" fmla="*/ 463957 h 1278942"/>
              <a:gd name="connsiteX13-27" fmla="*/ 1881121 w 5390588"/>
              <a:gd name="connsiteY13-28" fmla="*/ 463960 h 1278942"/>
              <a:gd name="connsiteX14-29" fmla="*/ 1890813 w 5390588"/>
              <a:gd name="connsiteY14-30" fmla="*/ 414129 h 1278942"/>
              <a:gd name="connsiteX15-31" fmla="*/ 2231559 w 5390588"/>
              <a:gd name="connsiteY15-32" fmla="*/ 36516 h 1278942"/>
              <a:gd name="connsiteX16-33" fmla="*/ 2798190 w 5390588"/>
              <a:gd name="connsiteY16-34" fmla="*/ 138559 h 1278942"/>
              <a:gd name="connsiteX17-35" fmla="*/ 2985795 w 5390588"/>
              <a:gd name="connsiteY17-36" fmla="*/ 611320 h 1278942"/>
              <a:gd name="connsiteX18-37" fmla="*/ 2973287 w 5390588"/>
              <a:gd name="connsiteY18-38" fmla="*/ 686789 h 1278942"/>
              <a:gd name="connsiteX19-39" fmla="*/ 2971841 w 5390588"/>
              <a:gd name="connsiteY19-40" fmla="*/ 743454 h 1278942"/>
              <a:gd name="connsiteX20-41" fmla="*/ 3206765 w 5390588"/>
              <a:gd name="connsiteY20-42" fmla="*/ 1161349 h 1278942"/>
              <a:gd name="connsiteX21-43" fmla="*/ 3748785 w 5390588"/>
              <a:gd name="connsiteY21-44" fmla="*/ 1189539 h 1278942"/>
              <a:gd name="connsiteX22-45" fmla="*/ 4025791 w 5390588"/>
              <a:gd name="connsiteY22-46" fmla="*/ 798268 h 1278942"/>
              <a:gd name="connsiteX23-47" fmla="*/ 4030339 w 5390588"/>
              <a:gd name="connsiteY23-48" fmla="*/ 740379 h 1278942"/>
              <a:gd name="connsiteX24-49" fmla="*/ 4025977 w 5390588"/>
              <a:gd name="connsiteY24-50" fmla="*/ 739554 h 1278942"/>
              <a:gd name="connsiteX25-51" fmla="*/ 4232166 w 5390588"/>
              <a:gd name="connsiteY25-52" fmla="*/ 402536 h 1278942"/>
              <a:gd name="connsiteX26-53" fmla="*/ 4609810 w 5390588"/>
              <a:gd name="connsiteY26-54" fmla="*/ 286427 h 1278942"/>
              <a:gd name="connsiteX27-55" fmla="*/ 5115824 w 5390588"/>
              <a:gd name="connsiteY27-56" fmla="*/ 707333 h 1278942"/>
              <a:gd name="connsiteX28-57" fmla="*/ 5131067 w 5390588"/>
              <a:gd name="connsiteY28-58" fmla="*/ 806333 h 1278942"/>
              <a:gd name="connsiteX29-59" fmla="*/ 5135113 w 5390588"/>
              <a:gd name="connsiteY29-60" fmla="*/ 806564 h 1278942"/>
              <a:gd name="connsiteX30-61" fmla="*/ 5126192 w 5390588"/>
              <a:gd name="connsiteY30-62" fmla="*/ 913040 h 1278942"/>
              <a:gd name="connsiteX31-63" fmla="*/ 5236410 w 5390588"/>
              <a:gd name="connsiteY31-64" fmla="*/ 1043417 h 1278942"/>
              <a:gd name="connsiteX32-65" fmla="*/ 5390588 w 5390588"/>
              <a:gd name="connsiteY32-66" fmla="*/ 1056335 h 1278942"/>
              <a:gd name="connsiteX33-67" fmla="*/ 5388416 w 5390588"/>
              <a:gd name="connsiteY33-68" fmla="*/ 1096439 h 1278942"/>
              <a:gd name="connsiteX34-69" fmla="*/ 5237261 w 5390588"/>
              <a:gd name="connsiteY34-70" fmla="*/ 1083708 h 1278942"/>
              <a:gd name="connsiteX35-71" fmla="*/ 5087837 w 5390588"/>
              <a:gd name="connsiteY35-72" fmla="*/ 906801 h 1278942"/>
              <a:gd name="connsiteX36-73" fmla="*/ 5096462 w 5390588"/>
              <a:gd name="connsiteY36-74" fmla="*/ 804356 h 1278942"/>
              <a:gd name="connsiteX37-75" fmla="*/ 5098635 w 5390588"/>
              <a:gd name="connsiteY37-76" fmla="*/ 804481 h 1278942"/>
              <a:gd name="connsiteX38-77" fmla="*/ 5084876 w 5390588"/>
              <a:gd name="connsiteY38-78" fmla="*/ 715118 h 1278942"/>
              <a:gd name="connsiteX39-79" fmla="*/ 4607786 w 5390588"/>
              <a:gd name="connsiteY39-80" fmla="*/ 318272 h 1278942"/>
              <a:gd name="connsiteX40-81" fmla="*/ 4084307 w 5390588"/>
              <a:gd name="connsiteY40-82" fmla="*/ 651549 h 1278942"/>
              <a:gd name="connsiteX41-83" fmla="*/ 4058397 w 5390588"/>
              <a:gd name="connsiteY41-84" fmla="*/ 741768 h 1278942"/>
              <a:gd name="connsiteX42-85" fmla="*/ 4053635 w 5390588"/>
              <a:gd name="connsiteY42-86" fmla="*/ 802385 h 1278942"/>
              <a:gd name="connsiteX43-87" fmla="*/ 3761921 w 5390588"/>
              <a:gd name="connsiteY43-88" fmla="*/ 1214432 h 1278942"/>
              <a:gd name="connsiteX44-89" fmla="*/ 3191121 w 5390588"/>
              <a:gd name="connsiteY44-90" fmla="*/ 1184745 h 1278942"/>
              <a:gd name="connsiteX45-91" fmla="*/ 2945665 w 5390588"/>
              <a:gd name="connsiteY45-92" fmla="*/ 668562 h 1278942"/>
              <a:gd name="connsiteX46-93" fmla="*/ 2947591 w 5390588"/>
              <a:gd name="connsiteY46-94" fmla="*/ 668744 h 1278942"/>
              <a:gd name="connsiteX47-95" fmla="*/ 2957555 w 5390588"/>
              <a:gd name="connsiteY47-96" fmla="*/ 608620 h 1278942"/>
              <a:gd name="connsiteX48-97" fmla="*/ 2779484 w 5390588"/>
              <a:gd name="connsiteY48-98" fmla="*/ 159884 h 1278942"/>
              <a:gd name="connsiteX49-99" fmla="*/ 2241650 w 5390588"/>
              <a:gd name="connsiteY49-100" fmla="*/ 63029 h 1278942"/>
              <a:gd name="connsiteX50-101" fmla="*/ 1918221 w 5390588"/>
              <a:gd name="connsiteY50-102" fmla="*/ 421451 h 1278942"/>
              <a:gd name="connsiteX51-103" fmla="*/ 1906250 w 5390588"/>
              <a:gd name="connsiteY51-104" fmla="*/ 482996 h 1278942"/>
              <a:gd name="connsiteX52-105" fmla="*/ 1902067 w 5390588"/>
              <a:gd name="connsiteY52-106" fmla="*/ 541550 h 1278942"/>
              <a:gd name="connsiteX53-107" fmla="*/ 1603140 w 5390588"/>
              <a:gd name="connsiteY53-108" fmla="*/ 960209 h 1278942"/>
              <a:gd name="connsiteX54-109" fmla="*/ 1022686 w 5390588"/>
              <a:gd name="connsiteY54-110" fmla="*/ 915607 h 1278942"/>
              <a:gd name="connsiteX55-111" fmla="*/ 795552 w 5390588"/>
              <a:gd name="connsiteY55-112" fmla="*/ 532703 h 1278942"/>
              <a:gd name="connsiteX56-113" fmla="*/ 792356 w 5390588"/>
              <a:gd name="connsiteY56-114" fmla="*/ 476139 h 1278942"/>
              <a:gd name="connsiteX57-115" fmla="*/ 789967 w 5390588"/>
              <a:gd name="connsiteY57-116" fmla="*/ 476188 h 1278942"/>
              <a:gd name="connsiteX58-117" fmla="*/ 790607 w 5390588"/>
              <a:gd name="connsiteY58-118" fmla="*/ 369340 h 1278942"/>
              <a:gd name="connsiteX59-119" fmla="*/ 670615 w 5390588"/>
              <a:gd name="connsiteY59-120" fmla="*/ 247901 h 1278942"/>
              <a:gd name="connsiteX60-121" fmla="*/ 529391 w 5390588"/>
              <a:gd name="connsiteY60-122" fmla="*/ 247056 h 1278942"/>
              <a:gd name="connsiteX61-123" fmla="*/ 0 w 5390588"/>
              <a:gd name="connsiteY61-124" fmla="*/ 252293 h 1278942"/>
              <a:gd name="connsiteX62-125" fmla="*/ 0 w 5390588"/>
              <a:gd name="connsiteY62-126" fmla="*/ 203650 h 1278942"/>
              <a:gd name="connsiteX0-127" fmla="*/ 0 w 5390588"/>
              <a:gd name="connsiteY0-128" fmla="*/ 203650 h 1278942"/>
              <a:gd name="connsiteX1-129" fmla="*/ 529391 w 5390588"/>
              <a:gd name="connsiteY1-130" fmla="*/ 203650 h 1278942"/>
              <a:gd name="connsiteX2-131" fmla="*/ 529391 w 5390588"/>
              <a:gd name="connsiteY2-132" fmla="*/ 206916 h 1278942"/>
              <a:gd name="connsiteX3-133" fmla="*/ 666642 w 5390588"/>
              <a:gd name="connsiteY3-134" fmla="*/ 207797 h 1278942"/>
              <a:gd name="connsiteX4-135" fmla="*/ 829333 w 5390588"/>
              <a:gd name="connsiteY4-136" fmla="*/ 372586 h 1278942"/>
              <a:gd name="connsiteX5-137" fmla="*/ 823477 w 5390588"/>
              <a:gd name="connsiteY5-138" fmla="*/ 529189 h 1278942"/>
              <a:gd name="connsiteX6-139" fmla="*/ 1039160 w 5390588"/>
              <a:gd name="connsiteY6-140" fmla="*/ 892787 h 1278942"/>
              <a:gd name="connsiteX7-141" fmla="*/ 1590345 w 5390588"/>
              <a:gd name="connsiteY7-142" fmla="*/ 935139 h 1278942"/>
              <a:gd name="connsiteX8-143" fmla="*/ 1874201 w 5390588"/>
              <a:gd name="connsiteY8-144" fmla="*/ 537589 h 1278942"/>
              <a:gd name="connsiteX9-145" fmla="*/ 1877625 w 5390588"/>
              <a:gd name="connsiteY9-146" fmla="*/ 489658 h 1278942"/>
              <a:gd name="connsiteX10-147" fmla="*/ 1876158 w 5390588"/>
              <a:gd name="connsiteY10-148" fmla="*/ 489476 h 1278942"/>
              <a:gd name="connsiteX11-149" fmla="*/ 1878497 w 5390588"/>
              <a:gd name="connsiteY11-150" fmla="*/ 477447 h 1278942"/>
              <a:gd name="connsiteX12-151" fmla="*/ 1879461 w 5390588"/>
              <a:gd name="connsiteY12-152" fmla="*/ 463957 h 1278942"/>
              <a:gd name="connsiteX13-153" fmla="*/ 1881121 w 5390588"/>
              <a:gd name="connsiteY13-154" fmla="*/ 463960 h 1278942"/>
              <a:gd name="connsiteX14-155" fmla="*/ 1890813 w 5390588"/>
              <a:gd name="connsiteY14-156" fmla="*/ 414129 h 1278942"/>
              <a:gd name="connsiteX15-157" fmla="*/ 2231559 w 5390588"/>
              <a:gd name="connsiteY15-158" fmla="*/ 36516 h 1278942"/>
              <a:gd name="connsiteX16-159" fmla="*/ 2798190 w 5390588"/>
              <a:gd name="connsiteY16-160" fmla="*/ 138559 h 1278942"/>
              <a:gd name="connsiteX17-161" fmla="*/ 2985795 w 5390588"/>
              <a:gd name="connsiteY17-162" fmla="*/ 611320 h 1278942"/>
              <a:gd name="connsiteX18-163" fmla="*/ 2973287 w 5390588"/>
              <a:gd name="connsiteY18-164" fmla="*/ 686789 h 1278942"/>
              <a:gd name="connsiteX19-165" fmla="*/ 2971841 w 5390588"/>
              <a:gd name="connsiteY19-166" fmla="*/ 743454 h 1278942"/>
              <a:gd name="connsiteX20-167" fmla="*/ 3206765 w 5390588"/>
              <a:gd name="connsiteY20-168" fmla="*/ 1161349 h 1278942"/>
              <a:gd name="connsiteX21-169" fmla="*/ 3748785 w 5390588"/>
              <a:gd name="connsiteY21-170" fmla="*/ 1189539 h 1278942"/>
              <a:gd name="connsiteX22-171" fmla="*/ 4025791 w 5390588"/>
              <a:gd name="connsiteY22-172" fmla="*/ 798268 h 1278942"/>
              <a:gd name="connsiteX23-173" fmla="*/ 4030339 w 5390588"/>
              <a:gd name="connsiteY23-174" fmla="*/ 740379 h 1278942"/>
              <a:gd name="connsiteX24-175" fmla="*/ 4025977 w 5390588"/>
              <a:gd name="connsiteY24-176" fmla="*/ 739554 h 1278942"/>
              <a:gd name="connsiteX25-177" fmla="*/ 4232166 w 5390588"/>
              <a:gd name="connsiteY25-178" fmla="*/ 402536 h 1278942"/>
              <a:gd name="connsiteX26-179" fmla="*/ 4609810 w 5390588"/>
              <a:gd name="connsiteY26-180" fmla="*/ 286427 h 1278942"/>
              <a:gd name="connsiteX27-181" fmla="*/ 5115824 w 5390588"/>
              <a:gd name="connsiteY27-182" fmla="*/ 707333 h 1278942"/>
              <a:gd name="connsiteX28-183" fmla="*/ 5131067 w 5390588"/>
              <a:gd name="connsiteY28-184" fmla="*/ 806333 h 1278942"/>
              <a:gd name="connsiteX29-185" fmla="*/ 5135113 w 5390588"/>
              <a:gd name="connsiteY29-186" fmla="*/ 806564 h 1278942"/>
              <a:gd name="connsiteX30-187" fmla="*/ 5126192 w 5390588"/>
              <a:gd name="connsiteY30-188" fmla="*/ 913040 h 1278942"/>
              <a:gd name="connsiteX31-189" fmla="*/ 5236410 w 5390588"/>
              <a:gd name="connsiteY31-190" fmla="*/ 1043417 h 1278942"/>
              <a:gd name="connsiteX32-191" fmla="*/ 5390588 w 5390588"/>
              <a:gd name="connsiteY32-192" fmla="*/ 1056335 h 1278942"/>
              <a:gd name="connsiteX33-193" fmla="*/ 5388416 w 5390588"/>
              <a:gd name="connsiteY33-194" fmla="*/ 1096439 h 1278942"/>
              <a:gd name="connsiteX34-195" fmla="*/ 5237261 w 5390588"/>
              <a:gd name="connsiteY34-196" fmla="*/ 1083708 h 1278942"/>
              <a:gd name="connsiteX35-197" fmla="*/ 5087837 w 5390588"/>
              <a:gd name="connsiteY35-198" fmla="*/ 906801 h 1278942"/>
              <a:gd name="connsiteX36-199" fmla="*/ 5096462 w 5390588"/>
              <a:gd name="connsiteY36-200" fmla="*/ 804356 h 1278942"/>
              <a:gd name="connsiteX37-201" fmla="*/ 5098635 w 5390588"/>
              <a:gd name="connsiteY37-202" fmla="*/ 804481 h 1278942"/>
              <a:gd name="connsiteX38-203" fmla="*/ 5084876 w 5390588"/>
              <a:gd name="connsiteY38-204" fmla="*/ 715118 h 1278942"/>
              <a:gd name="connsiteX39-205" fmla="*/ 4607786 w 5390588"/>
              <a:gd name="connsiteY39-206" fmla="*/ 318272 h 1278942"/>
              <a:gd name="connsiteX40-207" fmla="*/ 4084307 w 5390588"/>
              <a:gd name="connsiteY40-208" fmla="*/ 651549 h 1278942"/>
              <a:gd name="connsiteX41-209" fmla="*/ 4058397 w 5390588"/>
              <a:gd name="connsiteY41-210" fmla="*/ 741768 h 1278942"/>
              <a:gd name="connsiteX42-211" fmla="*/ 4053635 w 5390588"/>
              <a:gd name="connsiteY42-212" fmla="*/ 802385 h 1278942"/>
              <a:gd name="connsiteX43-213" fmla="*/ 3761921 w 5390588"/>
              <a:gd name="connsiteY43-214" fmla="*/ 1214432 h 1278942"/>
              <a:gd name="connsiteX44-215" fmla="*/ 3191121 w 5390588"/>
              <a:gd name="connsiteY44-216" fmla="*/ 1184745 h 1278942"/>
              <a:gd name="connsiteX45-217" fmla="*/ 2945665 w 5390588"/>
              <a:gd name="connsiteY45-218" fmla="*/ 668562 h 1278942"/>
              <a:gd name="connsiteX46-219" fmla="*/ 2947591 w 5390588"/>
              <a:gd name="connsiteY46-220" fmla="*/ 668744 h 1278942"/>
              <a:gd name="connsiteX47-221" fmla="*/ 2957555 w 5390588"/>
              <a:gd name="connsiteY47-222" fmla="*/ 608620 h 1278942"/>
              <a:gd name="connsiteX48-223" fmla="*/ 2779484 w 5390588"/>
              <a:gd name="connsiteY48-224" fmla="*/ 159884 h 1278942"/>
              <a:gd name="connsiteX49-225" fmla="*/ 2241650 w 5390588"/>
              <a:gd name="connsiteY49-226" fmla="*/ 63029 h 1278942"/>
              <a:gd name="connsiteX50-227" fmla="*/ 1918221 w 5390588"/>
              <a:gd name="connsiteY50-228" fmla="*/ 421451 h 1278942"/>
              <a:gd name="connsiteX51-229" fmla="*/ 1906250 w 5390588"/>
              <a:gd name="connsiteY51-230" fmla="*/ 482996 h 1278942"/>
              <a:gd name="connsiteX52-231" fmla="*/ 1902067 w 5390588"/>
              <a:gd name="connsiteY52-232" fmla="*/ 541550 h 1278942"/>
              <a:gd name="connsiteX53-233" fmla="*/ 1603140 w 5390588"/>
              <a:gd name="connsiteY53-234" fmla="*/ 960209 h 1278942"/>
              <a:gd name="connsiteX54-235" fmla="*/ 1022686 w 5390588"/>
              <a:gd name="connsiteY54-236" fmla="*/ 915607 h 1278942"/>
              <a:gd name="connsiteX55-237" fmla="*/ 795552 w 5390588"/>
              <a:gd name="connsiteY55-238" fmla="*/ 532703 h 1278942"/>
              <a:gd name="connsiteX56-239" fmla="*/ 792356 w 5390588"/>
              <a:gd name="connsiteY56-240" fmla="*/ 476139 h 1278942"/>
              <a:gd name="connsiteX57-241" fmla="*/ 789967 w 5390588"/>
              <a:gd name="connsiteY57-242" fmla="*/ 476188 h 1278942"/>
              <a:gd name="connsiteX58-243" fmla="*/ 790607 w 5390588"/>
              <a:gd name="connsiteY58-244" fmla="*/ 369340 h 1278942"/>
              <a:gd name="connsiteX59-245" fmla="*/ 670615 w 5390588"/>
              <a:gd name="connsiteY59-246" fmla="*/ 247901 h 1278942"/>
              <a:gd name="connsiteX60-247" fmla="*/ 0 w 5390588"/>
              <a:gd name="connsiteY60-248" fmla="*/ 252293 h 1278942"/>
              <a:gd name="connsiteX61-249" fmla="*/ 0 w 5390588"/>
              <a:gd name="connsiteY61-250" fmla="*/ 203650 h 1278942"/>
              <a:gd name="connsiteX0-251" fmla="*/ 0 w 5390588"/>
              <a:gd name="connsiteY0-252" fmla="*/ 203650 h 1278942"/>
              <a:gd name="connsiteX1-253" fmla="*/ 529391 w 5390588"/>
              <a:gd name="connsiteY1-254" fmla="*/ 203650 h 1278942"/>
              <a:gd name="connsiteX2-255" fmla="*/ 666642 w 5390588"/>
              <a:gd name="connsiteY2-256" fmla="*/ 207797 h 1278942"/>
              <a:gd name="connsiteX3-257" fmla="*/ 829333 w 5390588"/>
              <a:gd name="connsiteY3-258" fmla="*/ 372586 h 1278942"/>
              <a:gd name="connsiteX4-259" fmla="*/ 823477 w 5390588"/>
              <a:gd name="connsiteY4-260" fmla="*/ 529189 h 1278942"/>
              <a:gd name="connsiteX5-261" fmla="*/ 1039160 w 5390588"/>
              <a:gd name="connsiteY5-262" fmla="*/ 892787 h 1278942"/>
              <a:gd name="connsiteX6-263" fmla="*/ 1590345 w 5390588"/>
              <a:gd name="connsiteY6-264" fmla="*/ 935139 h 1278942"/>
              <a:gd name="connsiteX7-265" fmla="*/ 1874201 w 5390588"/>
              <a:gd name="connsiteY7-266" fmla="*/ 537589 h 1278942"/>
              <a:gd name="connsiteX8-267" fmla="*/ 1877625 w 5390588"/>
              <a:gd name="connsiteY8-268" fmla="*/ 489658 h 1278942"/>
              <a:gd name="connsiteX9-269" fmla="*/ 1876158 w 5390588"/>
              <a:gd name="connsiteY9-270" fmla="*/ 489476 h 1278942"/>
              <a:gd name="connsiteX10-271" fmla="*/ 1878497 w 5390588"/>
              <a:gd name="connsiteY10-272" fmla="*/ 477447 h 1278942"/>
              <a:gd name="connsiteX11-273" fmla="*/ 1879461 w 5390588"/>
              <a:gd name="connsiteY11-274" fmla="*/ 463957 h 1278942"/>
              <a:gd name="connsiteX12-275" fmla="*/ 1881121 w 5390588"/>
              <a:gd name="connsiteY12-276" fmla="*/ 463960 h 1278942"/>
              <a:gd name="connsiteX13-277" fmla="*/ 1890813 w 5390588"/>
              <a:gd name="connsiteY13-278" fmla="*/ 414129 h 1278942"/>
              <a:gd name="connsiteX14-279" fmla="*/ 2231559 w 5390588"/>
              <a:gd name="connsiteY14-280" fmla="*/ 36516 h 1278942"/>
              <a:gd name="connsiteX15-281" fmla="*/ 2798190 w 5390588"/>
              <a:gd name="connsiteY15-282" fmla="*/ 138559 h 1278942"/>
              <a:gd name="connsiteX16-283" fmla="*/ 2985795 w 5390588"/>
              <a:gd name="connsiteY16-284" fmla="*/ 611320 h 1278942"/>
              <a:gd name="connsiteX17-285" fmla="*/ 2973287 w 5390588"/>
              <a:gd name="connsiteY17-286" fmla="*/ 686789 h 1278942"/>
              <a:gd name="connsiteX18-287" fmla="*/ 2971841 w 5390588"/>
              <a:gd name="connsiteY18-288" fmla="*/ 743454 h 1278942"/>
              <a:gd name="connsiteX19-289" fmla="*/ 3206765 w 5390588"/>
              <a:gd name="connsiteY19-290" fmla="*/ 1161349 h 1278942"/>
              <a:gd name="connsiteX20-291" fmla="*/ 3748785 w 5390588"/>
              <a:gd name="connsiteY20-292" fmla="*/ 1189539 h 1278942"/>
              <a:gd name="connsiteX21-293" fmla="*/ 4025791 w 5390588"/>
              <a:gd name="connsiteY21-294" fmla="*/ 798268 h 1278942"/>
              <a:gd name="connsiteX22-295" fmla="*/ 4030339 w 5390588"/>
              <a:gd name="connsiteY22-296" fmla="*/ 740379 h 1278942"/>
              <a:gd name="connsiteX23-297" fmla="*/ 4025977 w 5390588"/>
              <a:gd name="connsiteY23-298" fmla="*/ 739554 h 1278942"/>
              <a:gd name="connsiteX24-299" fmla="*/ 4232166 w 5390588"/>
              <a:gd name="connsiteY24-300" fmla="*/ 402536 h 1278942"/>
              <a:gd name="connsiteX25-301" fmla="*/ 4609810 w 5390588"/>
              <a:gd name="connsiteY25-302" fmla="*/ 286427 h 1278942"/>
              <a:gd name="connsiteX26-303" fmla="*/ 5115824 w 5390588"/>
              <a:gd name="connsiteY26-304" fmla="*/ 707333 h 1278942"/>
              <a:gd name="connsiteX27-305" fmla="*/ 5131067 w 5390588"/>
              <a:gd name="connsiteY27-306" fmla="*/ 806333 h 1278942"/>
              <a:gd name="connsiteX28-307" fmla="*/ 5135113 w 5390588"/>
              <a:gd name="connsiteY28-308" fmla="*/ 806564 h 1278942"/>
              <a:gd name="connsiteX29-309" fmla="*/ 5126192 w 5390588"/>
              <a:gd name="connsiteY29-310" fmla="*/ 913040 h 1278942"/>
              <a:gd name="connsiteX30-311" fmla="*/ 5236410 w 5390588"/>
              <a:gd name="connsiteY30-312" fmla="*/ 1043417 h 1278942"/>
              <a:gd name="connsiteX31-313" fmla="*/ 5390588 w 5390588"/>
              <a:gd name="connsiteY31-314" fmla="*/ 1056335 h 1278942"/>
              <a:gd name="connsiteX32-315" fmla="*/ 5388416 w 5390588"/>
              <a:gd name="connsiteY32-316" fmla="*/ 1096439 h 1278942"/>
              <a:gd name="connsiteX33-317" fmla="*/ 5237261 w 5390588"/>
              <a:gd name="connsiteY33-318" fmla="*/ 1083708 h 1278942"/>
              <a:gd name="connsiteX34-319" fmla="*/ 5087837 w 5390588"/>
              <a:gd name="connsiteY34-320" fmla="*/ 906801 h 1278942"/>
              <a:gd name="connsiteX35-321" fmla="*/ 5096462 w 5390588"/>
              <a:gd name="connsiteY35-322" fmla="*/ 804356 h 1278942"/>
              <a:gd name="connsiteX36-323" fmla="*/ 5098635 w 5390588"/>
              <a:gd name="connsiteY36-324" fmla="*/ 804481 h 1278942"/>
              <a:gd name="connsiteX37-325" fmla="*/ 5084876 w 5390588"/>
              <a:gd name="connsiteY37-326" fmla="*/ 715118 h 1278942"/>
              <a:gd name="connsiteX38-327" fmla="*/ 4607786 w 5390588"/>
              <a:gd name="connsiteY38-328" fmla="*/ 318272 h 1278942"/>
              <a:gd name="connsiteX39-329" fmla="*/ 4084307 w 5390588"/>
              <a:gd name="connsiteY39-330" fmla="*/ 651549 h 1278942"/>
              <a:gd name="connsiteX40-331" fmla="*/ 4058397 w 5390588"/>
              <a:gd name="connsiteY40-332" fmla="*/ 741768 h 1278942"/>
              <a:gd name="connsiteX41-333" fmla="*/ 4053635 w 5390588"/>
              <a:gd name="connsiteY41-334" fmla="*/ 802385 h 1278942"/>
              <a:gd name="connsiteX42-335" fmla="*/ 3761921 w 5390588"/>
              <a:gd name="connsiteY42-336" fmla="*/ 1214432 h 1278942"/>
              <a:gd name="connsiteX43-337" fmla="*/ 3191121 w 5390588"/>
              <a:gd name="connsiteY43-338" fmla="*/ 1184745 h 1278942"/>
              <a:gd name="connsiteX44-339" fmla="*/ 2945665 w 5390588"/>
              <a:gd name="connsiteY44-340" fmla="*/ 668562 h 1278942"/>
              <a:gd name="connsiteX45-341" fmla="*/ 2947591 w 5390588"/>
              <a:gd name="connsiteY45-342" fmla="*/ 668744 h 1278942"/>
              <a:gd name="connsiteX46-343" fmla="*/ 2957555 w 5390588"/>
              <a:gd name="connsiteY46-344" fmla="*/ 608620 h 1278942"/>
              <a:gd name="connsiteX47-345" fmla="*/ 2779484 w 5390588"/>
              <a:gd name="connsiteY47-346" fmla="*/ 159884 h 1278942"/>
              <a:gd name="connsiteX48-347" fmla="*/ 2241650 w 5390588"/>
              <a:gd name="connsiteY48-348" fmla="*/ 63029 h 1278942"/>
              <a:gd name="connsiteX49-349" fmla="*/ 1918221 w 5390588"/>
              <a:gd name="connsiteY49-350" fmla="*/ 421451 h 1278942"/>
              <a:gd name="connsiteX50-351" fmla="*/ 1906250 w 5390588"/>
              <a:gd name="connsiteY50-352" fmla="*/ 482996 h 1278942"/>
              <a:gd name="connsiteX51-353" fmla="*/ 1902067 w 5390588"/>
              <a:gd name="connsiteY51-354" fmla="*/ 541550 h 1278942"/>
              <a:gd name="connsiteX52-355" fmla="*/ 1603140 w 5390588"/>
              <a:gd name="connsiteY52-356" fmla="*/ 960209 h 1278942"/>
              <a:gd name="connsiteX53-357" fmla="*/ 1022686 w 5390588"/>
              <a:gd name="connsiteY53-358" fmla="*/ 915607 h 1278942"/>
              <a:gd name="connsiteX54-359" fmla="*/ 795552 w 5390588"/>
              <a:gd name="connsiteY54-360" fmla="*/ 532703 h 1278942"/>
              <a:gd name="connsiteX55-361" fmla="*/ 792356 w 5390588"/>
              <a:gd name="connsiteY55-362" fmla="*/ 476139 h 1278942"/>
              <a:gd name="connsiteX56-363" fmla="*/ 789967 w 5390588"/>
              <a:gd name="connsiteY56-364" fmla="*/ 476188 h 1278942"/>
              <a:gd name="connsiteX57-365" fmla="*/ 790607 w 5390588"/>
              <a:gd name="connsiteY57-366" fmla="*/ 369340 h 1278942"/>
              <a:gd name="connsiteX58-367" fmla="*/ 670615 w 5390588"/>
              <a:gd name="connsiteY58-368" fmla="*/ 247901 h 1278942"/>
              <a:gd name="connsiteX59-369" fmla="*/ 0 w 5390588"/>
              <a:gd name="connsiteY59-370" fmla="*/ 252293 h 1278942"/>
              <a:gd name="connsiteX60-371" fmla="*/ 0 w 5390588"/>
              <a:gd name="connsiteY60-372" fmla="*/ 203650 h 1278942"/>
              <a:gd name="connsiteX0-373" fmla="*/ 0 w 5390588"/>
              <a:gd name="connsiteY0-374" fmla="*/ 203650 h 1278942"/>
              <a:gd name="connsiteX1-375" fmla="*/ 666642 w 5390588"/>
              <a:gd name="connsiteY1-376" fmla="*/ 207797 h 1278942"/>
              <a:gd name="connsiteX2-377" fmla="*/ 829333 w 5390588"/>
              <a:gd name="connsiteY2-378" fmla="*/ 372586 h 1278942"/>
              <a:gd name="connsiteX3-379" fmla="*/ 823477 w 5390588"/>
              <a:gd name="connsiteY3-380" fmla="*/ 529189 h 1278942"/>
              <a:gd name="connsiteX4-381" fmla="*/ 1039160 w 5390588"/>
              <a:gd name="connsiteY4-382" fmla="*/ 892787 h 1278942"/>
              <a:gd name="connsiteX5-383" fmla="*/ 1590345 w 5390588"/>
              <a:gd name="connsiteY5-384" fmla="*/ 935139 h 1278942"/>
              <a:gd name="connsiteX6-385" fmla="*/ 1874201 w 5390588"/>
              <a:gd name="connsiteY6-386" fmla="*/ 537589 h 1278942"/>
              <a:gd name="connsiteX7-387" fmla="*/ 1877625 w 5390588"/>
              <a:gd name="connsiteY7-388" fmla="*/ 489658 h 1278942"/>
              <a:gd name="connsiteX8-389" fmla="*/ 1876158 w 5390588"/>
              <a:gd name="connsiteY8-390" fmla="*/ 489476 h 1278942"/>
              <a:gd name="connsiteX9-391" fmla="*/ 1878497 w 5390588"/>
              <a:gd name="connsiteY9-392" fmla="*/ 477447 h 1278942"/>
              <a:gd name="connsiteX10-393" fmla="*/ 1879461 w 5390588"/>
              <a:gd name="connsiteY10-394" fmla="*/ 463957 h 1278942"/>
              <a:gd name="connsiteX11-395" fmla="*/ 1881121 w 5390588"/>
              <a:gd name="connsiteY11-396" fmla="*/ 463960 h 1278942"/>
              <a:gd name="connsiteX12-397" fmla="*/ 1890813 w 5390588"/>
              <a:gd name="connsiteY12-398" fmla="*/ 414129 h 1278942"/>
              <a:gd name="connsiteX13-399" fmla="*/ 2231559 w 5390588"/>
              <a:gd name="connsiteY13-400" fmla="*/ 36516 h 1278942"/>
              <a:gd name="connsiteX14-401" fmla="*/ 2798190 w 5390588"/>
              <a:gd name="connsiteY14-402" fmla="*/ 138559 h 1278942"/>
              <a:gd name="connsiteX15-403" fmla="*/ 2985795 w 5390588"/>
              <a:gd name="connsiteY15-404" fmla="*/ 611320 h 1278942"/>
              <a:gd name="connsiteX16-405" fmla="*/ 2973287 w 5390588"/>
              <a:gd name="connsiteY16-406" fmla="*/ 686789 h 1278942"/>
              <a:gd name="connsiteX17-407" fmla="*/ 2971841 w 5390588"/>
              <a:gd name="connsiteY17-408" fmla="*/ 743454 h 1278942"/>
              <a:gd name="connsiteX18-409" fmla="*/ 3206765 w 5390588"/>
              <a:gd name="connsiteY18-410" fmla="*/ 1161349 h 1278942"/>
              <a:gd name="connsiteX19-411" fmla="*/ 3748785 w 5390588"/>
              <a:gd name="connsiteY19-412" fmla="*/ 1189539 h 1278942"/>
              <a:gd name="connsiteX20-413" fmla="*/ 4025791 w 5390588"/>
              <a:gd name="connsiteY20-414" fmla="*/ 798268 h 1278942"/>
              <a:gd name="connsiteX21-415" fmla="*/ 4030339 w 5390588"/>
              <a:gd name="connsiteY21-416" fmla="*/ 740379 h 1278942"/>
              <a:gd name="connsiteX22-417" fmla="*/ 4025977 w 5390588"/>
              <a:gd name="connsiteY22-418" fmla="*/ 739554 h 1278942"/>
              <a:gd name="connsiteX23-419" fmla="*/ 4232166 w 5390588"/>
              <a:gd name="connsiteY23-420" fmla="*/ 402536 h 1278942"/>
              <a:gd name="connsiteX24-421" fmla="*/ 4609810 w 5390588"/>
              <a:gd name="connsiteY24-422" fmla="*/ 286427 h 1278942"/>
              <a:gd name="connsiteX25-423" fmla="*/ 5115824 w 5390588"/>
              <a:gd name="connsiteY25-424" fmla="*/ 707333 h 1278942"/>
              <a:gd name="connsiteX26-425" fmla="*/ 5131067 w 5390588"/>
              <a:gd name="connsiteY26-426" fmla="*/ 806333 h 1278942"/>
              <a:gd name="connsiteX27-427" fmla="*/ 5135113 w 5390588"/>
              <a:gd name="connsiteY27-428" fmla="*/ 806564 h 1278942"/>
              <a:gd name="connsiteX28-429" fmla="*/ 5126192 w 5390588"/>
              <a:gd name="connsiteY28-430" fmla="*/ 913040 h 1278942"/>
              <a:gd name="connsiteX29-431" fmla="*/ 5236410 w 5390588"/>
              <a:gd name="connsiteY29-432" fmla="*/ 1043417 h 1278942"/>
              <a:gd name="connsiteX30-433" fmla="*/ 5390588 w 5390588"/>
              <a:gd name="connsiteY30-434" fmla="*/ 1056335 h 1278942"/>
              <a:gd name="connsiteX31-435" fmla="*/ 5388416 w 5390588"/>
              <a:gd name="connsiteY31-436" fmla="*/ 1096439 h 1278942"/>
              <a:gd name="connsiteX32-437" fmla="*/ 5237261 w 5390588"/>
              <a:gd name="connsiteY32-438" fmla="*/ 1083708 h 1278942"/>
              <a:gd name="connsiteX33-439" fmla="*/ 5087837 w 5390588"/>
              <a:gd name="connsiteY33-440" fmla="*/ 906801 h 1278942"/>
              <a:gd name="connsiteX34-441" fmla="*/ 5096462 w 5390588"/>
              <a:gd name="connsiteY34-442" fmla="*/ 804356 h 1278942"/>
              <a:gd name="connsiteX35-443" fmla="*/ 5098635 w 5390588"/>
              <a:gd name="connsiteY35-444" fmla="*/ 804481 h 1278942"/>
              <a:gd name="connsiteX36-445" fmla="*/ 5084876 w 5390588"/>
              <a:gd name="connsiteY36-446" fmla="*/ 715118 h 1278942"/>
              <a:gd name="connsiteX37-447" fmla="*/ 4607786 w 5390588"/>
              <a:gd name="connsiteY37-448" fmla="*/ 318272 h 1278942"/>
              <a:gd name="connsiteX38-449" fmla="*/ 4084307 w 5390588"/>
              <a:gd name="connsiteY38-450" fmla="*/ 651549 h 1278942"/>
              <a:gd name="connsiteX39-451" fmla="*/ 4058397 w 5390588"/>
              <a:gd name="connsiteY39-452" fmla="*/ 741768 h 1278942"/>
              <a:gd name="connsiteX40-453" fmla="*/ 4053635 w 5390588"/>
              <a:gd name="connsiteY40-454" fmla="*/ 802385 h 1278942"/>
              <a:gd name="connsiteX41-455" fmla="*/ 3761921 w 5390588"/>
              <a:gd name="connsiteY41-456" fmla="*/ 1214432 h 1278942"/>
              <a:gd name="connsiteX42-457" fmla="*/ 3191121 w 5390588"/>
              <a:gd name="connsiteY42-458" fmla="*/ 1184745 h 1278942"/>
              <a:gd name="connsiteX43-459" fmla="*/ 2945665 w 5390588"/>
              <a:gd name="connsiteY43-460" fmla="*/ 668562 h 1278942"/>
              <a:gd name="connsiteX44-461" fmla="*/ 2947591 w 5390588"/>
              <a:gd name="connsiteY44-462" fmla="*/ 668744 h 1278942"/>
              <a:gd name="connsiteX45-463" fmla="*/ 2957555 w 5390588"/>
              <a:gd name="connsiteY45-464" fmla="*/ 608620 h 1278942"/>
              <a:gd name="connsiteX46-465" fmla="*/ 2779484 w 5390588"/>
              <a:gd name="connsiteY46-466" fmla="*/ 159884 h 1278942"/>
              <a:gd name="connsiteX47-467" fmla="*/ 2241650 w 5390588"/>
              <a:gd name="connsiteY47-468" fmla="*/ 63029 h 1278942"/>
              <a:gd name="connsiteX48-469" fmla="*/ 1918221 w 5390588"/>
              <a:gd name="connsiteY48-470" fmla="*/ 421451 h 1278942"/>
              <a:gd name="connsiteX49-471" fmla="*/ 1906250 w 5390588"/>
              <a:gd name="connsiteY49-472" fmla="*/ 482996 h 1278942"/>
              <a:gd name="connsiteX50-473" fmla="*/ 1902067 w 5390588"/>
              <a:gd name="connsiteY50-474" fmla="*/ 541550 h 1278942"/>
              <a:gd name="connsiteX51-475" fmla="*/ 1603140 w 5390588"/>
              <a:gd name="connsiteY51-476" fmla="*/ 960209 h 1278942"/>
              <a:gd name="connsiteX52-477" fmla="*/ 1022686 w 5390588"/>
              <a:gd name="connsiteY52-478" fmla="*/ 915607 h 1278942"/>
              <a:gd name="connsiteX53-479" fmla="*/ 795552 w 5390588"/>
              <a:gd name="connsiteY53-480" fmla="*/ 532703 h 1278942"/>
              <a:gd name="connsiteX54-481" fmla="*/ 792356 w 5390588"/>
              <a:gd name="connsiteY54-482" fmla="*/ 476139 h 1278942"/>
              <a:gd name="connsiteX55-483" fmla="*/ 789967 w 5390588"/>
              <a:gd name="connsiteY55-484" fmla="*/ 476188 h 1278942"/>
              <a:gd name="connsiteX56-485" fmla="*/ 790607 w 5390588"/>
              <a:gd name="connsiteY56-486" fmla="*/ 369340 h 1278942"/>
              <a:gd name="connsiteX57-487" fmla="*/ 670615 w 5390588"/>
              <a:gd name="connsiteY57-488" fmla="*/ 247901 h 1278942"/>
              <a:gd name="connsiteX58-489" fmla="*/ 0 w 5390588"/>
              <a:gd name="connsiteY58-490" fmla="*/ 252293 h 1278942"/>
              <a:gd name="connsiteX59-491" fmla="*/ 0 w 5390588"/>
              <a:gd name="connsiteY59-492" fmla="*/ 203650 h 1278942"/>
              <a:gd name="connsiteX0-493" fmla="*/ 0 w 5898369"/>
              <a:gd name="connsiteY0-494" fmla="*/ 203650 h 1278942"/>
              <a:gd name="connsiteX1-495" fmla="*/ 666642 w 5898369"/>
              <a:gd name="connsiteY1-496" fmla="*/ 207797 h 1278942"/>
              <a:gd name="connsiteX2-497" fmla="*/ 829333 w 5898369"/>
              <a:gd name="connsiteY2-498" fmla="*/ 372586 h 1278942"/>
              <a:gd name="connsiteX3-499" fmla="*/ 823477 w 5898369"/>
              <a:gd name="connsiteY3-500" fmla="*/ 529189 h 1278942"/>
              <a:gd name="connsiteX4-501" fmla="*/ 1039160 w 5898369"/>
              <a:gd name="connsiteY4-502" fmla="*/ 892787 h 1278942"/>
              <a:gd name="connsiteX5-503" fmla="*/ 1590345 w 5898369"/>
              <a:gd name="connsiteY5-504" fmla="*/ 935139 h 1278942"/>
              <a:gd name="connsiteX6-505" fmla="*/ 1874201 w 5898369"/>
              <a:gd name="connsiteY6-506" fmla="*/ 537589 h 1278942"/>
              <a:gd name="connsiteX7-507" fmla="*/ 1877625 w 5898369"/>
              <a:gd name="connsiteY7-508" fmla="*/ 489658 h 1278942"/>
              <a:gd name="connsiteX8-509" fmla="*/ 1876158 w 5898369"/>
              <a:gd name="connsiteY8-510" fmla="*/ 489476 h 1278942"/>
              <a:gd name="connsiteX9-511" fmla="*/ 1878497 w 5898369"/>
              <a:gd name="connsiteY9-512" fmla="*/ 477447 h 1278942"/>
              <a:gd name="connsiteX10-513" fmla="*/ 1879461 w 5898369"/>
              <a:gd name="connsiteY10-514" fmla="*/ 463957 h 1278942"/>
              <a:gd name="connsiteX11-515" fmla="*/ 1881121 w 5898369"/>
              <a:gd name="connsiteY11-516" fmla="*/ 463960 h 1278942"/>
              <a:gd name="connsiteX12-517" fmla="*/ 1890813 w 5898369"/>
              <a:gd name="connsiteY12-518" fmla="*/ 414129 h 1278942"/>
              <a:gd name="connsiteX13-519" fmla="*/ 2231559 w 5898369"/>
              <a:gd name="connsiteY13-520" fmla="*/ 36516 h 1278942"/>
              <a:gd name="connsiteX14-521" fmla="*/ 2798190 w 5898369"/>
              <a:gd name="connsiteY14-522" fmla="*/ 138559 h 1278942"/>
              <a:gd name="connsiteX15-523" fmla="*/ 2985795 w 5898369"/>
              <a:gd name="connsiteY15-524" fmla="*/ 611320 h 1278942"/>
              <a:gd name="connsiteX16-525" fmla="*/ 2973287 w 5898369"/>
              <a:gd name="connsiteY16-526" fmla="*/ 686789 h 1278942"/>
              <a:gd name="connsiteX17-527" fmla="*/ 2971841 w 5898369"/>
              <a:gd name="connsiteY17-528" fmla="*/ 743454 h 1278942"/>
              <a:gd name="connsiteX18-529" fmla="*/ 3206765 w 5898369"/>
              <a:gd name="connsiteY18-530" fmla="*/ 1161349 h 1278942"/>
              <a:gd name="connsiteX19-531" fmla="*/ 3748785 w 5898369"/>
              <a:gd name="connsiteY19-532" fmla="*/ 1189539 h 1278942"/>
              <a:gd name="connsiteX20-533" fmla="*/ 4025791 w 5898369"/>
              <a:gd name="connsiteY20-534" fmla="*/ 798268 h 1278942"/>
              <a:gd name="connsiteX21-535" fmla="*/ 4030339 w 5898369"/>
              <a:gd name="connsiteY21-536" fmla="*/ 740379 h 1278942"/>
              <a:gd name="connsiteX22-537" fmla="*/ 4025977 w 5898369"/>
              <a:gd name="connsiteY22-538" fmla="*/ 739554 h 1278942"/>
              <a:gd name="connsiteX23-539" fmla="*/ 4232166 w 5898369"/>
              <a:gd name="connsiteY23-540" fmla="*/ 402536 h 1278942"/>
              <a:gd name="connsiteX24-541" fmla="*/ 4609810 w 5898369"/>
              <a:gd name="connsiteY24-542" fmla="*/ 286427 h 1278942"/>
              <a:gd name="connsiteX25-543" fmla="*/ 5115824 w 5898369"/>
              <a:gd name="connsiteY25-544" fmla="*/ 707333 h 1278942"/>
              <a:gd name="connsiteX26-545" fmla="*/ 5131067 w 5898369"/>
              <a:gd name="connsiteY26-546" fmla="*/ 806333 h 1278942"/>
              <a:gd name="connsiteX27-547" fmla="*/ 5135113 w 5898369"/>
              <a:gd name="connsiteY27-548" fmla="*/ 806564 h 1278942"/>
              <a:gd name="connsiteX28-549" fmla="*/ 5126192 w 5898369"/>
              <a:gd name="connsiteY28-550" fmla="*/ 913040 h 1278942"/>
              <a:gd name="connsiteX29-551" fmla="*/ 5236410 w 5898369"/>
              <a:gd name="connsiteY29-552" fmla="*/ 1043417 h 1278942"/>
              <a:gd name="connsiteX30-553" fmla="*/ 5898369 w 5898369"/>
              <a:gd name="connsiteY30-554" fmla="*/ 1079693 h 1278942"/>
              <a:gd name="connsiteX31-555" fmla="*/ 5388416 w 5898369"/>
              <a:gd name="connsiteY31-556" fmla="*/ 1096439 h 1278942"/>
              <a:gd name="connsiteX32-557" fmla="*/ 5237261 w 5898369"/>
              <a:gd name="connsiteY32-558" fmla="*/ 1083708 h 1278942"/>
              <a:gd name="connsiteX33-559" fmla="*/ 5087837 w 5898369"/>
              <a:gd name="connsiteY33-560" fmla="*/ 906801 h 1278942"/>
              <a:gd name="connsiteX34-561" fmla="*/ 5096462 w 5898369"/>
              <a:gd name="connsiteY34-562" fmla="*/ 804356 h 1278942"/>
              <a:gd name="connsiteX35-563" fmla="*/ 5098635 w 5898369"/>
              <a:gd name="connsiteY35-564" fmla="*/ 804481 h 1278942"/>
              <a:gd name="connsiteX36-565" fmla="*/ 5084876 w 5898369"/>
              <a:gd name="connsiteY36-566" fmla="*/ 715118 h 1278942"/>
              <a:gd name="connsiteX37-567" fmla="*/ 4607786 w 5898369"/>
              <a:gd name="connsiteY37-568" fmla="*/ 318272 h 1278942"/>
              <a:gd name="connsiteX38-569" fmla="*/ 4084307 w 5898369"/>
              <a:gd name="connsiteY38-570" fmla="*/ 651549 h 1278942"/>
              <a:gd name="connsiteX39-571" fmla="*/ 4058397 w 5898369"/>
              <a:gd name="connsiteY39-572" fmla="*/ 741768 h 1278942"/>
              <a:gd name="connsiteX40-573" fmla="*/ 4053635 w 5898369"/>
              <a:gd name="connsiteY40-574" fmla="*/ 802385 h 1278942"/>
              <a:gd name="connsiteX41-575" fmla="*/ 3761921 w 5898369"/>
              <a:gd name="connsiteY41-576" fmla="*/ 1214432 h 1278942"/>
              <a:gd name="connsiteX42-577" fmla="*/ 3191121 w 5898369"/>
              <a:gd name="connsiteY42-578" fmla="*/ 1184745 h 1278942"/>
              <a:gd name="connsiteX43-579" fmla="*/ 2945665 w 5898369"/>
              <a:gd name="connsiteY43-580" fmla="*/ 668562 h 1278942"/>
              <a:gd name="connsiteX44-581" fmla="*/ 2947591 w 5898369"/>
              <a:gd name="connsiteY44-582" fmla="*/ 668744 h 1278942"/>
              <a:gd name="connsiteX45-583" fmla="*/ 2957555 w 5898369"/>
              <a:gd name="connsiteY45-584" fmla="*/ 608620 h 1278942"/>
              <a:gd name="connsiteX46-585" fmla="*/ 2779484 w 5898369"/>
              <a:gd name="connsiteY46-586" fmla="*/ 159884 h 1278942"/>
              <a:gd name="connsiteX47-587" fmla="*/ 2241650 w 5898369"/>
              <a:gd name="connsiteY47-588" fmla="*/ 63029 h 1278942"/>
              <a:gd name="connsiteX48-589" fmla="*/ 1918221 w 5898369"/>
              <a:gd name="connsiteY48-590" fmla="*/ 421451 h 1278942"/>
              <a:gd name="connsiteX49-591" fmla="*/ 1906250 w 5898369"/>
              <a:gd name="connsiteY49-592" fmla="*/ 482996 h 1278942"/>
              <a:gd name="connsiteX50-593" fmla="*/ 1902067 w 5898369"/>
              <a:gd name="connsiteY50-594" fmla="*/ 541550 h 1278942"/>
              <a:gd name="connsiteX51-595" fmla="*/ 1603140 w 5898369"/>
              <a:gd name="connsiteY51-596" fmla="*/ 960209 h 1278942"/>
              <a:gd name="connsiteX52-597" fmla="*/ 1022686 w 5898369"/>
              <a:gd name="connsiteY52-598" fmla="*/ 915607 h 1278942"/>
              <a:gd name="connsiteX53-599" fmla="*/ 795552 w 5898369"/>
              <a:gd name="connsiteY53-600" fmla="*/ 532703 h 1278942"/>
              <a:gd name="connsiteX54-601" fmla="*/ 792356 w 5898369"/>
              <a:gd name="connsiteY54-602" fmla="*/ 476139 h 1278942"/>
              <a:gd name="connsiteX55-603" fmla="*/ 789967 w 5898369"/>
              <a:gd name="connsiteY55-604" fmla="*/ 476188 h 1278942"/>
              <a:gd name="connsiteX56-605" fmla="*/ 790607 w 5898369"/>
              <a:gd name="connsiteY56-606" fmla="*/ 369340 h 1278942"/>
              <a:gd name="connsiteX57-607" fmla="*/ 670615 w 5898369"/>
              <a:gd name="connsiteY57-608" fmla="*/ 247901 h 1278942"/>
              <a:gd name="connsiteX58-609" fmla="*/ 0 w 5898369"/>
              <a:gd name="connsiteY58-610" fmla="*/ 252293 h 1278942"/>
              <a:gd name="connsiteX59-611" fmla="*/ 0 w 5898369"/>
              <a:gd name="connsiteY59-612" fmla="*/ 203650 h 1278942"/>
              <a:gd name="connsiteX0-613" fmla="*/ 0 w 5898369"/>
              <a:gd name="connsiteY0-614" fmla="*/ 203650 h 1278942"/>
              <a:gd name="connsiteX1-615" fmla="*/ 666642 w 5898369"/>
              <a:gd name="connsiteY1-616" fmla="*/ 207797 h 1278942"/>
              <a:gd name="connsiteX2-617" fmla="*/ 829333 w 5898369"/>
              <a:gd name="connsiteY2-618" fmla="*/ 372586 h 1278942"/>
              <a:gd name="connsiteX3-619" fmla="*/ 823477 w 5898369"/>
              <a:gd name="connsiteY3-620" fmla="*/ 529189 h 1278942"/>
              <a:gd name="connsiteX4-621" fmla="*/ 1039160 w 5898369"/>
              <a:gd name="connsiteY4-622" fmla="*/ 892787 h 1278942"/>
              <a:gd name="connsiteX5-623" fmla="*/ 1590345 w 5898369"/>
              <a:gd name="connsiteY5-624" fmla="*/ 935139 h 1278942"/>
              <a:gd name="connsiteX6-625" fmla="*/ 1874201 w 5898369"/>
              <a:gd name="connsiteY6-626" fmla="*/ 537589 h 1278942"/>
              <a:gd name="connsiteX7-627" fmla="*/ 1877625 w 5898369"/>
              <a:gd name="connsiteY7-628" fmla="*/ 489658 h 1278942"/>
              <a:gd name="connsiteX8-629" fmla="*/ 1876158 w 5898369"/>
              <a:gd name="connsiteY8-630" fmla="*/ 489476 h 1278942"/>
              <a:gd name="connsiteX9-631" fmla="*/ 1878497 w 5898369"/>
              <a:gd name="connsiteY9-632" fmla="*/ 477447 h 1278942"/>
              <a:gd name="connsiteX10-633" fmla="*/ 1879461 w 5898369"/>
              <a:gd name="connsiteY10-634" fmla="*/ 463957 h 1278942"/>
              <a:gd name="connsiteX11-635" fmla="*/ 1881121 w 5898369"/>
              <a:gd name="connsiteY11-636" fmla="*/ 463960 h 1278942"/>
              <a:gd name="connsiteX12-637" fmla="*/ 1890813 w 5898369"/>
              <a:gd name="connsiteY12-638" fmla="*/ 414129 h 1278942"/>
              <a:gd name="connsiteX13-639" fmla="*/ 2231559 w 5898369"/>
              <a:gd name="connsiteY13-640" fmla="*/ 36516 h 1278942"/>
              <a:gd name="connsiteX14-641" fmla="*/ 2798190 w 5898369"/>
              <a:gd name="connsiteY14-642" fmla="*/ 138559 h 1278942"/>
              <a:gd name="connsiteX15-643" fmla="*/ 2985795 w 5898369"/>
              <a:gd name="connsiteY15-644" fmla="*/ 611320 h 1278942"/>
              <a:gd name="connsiteX16-645" fmla="*/ 2973287 w 5898369"/>
              <a:gd name="connsiteY16-646" fmla="*/ 686789 h 1278942"/>
              <a:gd name="connsiteX17-647" fmla="*/ 2971841 w 5898369"/>
              <a:gd name="connsiteY17-648" fmla="*/ 743454 h 1278942"/>
              <a:gd name="connsiteX18-649" fmla="*/ 3206765 w 5898369"/>
              <a:gd name="connsiteY18-650" fmla="*/ 1161349 h 1278942"/>
              <a:gd name="connsiteX19-651" fmla="*/ 3748785 w 5898369"/>
              <a:gd name="connsiteY19-652" fmla="*/ 1189539 h 1278942"/>
              <a:gd name="connsiteX20-653" fmla="*/ 4025791 w 5898369"/>
              <a:gd name="connsiteY20-654" fmla="*/ 798268 h 1278942"/>
              <a:gd name="connsiteX21-655" fmla="*/ 4030339 w 5898369"/>
              <a:gd name="connsiteY21-656" fmla="*/ 740379 h 1278942"/>
              <a:gd name="connsiteX22-657" fmla="*/ 4025977 w 5898369"/>
              <a:gd name="connsiteY22-658" fmla="*/ 739554 h 1278942"/>
              <a:gd name="connsiteX23-659" fmla="*/ 4232166 w 5898369"/>
              <a:gd name="connsiteY23-660" fmla="*/ 402536 h 1278942"/>
              <a:gd name="connsiteX24-661" fmla="*/ 4609810 w 5898369"/>
              <a:gd name="connsiteY24-662" fmla="*/ 286427 h 1278942"/>
              <a:gd name="connsiteX25-663" fmla="*/ 5115824 w 5898369"/>
              <a:gd name="connsiteY25-664" fmla="*/ 707333 h 1278942"/>
              <a:gd name="connsiteX26-665" fmla="*/ 5131067 w 5898369"/>
              <a:gd name="connsiteY26-666" fmla="*/ 806333 h 1278942"/>
              <a:gd name="connsiteX27-667" fmla="*/ 5135113 w 5898369"/>
              <a:gd name="connsiteY27-668" fmla="*/ 806564 h 1278942"/>
              <a:gd name="connsiteX28-669" fmla="*/ 5126192 w 5898369"/>
              <a:gd name="connsiteY28-670" fmla="*/ 913040 h 1278942"/>
              <a:gd name="connsiteX29-671" fmla="*/ 5236410 w 5898369"/>
              <a:gd name="connsiteY29-672" fmla="*/ 1043417 h 1278942"/>
              <a:gd name="connsiteX30-673" fmla="*/ 5898369 w 5898369"/>
              <a:gd name="connsiteY30-674" fmla="*/ 1079693 h 1278942"/>
              <a:gd name="connsiteX31-675" fmla="*/ 5891039 w 5898369"/>
              <a:gd name="connsiteY31-676" fmla="*/ 1109947 h 1278942"/>
              <a:gd name="connsiteX32-677" fmla="*/ 5237261 w 5898369"/>
              <a:gd name="connsiteY32-678" fmla="*/ 1083708 h 1278942"/>
              <a:gd name="connsiteX33-679" fmla="*/ 5087837 w 5898369"/>
              <a:gd name="connsiteY33-680" fmla="*/ 906801 h 1278942"/>
              <a:gd name="connsiteX34-681" fmla="*/ 5096462 w 5898369"/>
              <a:gd name="connsiteY34-682" fmla="*/ 804356 h 1278942"/>
              <a:gd name="connsiteX35-683" fmla="*/ 5098635 w 5898369"/>
              <a:gd name="connsiteY35-684" fmla="*/ 804481 h 1278942"/>
              <a:gd name="connsiteX36-685" fmla="*/ 5084876 w 5898369"/>
              <a:gd name="connsiteY36-686" fmla="*/ 715118 h 1278942"/>
              <a:gd name="connsiteX37-687" fmla="*/ 4607786 w 5898369"/>
              <a:gd name="connsiteY37-688" fmla="*/ 318272 h 1278942"/>
              <a:gd name="connsiteX38-689" fmla="*/ 4084307 w 5898369"/>
              <a:gd name="connsiteY38-690" fmla="*/ 651549 h 1278942"/>
              <a:gd name="connsiteX39-691" fmla="*/ 4058397 w 5898369"/>
              <a:gd name="connsiteY39-692" fmla="*/ 741768 h 1278942"/>
              <a:gd name="connsiteX40-693" fmla="*/ 4053635 w 5898369"/>
              <a:gd name="connsiteY40-694" fmla="*/ 802385 h 1278942"/>
              <a:gd name="connsiteX41-695" fmla="*/ 3761921 w 5898369"/>
              <a:gd name="connsiteY41-696" fmla="*/ 1214432 h 1278942"/>
              <a:gd name="connsiteX42-697" fmla="*/ 3191121 w 5898369"/>
              <a:gd name="connsiteY42-698" fmla="*/ 1184745 h 1278942"/>
              <a:gd name="connsiteX43-699" fmla="*/ 2945665 w 5898369"/>
              <a:gd name="connsiteY43-700" fmla="*/ 668562 h 1278942"/>
              <a:gd name="connsiteX44-701" fmla="*/ 2947591 w 5898369"/>
              <a:gd name="connsiteY44-702" fmla="*/ 668744 h 1278942"/>
              <a:gd name="connsiteX45-703" fmla="*/ 2957555 w 5898369"/>
              <a:gd name="connsiteY45-704" fmla="*/ 608620 h 1278942"/>
              <a:gd name="connsiteX46-705" fmla="*/ 2779484 w 5898369"/>
              <a:gd name="connsiteY46-706" fmla="*/ 159884 h 1278942"/>
              <a:gd name="connsiteX47-707" fmla="*/ 2241650 w 5898369"/>
              <a:gd name="connsiteY47-708" fmla="*/ 63029 h 1278942"/>
              <a:gd name="connsiteX48-709" fmla="*/ 1918221 w 5898369"/>
              <a:gd name="connsiteY48-710" fmla="*/ 421451 h 1278942"/>
              <a:gd name="connsiteX49-711" fmla="*/ 1906250 w 5898369"/>
              <a:gd name="connsiteY49-712" fmla="*/ 482996 h 1278942"/>
              <a:gd name="connsiteX50-713" fmla="*/ 1902067 w 5898369"/>
              <a:gd name="connsiteY50-714" fmla="*/ 541550 h 1278942"/>
              <a:gd name="connsiteX51-715" fmla="*/ 1603140 w 5898369"/>
              <a:gd name="connsiteY51-716" fmla="*/ 960209 h 1278942"/>
              <a:gd name="connsiteX52-717" fmla="*/ 1022686 w 5898369"/>
              <a:gd name="connsiteY52-718" fmla="*/ 915607 h 1278942"/>
              <a:gd name="connsiteX53-719" fmla="*/ 795552 w 5898369"/>
              <a:gd name="connsiteY53-720" fmla="*/ 532703 h 1278942"/>
              <a:gd name="connsiteX54-721" fmla="*/ 792356 w 5898369"/>
              <a:gd name="connsiteY54-722" fmla="*/ 476139 h 1278942"/>
              <a:gd name="connsiteX55-723" fmla="*/ 789967 w 5898369"/>
              <a:gd name="connsiteY55-724" fmla="*/ 476188 h 1278942"/>
              <a:gd name="connsiteX56-725" fmla="*/ 790607 w 5898369"/>
              <a:gd name="connsiteY56-726" fmla="*/ 369340 h 1278942"/>
              <a:gd name="connsiteX57-727" fmla="*/ 670615 w 5898369"/>
              <a:gd name="connsiteY57-728" fmla="*/ 247901 h 1278942"/>
              <a:gd name="connsiteX58-729" fmla="*/ 0 w 5898369"/>
              <a:gd name="connsiteY58-730" fmla="*/ 252293 h 1278942"/>
              <a:gd name="connsiteX59-731" fmla="*/ 0 w 5898369"/>
              <a:gd name="connsiteY59-732" fmla="*/ 203650 h 1278942"/>
            </a:gdLst>
            <a:ahLst/>
            <a:cxnLst>
              <a:cxn ang="0">
                <a:pos x="connsiteX0-613" y="connsiteY0-614"/>
              </a:cxn>
              <a:cxn ang="0">
                <a:pos x="connsiteX1-615" y="connsiteY1-616"/>
              </a:cxn>
              <a:cxn ang="0">
                <a:pos x="connsiteX2-617" y="connsiteY2-618"/>
              </a:cxn>
              <a:cxn ang="0">
                <a:pos x="connsiteX3-619" y="connsiteY3-620"/>
              </a:cxn>
              <a:cxn ang="0">
                <a:pos x="connsiteX4-621" y="connsiteY4-622"/>
              </a:cxn>
              <a:cxn ang="0">
                <a:pos x="connsiteX5-623" y="connsiteY5-624"/>
              </a:cxn>
              <a:cxn ang="0">
                <a:pos x="connsiteX6-625" y="connsiteY6-626"/>
              </a:cxn>
              <a:cxn ang="0">
                <a:pos x="connsiteX7-627" y="connsiteY7-628"/>
              </a:cxn>
              <a:cxn ang="0">
                <a:pos x="connsiteX8-629" y="connsiteY8-630"/>
              </a:cxn>
              <a:cxn ang="0">
                <a:pos x="connsiteX9-631" y="connsiteY9-632"/>
              </a:cxn>
              <a:cxn ang="0">
                <a:pos x="connsiteX10-633" y="connsiteY10-634"/>
              </a:cxn>
              <a:cxn ang="0">
                <a:pos x="connsiteX11-635" y="connsiteY11-636"/>
              </a:cxn>
              <a:cxn ang="0">
                <a:pos x="connsiteX12-637" y="connsiteY12-638"/>
              </a:cxn>
              <a:cxn ang="0">
                <a:pos x="connsiteX13-639" y="connsiteY13-640"/>
              </a:cxn>
              <a:cxn ang="0">
                <a:pos x="connsiteX14-641" y="connsiteY14-642"/>
              </a:cxn>
              <a:cxn ang="0">
                <a:pos x="connsiteX15-643" y="connsiteY15-644"/>
              </a:cxn>
              <a:cxn ang="0">
                <a:pos x="connsiteX16-645" y="connsiteY16-646"/>
              </a:cxn>
              <a:cxn ang="0">
                <a:pos x="connsiteX17-647" y="connsiteY17-648"/>
              </a:cxn>
              <a:cxn ang="0">
                <a:pos x="connsiteX18-649" y="connsiteY18-650"/>
              </a:cxn>
              <a:cxn ang="0">
                <a:pos x="connsiteX19-651" y="connsiteY19-652"/>
              </a:cxn>
              <a:cxn ang="0">
                <a:pos x="connsiteX20-653" y="connsiteY20-654"/>
              </a:cxn>
              <a:cxn ang="0">
                <a:pos x="connsiteX21-655" y="connsiteY21-656"/>
              </a:cxn>
              <a:cxn ang="0">
                <a:pos x="connsiteX22-657" y="connsiteY22-658"/>
              </a:cxn>
              <a:cxn ang="0">
                <a:pos x="connsiteX23-659" y="connsiteY23-660"/>
              </a:cxn>
              <a:cxn ang="0">
                <a:pos x="connsiteX24-661" y="connsiteY24-662"/>
              </a:cxn>
              <a:cxn ang="0">
                <a:pos x="connsiteX25-663" y="connsiteY25-664"/>
              </a:cxn>
              <a:cxn ang="0">
                <a:pos x="connsiteX26-665" y="connsiteY26-666"/>
              </a:cxn>
              <a:cxn ang="0">
                <a:pos x="connsiteX27-667" y="connsiteY27-668"/>
              </a:cxn>
              <a:cxn ang="0">
                <a:pos x="connsiteX28-669" y="connsiteY28-670"/>
              </a:cxn>
              <a:cxn ang="0">
                <a:pos x="connsiteX29-671" y="connsiteY29-672"/>
              </a:cxn>
              <a:cxn ang="0">
                <a:pos x="connsiteX30-673" y="connsiteY30-674"/>
              </a:cxn>
              <a:cxn ang="0">
                <a:pos x="connsiteX31-675" y="connsiteY31-676"/>
              </a:cxn>
              <a:cxn ang="0">
                <a:pos x="connsiteX32-677" y="connsiteY32-678"/>
              </a:cxn>
              <a:cxn ang="0">
                <a:pos x="connsiteX33-679" y="connsiteY33-680"/>
              </a:cxn>
              <a:cxn ang="0">
                <a:pos x="connsiteX34-681" y="connsiteY34-682"/>
              </a:cxn>
              <a:cxn ang="0">
                <a:pos x="connsiteX35-683" y="connsiteY35-684"/>
              </a:cxn>
              <a:cxn ang="0">
                <a:pos x="connsiteX36-685" y="connsiteY36-686"/>
              </a:cxn>
              <a:cxn ang="0">
                <a:pos x="connsiteX37-687" y="connsiteY37-688"/>
              </a:cxn>
              <a:cxn ang="0">
                <a:pos x="connsiteX38-689" y="connsiteY38-690"/>
              </a:cxn>
              <a:cxn ang="0">
                <a:pos x="connsiteX39-691" y="connsiteY39-692"/>
              </a:cxn>
              <a:cxn ang="0">
                <a:pos x="connsiteX40-693" y="connsiteY40-694"/>
              </a:cxn>
              <a:cxn ang="0">
                <a:pos x="connsiteX41-695" y="connsiteY41-696"/>
              </a:cxn>
              <a:cxn ang="0">
                <a:pos x="connsiteX42-697" y="connsiteY42-698"/>
              </a:cxn>
              <a:cxn ang="0">
                <a:pos x="connsiteX43-699" y="connsiteY43-700"/>
              </a:cxn>
              <a:cxn ang="0">
                <a:pos x="connsiteX44-701" y="connsiteY44-702"/>
              </a:cxn>
              <a:cxn ang="0">
                <a:pos x="connsiteX45-703" y="connsiteY45-704"/>
              </a:cxn>
              <a:cxn ang="0">
                <a:pos x="connsiteX46-705" y="connsiteY46-706"/>
              </a:cxn>
              <a:cxn ang="0">
                <a:pos x="connsiteX47-707" y="connsiteY47-708"/>
              </a:cxn>
              <a:cxn ang="0">
                <a:pos x="connsiteX48-709" y="connsiteY48-710"/>
              </a:cxn>
              <a:cxn ang="0">
                <a:pos x="connsiteX49-711" y="connsiteY49-712"/>
              </a:cxn>
              <a:cxn ang="0">
                <a:pos x="connsiteX50-713" y="connsiteY50-714"/>
              </a:cxn>
              <a:cxn ang="0">
                <a:pos x="connsiteX51-715" y="connsiteY51-716"/>
              </a:cxn>
              <a:cxn ang="0">
                <a:pos x="connsiteX52-717" y="connsiteY52-718"/>
              </a:cxn>
              <a:cxn ang="0">
                <a:pos x="connsiteX53-719" y="connsiteY53-720"/>
              </a:cxn>
              <a:cxn ang="0">
                <a:pos x="connsiteX54-721" y="connsiteY54-722"/>
              </a:cxn>
              <a:cxn ang="0">
                <a:pos x="connsiteX55-723" y="connsiteY55-724"/>
              </a:cxn>
              <a:cxn ang="0">
                <a:pos x="connsiteX56-725" y="connsiteY56-726"/>
              </a:cxn>
              <a:cxn ang="0">
                <a:pos x="connsiteX57-727" y="connsiteY57-728"/>
              </a:cxn>
              <a:cxn ang="0">
                <a:pos x="connsiteX58-729" y="connsiteY58-730"/>
              </a:cxn>
              <a:cxn ang="0">
                <a:pos x="connsiteX59-731" y="connsiteY59-732"/>
              </a:cxn>
            </a:cxnLst>
            <a:rect l="l" t="t" r="r" b="b"/>
            <a:pathLst>
              <a:path w="5898369" h="1278942">
                <a:moveTo>
                  <a:pt x="0" y="203650"/>
                </a:moveTo>
                <a:lnTo>
                  <a:pt x="666642" y="207797"/>
                </a:lnTo>
                <a:cubicBezTo>
                  <a:pt x="757073" y="208376"/>
                  <a:pt x="829912" y="282156"/>
                  <a:pt x="829333" y="372586"/>
                </a:cubicBezTo>
                <a:lnTo>
                  <a:pt x="823477" y="529189"/>
                </a:lnTo>
                <a:cubicBezTo>
                  <a:pt x="841578" y="672941"/>
                  <a:pt x="918231" y="805492"/>
                  <a:pt x="1039160" y="892787"/>
                </a:cubicBezTo>
                <a:cubicBezTo>
                  <a:pt x="1200398" y="1009179"/>
                  <a:pt x="1413218" y="1025532"/>
                  <a:pt x="1590345" y="935139"/>
                </a:cubicBezTo>
                <a:cubicBezTo>
                  <a:pt x="1745332" y="856044"/>
                  <a:pt x="1850173" y="706867"/>
                  <a:pt x="1874201" y="537589"/>
                </a:cubicBezTo>
                <a:lnTo>
                  <a:pt x="1877625" y="489658"/>
                </a:lnTo>
                <a:lnTo>
                  <a:pt x="1876158" y="489476"/>
                </a:lnTo>
                <a:lnTo>
                  <a:pt x="1878497" y="477447"/>
                </a:lnTo>
                <a:cubicBezTo>
                  <a:pt x="1878818" y="472950"/>
                  <a:pt x="1879140" y="468454"/>
                  <a:pt x="1879461" y="463957"/>
                </a:cubicBezTo>
                <a:lnTo>
                  <a:pt x="1881121" y="463960"/>
                </a:lnTo>
                <a:lnTo>
                  <a:pt x="1890813" y="414129"/>
                </a:lnTo>
                <a:cubicBezTo>
                  <a:pt x="1936682" y="242333"/>
                  <a:pt x="2062509" y="100856"/>
                  <a:pt x="2231559" y="36516"/>
                </a:cubicBezTo>
                <a:cubicBezTo>
                  <a:pt x="2424760" y="-37015"/>
                  <a:pt x="2642778" y="2247"/>
                  <a:pt x="2798190" y="138559"/>
                </a:cubicBezTo>
                <a:cubicBezTo>
                  <a:pt x="2934174" y="257831"/>
                  <a:pt x="3002741" y="434314"/>
                  <a:pt x="2985795" y="611320"/>
                </a:cubicBezTo>
                <a:lnTo>
                  <a:pt x="2973287" y="686789"/>
                </a:lnTo>
                <a:lnTo>
                  <a:pt x="2971841" y="743454"/>
                </a:lnTo>
                <a:cubicBezTo>
                  <a:pt x="2978991" y="910773"/>
                  <a:pt x="3065197" y="1066676"/>
                  <a:pt x="3206765" y="1161349"/>
                </a:cubicBezTo>
                <a:cubicBezTo>
                  <a:pt x="3368559" y="1269550"/>
                  <a:pt x="3576639" y="1280372"/>
                  <a:pt x="3748785" y="1189539"/>
                </a:cubicBezTo>
                <a:cubicBezTo>
                  <a:pt x="3899411" y="1110062"/>
                  <a:pt x="4001322" y="963942"/>
                  <a:pt x="4025791" y="798268"/>
                </a:cubicBezTo>
                <a:lnTo>
                  <a:pt x="4030339" y="740379"/>
                </a:lnTo>
                <a:lnTo>
                  <a:pt x="4025977" y="739554"/>
                </a:lnTo>
                <a:cubicBezTo>
                  <a:pt x="4052200" y="601208"/>
                  <a:pt x="4127895" y="483462"/>
                  <a:pt x="4232166" y="402536"/>
                </a:cubicBezTo>
                <a:cubicBezTo>
                  <a:pt x="4336437" y="321608"/>
                  <a:pt x="4469284" y="277499"/>
                  <a:pt x="4609810" y="286427"/>
                </a:cubicBezTo>
                <a:cubicBezTo>
                  <a:pt x="4855728" y="302052"/>
                  <a:pt x="5057764" y="475820"/>
                  <a:pt x="5115824" y="707333"/>
                </a:cubicBezTo>
                <a:lnTo>
                  <a:pt x="5131067" y="806333"/>
                </a:lnTo>
                <a:lnTo>
                  <a:pt x="5135113" y="806564"/>
                </a:lnTo>
                <a:lnTo>
                  <a:pt x="5126192" y="913040"/>
                </a:lnTo>
                <a:cubicBezTo>
                  <a:pt x="5120625" y="979477"/>
                  <a:pt x="5169972" y="1037850"/>
                  <a:pt x="5236410" y="1043417"/>
                </a:cubicBezTo>
                <a:lnTo>
                  <a:pt x="5898369" y="1079693"/>
                </a:lnTo>
                <a:lnTo>
                  <a:pt x="5891039" y="1109947"/>
                </a:lnTo>
                <a:lnTo>
                  <a:pt x="5237261" y="1083708"/>
                </a:lnTo>
                <a:cubicBezTo>
                  <a:pt x="5147147" y="1076120"/>
                  <a:pt x="5080247" y="996917"/>
                  <a:pt x="5087837" y="906801"/>
                </a:cubicBezTo>
                <a:lnTo>
                  <a:pt x="5096462" y="804356"/>
                </a:lnTo>
                <a:lnTo>
                  <a:pt x="5098635" y="804481"/>
                </a:lnTo>
                <a:lnTo>
                  <a:pt x="5084876" y="715118"/>
                </a:lnTo>
                <a:cubicBezTo>
                  <a:pt x="5030135" y="496837"/>
                  <a:pt x="4839647" y="333001"/>
                  <a:pt x="4607786" y="318272"/>
                </a:cubicBezTo>
                <a:cubicBezTo>
                  <a:pt x="4375925" y="303539"/>
                  <a:pt x="4166234" y="441950"/>
                  <a:pt x="4084307" y="651549"/>
                </a:cubicBezTo>
                <a:lnTo>
                  <a:pt x="4058397" y="741768"/>
                </a:lnTo>
                <a:lnTo>
                  <a:pt x="4053635" y="802385"/>
                </a:lnTo>
                <a:cubicBezTo>
                  <a:pt x="4027867" y="976856"/>
                  <a:pt x="3920545" y="1130733"/>
                  <a:pt x="3761921" y="1214432"/>
                </a:cubicBezTo>
                <a:cubicBezTo>
                  <a:pt x="3580635" y="1310086"/>
                  <a:pt x="3361506" y="1298691"/>
                  <a:pt x="3191121" y="1184745"/>
                </a:cubicBezTo>
                <a:cubicBezTo>
                  <a:pt x="3020736" y="1070801"/>
                  <a:pt x="2926505" y="872639"/>
                  <a:pt x="2945665" y="668562"/>
                </a:cubicBezTo>
                <a:lnTo>
                  <a:pt x="2947591" y="668744"/>
                </a:lnTo>
                <a:lnTo>
                  <a:pt x="2957555" y="608620"/>
                </a:lnTo>
                <a:cubicBezTo>
                  <a:pt x="2973639" y="440610"/>
                  <a:pt x="2908558" y="273096"/>
                  <a:pt x="2779484" y="159884"/>
                </a:cubicBezTo>
                <a:cubicBezTo>
                  <a:pt x="2631971" y="30501"/>
                  <a:pt x="2425032" y="-6765"/>
                  <a:pt x="2241650" y="63029"/>
                </a:cubicBezTo>
                <a:cubicBezTo>
                  <a:pt x="2081191" y="124098"/>
                  <a:pt x="1961759" y="258385"/>
                  <a:pt x="1918221" y="421451"/>
                </a:cubicBezTo>
                <a:lnTo>
                  <a:pt x="1906250" y="482996"/>
                </a:lnTo>
                <a:lnTo>
                  <a:pt x="1902067" y="541550"/>
                </a:lnTo>
                <a:cubicBezTo>
                  <a:pt x="1876764" y="719818"/>
                  <a:pt x="1766355" y="876915"/>
                  <a:pt x="1603140" y="960209"/>
                </a:cubicBezTo>
                <a:cubicBezTo>
                  <a:pt x="1416607" y="1055401"/>
                  <a:pt x="1192485" y="1038180"/>
                  <a:pt x="1022686" y="915607"/>
                </a:cubicBezTo>
                <a:cubicBezTo>
                  <a:pt x="895336" y="823677"/>
                  <a:pt x="814613" y="684087"/>
                  <a:pt x="795552" y="532703"/>
                </a:cubicBezTo>
                <a:lnTo>
                  <a:pt x="792356" y="476139"/>
                </a:lnTo>
                <a:lnTo>
                  <a:pt x="789967" y="476188"/>
                </a:lnTo>
                <a:cubicBezTo>
                  <a:pt x="790180" y="440572"/>
                  <a:pt x="790394" y="404956"/>
                  <a:pt x="790607" y="369340"/>
                </a:cubicBezTo>
                <a:cubicBezTo>
                  <a:pt x="791008" y="302671"/>
                  <a:pt x="737284" y="248300"/>
                  <a:pt x="670615" y="247901"/>
                </a:cubicBezTo>
                <a:lnTo>
                  <a:pt x="0" y="252293"/>
                </a:lnTo>
                <a:lnTo>
                  <a:pt x="0" y="20365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wrap="square" lIns="68580" tIns="34290" rIns="68580" bIns="3429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347140" y="2408044"/>
            <a:ext cx="1693176" cy="1136608"/>
            <a:chOff x="5796187" y="2936124"/>
            <a:chExt cx="2257568" cy="1683344"/>
          </a:xfrm>
        </p:grpSpPr>
        <p:sp>
          <p:nvSpPr>
            <p:cNvPr id="30" name="圆角矩形 29"/>
            <p:cNvSpPr/>
            <p:nvPr/>
          </p:nvSpPr>
          <p:spPr>
            <a:xfrm rot="18900000">
              <a:off x="5796187" y="3334092"/>
              <a:ext cx="2257568" cy="74607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 flipH="1">
              <a:off x="6144006" y="3994280"/>
              <a:ext cx="561600" cy="625188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18900000">
              <a:off x="6097699" y="4063762"/>
              <a:ext cx="622392" cy="38745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 panose="020B0503020202020204" pitchFamily="34" charset="0"/>
                  <a:cs typeface="Arial" panose="020B0604020202020204" pitchFamily="34" charset="0"/>
                </a:rPr>
                <a:t>70%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rot="18900000">
              <a:off x="6433332" y="3480242"/>
              <a:ext cx="1066959" cy="41024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7348819" y="2936124"/>
              <a:ext cx="298250" cy="378330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36462" y="3593890"/>
            <a:ext cx="1693176" cy="1043501"/>
            <a:chOff x="5515282" y="4692388"/>
            <a:chExt cx="2257568" cy="1545450"/>
          </a:xfrm>
        </p:grpSpPr>
        <p:sp>
          <p:nvSpPr>
            <p:cNvPr id="36" name="圆角矩形 35"/>
            <p:cNvSpPr/>
            <p:nvPr/>
          </p:nvSpPr>
          <p:spPr>
            <a:xfrm rot="18900000">
              <a:off x="5515282" y="5158550"/>
              <a:ext cx="2257568" cy="74607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58188" y="4692388"/>
              <a:ext cx="623789" cy="625187"/>
              <a:chOff x="798773" y="5020276"/>
              <a:chExt cx="623789" cy="625187"/>
            </a:xfrm>
          </p:grpSpPr>
          <p:sp>
            <p:nvSpPr>
              <p:cNvPr id="40" name="椭圆 39"/>
              <p:cNvSpPr/>
              <p:nvPr/>
            </p:nvSpPr>
            <p:spPr>
              <a:xfrm flipH="1">
                <a:off x="798773" y="5020276"/>
                <a:ext cx="561600" cy="625187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 rot="18900000">
                <a:off x="800168" y="5165985"/>
                <a:ext cx="622394" cy="387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gency FB" panose="020B0503020202020204" pitchFamily="34" charset="0"/>
                    <a:cs typeface="Arial" panose="020B0604020202020204" pitchFamily="34" charset="0"/>
                  </a:rPr>
                  <a:t>90%</a:t>
                </a:r>
                <a:endPara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 rot="18900000">
              <a:off x="6073285" y="5398022"/>
              <a:ext cx="1066959" cy="41024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KSO_Shape"/>
            <p:cNvSpPr/>
            <p:nvPr/>
          </p:nvSpPr>
          <p:spPr bwMode="auto">
            <a:xfrm>
              <a:off x="5913305" y="5835542"/>
              <a:ext cx="405678" cy="402296"/>
            </a:xfrm>
            <a:custGeom>
              <a:avLst/>
              <a:gdLst>
                <a:gd name="T0" fmla="*/ 435344 w 2268537"/>
                <a:gd name="T1" fmla="*/ 1538932 h 2247901"/>
                <a:gd name="T2" fmla="*/ 495462 w 2268537"/>
                <a:gd name="T3" fmla="*/ 1635063 h 2247901"/>
                <a:gd name="T4" fmla="*/ 599590 w 2268537"/>
                <a:gd name="T5" fmla="*/ 1589945 h 2247901"/>
                <a:gd name="T6" fmla="*/ 569645 w 2268537"/>
                <a:gd name="T7" fmla="*/ 1480210 h 2247901"/>
                <a:gd name="T8" fmla="*/ 1569477 w 2268537"/>
                <a:gd name="T9" fmla="*/ 1473664 h 2247901"/>
                <a:gd name="T10" fmla="*/ 1631626 w 2268537"/>
                <a:gd name="T11" fmla="*/ 1599219 h 2247901"/>
                <a:gd name="T12" fmla="*/ 1169820 w 2268537"/>
                <a:gd name="T13" fmla="*/ 1679820 h 2247901"/>
                <a:gd name="T14" fmla="*/ 2218183 w 2268537"/>
                <a:gd name="T15" fmla="*/ 1620107 h 2247901"/>
                <a:gd name="T16" fmla="*/ 2265361 w 2268537"/>
                <a:gd name="T17" fmla="*/ 1739305 h 2247901"/>
                <a:gd name="T18" fmla="*/ 1398682 w 2268537"/>
                <a:gd name="T19" fmla="*/ 2039003 h 2247901"/>
                <a:gd name="T20" fmla="*/ 0 w 2268537"/>
                <a:gd name="T21" fmla="*/ 1401763 h 2247901"/>
                <a:gd name="T22" fmla="*/ 1802845 w 2268537"/>
                <a:gd name="T23" fmla="*/ 1254543 h 2247901"/>
                <a:gd name="T24" fmla="*/ 1896694 w 2268537"/>
                <a:gd name="T25" fmla="*/ 1346722 h 2247901"/>
                <a:gd name="T26" fmla="*/ 1801262 w 2268537"/>
                <a:gd name="T27" fmla="*/ 1343544 h 2247901"/>
                <a:gd name="T28" fmla="*/ 1952551 w 2268537"/>
                <a:gd name="T29" fmla="*/ 1373286 h 2247901"/>
                <a:gd name="T30" fmla="*/ 1959109 w 2268537"/>
                <a:gd name="T31" fmla="*/ 1284967 h 2247901"/>
                <a:gd name="T32" fmla="*/ 1883577 w 2268537"/>
                <a:gd name="T33" fmla="*/ 1210951 h 2247901"/>
                <a:gd name="T34" fmla="*/ 1924735 w 2268537"/>
                <a:gd name="T35" fmla="*/ 1183705 h 2247901"/>
                <a:gd name="T36" fmla="*/ 2066527 w 2268537"/>
                <a:gd name="T37" fmla="*/ 1199371 h 2247901"/>
                <a:gd name="T38" fmla="*/ 1998232 w 2268537"/>
                <a:gd name="T39" fmla="*/ 1451844 h 2247901"/>
                <a:gd name="T40" fmla="*/ 1739299 w 2268537"/>
                <a:gd name="T41" fmla="*/ 1420285 h 2247901"/>
                <a:gd name="T42" fmla="*/ 1733193 w 2268537"/>
                <a:gd name="T43" fmla="*/ 1158731 h 2247901"/>
                <a:gd name="T44" fmla="*/ 1233862 w 2268537"/>
                <a:gd name="T45" fmla="*/ 780369 h 2247901"/>
                <a:gd name="T46" fmla="*/ 1208472 w 2268537"/>
                <a:gd name="T47" fmla="*/ 887639 h 2247901"/>
                <a:gd name="T48" fmla="*/ 1337010 w 2268537"/>
                <a:gd name="T49" fmla="*/ 1007835 h 2247901"/>
                <a:gd name="T50" fmla="*/ 1297791 w 2268537"/>
                <a:gd name="T51" fmla="*/ 959984 h 2247901"/>
                <a:gd name="T52" fmla="*/ 1297791 w 2268537"/>
                <a:gd name="T53" fmla="*/ 1067934 h 2247901"/>
                <a:gd name="T54" fmla="*/ 1447865 w 2268537"/>
                <a:gd name="T55" fmla="*/ 1005568 h 2247901"/>
                <a:gd name="T56" fmla="*/ 1326808 w 2268537"/>
                <a:gd name="T57" fmla="*/ 866548 h 2247901"/>
                <a:gd name="T58" fmla="*/ 1320234 w 2268537"/>
                <a:gd name="T59" fmla="*/ 810532 h 2247901"/>
                <a:gd name="T60" fmla="*/ 1427235 w 2268537"/>
                <a:gd name="T61" fmla="*/ 798966 h 2247901"/>
                <a:gd name="T62" fmla="*/ 1388017 w 2268537"/>
                <a:gd name="T63" fmla="*/ 636134 h 2247901"/>
                <a:gd name="T64" fmla="*/ 1555092 w 2268537"/>
                <a:gd name="T65" fmla="*/ 745444 h 2247901"/>
                <a:gd name="T66" fmla="*/ 1611993 w 2268537"/>
                <a:gd name="T67" fmla="*/ 941614 h 2247901"/>
                <a:gd name="T68" fmla="*/ 1527662 w 2268537"/>
                <a:gd name="T69" fmla="*/ 1124630 h 2247901"/>
                <a:gd name="T70" fmla="*/ 1344717 w 2268537"/>
                <a:gd name="T71" fmla="*/ 1208994 h 2247901"/>
                <a:gd name="T72" fmla="*/ 1148398 w 2268537"/>
                <a:gd name="T73" fmla="*/ 1151844 h 2247901"/>
                <a:gd name="T74" fmla="*/ 1039356 w 2268537"/>
                <a:gd name="T75" fmla="*/ 984930 h 2247901"/>
                <a:gd name="T76" fmla="*/ 1067013 w 2268537"/>
                <a:gd name="T77" fmla="*/ 780823 h 2247901"/>
                <a:gd name="T78" fmla="*/ 1215727 w 2268537"/>
                <a:gd name="T79" fmla="*/ 648834 h 2247901"/>
                <a:gd name="T80" fmla="*/ 1814840 w 2268537"/>
                <a:gd name="T81" fmla="*/ 491075 h 2247901"/>
                <a:gd name="T82" fmla="*/ 1888564 w 2268537"/>
                <a:gd name="T83" fmla="*/ 577139 h 2247901"/>
                <a:gd name="T84" fmla="*/ 1872408 w 2268537"/>
                <a:gd name="T85" fmla="*/ 577818 h 2247901"/>
                <a:gd name="T86" fmla="*/ 1907905 w 2268537"/>
                <a:gd name="T87" fmla="*/ 640554 h 2247901"/>
                <a:gd name="T88" fmla="*/ 1942719 w 2268537"/>
                <a:gd name="T89" fmla="*/ 548375 h 2247901"/>
                <a:gd name="T90" fmla="*/ 1892432 w 2268537"/>
                <a:gd name="T91" fmla="*/ 493113 h 2247901"/>
                <a:gd name="T92" fmla="*/ 1895390 w 2268537"/>
                <a:gd name="T93" fmla="*/ 384401 h 2247901"/>
                <a:gd name="T94" fmla="*/ 2056717 w 2268537"/>
                <a:gd name="T95" fmla="*/ 536598 h 2247901"/>
                <a:gd name="T96" fmla="*/ 1929294 w 2268537"/>
                <a:gd name="T97" fmla="*/ 718464 h 2247901"/>
                <a:gd name="T98" fmla="*/ 1729512 w 2268537"/>
                <a:gd name="T99" fmla="*/ 619944 h 2247901"/>
                <a:gd name="T100" fmla="*/ 1798230 w 2268537"/>
                <a:gd name="T101" fmla="*/ 408635 h 2247901"/>
                <a:gd name="T102" fmla="*/ 1438439 w 2268537"/>
                <a:gd name="T103" fmla="*/ 111042 h 2247901"/>
                <a:gd name="T104" fmla="*/ 1512769 w 2268537"/>
                <a:gd name="T105" fmla="*/ 199876 h 2247901"/>
                <a:gd name="T106" fmla="*/ 1448183 w 2268537"/>
                <a:gd name="T107" fmla="*/ 210980 h 2247901"/>
                <a:gd name="T108" fmla="*/ 1572596 w 2268537"/>
                <a:gd name="T109" fmla="*/ 192171 h 2247901"/>
                <a:gd name="T110" fmla="*/ 1493506 w 2268537"/>
                <a:gd name="T111" fmla="*/ 107869 h 2247901"/>
                <a:gd name="T112" fmla="*/ 1558092 w 2268537"/>
                <a:gd name="T113" fmla="*/ 86114 h 2247901"/>
                <a:gd name="T114" fmla="*/ 1618146 w 2268537"/>
                <a:gd name="T115" fmla="*/ 49629 h 2247901"/>
                <a:gd name="T116" fmla="*/ 1622905 w 2268537"/>
                <a:gd name="T117" fmla="*/ 248145 h 2247901"/>
                <a:gd name="T118" fmla="*/ 1427334 w 2268537"/>
                <a:gd name="T119" fmla="*/ 281231 h 2247901"/>
                <a:gd name="T120" fmla="*/ 1366148 w 2268537"/>
                <a:gd name="T121" fmla="*/ 92686 h 2247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8537" h="2247901">
                  <a:moveTo>
                    <a:pt x="516787" y="1465473"/>
                  </a:moveTo>
                  <a:lnTo>
                    <a:pt x="512476" y="1465700"/>
                  </a:lnTo>
                  <a:lnTo>
                    <a:pt x="507939" y="1466607"/>
                  </a:lnTo>
                  <a:lnTo>
                    <a:pt x="503629" y="1467060"/>
                  </a:lnTo>
                  <a:lnTo>
                    <a:pt x="499545" y="1468194"/>
                  </a:lnTo>
                  <a:lnTo>
                    <a:pt x="495462" y="1469327"/>
                  </a:lnTo>
                  <a:lnTo>
                    <a:pt x="491151" y="1470688"/>
                  </a:lnTo>
                  <a:lnTo>
                    <a:pt x="487295" y="1472275"/>
                  </a:lnTo>
                  <a:lnTo>
                    <a:pt x="483438" y="1474089"/>
                  </a:lnTo>
                  <a:lnTo>
                    <a:pt x="479582" y="1475902"/>
                  </a:lnTo>
                  <a:lnTo>
                    <a:pt x="475952" y="1477943"/>
                  </a:lnTo>
                  <a:lnTo>
                    <a:pt x="472776" y="1480210"/>
                  </a:lnTo>
                  <a:lnTo>
                    <a:pt x="469146" y="1482704"/>
                  </a:lnTo>
                  <a:lnTo>
                    <a:pt x="465970" y="1485425"/>
                  </a:lnTo>
                  <a:lnTo>
                    <a:pt x="462794" y="1487919"/>
                  </a:lnTo>
                  <a:lnTo>
                    <a:pt x="459845" y="1490866"/>
                  </a:lnTo>
                  <a:lnTo>
                    <a:pt x="456896" y="1493814"/>
                  </a:lnTo>
                  <a:lnTo>
                    <a:pt x="454173" y="1496988"/>
                  </a:lnTo>
                  <a:lnTo>
                    <a:pt x="451451" y="1500389"/>
                  </a:lnTo>
                  <a:lnTo>
                    <a:pt x="449182" y="1503563"/>
                  </a:lnTo>
                  <a:lnTo>
                    <a:pt x="446914" y="1507190"/>
                  </a:lnTo>
                  <a:lnTo>
                    <a:pt x="444872" y="1510818"/>
                  </a:lnTo>
                  <a:lnTo>
                    <a:pt x="442830" y="1514446"/>
                  </a:lnTo>
                  <a:lnTo>
                    <a:pt x="441242" y="1518300"/>
                  </a:lnTo>
                  <a:lnTo>
                    <a:pt x="439654" y="1522381"/>
                  </a:lnTo>
                  <a:lnTo>
                    <a:pt x="438066" y="1526462"/>
                  </a:lnTo>
                  <a:lnTo>
                    <a:pt x="437159" y="1530543"/>
                  </a:lnTo>
                  <a:lnTo>
                    <a:pt x="436025" y="1534851"/>
                  </a:lnTo>
                  <a:lnTo>
                    <a:pt x="435344" y="1538932"/>
                  </a:lnTo>
                  <a:lnTo>
                    <a:pt x="434663" y="1543466"/>
                  </a:lnTo>
                  <a:lnTo>
                    <a:pt x="434437" y="1547774"/>
                  </a:lnTo>
                  <a:lnTo>
                    <a:pt x="434210" y="1552309"/>
                  </a:lnTo>
                  <a:lnTo>
                    <a:pt x="434437" y="1556843"/>
                  </a:lnTo>
                  <a:lnTo>
                    <a:pt x="434663" y="1561151"/>
                  </a:lnTo>
                  <a:lnTo>
                    <a:pt x="435344" y="1565459"/>
                  </a:lnTo>
                  <a:lnTo>
                    <a:pt x="436025" y="1569767"/>
                  </a:lnTo>
                  <a:lnTo>
                    <a:pt x="437159" y="1574074"/>
                  </a:lnTo>
                  <a:lnTo>
                    <a:pt x="438066" y="1578155"/>
                  </a:lnTo>
                  <a:lnTo>
                    <a:pt x="439654" y="1582010"/>
                  </a:lnTo>
                  <a:lnTo>
                    <a:pt x="441242" y="1586091"/>
                  </a:lnTo>
                  <a:lnTo>
                    <a:pt x="442830" y="1589945"/>
                  </a:lnTo>
                  <a:lnTo>
                    <a:pt x="444872" y="1593573"/>
                  </a:lnTo>
                  <a:lnTo>
                    <a:pt x="446914" y="1597200"/>
                  </a:lnTo>
                  <a:lnTo>
                    <a:pt x="449182" y="1600828"/>
                  </a:lnTo>
                  <a:lnTo>
                    <a:pt x="451451" y="1604229"/>
                  </a:lnTo>
                  <a:lnTo>
                    <a:pt x="454173" y="1607630"/>
                  </a:lnTo>
                  <a:lnTo>
                    <a:pt x="456896" y="1610577"/>
                  </a:lnTo>
                  <a:lnTo>
                    <a:pt x="459845" y="1613751"/>
                  </a:lnTo>
                  <a:lnTo>
                    <a:pt x="462794" y="1616472"/>
                  </a:lnTo>
                  <a:lnTo>
                    <a:pt x="465970" y="1619193"/>
                  </a:lnTo>
                  <a:lnTo>
                    <a:pt x="469146" y="1621687"/>
                  </a:lnTo>
                  <a:lnTo>
                    <a:pt x="472776" y="1624407"/>
                  </a:lnTo>
                  <a:lnTo>
                    <a:pt x="475952" y="1626675"/>
                  </a:lnTo>
                  <a:lnTo>
                    <a:pt x="479582" y="1628715"/>
                  </a:lnTo>
                  <a:lnTo>
                    <a:pt x="483438" y="1630529"/>
                  </a:lnTo>
                  <a:lnTo>
                    <a:pt x="487295" y="1632343"/>
                  </a:lnTo>
                  <a:lnTo>
                    <a:pt x="491151" y="1633930"/>
                  </a:lnTo>
                  <a:lnTo>
                    <a:pt x="495462" y="1635063"/>
                  </a:lnTo>
                  <a:lnTo>
                    <a:pt x="499545" y="1636424"/>
                  </a:lnTo>
                  <a:lnTo>
                    <a:pt x="503629" y="1637557"/>
                  </a:lnTo>
                  <a:lnTo>
                    <a:pt x="507939" y="1638011"/>
                  </a:lnTo>
                  <a:lnTo>
                    <a:pt x="512476" y="1638691"/>
                  </a:lnTo>
                  <a:lnTo>
                    <a:pt x="516787" y="1638918"/>
                  </a:lnTo>
                  <a:lnTo>
                    <a:pt x="521097" y="1638918"/>
                  </a:lnTo>
                  <a:lnTo>
                    <a:pt x="525634" y="1638918"/>
                  </a:lnTo>
                  <a:lnTo>
                    <a:pt x="529944" y="1638691"/>
                  </a:lnTo>
                  <a:lnTo>
                    <a:pt x="534255" y="1638011"/>
                  </a:lnTo>
                  <a:lnTo>
                    <a:pt x="538792" y="1637557"/>
                  </a:lnTo>
                  <a:lnTo>
                    <a:pt x="542875" y="1636424"/>
                  </a:lnTo>
                  <a:lnTo>
                    <a:pt x="546959" y="1635063"/>
                  </a:lnTo>
                  <a:lnTo>
                    <a:pt x="551042" y="1633930"/>
                  </a:lnTo>
                  <a:lnTo>
                    <a:pt x="554899" y="1632343"/>
                  </a:lnTo>
                  <a:lnTo>
                    <a:pt x="558756" y="1630529"/>
                  </a:lnTo>
                  <a:lnTo>
                    <a:pt x="562839" y="1628715"/>
                  </a:lnTo>
                  <a:lnTo>
                    <a:pt x="566242" y="1626675"/>
                  </a:lnTo>
                  <a:lnTo>
                    <a:pt x="569645" y="1624407"/>
                  </a:lnTo>
                  <a:lnTo>
                    <a:pt x="573275" y="1621687"/>
                  </a:lnTo>
                  <a:lnTo>
                    <a:pt x="576451" y="1619193"/>
                  </a:lnTo>
                  <a:lnTo>
                    <a:pt x="579854" y="1616472"/>
                  </a:lnTo>
                  <a:lnTo>
                    <a:pt x="582576" y="1613751"/>
                  </a:lnTo>
                  <a:lnTo>
                    <a:pt x="585525" y="1610577"/>
                  </a:lnTo>
                  <a:lnTo>
                    <a:pt x="588247" y="1607630"/>
                  </a:lnTo>
                  <a:lnTo>
                    <a:pt x="590743" y="1604229"/>
                  </a:lnTo>
                  <a:lnTo>
                    <a:pt x="593238" y="1600828"/>
                  </a:lnTo>
                  <a:lnTo>
                    <a:pt x="595507" y="1597200"/>
                  </a:lnTo>
                  <a:lnTo>
                    <a:pt x="597549" y="1593573"/>
                  </a:lnTo>
                  <a:lnTo>
                    <a:pt x="599590" y="1589945"/>
                  </a:lnTo>
                  <a:lnTo>
                    <a:pt x="601178" y="1586091"/>
                  </a:lnTo>
                  <a:lnTo>
                    <a:pt x="602766" y="1582010"/>
                  </a:lnTo>
                  <a:lnTo>
                    <a:pt x="604354" y="1578155"/>
                  </a:lnTo>
                  <a:lnTo>
                    <a:pt x="605262" y="1574074"/>
                  </a:lnTo>
                  <a:lnTo>
                    <a:pt x="606396" y="1569767"/>
                  </a:lnTo>
                  <a:lnTo>
                    <a:pt x="607077" y="1565459"/>
                  </a:lnTo>
                  <a:lnTo>
                    <a:pt x="607531" y="1561151"/>
                  </a:lnTo>
                  <a:lnTo>
                    <a:pt x="607984" y="1556843"/>
                  </a:lnTo>
                  <a:lnTo>
                    <a:pt x="608211" y="1552309"/>
                  </a:lnTo>
                  <a:lnTo>
                    <a:pt x="607984" y="1547774"/>
                  </a:lnTo>
                  <a:lnTo>
                    <a:pt x="607531" y="1543466"/>
                  </a:lnTo>
                  <a:lnTo>
                    <a:pt x="607077" y="1538932"/>
                  </a:lnTo>
                  <a:lnTo>
                    <a:pt x="606396" y="1534851"/>
                  </a:lnTo>
                  <a:lnTo>
                    <a:pt x="605262" y="1530543"/>
                  </a:lnTo>
                  <a:lnTo>
                    <a:pt x="604354" y="1526462"/>
                  </a:lnTo>
                  <a:lnTo>
                    <a:pt x="602766" y="1522381"/>
                  </a:lnTo>
                  <a:lnTo>
                    <a:pt x="601178" y="1518300"/>
                  </a:lnTo>
                  <a:lnTo>
                    <a:pt x="599590" y="1514446"/>
                  </a:lnTo>
                  <a:lnTo>
                    <a:pt x="597549" y="1510818"/>
                  </a:lnTo>
                  <a:lnTo>
                    <a:pt x="595507" y="1507190"/>
                  </a:lnTo>
                  <a:lnTo>
                    <a:pt x="593238" y="1503563"/>
                  </a:lnTo>
                  <a:lnTo>
                    <a:pt x="590743" y="1500389"/>
                  </a:lnTo>
                  <a:lnTo>
                    <a:pt x="588247" y="1496988"/>
                  </a:lnTo>
                  <a:lnTo>
                    <a:pt x="585525" y="1493814"/>
                  </a:lnTo>
                  <a:lnTo>
                    <a:pt x="582576" y="1490866"/>
                  </a:lnTo>
                  <a:lnTo>
                    <a:pt x="579854" y="1487919"/>
                  </a:lnTo>
                  <a:lnTo>
                    <a:pt x="576451" y="1485425"/>
                  </a:lnTo>
                  <a:lnTo>
                    <a:pt x="573275" y="1482704"/>
                  </a:lnTo>
                  <a:lnTo>
                    <a:pt x="569645" y="1480210"/>
                  </a:lnTo>
                  <a:lnTo>
                    <a:pt x="566242" y="1477943"/>
                  </a:lnTo>
                  <a:lnTo>
                    <a:pt x="562839" y="1475902"/>
                  </a:lnTo>
                  <a:lnTo>
                    <a:pt x="558756" y="1474089"/>
                  </a:lnTo>
                  <a:lnTo>
                    <a:pt x="554899" y="1472275"/>
                  </a:lnTo>
                  <a:lnTo>
                    <a:pt x="551042" y="1470688"/>
                  </a:lnTo>
                  <a:lnTo>
                    <a:pt x="546959" y="1469327"/>
                  </a:lnTo>
                  <a:lnTo>
                    <a:pt x="542875" y="1468194"/>
                  </a:lnTo>
                  <a:lnTo>
                    <a:pt x="538792" y="1467060"/>
                  </a:lnTo>
                  <a:lnTo>
                    <a:pt x="534255" y="1466607"/>
                  </a:lnTo>
                  <a:lnTo>
                    <a:pt x="529944" y="1465700"/>
                  </a:lnTo>
                  <a:lnTo>
                    <a:pt x="525634" y="1465473"/>
                  </a:lnTo>
                  <a:lnTo>
                    <a:pt x="521097" y="1465473"/>
                  </a:lnTo>
                  <a:lnTo>
                    <a:pt x="516787" y="1465473"/>
                  </a:lnTo>
                  <a:close/>
                  <a:moveTo>
                    <a:pt x="779462" y="1465263"/>
                  </a:moveTo>
                  <a:lnTo>
                    <a:pt x="795909" y="1465263"/>
                  </a:lnTo>
                  <a:lnTo>
                    <a:pt x="795118" y="1465354"/>
                  </a:lnTo>
                  <a:lnTo>
                    <a:pt x="796247" y="1465263"/>
                  </a:lnTo>
                  <a:lnTo>
                    <a:pt x="802144" y="1465263"/>
                  </a:lnTo>
                  <a:lnTo>
                    <a:pt x="997663" y="1465263"/>
                  </a:lnTo>
                  <a:lnTo>
                    <a:pt x="1331996" y="1465263"/>
                  </a:lnTo>
                  <a:lnTo>
                    <a:pt x="1527515" y="1465263"/>
                  </a:lnTo>
                  <a:lnTo>
                    <a:pt x="1532959" y="1465263"/>
                  </a:lnTo>
                  <a:lnTo>
                    <a:pt x="1538630" y="1465717"/>
                  </a:lnTo>
                  <a:lnTo>
                    <a:pt x="1543846" y="1466398"/>
                  </a:lnTo>
                  <a:lnTo>
                    <a:pt x="1549290" y="1467307"/>
                  </a:lnTo>
                  <a:lnTo>
                    <a:pt x="1554507" y="1468669"/>
                  </a:lnTo>
                  <a:lnTo>
                    <a:pt x="1559497" y="1470031"/>
                  </a:lnTo>
                  <a:lnTo>
                    <a:pt x="1564487" y="1471848"/>
                  </a:lnTo>
                  <a:lnTo>
                    <a:pt x="1569477" y="1473664"/>
                  </a:lnTo>
                  <a:lnTo>
                    <a:pt x="1574014" y="1475934"/>
                  </a:lnTo>
                  <a:lnTo>
                    <a:pt x="1578550" y="1478205"/>
                  </a:lnTo>
                  <a:lnTo>
                    <a:pt x="1583313" y="1480702"/>
                  </a:lnTo>
                  <a:lnTo>
                    <a:pt x="1587396" y="1483654"/>
                  </a:lnTo>
                  <a:lnTo>
                    <a:pt x="1591706" y="1486378"/>
                  </a:lnTo>
                  <a:lnTo>
                    <a:pt x="1595788" y="1489784"/>
                  </a:lnTo>
                  <a:lnTo>
                    <a:pt x="1599644" y="1493190"/>
                  </a:lnTo>
                  <a:lnTo>
                    <a:pt x="1603500" y="1496595"/>
                  </a:lnTo>
                  <a:lnTo>
                    <a:pt x="1607129" y="1500455"/>
                  </a:lnTo>
                  <a:lnTo>
                    <a:pt x="1610305" y="1504315"/>
                  </a:lnTo>
                  <a:lnTo>
                    <a:pt x="1613480" y="1508402"/>
                  </a:lnTo>
                  <a:lnTo>
                    <a:pt x="1616656" y="1512488"/>
                  </a:lnTo>
                  <a:lnTo>
                    <a:pt x="1619151" y="1517029"/>
                  </a:lnTo>
                  <a:lnTo>
                    <a:pt x="1621646" y="1521343"/>
                  </a:lnTo>
                  <a:lnTo>
                    <a:pt x="1624368" y="1525884"/>
                  </a:lnTo>
                  <a:lnTo>
                    <a:pt x="1626409" y="1530652"/>
                  </a:lnTo>
                  <a:lnTo>
                    <a:pt x="1628224" y="1535420"/>
                  </a:lnTo>
                  <a:lnTo>
                    <a:pt x="1630038" y="1540642"/>
                  </a:lnTo>
                  <a:lnTo>
                    <a:pt x="1631626" y="1545637"/>
                  </a:lnTo>
                  <a:lnTo>
                    <a:pt x="1632533" y="1550859"/>
                  </a:lnTo>
                  <a:lnTo>
                    <a:pt x="1633667" y="1556081"/>
                  </a:lnTo>
                  <a:lnTo>
                    <a:pt x="1634121" y="1561530"/>
                  </a:lnTo>
                  <a:lnTo>
                    <a:pt x="1634575" y="1566979"/>
                  </a:lnTo>
                  <a:lnTo>
                    <a:pt x="1634801" y="1572428"/>
                  </a:lnTo>
                  <a:lnTo>
                    <a:pt x="1634575" y="1578104"/>
                  </a:lnTo>
                  <a:lnTo>
                    <a:pt x="1634121" y="1583553"/>
                  </a:lnTo>
                  <a:lnTo>
                    <a:pt x="1633667" y="1588775"/>
                  </a:lnTo>
                  <a:lnTo>
                    <a:pt x="1632533" y="1594224"/>
                  </a:lnTo>
                  <a:lnTo>
                    <a:pt x="1631626" y="1599219"/>
                  </a:lnTo>
                  <a:lnTo>
                    <a:pt x="1630038" y="1604441"/>
                  </a:lnTo>
                  <a:lnTo>
                    <a:pt x="1628224" y="1609436"/>
                  </a:lnTo>
                  <a:lnTo>
                    <a:pt x="1626409" y="1614204"/>
                  </a:lnTo>
                  <a:lnTo>
                    <a:pt x="1624368" y="1618972"/>
                  </a:lnTo>
                  <a:lnTo>
                    <a:pt x="1621646" y="1623513"/>
                  </a:lnTo>
                  <a:lnTo>
                    <a:pt x="1619151" y="1628054"/>
                  </a:lnTo>
                  <a:lnTo>
                    <a:pt x="1616656" y="1632368"/>
                  </a:lnTo>
                  <a:lnTo>
                    <a:pt x="1613480" y="1636681"/>
                  </a:lnTo>
                  <a:lnTo>
                    <a:pt x="1610305" y="1640541"/>
                  </a:lnTo>
                  <a:lnTo>
                    <a:pt x="1607129" y="1644401"/>
                  </a:lnTo>
                  <a:lnTo>
                    <a:pt x="1603500" y="1648261"/>
                  </a:lnTo>
                  <a:lnTo>
                    <a:pt x="1599644" y="1651893"/>
                  </a:lnTo>
                  <a:lnTo>
                    <a:pt x="1595788" y="1655299"/>
                  </a:lnTo>
                  <a:lnTo>
                    <a:pt x="1591706" y="1658478"/>
                  </a:lnTo>
                  <a:lnTo>
                    <a:pt x="1587396" y="1661429"/>
                  </a:lnTo>
                  <a:lnTo>
                    <a:pt x="1583313" y="1664154"/>
                  </a:lnTo>
                  <a:lnTo>
                    <a:pt x="1578550" y="1666651"/>
                  </a:lnTo>
                  <a:lnTo>
                    <a:pt x="1574014" y="1669149"/>
                  </a:lnTo>
                  <a:lnTo>
                    <a:pt x="1569477" y="1671419"/>
                  </a:lnTo>
                  <a:lnTo>
                    <a:pt x="1564487" y="1673236"/>
                  </a:lnTo>
                  <a:lnTo>
                    <a:pt x="1559497" y="1674825"/>
                  </a:lnTo>
                  <a:lnTo>
                    <a:pt x="1554507" y="1676187"/>
                  </a:lnTo>
                  <a:lnTo>
                    <a:pt x="1549290" y="1677549"/>
                  </a:lnTo>
                  <a:lnTo>
                    <a:pt x="1543846" y="1678458"/>
                  </a:lnTo>
                  <a:lnTo>
                    <a:pt x="1538630" y="1679139"/>
                  </a:lnTo>
                  <a:lnTo>
                    <a:pt x="1532959" y="1679593"/>
                  </a:lnTo>
                  <a:lnTo>
                    <a:pt x="1527515" y="1679820"/>
                  </a:lnTo>
                  <a:lnTo>
                    <a:pt x="1331996" y="1679820"/>
                  </a:lnTo>
                  <a:lnTo>
                    <a:pt x="1169820" y="1679820"/>
                  </a:lnTo>
                  <a:lnTo>
                    <a:pt x="1169820" y="1730451"/>
                  </a:lnTo>
                  <a:lnTo>
                    <a:pt x="1527515" y="1730451"/>
                  </a:lnTo>
                  <a:lnTo>
                    <a:pt x="1537496" y="1730224"/>
                  </a:lnTo>
                  <a:lnTo>
                    <a:pt x="1547022" y="1729088"/>
                  </a:lnTo>
                  <a:lnTo>
                    <a:pt x="1556322" y="1727953"/>
                  </a:lnTo>
                  <a:lnTo>
                    <a:pt x="1565394" y="1725683"/>
                  </a:lnTo>
                  <a:lnTo>
                    <a:pt x="1574467" y="1723185"/>
                  </a:lnTo>
                  <a:lnTo>
                    <a:pt x="1583313" y="1720461"/>
                  </a:lnTo>
                  <a:lnTo>
                    <a:pt x="1591706" y="1716828"/>
                  </a:lnTo>
                  <a:lnTo>
                    <a:pt x="1600098" y="1712514"/>
                  </a:lnTo>
                  <a:lnTo>
                    <a:pt x="1608037" y="1708200"/>
                  </a:lnTo>
                  <a:lnTo>
                    <a:pt x="1615749" y="1703432"/>
                  </a:lnTo>
                  <a:lnTo>
                    <a:pt x="1623007" y="1697983"/>
                  </a:lnTo>
                  <a:lnTo>
                    <a:pt x="1630265" y="1692307"/>
                  </a:lnTo>
                  <a:lnTo>
                    <a:pt x="1637070" y="1685950"/>
                  </a:lnTo>
                  <a:lnTo>
                    <a:pt x="1643194" y="1679593"/>
                  </a:lnTo>
                  <a:lnTo>
                    <a:pt x="1649318" y="1672781"/>
                  </a:lnTo>
                  <a:lnTo>
                    <a:pt x="1654762" y="1665743"/>
                  </a:lnTo>
                  <a:lnTo>
                    <a:pt x="2174633" y="1612615"/>
                  </a:lnTo>
                  <a:lnTo>
                    <a:pt x="2179170" y="1612388"/>
                  </a:lnTo>
                  <a:lnTo>
                    <a:pt x="2183479" y="1612388"/>
                  </a:lnTo>
                  <a:lnTo>
                    <a:pt x="2188243" y="1612388"/>
                  </a:lnTo>
                  <a:lnTo>
                    <a:pt x="2192552" y="1613069"/>
                  </a:lnTo>
                  <a:lnTo>
                    <a:pt x="2197089" y="1613523"/>
                  </a:lnTo>
                  <a:lnTo>
                    <a:pt x="2201398" y="1614431"/>
                  </a:lnTo>
                  <a:lnTo>
                    <a:pt x="2205481" y="1615566"/>
                  </a:lnTo>
                  <a:lnTo>
                    <a:pt x="2209791" y="1616929"/>
                  </a:lnTo>
                  <a:lnTo>
                    <a:pt x="2214100" y="1618291"/>
                  </a:lnTo>
                  <a:lnTo>
                    <a:pt x="2218183" y="1620107"/>
                  </a:lnTo>
                  <a:lnTo>
                    <a:pt x="2222039" y="1622378"/>
                  </a:lnTo>
                  <a:lnTo>
                    <a:pt x="2225895" y="1624648"/>
                  </a:lnTo>
                  <a:lnTo>
                    <a:pt x="2229751" y="1626919"/>
                  </a:lnTo>
                  <a:lnTo>
                    <a:pt x="2233380" y="1629643"/>
                  </a:lnTo>
                  <a:lnTo>
                    <a:pt x="2237009" y="1632595"/>
                  </a:lnTo>
                  <a:lnTo>
                    <a:pt x="2240411" y="1635773"/>
                  </a:lnTo>
                  <a:lnTo>
                    <a:pt x="2243587" y="1638725"/>
                  </a:lnTo>
                  <a:lnTo>
                    <a:pt x="2246762" y="1642358"/>
                  </a:lnTo>
                  <a:lnTo>
                    <a:pt x="2249711" y="1645990"/>
                  </a:lnTo>
                  <a:lnTo>
                    <a:pt x="2252206" y="1649623"/>
                  </a:lnTo>
                  <a:lnTo>
                    <a:pt x="2254701" y="1653483"/>
                  </a:lnTo>
                  <a:lnTo>
                    <a:pt x="2257196" y="1657342"/>
                  </a:lnTo>
                  <a:lnTo>
                    <a:pt x="2259237" y="1661429"/>
                  </a:lnTo>
                  <a:lnTo>
                    <a:pt x="2261052" y="1665970"/>
                  </a:lnTo>
                  <a:lnTo>
                    <a:pt x="2262867" y="1670057"/>
                  </a:lnTo>
                  <a:lnTo>
                    <a:pt x="2264227" y="1674371"/>
                  </a:lnTo>
                  <a:lnTo>
                    <a:pt x="2265588" y="1679139"/>
                  </a:lnTo>
                  <a:lnTo>
                    <a:pt x="2266723" y="1683453"/>
                  </a:lnTo>
                  <a:lnTo>
                    <a:pt x="2267403" y="1687993"/>
                  </a:lnTo>
                  <a:lnTo>
                    <a:pt x="2267857" y="1692761"/>
                  </a:lnTo>
                  <a:lnTo>
                    <a:pt x="2268083" y="1697302"/>
                  </a:lnTo>
                  <a:lnTo>
                    <a:pt x="2268537" y="1702297"/>
                  </a:lnTo>
                  <a:lnTo>
                    <a:pt x="2268537" y="1712287"/>
                  </a:lnTo>
                  <a:lnTo>
                    <a:pt x="2268083" y="1717055"/>
                  </a:lnTo>
                  <a:lnTo>
                    <a:pt x="2267857" y="1721369"/>
                  </a:lnTo>
                  <a:lnTo>
                    <a:pt x="2267630" y="1726137"/>
                  </a:lnTo>
                  <a:lnTo>
                    <a:pt x="2266949" y="1730451"/>
                  </a:lnTo>
                  <a:lnTo>
                    <a:pt x="2266042" y="1734764"/>
                  </a:lnTo>
                  <a:lnTo>
                    <a:pt x="2265361" y="1739305"/>
                  </a:lnTo>
                  <a:lnTo>
                    <a:pt x="2264001" y="1743392"/>
                  </a:lnTo>
                  <a:lnTo>
                    <a:pt x="2262867" y="1747479"/>
                  </a:lnTo>
                  <a:lnTo>
                    <a:pt x="2261506" y="1751566"/>
                  </a:lnTo>
                  <a:lnTo>
                    <a:pt x="2259918" y="1755653"/>
                  </a:lnTo>
                  <a:lnTo>
                    <a:pt x="2258103" y="1759512"/>
                  </a:lnTo>
                  <a:lnTo>
                    <a:pt x="2256062" y="1763599"/>
                  </a:lnTo>
                  <a:lnTo>
                    <a:pt x="2254247" y="1767459"/>
                  </a:lnTo>
                  <a:lnTo>
                    <a:pt x="2251979" y="1770864"/>
                  </a:lnTo>
                  <a:lnTo>
                    <a:pt x="2249711" y="1774497"/>
                  </a:lnTo>
                  <a:lnTo>
                    <a:pt x="2247216" y="1778130"/>
                  </a:lnTo>
                  <a:lnTo>
                    <a:pt x="2244721" y="1781536"/>
                  </a:lnTo>
                  <a:lnTo>
                    <a:pt x="2241772" y="1784714"/>
                  </a:lnTo>
                  <a:lnTo>
                    <a:pt x="2239050" y="1788120"/>
                  </a:lnTo>
                  <a:lnTo>
                    <a:pt x="2236102" y="1791071"/>
                  </a:lnTo>
                  <a:lnTo>
                    <a:pt x="2233153" y="1794023"/>
                  </a:lnTo>
                  <a:lnTo>
                    <a:pt x="2229977" y="1796747"/>
                  </a:lnTo>
                  <a:lnTo>
                    <a:pt x="2226575" y="1799472"/>
                  </a:lnTo>
                  <a:lnTo>
                    <a:pt x="2223400" y="1801969"/>
                  </a:lnTo>
                  <a:lnTo>
                    <a:pt x="2219771" y="1804240"/>
                  </a:lnTo>
                  <a:lnTo>
                    <a:pt x="2216141" y="1806510"/>
                  </a:lnTo>
                  <a:lnTo>
                    <a:pt x="2212512" y="1808554"/>
                  </a:lnTo>
                  <a:lnTo>
                    <a:pt x="2208657" y="1810370"/>
                  </a:lnTo>
                  <a:lnTo>
                    <a:pt x="2204801" y="1812186"/>
                  </a:lnTo>
                  <a:lnTo>
                    <a:pt x="2200718" y="1813776"/>
                  </a:lnTo>
                  <a:lnTo>
                    <a:pt x="2196635" y="1815365"/>
                  </a:lnTo>
                  <a:lnTo>
                    <a:pt x="2192325" y="1816727"/>
                  </a:lnTo>
                  <a:lnTo>
                    <a:pt x="1439282" y="2028332"/>
                  </a:lnTo>
                  <a:lnTo>
                    <a:pt x="1418869" y="2033781"/>
                  </a:lnTo>
                  <a:lnTo>
                    <a:pt x="1398682" y="2039003"/>
                  </a:lnTo>
                  <a:lnTo>
                    <a:pt x="1378268" y="2043317"/>
                  </a:lnTo>
                  <a:lnTo>
                    <a:pt x="1357854" y="2047404"/>
                  </a:lnTo>
                  <a:lnTo>
                    <a:pt x="1337213" y="2051037"/>
                  </a:lnTo>
                  <a:lnTo>
                    <a:pt x="1316573" y="2054442"/>
                  </a:lnTo>
                  <a:lnTo>
                    <a:pt x="1295932" y="2056940"/>
                  </a:lnTo>
                  <a:lnTo>
                    <a:pt x="1275291" y="2059437"/>
                  </a:lnTo>
                  <a:lnTo>
                    <a:pt x="1254424" y="2061254"/>
                  </a:lnTo>
                  <a:lnTo>
                    <a:pt x="1233556" y="2062389"/>
                  </a:lnTo>
                  <a:lnTo>
                    <a:pt x="1212916" y="2063297"/>
                  </a:lnTo>
                  <a:lnTo>
                    <a:pt x="1192048" y="2063751"/>
                  </a:lnTo>
                  <a:lnTo>
                    <a:pt x="1171181" y="2063751"/>
                  </a:lnTo>
                  <a:lnTo>
                    <a:pt x="1150087" y="2063297"/>
                  </a:lnTo>
                  <a:lnTo>
                    <a:pt x="1129219" y="2062162"/>
                  </a:lnTo>
                  <a:lnTo>
                    <a:pt x="1108352" y="2060573"/>
                  </a:lnTo>
                  <a:lnTo>
                    <a:pt x="796701" y="2035598"/>
                  </a:lnTo>
                  <a:lnTo>
                    <a:pt x="792391" y="2035144"/>
                  </a:lnTo>
                  <a:lnTo>
                    <a:pt x="788081" y="2034463"/>
                  </a:lnTo>
                  <a:lnTo>
                    <a:pt x="783545" y="2033554"/>
                  </a:lnTo>
                  <a:lnTo>
                    <a:pt x="779462" y="2032419"/>
                  </a:lnTo>
                  <a:lnTo>
                    <a:pt x="779462" y="1468438"/>
                  </a:lnTo>
                  <a:lnTo>
                    <a:pt x="779462" y="1467534"/>
                  </a:lnTo>
                  <a:lnTo>
                    <a:pt x="779462" y="1465263"/>
                  </a:lnTo>
                  <a:close/>
                  <a:moveTo>
                    <a:pt x="0" y="1401763"/>
                  </a:moveTo>
                  <a:lnTo>
                    <a:pt x="695325" y="1401763"/>
                  </a:lnTo>
                  <a:lnTo>
                    <a:pt x="695325" y="1572487"/>
                  </a:lnTo>
                  <a:lnTo>
                    <a:pt x="695325" y="1927085"/>
                  </a:lnTo>
                  <a:lnTo>
                    <a:pt x="695325" y="2247901"/>
                  </a:lnTo>
                  <a:lnTo>
                    <a:pt x="0" y="2247901"/>
                  </a:lnTo>
                  <a:lnTo>
                    <a:pt x="0" y="1401763"/>
                  </a:lnTo>
                  <a:close/>
                  <a:moveTo>
                    <a:pt x="1870009" y="1163726"/>
                  </a:moveTo>
                  <a:lnTo>
                    <a:pt x="1870009" y="1180300"/>
                  </a:lnTo>
                  <a:lnTo>
                    <a:pt x="1861189" y="1180981"/>
                  </a:lnTo>
                  <a:lnTo>
                    <a:pt x="1853274" y="1182343"/>
                  </a:lnTo>
                  <a:lnTo>
                    <a:pt x="1845586" y="1183705"/>
                  </a:lnTo>
                  <a:lnTo>
                    <a:pt x="1838575" y="1185522"/>
                  </a:lnTo>
                  <a:lnTo>
                    <a:pt x="1832243" y="1188019"/>
                  </a:lnTo>
                  <a:lnTo>
                    <a:pt x="1826138" y="1190290"/>
                  </a:lnTo>
                  <a:lnTo>
                    <a:pt x="1820936" y="1193014"/>
                  </a:lnTo>
                  <a:lnTo>
                    <a:pt x="1816187" y="1196193"/>
                  </a:lnTo>
                  <a:lnTo>
                    <a:pt x="1811891" y="1199825"/>
                  </a:lnTo>
                  <a:lnTo>
                    <a:pt x="1810081" y="1201642"/>
                  </a:lnTo>
                  <a:lnTo>
                    <a:pt x="1808272" y="1203458"/>
                  </a:lnTo>
                  <a:lnTo>
                    <a:pt x="1806689" y="1205501"/>
                  </a:lnTo>
                  <a:lnTo>
                    <a:pt x="1805106" y="1207545"/>
                  </a:lnTo>
                  <a:lnTo>
                    <a:pt x="1803749" y="1209588"/>
                  </a:lnTo>
                  <a:lnTo>
                    <a:pt x="1802619" y="1211859"/>
                  </a:lnTo>
                  <a:lnTo>
                    <a:pt x="1801488" y="1214356"/>
                  </a:lnTo>
                  <a:lnTo>
                    <a:pt x="1800583" y="1216627"/>
                  </a:lnTo>
                  <a:lnTo>
                    <a:pt x="1799679" y="1219124"/>
                  </a:lnTo>
                  <a:lnTo>
                    <a:pt x="1799227" y="1221395"/>
                  </a:lnTo>
                  <a:lnTo>
                    <a:pt x="1798548" y="1226844"/>
                  </a:lnTo>
                  <a:lnTo>
                    <a:pt x="1798096" y="1232520"/>
                  </a:lnTo>
                  <a:lnTo>
                    <a:pt x="1798096" y="1236379"/>
                  </a:lnTo>
                  <a:lnTo>
                    <a:pt x="1798774" y="1240239"/>
                  </a:lnTo>
                  <a:lnTo>
                    <a:pt x="1799227" y="1243872"/>
                  </a:lnTo>
                  <a:lnTo>
                    <a:pt x="1800357" y="1247504"/>
                  </a:lnTo>
                  <a:lnTo>
                    <a:pt x="1801488" y="1251137"/>
                  </a:lnTo>
                  <a:lnTo>
                    <a:pt x="1802845" y="1254543"/>
                  </a:lnTo>
                  <a:lnTo>
                    <a:pt x="1804654" y="1257948"/>
                  </a:lnTo>
                  <a:lnTo>
                    <a:pt x="1806689" y="1261354"/>
                  </a:lnTo>
                  <a:lnTo>
                    <a:pt x="1808725" y="1264079"/>
                  </a:lnTo>
                  <a:lnTo>
                    <a:pt x="1810986" y="1267257"/>
                  </a:lnTo>
                  <a:lnTo>
                    <a:pt x="1813474" y="1269755"/>
                  </a:lnTo>
                  <a:lnTo>
                    <a:pt x="1815961" y="1272252"/>
                  </a:lnTo>
                  <a:lnTo>
                    <a:pt x="1818449" y="1274750"/>
                  </a:lnTo>
                  <a:lnTo>
                    <a:pt x="1821162" y="1277020"/>
                  </a:lnTo>
                  <a:lnTo>
                    <a:pt x="1823876" y="1278836"/>
                  </a:lnTo>
                  <a:lnTo>
                    <a:pt x="1826816" y="1280653"/>
                  </a:lnTo>
                  <a:lnTo>
                    <a:pt x="1834053" y="1284740"/>
                  </a:lnTo>
                  <a:lnTo>
                    <a:pt x="1843777" y="1289734"/>
                  </a:lnTo>
                  <a:lnTo>
                    <a:pt x="1855988" y="1295638"/>
                  </a:lnTo>
                  <a:lnTo>
                    <a:pt x="1870914" y="1302676"/>
                  </a:lnTo>
                  <a:lnTo>
                    <a:pt x="1875436" y="1304719"/>
                  </a:lnTo>
                  <a:lnTo>
                    <a:pt x="1879507" y="1306763"/>
                  </a:lnTo>
                  <a:lnTo>
                    <a:pt x="1883125" y="1309033"/>
                  </a:lnTo>
                  <a:lnTo>
                    <a:pt x="1886065" y="1311077"/>
                  </a:lnTo>
                  <a:lnTo>
                    <a:pt x="1889005" y="1312893"/>
                  </a:lnTo>
                  <a:lnTo>
                    <a:pt x="1891040" y="1314936"/>
                  </a:lnTo>
                  <a:lnTo>
                    <a:pt x="1892623" y="1316980"/>
                  </a:lnTo>
                  <a:lnTo>
                    <a:pt x="1893528" y="1318796"/>
                  </a:lnTo>
                  <a:lnTo>
                    <a:pt x="1894432" y="1320839"/>
                  </a:lnTo>
                  <a:lnTo>
                    <a:pt x="1895111" y="1323110"/>
                  </a:lnTo>
                  <a:lnTo>
                    <a:pt x="1895563" y="1325834"/>
                  </a:lnTo>
                  <a:lnTo>
                    <a:pt x="1896241" y="1328559"/>
                  </a:lnTo>
                  <a:lnTo>
                    <a:pt x="1896694" y="1335597"/>
                  </a:lnTo>
                  <a:lnTo>
                    <a:pt x="1896920" y="1343544"/>
                  </a:lnTo>
                  <a:lnTo>
                    <a:pt x="1896694" y="1346722"/>
                  </a:lnTo>
                  <a:lnTo>
                    <a:pt x="1896241" y="1349447"/>
                  </a:lnTo>
                  <a:lnTo>
                    <a:pt x="1894885" y="1352171"/>
                  </a:lnTo>
                  <a:lnTo>
                    <a:pt x="1893302" y="1353988"/>
                  </a:lnTo>
                  <a:lnTo>
                    <a:pt x="1892623" y="1354669"/>
                  </a:lnTo>
                  <a:lnTo>
                    <a:pt x="1891492" y="1355577"/>
                  </a:lnTo>
                  <a:lnTo>
                    <a:pt x="1889005" y="1356485"/>
                  </a:lnTo>
                  <a:lnTo>
                    <a:pt x="1886065" y="1357393"/>
                  </a:lnTo>
                  <a:lnTo>
                    <a:pt x="1882899" y="1357620"/>
                  </a:lnTo>
                  <a:lnTo>
                    <a:pt x="1880864" y="1357620"/>
                  </a:lnTo>
                  <a:lnTo>
                    <a:pt x="1879055" y="1357393"/>
                  </a:lnTo>
                  <a:lnTo>
                    <a:pt x="1877472" y="1356712"/>
                  </a:lnTo>
                  <a:lnTo>
                    <a:pt x="1875889" y="1356258"/>
                  </a:lnTo>
                  <a:lnTo>
                    <a:pt x="1874532" y="1355577"/>
                  </a:lnTo>
                  <a:lnTo>
                    <a:pt x="1873627" y="1354669"/>
                  </a:lnTo>
                  <a:lnTo>
                    <a:pt x="1872723" y="1353761"/>
                  </a:lnTo>
                  <a:lnTo>
                    <a:pt x="1872270" y="1352398"/>
                  </a:lnTo>
                  <a:lnTo>
                    <a:pt x="1871818" y="1350809"/>
                  </a:lnTo>
                  <a:lnTo>
                    <a:pt x="1871140" y="1348993"/>
                  </a:lnTo>
                  <a:lnTo>
                    <a:pt x="1870461" y="1343544"/>
                  </a:lnTo>
                  <a:lnTo>
                    <a:pt x="1870235" y="1336051"/>
                  </a:lnTo>
                  <a:lnTo>
                    <a:pt x="1870009" y="1326515"/>
                  </a:lnTo>
                  <a:lnTo>
                    <a:pt x="1870009" y="1314028"/>
                  </a:lnTo>
                  <a:lnTo>
                    <a:pt x="1799227" y="1314028"/>
                  </a:lnTo>
                  <a:lnTo>
                    <a:pt x="1799227" y="1324018"/>
                  </a:lnTo>
                  <a:lnTo>
                    <a:pt x="1799227" y="1328332"/>
                  </a:lnTo>
                  <a:lnTo>
                    <a:pt x="1799453" y="1332192"/>
                  </a:lnTo>
                  <a:lnTo>
                    <a:pt x="1799905" y="1336278"/>
                  </a:lnTo>
                  <a:lnTo>
                    <a:pt x="1800583" y="1339911"/>
                  </a:lnTo>
                  <a:lnTo>
                    <a:pt x="1801262" y="1343544"/>
                  </a:lnTo>
                  <a:lnTo>
                    <a:pt x="1802166" y="1346949"/>
                  </a:lnTo>
                  <a:lnTo>
                    <a:pt x="1803071" y="1350355"/>
                  </a:lnTo>
                  <a:lnTo>
                    <a:pt x="1804428" y="1353534"/>
                  </a:lnTo>
                  <a:lnTo>
                    <a:pt x="1806011" y="1356258"/>
                  </a:lnTo>
                  <a:lnTo>
                    <a:pt x="1807368" y="1359210"/>
                  </a:lnTo>
                  <a:lnTo>
                    <a:pt x="1809177" y="1361707"/>
                  </a:lnTo>
                  <a:lnTo>
                    <a:pt x="1810986" y="1364205"/>
                  </a:lnTo>
                  <a:lnTo>
                    <a:pt x="1813021" y="1366702"/>
                  </a:lnTo>
                  <a:lnTo>
                    <a:pt x="1815509" y="1368746"/>
                  </a:lnTo>
                  <a:lnTo>
                    <a:pt x="1817770" y="1370562"/>
                  </a:lnTo>
                  <a:lnTo>
                    <a:pt x="1820258" y="1372378"/>
                  </a:lnTo>
                  <a:lnTo>
                    <a:pt x="1825685" y="1375557"/>
                  </a:lnTo>
                  <a:lnTo>
                    <a:pt x="1831339" y="1378508"/>
                  </a:lnTo>
                  <a:lnTo>
                    <a:pt x="1837219" y="1381006"/>
                  </a:lnTo>
                  <a:lnTo>
                    <a:pt x="1843551" y="1383276"/>
                  </a:lnTo>
                  <a:lnTo>
                    <a:pt x="1849656" y="1385093"/>
                  </a:lnTo>
                  <a:lnTo>
                    <a:pt x="1856214" y="1386455"/>
                  </a:lnTo>
                  <a:lnTo>
                    <a:pt x="1862999" y="1387590"/>
                  </a:lnTo>
                  <a:lnTo>
                    <a:pt x="1870009" y="1388271"/>
                  </a:lnTo>
                  <a:lnTo>
                    <a:pt x="1870009" y="1408479"/>
                  </a:lnTo>
                  <a:lnTo>
                    <a:pt x="1902573" y="1408479"/>
                  </a:lnTo>
                  <a:lnTo>
                    <a:pt x="1902573" y="1388725"/>
                  </a:lnTo>
                  <a:lnTo>
                    <a:pt x="1911393" y="1387817"/>
                  </a:lnTo>
                  <a:lnTo>
                    <a:pt x="1919534" y="1386228"/>
                  </a:lnTo>
                  <a:lnTo>
                    <a:pt x="1927223" y="1384411"/>
                  </a:lnTo>
                  <a:lnTo>
                    <a:pt x="1934460" y="1382141"/>
                  </a:lnTo>
                  <a:lnTo>
                    <a:pt x="1941018" y="1379417"/>
                  </a:lnTo>
                  <a:lnTo>
                    <a:pt x="1947124" y="1376692"/>
                  </a:lnTo>
                  <a:lnTo>
                    <a:pt x="1952551" y="1373286"/>
                  </a:lnTo>
                  <a:lnTo>
                    <a:pt x="1954812" y="1371470"/>
                  </a:lnTo>
                  <a:lnTo>
                    <a:pt x="1957300" y="1369427"/>
                  </a:lnTo>
                  <a:lnTo>
                    <a:pt x="1959561" y="1367610"/>
                  </a:lnTo>
                  <a:lnTo>
                    <a:pt x="1961597" y="1365567"/>
                  </a:lnTo>
                  <a:lnTo>
                    <a:pt x="1963632" y="1363296"/>
                  </a:lnTo>
                  <a:lnTo>
                    <a:pt x="1965441" y="1360799"/>
                  </a:lnTo>
                  <a:lnTo>
                    <a:pt x="1967024" y="1358529"/>
                  </a:lnTo>
                  <a:lnTo>
                    <a:pt x="1968381" y="1356031"/>
                  </a:lnTo>
                  <a:lnTo>
                    <a:pt x="1969738" y="1353534"/>
                  </a:lnTo>
                  <a:lnTo>
                    <a:pt x="1971095" y="1350809"/>
                  </a:lnTo>
                  <a:lnTo>
                    <a:pt x="1971999" y="1348085"/>
                  </a:lnTo>
                  <a:lnTo>
                    <a:pt x="1972904" y="1345133"/>
                  </a:lnTo>
                  <a:lnTo>
                    <a:pt x="1973808" y="1342408"/>
                  </a:lnTo>
                  <a:lnTo>
                    <a:pt x="1974487" y="1339230"/>
                  </a:lnTo>
                  <a:lnTo>
                    <a:pt x="1975165" y="1333100"/>
                  </a:lnTo>
                  <a:lnTo>
                    <a:pt x="1975391" y="1326288"/>
                  </a:lnTo>
                  <a:lnTo>
                    <a:pt x="1975391" y="1321975"/>
                  </a:lnTo>
                  <a:lnTo>
                    <a:pt x="1975165" y="1318115"/>
                  </a:lnTo>
                  <a:lnTo>
                    <a:pt x="1974713" y="1314255"/>
                  </a:lnTo>
                  <a:lnTo>
                    <a:pt x="1973808" y="1310395"/>
                  </a:lnTo>
                  <a:lnTo>
                    <a:pt x="1972904" y="1306990"/>
                  </a:lnTo>
                  <a:lnTo>
                    <a:pt x="1971773" y="1303584"/>
                  </a:lnTo>
                  <a:lnTo>
                    <a:pt x="1970190" y="1300406"/>
                  </a:lnTo>
                  <a:lnTo>
                    <a:pt x="1968607" y="1297454"/>
                  </a:lnTo>
                  <a:lnTo>
                    <a:pt x="1967024" y="1294502"/>
                  </a:lnTo>
                  <a:lnTo>
                    <a:pt x="1965215" y="1292005"/>
                  </a:lnTo>
                  <a:lnTo>
                    <a:pt x="1963406" y="1289507"/>
                  </a:lnTo>
                  <a:lnTo>
                    <a:pt x="1961371" y="1287237"/>
                  </a:lnTo>
                  <a:lnTo>
                    <a:pt x="1959109" y="1284967"/>
                  </a:lnTo>
                  <a:lnTo>
                    <a:pt x="1956848" y="1282923"/>
                  </a:lnTo>
                  <a:lnTo>
                    <a:pt x="1954586" y="1281107"/>
                  </a:lnTo>
                  <a:lnTo>
                    <a:pt x="1952325" y="1279518"/>
                  </a:lnTo>
                  <a:lnTo>
                    <a:pt x="1945993" y="1275885"/>
                  </a:lnTo>
                  <a:lnTo>
                    <a:pt x="1938078" y="1271798"/>
                  </a:lnTo>
                  <a:lnTo>
                    <a:pt x="1927901" y="1267030"/>
                  </a:lnTo>
                  <a:lnTo>
                    <a:pt x="1915464" y="1261581"/>
                  </a:lnTo>
                  <a:lnTo>
                    <a:pt x="1900990" y="1254997"/>
                  </a:lnTo>
                  <a:lnTo>
                    <a:pt x="1889909" y="1249548"/>
                  </a:lnTo>
                  <a:lnTo>
                    <a:pt x="1881995" y="1245461"/>
                  </a:lnTo>
                  <a:lnTo>
                    <a:pt x="1879281" y="1243872"/>
                  </a:lnTo>
                  <a:lnTo>
                    <a:pt x="1877246" y="1242510"/>
                  </a:lnTo>
                  <a:lnTo>
                    <a:pt x="1875663" y="1241147"/>
                  </a:lnTo>
                  <a:lnTo>
                    <a:pt x="1874306" y="1239558"/>
                  </a:lnTo>
                  <a:lnTo>
                    <a:pt x="1872949" y="1237742"/>
                  </a:lnTo>
                  <a:lnTo>
                    <a:pt x="1872270" y="1235925"/>
                  </a:lnTo>
                  <a:lnTo>
                    <a:pt x="1871592" y="1233655"/>
                  </a:lnTo>
                  <a:lnTo>
                    <a:pt x="1870914" y="1231157"/>
                  </a:lnTo>
                  <a:lnTo>
                    <a:pt x="1870687" y="1228433"/>
                  </a:lnTo>
                  <a:lnTo>
                    <a:pt x="1870461" y="1225708"/>
                  </a:lnTo>
                  <a:lnTo>
                    <a:pt x="1870687" y="1222076"/>
                  </a:lnTo>
                  <a:lnTo>
                    <a:pt x="1871140" y="1219124"/>
                  </a:lnTo>
                  <a:lnTo>
                    <a:pt x="1872270" y="1216627"/>
                  </a:lnTo>
                  <a:lnTo>
                    <a:pt x="1873853" y="1214583"/>
                  </a:lnTo>
                  <a:lnTo>
                    <a:pt x="1874532" y="1213675"/>
                  </a:lnTo>
                  <a:lnTo>
                    <a:pt x="1875663" y="1212994"/>
                  </a:lnTo>
                  <a:lnTo>
                    <a:pt x="1877924" y="1211859"/>
                  </a:lnTo>
                  <a:lnTo>
                    <a:pt x="1880412" y="1211178"/>
                  </a:lnTo>
                  <a:lnTo>
                    <a:pt x="1883577" y="1210951"/>
                  </a:lnTo>
                  <a:lnTo>
                    <a:pt x="1887196" y="1211178"/>
                  </a:lnTo>
                  <a:lnTo>
                    <a:pt x="1888779" y="1211405"/>
                  </a:lnTo>
                  <a:lnTo>
                    <a:pt x="1889909" y="1211859"/>
                  </a:lnTo>
                  <a:lnTo>
                    <a:pt x="1891266" y="1212767"/>
                  </a:lnTo>
                  <a:lnTo>
                    <a:pt x="1892397" y="1213221"/>
                  </a:lnTo>
                  <a:lnTo>
                    <a:pt x="1893302" y="1214356"/>
                  </a:lnTo>
                  <a:lnTo>
                    <a:pt x="1894206" y="1215037"/>
                  </a:lnTo>
                  <a:lnTo>
                    <a:pt x="1894658" y="1216400"/>
                  </a:lnTo>
                  <a:lnTo>
                    <a:pt x="1895111" y="1217989"/>
                  </a:lnTo>
                  <a:lnTo>
                    <a:pt x="1896015" y="1221849"/>
                  </a:lnTo>
                  <a:lnTo>
                    <a:pt x="1896468" y="1226844"/>
                  </a:lnTo>
                  <a:lnTo>
                    <a:pt x="1896468" y="1233201"/>
                  </a:lnTo>
                  <a:lnTo>
                    <a:pt x="1896468" y="1241601"/>
                  </a:lnTo>
                  <a:lnTo>
                    <a:pt x="1967250" y="1241601"/>
                  </a:lnTo>
                  <a:lnTo>
                    <a:pt x="1967703" y="1235925"/>
                  </a:lnTo>
                  <a:lnTo>
                    <a:pt x="1967929" y="1231838"/>
                  </a:lnTo>
                  <a:lnTo>
                    <a:pt x="1967703" y="1226389"/>
                  </a:lnTo>
                  <a:lnTo>
                    <a:pt x="1967024" y="1220940"/>
                  </a:lnTo>
                  <a:lnTo>
                    <a:pt x="1965667" y="1216173"/>
                  </a:lnTo>
                  <a:lnTo>
                    <a:pt x="1963858" y="1211405"/>
                  </a:lnTo>
                  <a:lnTo>
                    <a:pt x="1961597" y="1207318"/>
                  </a:lnTo>
                  <a:lnTo>
                    <a:pt x="1958657" y="1203231"/>
                  </a:lnTo>
                  <a:lnTo>
                    <a:pt x="1955491" y="1199598"/>
                  </a:lnTo>
                  <a:lnTo>
                    <a:pt x="1951646" y="1196193"/>
                  </a:lnTo>
                  <a:lnTo>
                    <a:pt x="1947350" y="1193014"/>
                  </a:lnTo>
                  <a:lnTo>
                    <a:pt x="1942375" y="1190290"/>
                  </a:lnTo>
                  <a:lnTo>
                    <a:pt x="1937173" y="1187565"/>
                  </a:lnTo>
                  <a:lnTo>
                    <a:pt x="1931067" y="1185522"/>
                  </a:lnTo>
                  <a:lnTo>
                    <a:pt x="1924735" y="1183705"/>
                  </a:lnTo>
                  <a:lnTo>
                    <a:pt x="1917951" y="1182343"/>
                  </a:lnTo>
                  <a:lnTo>
                    <a:pt x="1910488" y="1180981"/>
                  </a:lnTo>
                  <a:lnTo>
                    <a:pt x="1902573" y="1180300"/>
                  </a:lnTo>
                  <a:lnTo>
                    <a:pt x="1902573" y="1163726"/>
                  </a:lnTo>
                  <a:lnTo>
                    <a:pt x="1870009" y="1163726"/>
                  </a:lnTo>
                  <a:close/>
                  <a:moveTo>
                    <a:pt x="1886970" y="1085850"/>
                  </a:moveTo>
                  <a:lnTo>
                    <a:pt x="1896920" y="1086304"/>
                  </a:lnTo>
                  <a:lnTo>
                    <a:pt x="1907322" y="1086985"/>
                  </a:lnTo>
                  <a:lnTo>
                    <a:pt x="1917047" y="1088347"/>
                  </a:lnTo>
                  <a:lnTo>
                    <a:pt x="1926997" y="1090164"/>
                  </a:lnTo>
                  <a:lnTo>
                    <a:pt x="1936495" y="1092434"/>
                  </a:lnTo>
                  <a:lnTo>
                    <a:pt x="1945993" y="1094931"/>
                  </a:lnTo>
                  <a:lnTo>
                    <a:pt x="1955265" y="1098110"/>
                  </a:lnTo>
                  <a:lnTo>
                    <a:pt x="1964310" y="1101743"/>
                  </a:lnTo>
                  <a:lnTo>
                    <a:pt x="1973130" y="1105830"/>
                  </a:lnTo>
                  <a:lnTo>
                    <a:pt x="1981723" y="1110143"/>
                  </a:lnTo>
                  <a:lnTo>
                    <a:pt x="1990091" y="1114911"/>
                  </a:lnTo>
                  <a:lnTo>
                    <a:pt x="1998232" y="1120133"/>
                  </a:lnTo>
                  <a:lnTo>
                    <a:pt x="2005921" y="1125809"/>
                  </a:lnTo>
                  <a:lnTo>
                    <a:pt x="2013383" y="1131712"/>
                  </a:lnTo>
                  <a:lnTo>
                    <a:pt x="2020620" y="1137843"/>
                  </a:lnTo>
                  <a:lnTo>
                    <a:pt x="2027630" y="1144654"/>
                  </a:lnTo>
                  <a:lnTo>
                    <a:pt x="2034415" y="1151465"/>
                  </a:lnTo>
                  <a:lnTo>
                    <a:pt x="2040520" y="1158731"/>
                  </a:lnTo>
                  <a:lnTo>
                    <a:pt x="2046400" y="1166223"/>
                  </a:lnTo>
                  <a:lnTo>
                    <a:pt x="2052054" y="1174170"/>
                  </a:lnTo>
                  <a:lnTo>
                    <a:pt x="2057255" y="1182343"/>
                  </a:lnTo>
                  <a:lnTo>
                    <a:pt x="2062004" y="1190744"/>
                  </a:lnTo>
                  <a:lnTo>
                    <a:pt x="2066527" y="1199371"/>
                  </a:lnTo>
                  <a:lnTo>
                    <a:pt x="2070371" y="1207999"/>
                  </a:lnTo>
                  <a:lnTo>
                    <a:pt x="2073989" y="1217081"/>
                  </a:lnTo>
                  <a:lnTo>
                    <a:pt x="2076929" y="1226389"/>
                  </a:lnTo>
                  <a:lnTo>
                    <a:pt x="2079869" y="1235925"/>
                  </a:lnTo>
                  <a:lnTo>
                    <a:pt x="2081904" y="1245688"/>
                  </a:lnTo>
                  <a:lnTo>
                    <a:pt x="2083714" y="1255678"/>
                  </a:lnTo>
                  <a:lnTo>
                    <a:pt x="2085070" y="1265668"/>
                  </a:lnTo>
                  <a:lnTo>
                    <a:pt x="2085749" y="1275658"/>
                  </a:lnTo>
                  <a:lnTo>
                    <a:pt x="2085975" y="1286102"/>
                  </a:lnTo>
                  <a:lnTo>
                    <a:pt x="2085749" y="1296319"/>
                  </a:lnTo>
                  <a:lnTo>
                    <a:pt x="2085070" y="1306536"/>
                  </a:lnTo>
                  <a:lnTo>
                    <a:pt x="2083714" y="1316526"/>
                  </a:lnTo>
                  <a:lnTo>
                    <a:pt x="2081904" y="1326288"/>
                  </a:lnTo>
                  <a:lnTo>
                    <a:pt x="2079869" y="1335824"/>
                  </a:lnTo>
                  <a:lnTo>
                    <a:pt x="2076929" y="1345360"/>
                  </a:lnTo>
                  <a:lnTo>
                    <a:pt x="2073989" y="1354669"/>
                  </a:lnTo>
                  <a:lnTo>
                    <a:pt x="2070371" y="1363751"/>
                  </a:lnTo>
                  <a:lnTo>
                    <a:pt x="2066527" y="1372832"/>
                  </a:lnTo>
                  <a:lnTo>
                    <a:pt x="2062004" y="1381233"/>
                  </a:lnTo>
                  <a:lnTo>
                    <a:pt x="2057255" y="1389633"/>
                  </a:lnTo>
                  <a:lnTo>
                    <a:pt x="2052054" y="1397807"/>
                  </a:lnTo>
                  <a:lnTo>
                    <a:pt x="2046400" y="1405527"/>
                  </a:lnTo>
                  <a:lnTo>
                    <a:pt x="2040520" y="1413019"/>
                  </a:lnTo>
                  <a:lnTo>
                    <a:pt x="2034415" y="1420285"/>
                  </a:lnTo>
                  <a:lnTo>
                    <a:pt x="2027630" y="1427323"/>
                  </a:lnTo>
                  <a:lnTo>
                    <a:pt x="2020620" y="1433907"/>
                  </a:lnTo>
                  <a:lnTo>
                    <a:pt x="2013383" y="1440265"/>
                  </a:lnTo>
                  <a:lnTo>
                    <a:pt x="2005921" y="1446168"/>
                  </a:lnTo>
                  <a:lnTo>
                    <a:pt x="1998232" y="1451844"/>
                  </a:lnTo>
                  <a:lnTo>
                    <a:pt x="1990091" y="1456839"/>
                  </a:lnTo>
                  <a:lnTo>
                    <a:pt x="1981723" y="1461834"/>
                  </a:lnTo>
                  <a:lnTo>
                    <a:pt x="1973130" y="1466147"/>
                  </a:lnTo>
                  <a:lnTo>
                    <a:pt x="1964310" y="1470007"/>
                  </a:lnTo>
                  <a:lnTo>
                    <a:pt x="1955265" y="1473640"/>
                  </a:lnTo>
                  <a:lnTo>
                    <a:pt x="1945993" y="1476819"/>
                  </a:lnTo>
                  <a:lnTo>
                    <a:pt x="1936495" y="1479770"/>
                  </a:lnTo>
                  <a:lnTo>
                    <a:pt x="1926997" y="1481813"/>
                  </a:lnTo>
                  <a:lnTo>
                    <a:pt x="1917047" y="1483630"/>
                  </a:lnTo>
                  <a:lnTo>
                    <a:pt x="1907322" y="1484765"/>
                  </a:lnTo>
                  <a:lnTo>
                    <a:pt x="1896920" y="1485673"/>
                  </a:lnTo>
                  <a:lnTo>
                    <a:pt x="1886970" y="1485900"/>
                  </a:lnTo>
                  <a:lnTo>
                    <a:pt x="1876567" y="1485673"/>
                  </a:lnTo>
                  <a:lnTo>
                    <a:pt x="1866391" y="1484765"/>
                  </a:lnTo>
                  <a:lnTo>
                    <a:pt x="1856667" y="1483630"/>
                  </a:lnTo>
                  <a:lnTo>
                    <a:pt x="1846490" y="1481813"/>
                  </a:lnTo>
                  <a:lnTo>
                    <a:pt x="1836992" y="1479770"/>
                  </a:lnTo>
                  <a:lnTo>
                    <a:pt x="1827494" y="1476819"/>
                  </a:lnTo>
                  <a:lnTo>
                    <a:pt x="1818223" y="1473640"/>
                  </a:lnTo>
                  <a:lnTo>
                    <a:pt x="1809177" y="1470007"/>
                  </a:lnTo>
                  <a:lnTo>
                    <a:pt x="1800583" y="1466147"/>
                  </a:lnTo>
                  <a:lnTo>
                    <a:pt x="1791764" y="1461834"/>
                  </a:lnTo>
                  <a:lnTo>
                    <a:pt x="1783623" y="1456839"/>
                  </a:lnTo>
                  <a:lnTo>
                    <a:pt x="1775256" y="1451844"/>
                  </a:lnTo>
                  <a:lnTo>
                    <a:pt x="1767567" y="1446168"/>
                  </a:lnTo>
                  <a:lnTo>
                    <a:pt x="1760104" y="1440265"/>
                  </a:lnTo>
                  <a:lnTo>
                    <a:pt x="1752867" y="1433907"/>
                  </a:lnTo>
                  <a:lnTo>
                    <a:pt x="1746083" y="1427323"/>
                  </a:lnTo>
                  <a:lnTo>
                    <a:pt x="1739299" y="1420285"/>
                  </a:lnTo>
                  <a:lnTo>
                    <a:pt x="1733193" y="1413019"/>
                  </a:lnTo>
                  <a:lnTo>
                    <a:pt x="1727313" y="1405527"/>
                  </a:lnTo>
                  <a:lnTo>
                    <a:pt x="1721660" y="1397807"/>
                  </a:lnTo>
                  <a:lnTo>
                    <a:pt x="1716458" y="1389633"/>
                  </a:lnTo>
                  <a:lnTo>
                    <a:pt x="1711483" y="1381233"/>
                  </a:lnTo>
                  <a:lnTo>
                    <a:pt x="1707187" y="1372832"/>
                  </a:lnTo>
                  <a:lnTo>
                    <a:pt x="1703342" y="1363751"/>
                  </a:lnTo>
                  <a:lnTo>
                    <a:pt x="1699724" y="1354669"/>
                  </a:lnTo>
                  <a:lnTo>
                    <a:pt x="1696558" y="1345360"/>
                  </a:lnTo>
                  <a:lnTo>
                    <a:pt x="1693844" y="1335824"/>
                  </a:lnTo>
                  <a:lnTo>
                    <a:pt x="1691809" y="1326288"/>
                  </a:lnTo>
                  <a:lnTo>
                    <a:pt x="1690000" y="1316526"/>
                  </a:lnTo>
                  <a:lnTo>
                    <a:pt x="1688643" y="1306536"/>
                  </a:lnTo>
                  <a:lnTo>
                    <a:pt x="1687965" y="1296319"/>
                  </a:lnTo>
                  <a:lnTo>
                    <a:pt x="1687512" y="1286102"/>
                  </a:lnTo>
                  <a:lnTo>
                    <a:pt x="1687965" y="1275658"/>
                  </a:lnTo>
                  <a:lnTo>
                    <a:pt x="1688643" y="1265668"/>
                  </a:lnTo>
                  <a:lnTo>
                    <a:pt x="1690000" y="1255678"/>
                  </a:lnTo>
                  <a:lnTo>
                    <a:pt x="1691809" y="1245688"/>
                  </a:lnTo>
                  <a:lnTo>
                    <a:pt x="1693844" y="1235925"/>
                  </a:lnTo>
                  <a:lnTo>
                    <a:pt x="1696558" y="1226389"/>
                  </a:lnTo>
                  <a:lnTo>
                    <a:pt x="1699724" y="1217081"/>
                  </a:lnTo>
                  <a:lnTo>
                    <a:pt x="1703342" y="1207999"/>
                  </a:lnTo>
                  <a:lnTo>
                    <a:pt x="1707187" y="1199371"/>
                  </a:lnTo>
                  <a:lnTo>
                    <a:pt x="1711483" y="1190744"/>
                  </a:lnTo>
                  <a:lnTo>
                    <a:pt x="1716458" y="1182343"/>
                  </a:lnTo>
                  <a:lnTo>
                    <a:pt x="1721660" y="1174170"/>
                  </a:lnTo>
                  <a:lnTo>
                    <a:pt x="1727313" y="1166223"/>
                  </a:lnTo>
                  <a:lnTo>
                    <a:pt x="1733193" y="1158731"/>
                  </a:lnTo>
                  <a:lnTo>
                    <a:pt x="1739299" y="1151465"/>
                  </a:lnTo>
                  <a:lnTo>
                    <a:pt x="1746083" y="1144654"/>
                  </a:lnTo>
                  <a:lnTo>
                    <a:pt x="1752867" y="1137843"/>
                  </a:lnTo>
                  <a:lnTo>
                    <a:pt x="1760104" y="1131712"/>
                  </a:lnTo>
                  <a:lnTo>
                    <a:pt x="1767567" y="1125809"/>
                  </a:lnTo>
                  <a:lnTo>
                    <a:pt x="1775256" y="1120133"/>
                  </a:lnTo>
                  <a:lnTo>
                    <a:pt x="1783623" y="1114911"/>
                  </a:lnTo>
                  <a:lnTo>
                    <a:pt x="1791764" y="1110143"/>
                  </a:lnTo>
                  <a:lnTo>
                    <a:pt x="1800583" y="1105830"/>
                  </a:lnTo>
                  <a:lnTo>
                    <a:pt x="1809177" y="1101743"/>
                  </a:lnTo>
                  <a:lnTo>
                    <a:pt x="1818223" y="1098110"/>
                  </a:lnTo>
                  <a:lnTo>
                    <a:pt x="1827494" y="1094931"/>
                  </a:lnTo>
                  <a:lnTo>
                    <a:pt x="1836992" y="1092434"/>
                  </a:lnTo>
                  <a:lnTo>
                    <a:pt x="1846490" y="1090164"/>
                  </a:lnTo>
                  <a:lnTo>
                    <a:pt x="1856667" y="1088347"/>
                  </a:lnTo>
                  <a:lnTo>
                    <a:pt x="1866391" y="1086985"/>
                  </a:lnTo>
                  <a:lnTo>
                    <a:pt x="1876567" y="1086304"/>
                  </a:lnTo>
                  <a:lnTo>
                    <a:pt x="1886970" y="1085850"/>
                  </a:lnTo>
                  <a:close/>
                  <a:moveTo>
                    <a:pt x="1297791" y="741362"/>
                  </a:moveTo>
                  <a:lnTo>
                    <a:pt x="1297791" y="765402"/>
                  </a:lnTo>
                  <a:lnTo>
                    <a:pt x="1285096" y="766762"/>
                  </a:lnTo>
                  <a:lnTo>
                    <a:pt x="1273308" y="768577"/>
                  </a:lnTo>
                  <a:lnTo>
                    <a:pt x="1262200" y="770844"/>
                  </a:lnTo>
                  <a:lnTo>
                    <a:pt x="1256986" y="771978"/>
                  </a:lnTo>
                  <a:lnTo>
                    <a:pt x="1251772" y="773566"/>
                  </a:lnTo>
                  <a:lnTo>
                    <a:pt x="1247238" y="775153"/>
                  </a:lnTo>
                  <a:lnTo>
                    <a:pt x="1242477" y="776741"/>
                  </a:lnTo>
                  <a:lnTo>
                    <a:pt x="1238170" y="778555"/>
                  </a:lnTo>
                  <a:lnTo>
                    <a:pt x="1233862" y="780369"/>
                  </a:lnTo>
                  <a:lnTo>
                    <a:pt x="1230009" y="782410"/>
                  </a:lnTo>
                  <a:lnTo>
                    <a:pt x="1226155" y="784452"/>
                  </a:lnTo>
                  <a:lnTo>
                    <a:pt x="1222528" y="786493"/>
                  </a:lnTo>
                  <a:lnTo>
                    <a:pt x="1219127" y="788760"/>
                  </a:lnTo>
                  <a:lnTo>
                    <a:pt x="1215953" y="791482"/>
                  </a:lnTo>
                  <a:lnTo>
                    <a:pt x="1213006" y="793977"/>
                  </a:lnTo>
                  <a:lnTo>
                    <a:pt x="1210286" y="796698"/>
                  </a:lnTo>
                  <a:lnTo>
                    <a:pt x="1207792" y="799419"/>
                  </a:lnTo>
                  <a:lnTo>
                    <a:pt x="1205525" y="802368"/>
                  </a:lnTo>
                  <a:lnTo>
                    <a:pt x="1203032" y="805316"/>
                  </a:lnTo>
                  <a:lnTo>
                    <a:pt x="1201218" y="808491"/>
                  </a:lnTo>
                  <a:lnTo>
                    <a:pt x="1199631" y="811893"/>
                  </a:lnTo>
                  <a:lnTo>
                    <a:pt x="1198044" y="815068"/>
                  </a:lnTo>
                  <a:lnTo>
                    <a:pt x="1196684" y="818469"/>
                  </a:lnTo>
                  <a:lnTo>
                    <a:pt x="1195551" y="822098"/>
                  </a:lnTo>
                  <a:lnTo>
                    <a:pt x="1194644" y="825727"/>
                  </a:lnTo>
                  <a:lnTo>
                    <a:pt x="1193737" y="829582"/>
                  </a:lnTo>
                  <a:lnTo>
                    <a:pt x="1193284" y="833437"/>
                  </a:lnTo>
                  <a:lnTo>
                    <a:pt x="1193057" y="837519"/>
                  </a:lnTo>
                  <a:lnTo>
                    <a:pt x="1193057" y="841828"/>
                  </a:lnTo>
                  <a:lnTo>
                    <a:pt x="1193284" y="847498"/>
                  </a:lnTo>
                  <a:lnTo>
                    <a:pt x="1193737" y="853168"/>
                  </a:lnTo>
                  <a:lnTo>
                    <a:pt x="1194871" y="858384"/>
                  </a:lnTo>
                  <a:lnTo>
                    <a:pt x="1196231" y="863600"/>
                  </a:lnTo>
                  <a:lnTo>
                    <a:pt x="1198044" y="868816"/>
                  </a:lnTo>
                  <a:lnTo>
                    <a:pt x="1200085" y="873805"/>
                  </a:lnTo>
                  <a:lnTo>
                    <a:pt x="1202578" y="878568"/>
                  </a:lnTo>
                  <a:lnTo>
                    <a:pt x="1205525" y="883330"/>
                  </a:lnTo>
                  <a:lnTo>
                    <a:pt x="1208472" y="887639"/>
                  </a:lnTo>
                  <a:lnTo>
                    <a:pt x="1211873" y="891721"/>
                  </a:lnTo>
                  <a:lnTo>
                    <a:pt x="1215273" y="895803"/>
                  </a:lnTo>
                  <a:lnTo>
                    <a:pt x="1218900" y="899432"/>
                  </a:lnTo>
                  <a:lnTo>
                    <a:pt x="1222754" y="902834"/>
                  </a:lnTo>
                  <a:lnTo>
                    <a:pt x="1226608" y="906235"/>
                  </a:lnTo>
                  <a:lnTo>
                    <a:pt x="1230689" y="908957"/>
                  </a:lnTo>
                  <a:lnTo>
                    <a:pt x="1234769" y="911678"/>
                  </a:lnTo>
                  <a:lnTo>
                    <a:pt x="1245197" y="917575"/>
                  </a:lnTo>
                  <a:lnTo>
                    <a:pt x="1259253" y="924832"/>
                  </a:lnTo>
                  <a:lnTo>
                    <a:pt x="1277388" y="933223"/>
                  </a:lnTo>
                  <a:lnTo>
                    <a:pt x="1299151" y="943428"/>
                  </a:lnTo>
                  <a:lnTo>
                    <a:pt x="1305725" y="946377"/>
                  </a:lnTo>
                  <a:lnTo>
                    <a:pt x="1311620" y="949552"/>
                  </a:lnTo>
                  <a:lnTo>
                    <a:pt x="1317060" y="952500"/>
                  </a:lnTo>
                  <a:lnTo>
                    <a:pt x="1321368" y="955675"/>
                  </a:lnTo>
                  <a:lnTo>
                    <a:pt x="1325448" y="958623"/>
                  </a:lnTo>
                  <a:lnTo>
                    <a:pt x="1328395" y="961344"/>
                  </a:lnTo>
                  <a:lnTo>
                    <a:pt x="1330662" y="964293"/>
                  </a:lnTo>
                  <a:lnTo>
                    <a:pt x="1332249" y="967014"/>
                  </a:lnTo>
                  <a:lnTo>
                    <a:pt x="1333383" y="969962"/>
                  </a:lnTo>
                  <a:lnTo>
                    <a:pt x="1334289" y="973137"/>
                  </a:lnTo>
                  <a:lnTo>
                    <a:pt x="1335196" y="976993"/>
                  </a:lnTo>
                  <a:lnTo>
                    <a:pt x="1335876" y="981528"/>
                  </a:lnTo>
                  <a:lnTo>
                    <a:pt x="1336330" y="986064"/>
                  </a:lnTo>
                  <a:lnTo>
                    <a:pt x="1337010" y="991280"/>
                  </a:lnTo>
                  <a:lnTo>
                    <a:pt x="1337010" y="996950"/>
                  </a:lnTo>
                  <a:lnTo>
                    <a:pt x="1337236" y="1002846"/>
                  </a:lnTo>
                  <a:lnTo>
                    <a:pt x="1337010" y="1005568"/>
                  </a:lnTo>
                  <a:lnTo>
                    <a:pt x="1337010" y="1007835"/>
                  </a:lnTo>
                  <a:lnTo>
                    <a:pt x="1336330" y="1009877"/>
                  </a:lnTo>
                  <a:lnTo>
                    <a:pt x="1335876" y="1011918"/>
                  </a:lnTo>
                  <a:lnTo>
                    <a:pt x="1335196" y="1013732"/>
                  </a:lnTo>
                  <a:lnTo>
                    <a:pt x="1334289" y="1015319"/>
                  </a:lnTo>
                  <a:lnTo>
                    <a:pt x="1333383" y="1016907"/>
                  </a:lnTo>
                  <a:lnTo>
                    <a:pt x="1332022" y="1018041"/>
                  </a:lnTo>
                  <a:lnTo>
                    <a:pt x="1330662" y="1019402"/>
                  </a:lnTo>
                  <a:lnTo>
                    <a:pt x="1329302" y="1020535"/>
                  </a:lnTo>
                  <a:lnTo>
                    <a:pt x="1327488" y="1021216"/>
                  </a:lnTo>
                  <a:lnTo>
                    <a:pt x="1325675" y="1021896"/>
                  </a:lnTo>
                  <a:lnTo>
                    <a:pt x="1323635" y="1022577"/>
                  </a:lnTo>
                  <a:lnTo>
                    <a:pt x="1321141" y="1023030"/>
                  </a:lnTo>
                  <a:lnTo>
                    <a:pt x="1318874" y="1023257"/>
                  </a:lnTo>
                  <a:lnTo>
                    <a:pt x="1316380" y="1023257"/>
                  </a:lnTo>
                  <a:lnTo>
                    <a:pt x="1313433" y="1023030"/>
                  </a:lnTo>
                  <a:lnTo>
                    <a:pt x="1310940" y="1022803"/>
                  </a:lnTo>
                  <a:lnTo>
                    <a:pt x="1308673" y="1022123"/>
                  </a:lnTo>
                  <a:lnTo>
                    <a:pt x="1306406" y="1021443"/>
                  </a:lnTo>
                  <a:lnTo>
                    <a:pt x="1304819" y="1020535"/>
                  </a:lnTo>
                  <a:lnTo>
                    <a:pt x="1303232" y="1019175"/>
                  </a:lnTo>
                  <a:lnTo>
                    <a:pt x="1301872" y="1017587"/>
                  </a:lnTo>
                  <a:lnTo>
                    <a:pt x="1301192" y="1015773"/>
                  </a:lnTo>
                  <a:lnTo>
                    <a:pt x="1300285" y="1013732"/>
                  </a:lnTo>
                  <a:lnTo>
                    <a:pt x="1299605" y="1010784"/>
                  </a:lnTo>
                  <a:lnTo>
                    <a:pt x="1299151" y="1007382"/>
                  </a:lnTo>
                  <a:lnTo>
                    <a:pt x="1298471" y="1002846"/>
                  </a:lnTo>
                  <a:lnTo>
                    <a:pt x="1298018" y="991960"/>
                  </a:lnTo>
                  <a:lnTo>
                    <a:pt x="1297791" y="978353"/>
                  </a:lnTo>
                  <a:lnTo>
                    <a:pt x="1297791" y="959984"/>
                  </a:lnTo>
                  <a:lnTo>
                    <a:pt x="1194644" y="959984"/>
                  </a:lnTo>
                  <a:lnTo>
                    <a:pt x="1194644" y="974725"/>
                  </a:lnTo>
                  <a:lnTo>
                    <a:pt x="1194644" y="980621"/>
                  </a:lnTo>
                  <a:lnTo>
                    <a:pt x="1195097" y="986744"/>
                  </a:lnTo>
                  <a:lnTo>
                    <a:pt x="1195551" y="992414"/>
                  </a:lnTo>
                  <a:lnTo>
                    <a:pt x="1196457" y="997630"/>
                  </a:lnTo>
                  <a:lnTo>
                    <a:pt x="1197364" y="1002846"/>
                  </a:lnTo>
                  <a:lnTo>
                    <a:pt x="1198951" y="1008062"/>
                  </a:lnTo>
                  <a:lnTo>
                    <a:pt x="1200538" y="1012598"/>
                  </a:lnTo>
                  <a:lnTo>
                    <a:pt x="1202352" y="1017360"/>
                  </a:lnTo>
                  <a:lnTo>
                    <a:pt x="1204392" y="1021443"/>
                  </a:lnTo>
                  <a:lnTo>
                    <a:pt x="1206659" y="1025525"/>
                  </a:lnTo>
                  <a:lnTo>
                    <a:pt x="1209152" y="1029380"/>
                  </a:lnTo>
                  <a:lnTo>
                    <a:pt x="1211873" y="1032782"/>
                  </a:lnTo>
                  <a:lnTo>
                    <a:pt x="1215047" y="1036184"/>
                  </a:lnTo>
                  <a:lnTo>
                    <a:pt x="1218447" y="1039359"/>
                  </a:lnTo>
                  <a:lnTo>
                    <a:pt x="1221621" y="1042080"/>
                  </a:lnTo>
                  <a:lnTo>
                    <a:pt x="1225475" y="1045028"/>
                  </a:lnTo>
                  <a:lnTo>
                    <a:pt x="1229329" y="1047296"/>
                  </a:lnTo>
                  <a:lnTo>
                    <a:pt x="1233182" y="1049564"/>
                  </a:lnTo>
                  <a:lnTo>
                    <a:pt x="1237490" y="1051832"/>
                  </a:lnTo>
                  <a:lnTo>
                    <a:pt x="1241570" y="1053646"/>
                  </a:lnTo>
                  <a:lnTo>
                    <a:pt x="1245877" y="1055687"/>
                  </a:lnTo>
                  <a:lnTo>
                    <a:pt x="1249958" y="1057502"/>
                  </a:lnTo>
                  <a:lnTo>
                    <a:pt x="1259026" y="1060677"/>
                  </a:lnTo>
                  <a:lnTo>
                    <a:pt x="1268094" y="1063171"/>
                  </a:lnTo>
                  <a:lnTo>
                    <a:pt x="1277615" y="1065212"/>
                  </a:lnTo>
                  <a:lnTo>
                    <a:pt x="1287590" y="1066800"/>
                  </a:lnTo>
                  <a:lnTo>
                    <a:pt x="1297791" y="1067934"/>
                  </a:lnTo>
                  <a:lnTo>
                    <a:pt x="1297791" y="1096962"/>
                  </a:lnTo>
                  <a:lnTo>
                    <a:pt x="1345171" y="1096962"/>
                  </a:lnTo>
                  <a:lnTo>
                    <a:pt x="1345171" y="1068841"/>
                  </a:lnTo>
                  <a:lnTo>
                    <a:pt x="1351972" y="1068160"/>
                  </a:lnTo>
                  <a:lnTo>
                    <a:pt x="1358093" y="1067253"/>
                  </a:lnTo>
                  <a:lnTo>
                    <a:pt x="1364213" y="1066346"/>
                  </a:lnTo>
                  <a:lnTo>
                    <a:pt x="1370108" y="1064985"/>
                  </a:lnTo>
                  <a:lnTo>
                    <a:pt x="1375775" y="1063852"/>
                  </a:lnTo>
                  <a:lnTo>
                    <a:pt x="1381442" y="1062491"/>
                  </a:lnTo>
                  <a:lnTo>
                    <a:pt x="1386656" y="1060903"/>
                  </a:lnTo>
                  <a:lnTo>
                    <a:pt x="1391870" y="1059089"/>
                  </a:lnTo>
                  <a:lnTo>
                    <a:pt x="1396858" y="1057275"/>
                  </a:lnTo>
                  <a:lnTo>
                    <a:pt x="1401392" y="1055234"/>
                  </a:lnTo>
                  <a:lnTo>
                    <a:pt x="1405699" y="1053193"/>
                  </a:lnTo>
                  <a:lnTo>
                    <a:pt x="1410233" y="1050925"/>
                  </a:lnTo>
                  <a:lnTo>
                    <a:pt x="1414087" y="1048430"/>
                  </a:lnTo>
                  <a:lnTo>
                    <a:pt x="1417941" y="1045935"/>
                  </a:lnTo>
                  <a:lnTo>
                    <a:pt x="1421568" y="1043441"/>
                  </a:lnTo>
                  <a:lnTo>
                    <a:pt x="1425195" y="1040493"/>
                  </a:lnTo>
                  <a:lnTo>
                    <a:pt x="1428142" y="1037771"/>
                  </a:lnTo>
                  <a:lnTo>
                    <a:pt x="1431316" y="1034596"/>
                  </a:lnTo>
                  <a:lnTo>
                    <a:pt x="1434036" y="1031421"/>
                  </a:lnTo>
                  <a:lnTo>
                    <a:pt x="1436756" y="1028246"/>
                  </a:lnTo>
                  <a:lnTo>
                    <a:pt x="1439023" y="1024844"/>
                  </a:lnTo>
                  <a:lnTo>
                    <a:pt x="1441290" y="1021216"/>
                  </a:lnTo>
                  <a:lnTo>
                    <a:pt x="1443104" y="1017360"/>
                  </a:lnTo>
                  <a:lnTo>
                    <a:pt x="1444918" y="1013505"/>
                  </a:lnTo>
                  <a:lnTo>
                    <a:pt x="1446504" y="1009650"/>
                  </a:lnTo>
                  <a:lnTo>
                    <a:pt x="1447865" y="1005568"/>
                  </a:lnTo>
                  <a:lnTo>
                    <a:pt x="1448998" y="1001032"/>
                  </a:lnTo>
                  <a:lnTo>
                    <a:pt x="1449905" y="996723"/>
                  </a:lnTo>
                  <a:lnTo>
                    <a:pt x="1450585" y="992414"/>
                  </a:lnTo>
                  <a:lnTo>
                    <a:pt x="1451265" y="987425"/>
                  </a:lnTo>
                  <a:lnTo>
                    <a:pt x="1451492" y="982889"/>
                  </a:lnTo>
                  <a:lnTo>
                    <a:pt x="1451719" y="977900"/>
                  </a:lnTo>
                  <a:lnTo>
                    <a:pt x="1451492" y="971777"/>
                  </a:lnTo>
                  <a:lnTo>
                    <a:pt x="1450812" y="965653"/>
                  </a:lnTo>
                  <a:lnTo>
                    <a:pt x="1450132" y="959984"/>
                  </a:lnTo>
                  <a:lnTo>
                    <a:pt x="1448998" y="954994"/>
                  </a:lnTo>
                  <a:lnTo>
                    <a:pt x="1447865" y="949778"/>
                  </a:lnTo>
                  <a:lnTo>
                    <a:pt x="1446051" y="944789"/>
                  </a:lnTo>
                  <a:lnTo>
                    <a:pt x="1444237" y="940253"/>
                  </a:lnTo>
                  <a:lnTo>
                    <a:pt x="1441971" y="935944"/>
                  </a:lnTo>
                  <a:lnTo>
                    <a:pt x="1439250" y="931862"/>
                  </a:lnTo>
                  <a:lnTo>
                    <a:pt x="1436756" y="928007"/>
                  </a:lnTo>
                  <a:lnTo>
                    <a:pt x="1433809" y="924605"/>
                  </a:lnTo>
                  <a:lnTo>
                    <a:pt x="1430862" y="921203"/>
                  </a:lnTo>
                  <a:lnTo>
                    <a:pt x="1427689" y="918028"/>
                  </a:lnTo>
                  <a:lnTo>
                    <a:pt x="1424515" y="914853"/>
                  </a:lnTo>
                  <a:lnTo>
                    <a:pt x="1421341" y="912359"/>
                  </a:lnTo>
                  <a:lnTo>
                    <a:pt x="1417714" y="910091"/>
                  </a:lnTo>
                  <a:lnTo>
                    <a:pt x="1413860" y="907369"/>
                  </a:lnTo>
                  <a:lnTo>
                    <a:pt x="1408873" y="904875"/>
                  </a:lnTo>
                  <a:lnTo>
                    <a:pt x="1397084" y="898752"/>
                  </a:lnTo>
                  <a:lnTo>
                    <a:pt x="1382122" y="891721"/>
                  </a:lnTo>
                  <a:lnTo>
                    <a:pt x="1363987" y="883557"/>
                  </a:lnTo>
                  <a:lnTo>
                    <a:pt x="1343131" y="874259"/>
                  </a:lnTo>
                  <a:lnTo>
                    <a:pt x="1326808" y="866548"/>
                  </a:lnTo>
                  <a:lnTo>
                    <a:pt x="1320461" y="863373"/>
                  </a:lnTo>
                  <a:lnTo>
                    <a:pt x="1315247" y="860652"/>
                  </a:lnTo>
                  <a:lnTo>
                    <a:pt x="1311166" y="857930"/>
                  </a:lnTo>
                  <a:lnTo>
                    <a:pt x="1308219" y="856116"/>
                  </a:lnTo>
                  <a:lnTo>
                    <a:pt x="1305952" y="854075"/>
                  </a:lnTo>
                  <a:lnTo>
                    <a:pt x="1303912" y="852034"/>
                  </a:lnTo>
                  <a:lnTo>
                    <a:pt x="1302325" y="849539"/>
                  </a:lnTo>
                  <a:lnTo>
                    <a:pt x="1301192" y="846364"/>
                  </a:lnTo>
                  <a:lnTo>
                    <a:pt x="1299831" y="843189"/>
                  </a:lnTo>
                  <a:lnTo>
                    <a:pt x="1299151" y="839560"/>
                  </a:lnTo>
                  <a:lnTo>
                    <a:pt x="1298698" y="835705"/>
                  </a:lnTo>
                  <a:lnTo>
                    <a:pt x="1298471" y="831396"/>
                  </a:lnTo>
                  <a:lnTo>
                    <a:pt x="1298471" y="828902"/>
                  </a:lnTo>
                  <a:lnTo>
                    <a:pt x="1298698" y="826407"/>
                  </a:lnTo>
                  <a:lnTo>
                    <a:pt x="1299378" y="824139"/>
                  </a:lnTo>
                  <a:lnTo>
                    <a:pt x="1299831" y="822098"/>
                  </a:lnTo>
                  <a:lnTo>
                    <a:pt x="1300285" y="820284"/>
                  </a:lnTo>
                  <a:lnTo>
                    <a:pt x="1301192" y="818469"/>
                  </a:lnTo>
                  <a:lnTo>
                    <a:pt x="1302098" y="816882"/>
                  </a:lnTo>
                  <a:lnTo>
                    <a:pt x="1303232" y="815748"/>
                  </a:lnTo>
                  <a:lnTo>
                    <a:pt x="1304365" y="814387"/>
                  </a:lnTo>
                  <a:lnTo>
                    <a:pt x="1305952" y="813253"/>
                  </a:lnTo>
                  <a:lnTo>
                    <a:pt x="1307539" y="812346"/>
                  </a:lnTo>
                  <a:lnTo>
                    <a:pt x="1309126" y="811439"/>
                  </a:lnTo>
                  <a:lnTo>
                    <a:pt x="1311166" y="810985"/>
                  </a:lnTo>
                  <a:lnTo>
                    <a:pt x="1312980" y="810532"/>
                  </a:lnTo>
                  <a:lnTo>
                    <a:pt x="1315247" y="810305"/>
                  </a:lnTo>
                  <a:lnTo>
                    <a:pt x="1317287" y="810305"/>
                  </a:lnTo>
                  <a:lnTo>
                    <a:pt x="1320234" y="810532"/>
                  </a:lnTo>
                  <a:lnTo>
                    <a:pt x="1322728" y="810759"/>
                  </a:lnTo>
                  <a:lnTo>
                    <a:pt x="1324995" y="811212"/>
                  </a:lnTo>
                  <a:lnTo>
                    <a:pt x="1327035" y="811893"/>
                  </a:lnTo>
                  <a:lnTo>
                    <a:pt x="1328849" y="812573"/>
                  </a:lnTo>
                  <a:lnTo>
                    <a:pt x="1330435" y="813934"/>
                  </a:lnTo>
                  <a:lnTo>
                    <a:pt x="1331796" y="814841"/>
                  </a:lnTo>
                  <a:lnTo>
                    <a:pt x="1332702" y="816428"/>
                  </a:lnTo>
                  <a:lnTo>
                    <a:pt x="1333609" y="818243"/>
                  </a:lnTo>
                  <a:lnTo>
                    <a:pt x="1334289" y="820284"/>
                  </a:lnTo>
                  <a:lnTo>
                    <a:pt x="1334969" y="823005"/>
                  </a:lnTo>
                  <a:lnTo>
                    <a:pt x="1335423" y="825953"/>
                  </a:lnTo>
                  <a:lnTo>
                    <a:pt x="1336103" y="833210"/>
                  </a:lnTo>
                  <a:lnTo>
                    <a:pt x="1336330" y="842509"/>
                  </a:lnTo>
                  <a:lnTo>
                    <a:pt x="1336330" y="854982"/>
                  </a:lnTo>
                  <a:lnTo>
                    <a:pt x="1439477" y="854982"/>
                  </a:lnTo>
                  <a:lnTo>
                    <a:pt x="1440384" y="846591"/>
                  </a:lnTo>
                  <a:lnTo>
                    <a:pt x="1440610" y="840694"/>
                  </a:lnTo>
                  <a:lnTo>
                    <a:pt x="1440610" y="836612"/>
                  </a:lnTo>
                  <a:lnTo>
                    <a:pt x="1440384" y="832757"/>
                  </a:lnTo>
                  <a:lnTo>
                    <a:pt x="1439704" y="828902"/>
                  </a:lnTo>
                  <a:lnTo>
                    <a:pt x="1439023" y="825046"/>
                  </a:lnTo>
                  <a:lnTo>
                    <a:pt x="1438343" y="821418"/>
                  </a:lnTo>
                  <a:lnTo>
                    <a:pt x="1437210" y="817789"/>
                  </a:lnTo>
                  <a:lnTo>
                    <a:pt x="1436303" y="814387"/>
                  </a:lnTo>
                  <a:lnTo>
                    <a:pt x="1434716" y="810985"/>
                  </a:lnTo>
                  <a:lnTo>
                    <a:pt x="1433129" y="808037"/>
                  </a:lnTo>
                  <a:lnTo>
                    <a:pt x="1431316" y="804862"/>
                  </a:lnTo>
                  <a:lnTo>
                    <a:pt x="1429502" y="801687"/>
                  </a:lnTo>
                  <a:lnTo>
                    <a:pt x="1427235" y="798966"/>
                  </a:lnTo>
                  <a:lnTo>
                    <a:pt x="1424968" y="796244"/>
                  </a:lnTo>
                  <a:lnTo>
                    <a:pt x="1422475" y="793750"/>
                  </a:lnTo>
                  <a:lnTo>
                    <a:pt x="1419754" y="791255"/>
                  </a:lnTo>
                  <a:lnTo>
                    <a:pt x="1416807" y="788534"/>
                  </a:lnTo>
                  <a:lnTo>
                    <a:pt x="1413860" y="786493"/>
                  </a:lnTo>
                  <a:lnTo>
                    <a:pt x="1410686" y="784225"/>
                  </a:lnTo>
                  <a:lnTo>
                    <a:pt x="1407059" y="782184"/>
                  </a:lnTo>
                  <a:lnTo>
                    <a:pt x="1403432" y="780143"/>
                  </a:lnTo>
                  <a:lnTo>
                    <a:pt x="1399578" y="778328"/>
                  </a:lnTo>
                  <a:lnTo>
                    <a:pt x="1395724" y="776514"/>
                  </a:lnTo>
                  <a:lnTo>
                    <a:pt x="1391644" y="774927"/>
                  </a:lnTo>
                  <a:lnTo>
                    <a:pt x="1387110" y="773339"/>
                  </a:lnTo>
                  <a:lnTo>
                    <a:pt x="1382576" y="771978"/>
                  </a:lnTo>
                  <a:lnTo>
                    <a:pt x="1377589" y="770844"/>
                  </a:lnTo>
                  <a:lnTo>
                    <a:pt x="1367614" y="768577"/>
                  </a:lnTo>
                  <a:lnTo>
                    <a:pt x="1356732" y="766762"/>
                  </a:lnTo>
                  <a:lnTo>
                    <a:pt x="1345171" y="765402"/>
                  </a:lnTo>
                  <a:lnTo>
                    <a:pt x="1345171" y="741362"/>
                  </a:lnTo>
                  <a:lnTo>
                    <a:pt x="1297791" y="741362"/>
                  </a:lnTo>
                  <a:close/>
                  <a:moveTo>
                    <a:pt x="1322274" y="628650"/>
                  </a:moveTo>
                  <a:lnTo>
                    <a:pt x="1329755" y="628877"/>
                  </a:lnTo>
                  <a:lnTo>
                    <a:pt x="1337236" y="629330"/>
                  </a:lnTo>
                  <a:lnTo>
                    <a:pt x="1344717" y="629557"/>
                  </a:lnTo>
                  <a:lnTo>
                    <a:pt x="1351972" y="630237"/>
                  </a:lnTo>
                  <a:lnTo>
                    <a:pt x="1359453" y="631144"/>
                  </a:lnTo>
                  <a:lnTo>
                    <a:pt x="1366480" y="632052"/>
                  </a:lnTo>
                  <a:lnTo>
                    <a:pt x="1373735" y="633412"/>
                  </a:lnTo>
                  <a:lnTo>
                    <a:pt x="1380762" y="634546"/>
                  </a:lnTo>
                  <a:lnTo>
                    <a:pt x="1388017" y="636134"/>
                  </a:lnTo>
                  <a:lnTo>
                    <a:pt x="1395044" y="637948"/>
                  </a:lnTo>
                  <a:lnTo>
                    <a:pt x="1401845" y="639762"/>
                  </a:lnTo>
                  <a:lnTo>
                    <a:pt x="1408646" y="641803"/>
                  </a:lnTo>
                  <a:lnTo>
                    <a:pt x="1415674" y="643844"/>
                  </a:lnTo>
                  <a:lnTo>
                    <a:pt x="1422248" y="646566"/>
                  </a:lnTo>
                  <a:lnTo>
                    <a:pt x="1428822" y="648834"/>
                  </a:lnTo>
                  <a:lnTo>
                    <a:pt x="1435396" y="651555"/>
                  </a:lnTo>
                  <a:lnTo>
                    <a:pt x="1441971" y="654503"/>
                  </a:lnTo>
                  <a:lnTo>
                    <a:pt x="1448318" y="657225"/>
                  </a:lnTo>
                  <a:lnTo>
                    <a:pt x="1454439" y="660400"/>
                  </a:lnTo>
                  <a:lnTo>
                    <a:pt x="1460786" y="663802"/>
                  </a:lnTo>
                  <a:lnTo>
                    <a:pt x="1466907" y="667203"/>
                  </a:lnTo>
                  <a:lnTo>
                    <a:pt x="1472801" y="670832"/>
                  </a:lnTo>
                  <a:lnTo>
                    <a:pt x="1478695" y="674687"/>
                  </a:lnTo>
                  <a:lnTo>
                    <a:pt x="1484590" y="678543"/>
                  </a:lnTo>
                  <a:lnTo>
                    <a:pt x="1490257" y="682398"/>
                  </a:lnTo>
                  <a:lnTo>
                    <a:pt x="1495924" y="686480"/>
                  </a:lnTo>
                  <a:lnTo>
                    <a:pt x="1501592" y="690562"/>
                  </a:lnTo>
                  <a:lnTo>
                    <a:pt x="1507033" y="695098"/>
                  </a:lnTo>
                  <a:lnTo>
                    <a:pt x="1512473" y="699634"/>
                  </a:lnTo>
                  <a:lnTo>
                    <a:pt x="1517687" y="704169"/>
                  </a:lnTo>
                  <a:lnTo>
                    <a:pt x="1522901" y="708932"/>
                  </a:lnTo>
                  <a:lnTo>
                    <a:pt x="1527662" y="713921"/>
                  </a:lnTo>
                  <a:lnTo>
                    <a:pt x="1532649" y="718684"/>
                  </a:lnTo>
                  <a:lnTo>
                    <a:pt x="1537183" y="723900"/>
                  </a:lnTo>
                  <a:lnTo>
                    <a:pt x="1541944" y="729116"/>
                  </a:lnTo>
                  <a:lnTo>
                    <a:pt x="1546478" y="734332"/>
                  </a:lnTo>
                  <a:lnTo>
                    <a:pt x="1551012" y="739775"/>
                  </a:lnTo>
                  <a:lnTo>
                    <a:pt x="1555092" y="745444"/>
                  </a:lnTo>
                  <a:lnTo>
                    <a:pt x="1559173" y="751114"/>
                  </a:lnTo>
                  <a:lnTo>
                    <a:pt x="1563027" y="756784"/>
                  </a:lnTo>
                  <a:lnTo>
                    <a:pt x="1566881" y="762907"/>
                  </a:lnTo>
                  <a:lnTo>
                    <a:pt x="1570735" y="768803"/>
                  </a:lnTo>
                  <a:lnTo>
                    <a:pt x="1574362" y="774700"/>
                  </a:lnTo>
                  <a:lnTo>
                    <a:pt x="1577762" y="780823"/>
                  </a:lnTo>
                  <a:lnTo>
                    <a:pt x="1581163" y="786946"/>
                  </a:lnTo>
                  <a:lnTo>
                    <a:pt x="1584110" y="793296"/>
                  </a:lnTo>
                  <a:lnTo>
                    <a:pt x="1587057" y="799646"/>
                  </a:lnTo>
                  <a:lnTo>
                    <a:pt x="1589777" y="806223"/>
                  </a:lnTo>
                  <a:lnTo>
                    <a:pt x="1592724" y="812800"/>
                  </a:lnTo>
                  <a:lnTo>
                    <a:pt x="1594991" y="819377"/>
                  </a:lnTo>
                  <a:lnTo>
                    <a:pt x="1597712" y="825953"/>
                  </a:lnTo>
                  <a:lnTo>
                    <a:pt x="1599752" y="832984"/>
                  </a:lnTo>
                  <a:lnTo>
                    <a:pt x="1601792" y="839560"/>
                  </a:lnTo>
                  <a:lnTo>
                    <a:pt x="1603606" y="846591"/>
                  </a:lnTo>
                  <a:lnTo>
                    <a:pt x="1605419" y="853621"/>
                  </a:lnTo>
                  <a:lnTo>
                    <a:pt x="1606779" y="860878"/>
                  </a:lnTo>
                  <a:lnTo>
                    <a:pt x="1608140" y="867682"/>
                  </a:lnTo>
                  <a:lnTo>
                    <a:pt x="1609500" y="874939"/>
                  </a:lnTo>
                  <a:lnTo>
                    <a:pt x="1610407" y="882196"/>
                  </a:lnTo>
                  <a:lnTo>
                    <a:pt x="1611313" y="889680"/>
                  </a:lnTo>
                  <a:lnTo>
                    <a:pt x="1611993" y="896937"/>
                  </a:lnTo>
                  <a:lnTo>
                    <a:pt x="1612220" y="904421"/>
                  </a:lnTo>
                  <a:lnTo>
                    <a:pt x="1612447" y="911905"/>
                  </a:lnTo>
                  <a:lnTo>
                    <a:pt x="1612900" y="919389"/>
                  </a:lnTo>
                  <a:lnTo>
                    <a:pt x="1612447" y="926873"/>
                  </a:lnTo>
                  <a:lnTo>
                    <a:pt x="1612220" y="934357"/>
                  </a:lnTo>
                  <a:lnTo>
                    <a:pt x="1611993" y="941614"/>
                  </a:lnTo>
                  <a:lnTo>
                    <a:pt x="1611313" y="949098"/>
                  </a:lnTo>
                  <a:lnTo>
                    <a:pt x="1610407" y="956128"/>
                  </a:lnTo>
                  <a:lnTo>
                    <a:pt x="1609500" y="963385"/>
                  </a:lnTo>
                  <a:lnTo>
                    <a:pt x="1608140" y="970643"/>
                  </a:lnTo>
                  <a:lnTo>
                    <a:pt x="1606779" y="977900"/>
                  </a:lnTo>
                  <a:lnTo>
                    <a:pt x="1605419" y="984930"/>
                  </a:lnTo>
                  <a:lnTo>
                    <a:pt x="1603606" y="991734"/>
                  </a:lnTo>
                  <a:lnTo>
                    <a:pt x="1601792" y="998764"/>
                  </a:lnTo>
                  <a:lnTo>
                    <a:pt x="1599752" y="1005794"/>
                  </a:lnTo>
                  <a:lnTo>
                    <a:pt x="1597712" y="1012371"/>
                  </a:lnTo>
                  <a:lnTo>
                    <a:pt x="1594991" y="1019175"/>
                  </a:lnTo>
                  <a:lnTo>
                    <a:pt x="1592724" y="1025752"/>
                  </a:lnTo>
                  <a:lnTo>
                    <a:pt x="1589777" y="1032328"/>
                  </a:lnTo>
                  <a:lnTo>
                    <a:pt x="1587057" y="1038678"/>
                  </a:lnTo>
                  <a:lnTo>
                    <a:pt x="1584110" y="1045255"/>
                  </a:lnTo>
                  <a:lnTo>
                    <a:pt x="1581163" y="1051605"/>
                  </a:lnTo>
                  <a:lnTo>
                    <a:pt x="1577762" y="1057728"/>
                  </a:lnTo>
                  <a:lnTo>
                    <a:pt x="1574362" y="1063852"/>
                  </a:lnTo>
                  <a:lnTo>
                    <a:pt x="1570735" y="1069975"/>
                  </a:lnTo>
                  <a:lnTo>
                    <a:pt x="1566881" y="1075871"/>
                  </a:lnTo>
                  <a:lnTo>
                    <a:pt x="1563027" y="1081768"/>
                  </a:lnTo>
                  <a:lnTo>
                    <a:pt x="1559173" y="1087437"/>
                  </a:lnTo>
                  <a:lnTo>
                    <a:pt x="1555092" y="1093107"/>
                  </a:lnTo>
                  <a:lnTo>
                    <a:pt x="1551012" y="1098550"/>
                  </a:lnTo>
                  <a:lnTo>
                    <a:pt x="1546478" y="1103993"/>
                  </a:lnTo>
                  <a:lnTo>
                    <a:pt x="1541944" y="1109435"/>
                  </a:lnTo>
                  <a:lnTo>
                    <a:pt x="1537183" y="1114652"/>
                  </a:lnTo>
                  <a:lnTo>
                    <a:pt x="1532649" y="1119641"/>
                  </a:lnTo>
                  <a:lnTo>
                    <a:pt x="1527662" y="1124630"/>
                  </a:lnTo>
                  <a:lnTo>
                    <a:pt x="1522901" y="1129619"/>
                  </a:lnTo>
                  <a:lnTo>
                    <a:pt x="1517687" y="1134382"/>
                  </a:lnTo>
                  <a:lnTo>
                    <a:pt x="1512473" y="1139144"/>
                  </a:lnTo>
                  <a:lnTo>
                    <a:pt x="1507033" y="1143453"/>
                  </a:lnTo>
                  <a:lnTo>
                    <a:pt x="1501592" y="1147762"/>
                  </a:lnTo>
                  <a:lnTo>
                    <a:pt x="1495924" y="1151844"/>
                  </a:lnTo>
                  <a:lnTo>
                    <a:pt x="1490257" y="1156153"/>
                  </a:lnTo>
                  <a:lnTo>
                    <a:pt x="1484590" y="1160235"/>
                  </a:lnTo>
                  <a:lnTo>
                    <a:pt x="1478695" y="1164091"/>
                  </a:lnTo>
                  <a:lnTo>
                    <a:pt x="1472801" y="1167719"/>
                  </a:lnTo>
                  <a:lnTo>
                    <a:pt x="1466907" y="1171348"/>
                  </a:lnTo>
                  <a:lnTo>
                    <a:pt x="1460786" y="1174750"/>
                  </a:lnTo>
                  <a:lnTo>
                    <a:pt x="1454439" y="1177925"/>
                  </a:lnTo>
                  <a:lnTo>
                    <a:pt x="1448318" y="1181100"/>
                  </a:lnTo>
                  <a:lnTo>
                    <a:pt x="1441971" y="1184275"/>
                  </a:lnTo>
                  <a:lnTo>
                    <a:pt x="1435396" y="1186996"/>
                  </a:lnTo>
                  <a:lnTo>
                    <a:pt x="1428822" y="1189491"/>
                  </a:lnTo>
                  <a:lnTo>
                    <a:pt x="1422248" y="1192212"/>
                  </a:lnTo>
                  <a:lnTo>
                    <a:pt x="1415674" y="1194480"/>
                  </a:lnTo>
                  <a:lnTo>
                    <a:pt x="1408646" y="1196748"/>
                  </a:lnTo>
                  <a:lnTo>
                    <a:pt x="1401845" y="1198562"/>
                  </a:lnTo>
                  <a:lnTo>
                    <a:pt x="1395044" y="1200603"/>
                  </a:lnTo>
                  <a:lnTo>
                    <a:pt x="1388017" y="1202191"/>
                  </a:lnTo>
                  <a:lnTo>
                    <a:pt x="1380762" y="1203778"/>
                  </a:lnTo>
                  <a:lnTo>
                    <a:pt x="1373735" y="1205366"/>
                  </a:lnTo>
                  <a:lnTo>
                    <a:pt x="1366480" y="1206273"/>
                  </a:lnTo>
                  <a:lnTo>
                    <a:pt x="1359453" y="1207407"/>
                  </a:lnTo>
                  <a:lnTo>
                    <a:pt x="1351972" y="1208087"/>
                  </a:lnTo>
                  <a:lnTo>
                    <a:pt x="1344717" y="1208994"/>
                  </a:lnTo>
                  <a:lnTo>
                    <a:pt x="1337236" y="1209448"/>
                  </a:lnTo>
                  <a:lnTo>
                    <a:pt x="1329755" y="1209675"/>
                  </a:lnTo>
                  <a:lnTo>
                    <a:pt x="1322274" y="1209675"/>
                  </a:lnTo>
                  <a:lnTo>
                    <a:pt x="1314793" y="1209675"/>
                  </a:lnTo>
                  <a:lnTo>
                    <a:pt x="1307312" y="1209448"/>
                  </a:lnTo>
                  <a:lnTo>
                    <a:pt x="1300058" y="1208994"/>
                  </a:lnTo>
                  <a:lnTo>
                    <a:pt x="1292577" y="1208087"/>
                  </a:lnTo>
                  <a:lnTo>
                    <a:pt x="1285323" y="1207407"/>
                  </a:lnTo>
                  <a:lnTo>
                    <a:pt x="1278068" y="1206273"/>
                  </a:lnTo>
                  <a:lnTo>
                    <a:pt x="1271041" y="1205366"/>
                  </a:lnTo>
                  <a:lnTo>
                    <a:pt x="1263787" y="1203778"/>
                  </a:lnTo>
                  <a:lnTo>
                    <a:pt x="1256759" y="1202191"/>
                  </a:lnTo>
                  <a:lnTo>
                    <a:pt x="1249731" y="1200603"/>
                  </a:lnTo>
                  <a:lnTo>
                    <a:pt x="1242930" y="1198562"/>
                  </a:lnTo>
                  <a:lnTo>
                    <a:pt x="1235903" y="1196748"/>
                  </a:lnTo>
                  <a:lnTo>
                    <a:pt x="1229102" y="1194480"/>
                  </a:lnTo>
                  <a:lnTo>
                    <a:pt x="1222528" y="1192212"/>
                  </a:lnTo>
                  <a:lnTo>
                    <a:pt x="1215727" y="1189491"/>
                  </a:lnTo>
                  <a:lnTo>
                    <a:pt x="1209379" y="1186996"/>
                  </a:lnTo>
                  <a:lnTo>
                    <a:pt x="1202805" y="1184275"/>
                  </a:lnTo>
                  <a:lnTo>
                    <a:pt x="1196457" y="1181100"/>
                  </a:lnTo>
                  <a:lnTo>
                    <a:pt x="1189883" y="1177925"/>
                  </a:lnTo>
                  <a:lnTo>
                    <a:pt x="1183762" y="1174750"/>
                  </a:lnTo>
                  <a:lnTo>
                    <a:pt x="1177868" y="1171348"/>
                  </a:lnTo>
                  <a:lnTo>
                    <a:pt x="1171747" y="1167719"/>
                  </a:lnTo>
                  <a:lnTo>
                    <a:pt x="1165853" y="1164091"/>
                  </a:lnTo>
                  <a:lnTo>
                    <a:pt x="1159732" y="1160235"/>
                  </a:lnTo>
                  <a:lnTo>
                    <a:pt x="1154065" y="1156153"/>
                  </a:lnTo>
                  <a:lnTo>
                    <a:pt x="1148398" y="1151844"/>
                  </a:lnTo>
                  <a:lnTo>
                    <a:pt x="1142957" y="1147762"/>
                  </a:lnTo>
                  <a:lnTo>
                    <a:pt x="1137743" y="1143453"/>
                  </a:lnTo>
                  <a:lnTo>
                    <a:pt x="1132302" y="1139144"/>
                  </a:lnTo>
                  <a:lnTo>
                    <a:pt x="1127088" y="1134382"/>
                  </a:lnTo>
                  <a:lnTo>
                    <a:pt x="1121874" y="1129619"/>
                  </a:lnTo>
                  <a:lnTo>
                    <a:pt x="1117113" y="1124630"/>
                  </a:lnTo>
                  <a:lnTo>
                    <a:pt x="1112126" y="1119641"/>
                  </a:lnTo>
                  <a:lnTo>
                    <a:pt x="1107139" y="1114652"/>
                  </a:lnTo>
                  <a:lnTo>
                    <a:pt x="1102605" y="1109435"/>
                  </a:lnTo>
                  <a:lnTo>
                    <a:pt x="1098298" y="1103993"/>
                  </a:lnTo>
                  <a:lnTo>
                    <a:pt x="1093764" y="1098550"/>
                  </a:lnTo>
                  <a:lnTo>
                    <a:pt x="1089683" y="1093107"/>
                  </a:lnTo>
                  <a:lnTo>
                    <a:pt x="1085602" y="1087437"/>
                  </a:lnTo>
                  <a:lnTo>
                    <a:pt x="1081522" y="1081768"/>
                  </a:lnTo>
                  <a:lnTo>
                    <a:pt x="1077668" y="1075871"/>
                  </a:lnTo>
                  <a:lnTo>
                    <a:pt x="1074041" y="1069975"/>
                  </a:lnTo>
                  <a:lnTo>
                    <a:pt x="1070414" y="1063852"/>
                  </a:lnTo>
                  <a:lnTo>
                    <a:pt x="1067013" y="1057728"/>
                  </a:lnTo>
                  <a:lnTo>
                    <a:pt x="1063613" y="1051605"/>
                  </a:lnTo>
                  <a:lnTo>
                    <a:pt x="1060439" y="1045255"/>
                  </a:lnTo>
                  <a:lnTo>
                    <a:pt x="1057492" y="1038678"/>
                  </a:lnTo>
                  <a:lnTo>
                    <a:pt x="1054545" y="1032328"/>
                  </a:lnTo>
                  <a:lnTo>
                    <a:pt x="1052051" y="1025752"/>
                  </a:lnTo>
                  <a:lnTo>
                    <a:pt x="1049558" y="1019175"/>
                  </a:lnTo>
                  <a:lnTo>
                    <a:pt x="1047064" y="1012371"/>
                  </a:lnTo>
                  <a:lnTo>
                    <a:pt x="1044797" y="1005794"/>
                  </a:lnTo>
                  <a:lnTo>
                    <a:pt x="1042757" y="998764"/>
                  </a:lnTo>
                  <a:lnTo>
                    <a:pt x="1040943" y="991734"/>
                  </a:lnTo>
                  <a:lnTo>
                    <a:pt x="1039356" y="984930"/>
                  </a:lnTo>
                  <a:lnTo>
                    <a:pt x="1037769" y="977900"/>
                  </a:lnTo>
                  <a:lnTo>
                    <a:pt x="1036409" y="970643"/>
                  </a:lnTo>
                  <a:lnTo>
                    <a:pt x="1035276" y="963385"/>
                  </a:lnTo>
                  <a:lnTo>
                    <a:pt x="1034142" y="956128"/>
                  </a:lnTo>
                  <a:lnTo>
                    <a:pt x="1033462" y="949098"/>
                  </a:lnTo>
                  <a:lnTo>
                    <a:pt x="1032782" y="941614"/>
                  </a:lnTo>
                  <a:lnTo>
                    <a:pt x="1032102" y="934357"/>
                  </a:lnTo>
                  <a:lnTo>
                    <a:pt x="1031875" y="926873"/>
                  </a:lnTo>
                  <a:lnTo>
                    <a:pt x="1031875" y="919389"/>
                  </a:lnTo>
                  <a:lnTo>
                    <a:pt x="1031875" y="911905"/>
                  </a:lnTo>
                  <a:lnTo>
                    <a:pt x="1032102" y="904421"/>
                  </a:lnTo>
                  <a:lnTo>
                    <a:pt x="1032782" y="896937"/>
                  </a:lnTo>
                  <a:lnTo>
                    <a:pt x="1033462" y="889680"/>
                  </a:lnTo>
                  <a:lnTo>
                    <a:pt x="1034142" y="882196"/>
                  </a:lnTo>
                  <a:lnTo>
                    <a:pt x="1035276" y="874939"/>
                  </a:lnTo>
                  <a:lnTo>
                    <a:pt x="1036409" y="867682"/>
                  </a:lnTo>
                  <a:lnTo>
                    <a:pt x="1037769" y="860878"/>
                  </a:lnTo>
                  <a:lnTo>
                    <a:pt x="1039356" y="853621"/>
                  </a:lnTo>
                  <a:lnTo>
                    <a:pt x="1040943" y="846591"/>
                  </a:lnTo>
                  <a:lnTo>
                    <a:pt x="1042757" y="839560"/>
                  </a:lnTo>
                  <a:lnTo>
                    <a:pt x="1044797" y="832984"/>
                  </a:lnTo>
                  <a:lnTo>
                    <a:pt x="1047064" y="825953"/>
                  </a:lnTo>
                  <a:lnTo>
                    <a:pt x="1049558" y="819377"/>
                  </a:lnTo>
                  <a:lnTo>
                    <a:pt x="1052051" y="812800"/>
                  </a:lnTo>
                  <a:lnTo>
                    <a:pt x="1054545" y="806223"/>
                  </a:lnTo>
                  <a:lnTo>
                    <a:pt x="1057492" y="799646"/>
                  </a:lnTo>
                  <a:lnTo>
                    <a:pt x="1060439" y="793296"/>
                  </a:lnTo>
                  <a:lnTo>
                    <a:pt x="1063613" y="786946"/>
                  </a:lnTo>
                  <a:lnTo>
                    <a:pt x="1067013" y="780823"/>
                  </a:lnTo>
                  <a:lnTo>
                    <a:pt x="1070414" y="774700"/>
                  </a:lnTo>
                  <a:lnTo>
                    <a:pt x="1074041" y="768803"/>
                  </a:lnTo>
                  <a:lnTo>
                    <a:pt x="1077668" y="762907"/>
                  </a:lnTo>
                  <a:lnTo>
                    <a:pt x="1081522" y="756784"/>
                  </a:lnTo>
                  <a:lnTo>
                    <a:pt x="1085602" y="751114"/>
                  </a:lnTo>
                  <a:lnTo>
                    <a:pt x="1089683" y="745444"/>
                  </a:lnTo>
                  <a:lnTo>
                    <a:pt x="1093764" y="739775"/>
                  </a:lnTo>
                  <a:lnTo>
                    <a:pt x="1098298" y="734332"/>
                  </a:lnTo>
                  <a:lnTo>
                    <a:pt x="1102605" y="729116"/>
                  </a:lnTo>
                  <a:lnTo>
                    <a:pt x="1107139" y="723900"/>
                  </a:lnTo>
                  <a:lnTo>
                    <a:pt x="1112126" y="718684"/>
                  </a:lnTo>
                  <a:lnTo>
                    <a:pt x="1117113" y="713921"/>
                  </a:lnTo>
                  <a:lnTo>
                    <a:pt x="1121874" y="708932"/>
                  </a:lnTo>
                  <a:lnTo>
                    <a:pt x="1127088" y="704169"/>
                  </a:lnTo>
                  <a:lnTo>
                    <a:pt x="1132302" y="699634"/>
                  </a:lnTo>
                  <a:lnTo>
                    <a:pt x="1137743" y="695098"/>
                  </a:lnTo>
                  <a:lnTo>
                    <a:pt x="1142957" y="690562"/>
                  </a:lnTo>
                  <a:lnTo>
                    <a:pt x="1148398" y="686480"/>
                  </a:lnTo>
                  <a:lnTo>
                    <a:pt x="1154065" y="682398"/>
                  </a:lnTo>
                  <a:lnTo>
                    <a:pt x="1159732" y="678543"/>
                  </a:lnTo>
                  <a:lnTo>
                    <a:pt x="1165853" y="674687"/>
                  </a:lnTo>
                  <a:lnTo>
                    <a:pt x="1171747" y="670832"/>
                  </a:lnTo>
                  <a:lnTo>
                    <a:pt x="1177868" y="667203"/>
                  </a:lnTo>
                  <a:lnTo>
                    <a:pt x="1183762" y="663802"/>
                  </a:lnTo>
                  <a:lnTo>
                    <a:pt x="1189883" y="660400"/>
                  </a:lnTo>
                  <a:lnTo>
                    <a:pt x="1196457" y="657225"/>
                  </a:lnTo>
                  <a:lnTo>
                    <a:pt x="1202805" y="654503"/>
                  </a:lnTo>
                  <a:lnTo>
                    <a:pt x="1209379" y="651555"/>
                  </a:lnTo>
                  <a:lnTo>
                    <a:pt x="1215727" y="648834"/>
                  </a:lnTo>
                  <a:lnTo>
                    <a:pt x="1222528" y="646566"/>
                  </a:lnTo>
                  <a:lnTo>
                    <a:pt x="1229102" y="643844"/>
                  </a:lnTo>
                  <a:lnTo>
                    <a:pt x="1235903" y="641803"/>
                  </a:lnTo>
                  <a:lnTo>
                    <a:pt x="1242930" y="639762"/>
                  </a:lnTo>
                  <a:lnTo>
                    <a:pt x="1249731" y="637948"/>
                  </a:lnTo>
                  <a:lnTo>
                    <a:pt x="1256759" y="636134"/>
                  </a:lnTo>
                  <a:lnTo>
                    <a:pt x="1263787" y="634546"/>
                  </a:lnTo>
                  <a:lnTo>
                    <a:pt x="1271041" y="633412"/>
                  </a:lnTo>
                  <a:lnTo>
                    <a:pt x="1278068" y="632052"/>
                  </a:lnTo>
                  <a:lnTo>
                    <a:pt x="1285323" y="631144"/>
                  </a:lnTo>
                  <a:lnTo>
                    <a:pt x="1292577" y="630237"/>
                  </a:lnTo>
                  <a:lnTo>
                    <a:pt x="1300058" y="629557"/>
                  </a:lnTo>
                  <a:lnTo>
                    <a:pt x="1307312" y="629330"/>
                  </a:lnTo>
                  <a:lnTo>
                    <a:pt x="1314793" y="628877"/>
                  </a:lnTo>
                  <a:lnTo>
                    <a:pt x="1322274" y="628650"/>
                  </a:lnTo>
                  <a:close/>
                  <a:moveTo>
                    <a:pt x="1872408" y="450081"/>
                  </a:moveTo>
                  <a:lnTo>
                    <a:pt x="1872408" y="463897"/>
                  </a:lnTo>
                  <a:lnTo>
                    <a:pt x="1864899" y="464803"/>
                  </a:lnTo>
                  <a:lnTo>
                    <a:pt x="1857846" y="465709"/>
                  </a:lnTo>
                  <a:lnTo>
                    <a:pt x="1851474" y="467068"/>
                  </a:lnTo>
                  <a:lnTo>
                    <a:pt x="1845558" y="468880"/>
                  </a:lnTo>
                  <a:lnTo>
                    <a:pt x="1839870" y="470691"/>
                  </a:lnTo>
                  <a:lnTo>
                    <a:pt x="1834864" y="472730"/>
                  </a:lnTo>
                  <a:lnTo>
                    <a:pt x="1830313" y="474995"/>
                  </a:lnTo>
                  <a:lnTo>
                    <a:pt x="1826218" y="477939"/>
                  </a:lnTo>
                  <a:lnTo>
                    <a:pt x="1822577" y="480657"/>
                  </a:lnTo>
                  <a:lnTo>
                    <a:pt x="1819391" y="483827"/>
                  </a:lnTo>
                  <a:lnTo>
                    <a:pt x="1816888" y="487451"/>
                  </a:lnTo>
                  <a:lnTo>
                    <a:pt x="1814840" y="491075"/>
                  </a:lnTo>
                  <a:lnTo>
                    <a:pt x="1813020" y="495152"/>
                  </a:lnTo>
                  <a:lnTo>
                    <a:pt x="1811882" y="499228"/>
                  </a:lnTo>
                  <a:lnTo>
                    <a:pt x="1811200" y="503984"/>
                  </a:lnTo>
                  <a:lnTo>
                    <a:pt x="1810745" y="508514"/>
                  </a:lnTo>
                  <a:lnTo>
                    <a:pt x="1810745" y="511911"/>
                  </a:lnTo>
                  <a:lnTo>
                    <a:pt x="1811427" y="515309"/>
                  </a:lnTo>
                  <a:lnTo>
                    <a:pt x="1811882" y="518253"/>
                  </a:lnTo>
                  <a:lnTo>
                    <a:pt x="1812565" y="521424"/>
                  </a:lnTo>
                  <a:lnTo>
                    <a:pt x="1813703" y="524594"/>
                  </a:lnTo>
                  <a:lnTo>
                    <a:pt x="1815068" y="527312"/>
                  </a:lnTo>
                  <a:lnTo>
                    <a:pt x="1816206" y="530257"/>
                  </a:lnTo>
                  <a:lnTo>
                    <a:pt x="1818026" y="532974"/>
                  </a:lnTo>
                  <a:lnTo>
                    <a:pt x="1819846" y="535692"/>
                  </a:lnTo>
                  <a:lnTo>
                    <a:pt x="1821894" y="537957"/>
                  </a:lnTo>
                  <a:lnTo>
                    <a:pt x="1823942" y="540222"/>
                  </a:lnTo>
                  <a:lnTo>
                    <a:pt x="1826218" y="542487"/>
                  </a:lnTo>
                  <a:lnTo>
                    <a:pt x="1828265" y="544298"/>
                  </a:lnTo>
                  <a:lnTo>
                    <a:pt x="1830541" y="546337"/>
                  </a:lnTo>
                  <a:lnTo>
                    <a:pt x="1832816" y="547922"/>
                  </a:lnTo>
                  <a:lnTo>
                    <a:pt x="1835547" y="549508"/>
                  </a:lnTo>
                  <a:lnTo>
                    <a:pt x="1841463" y="552905"/>
                  </a:lnTo>
                  <a:lnTo>
                    <a:pt x="1849654" y="557208"/>
                  </a:lnTo>
                  <a:lnTo>
                    <a:pt x="1860349" y="562191"/>
                  </a:lnTo>
                  <a:lnTo>
                    <a:pt x="1873319" y="568079"/>
                  </a:lnTo>
                  <a:lnTo>
                    <a:pt x="1877187" y="569891"/>
                  </a:lnTo>
                  <a:lnTo>
                    <a:pt x="1880827" y="571703"/>
                  </a:lnTo>
                  <a:lnTo>
                    <a:pt x="1883785" y="573515"/>
                  </a:lnTo>
                  <a:lnTo>
                    <a:pt x="1886516" y="575327"/>
                  </a:lnTo>
                  <a:lnTo>
                    <a:pt x="1888564" y="577139"/>
                  </a:lnTo>
                  <a:lnTo>
                    <a:pt x="1890384" y="578497"/>
                  </a:lnTo>
                  <a:lnTo>
                    <a:pt x="1891749" y="580083"/>
                  </a:lnTo>
                  <a:lnTo>
                    <a:pt x="1892660" y="581895"/>
                  </a:lnTo>
                  <a:lnTo>
                    <a:pt x="1893342" y="583480"/>
                  </a:lnTo>
                  <a:lnTo>
                    <a:pt x="1894025" y="585518"/>
                  </a:lnTo>
                  <a:lnTo>
                    <a:pt x="1894707" y="590501"/>
                  </a:lnTo>
                  <a:lnTo>
                    <a:pt x="1895390" y="596163"/>
                  </a:lnTo>
                  <a:lnTo>
                    <a:pt x="1895390" y="602958"/>
                  </a:lnTo>
                  <a:lnTo>
                    <a:pt x="1895390" y="605675"/>
                  </a:lnTo>
                  <a:lnTo>
                    <a:pt x="1894707" y="608167"/>
                  </a:lnTo>
                  <a:lnTo>
                    <a:pt x="1894025" y="610205"/>
                  </a:lnTo>
                  <a:lnTo>
                    <a:pt x="1892660" y="611791"/>
                  </a:lnTo>
                  <a:lnTo>
                    <a:pt x="1890839" y="613149"/>
                  </a:lnTo>
                  <a:lnTo>
                    <a:pt x="1888791" y="614055"/>
                  </a:lnTo>
                  <a:lnTo>
                    <a:pt x="1886061" y="614735"/>
                  </a:lnTo>
                  <a:lnTo>
                    <a:pt x="1883330" y="614961"/>
                  </a:lnTo>
                  <a:lnTo>
                    <a:pt x="1880145" y="614735"/>
                  </a:lnTo>
                  <a:lnTo>
                    <a:pt x="1878552" y="614055"/>
                  </a:lnTo>
                  <a:lnTo>
                    <a:pt x="1877414" y="613602"/>
                  </a:lnTo>
                  <a:lnTo>
                    <a:pt x="1876277" y="613149"/>
                  </a:lnTo>
                  <a:lnTo>
                    <a:pt x="1875594" y="612243"/>
                  </a:lnTo>
                  <a:lnTo>
                    <a:pt x="1874684" y="611564"/>
                  </a:lnTo>
                  <a:lnTo>
                    <a:pt x="1874229" y="610432"/>
                  </a:lnTo>
                  <a:lnTo>
                    <a:pt x="1873774" y="609299"/>
                  </a:lnTo>
                  <a:lnTo>
                    <a:pt x="1873546" y="607487"/>
                  </a:lnTo>
                  <a:lnTo>
                    <a:pt x="1872863" y="602731"/>
                  </a:lnTo>
                  <a:lnTo>
                    <a:pt x="1872408" y="596616"/>
                  </a:lnTo>
                  <a:lnTo>
                    <a:pt x="1872408" y="588689"/>
                  </a:lnTo>
                  <a:lnTo>
                    <a:pt x="1872408" y="577818"/>
                  </a:lnTo>
                  <a:lnTo>
                    <a:pt x="1811655" y="577818"/>
                  </a:lnTo>
                  <a:lnTo>
                    <a:pt x="1811655" y="586424"/>
                  </a:lnTo>
                  <a:lnTo>
                    <a:pt x="1811882" y="593445"/>
                  </a:lnTo>
                  <a:lnTo>
                    <a:pt x="1812338" y="596616"/>
                  </a:lnTo>
                  <a:lnTo>
                    <a:pt x="1813020" y="600013"/>
                  </a:lnTo>
                  <a:lnTo>
                    <a:pt x="1813475" y="602958"/>
                  </a:lnTo>
                  <a:lnTo>
                    <a:pt x="1814158" y="605902"/>
                  </a:lnTo>
                  <a:lnTo>
                    <a:pt x="1815296" y="608620"/>
                  </a:lnTo>
                  <a:lnTo>
                    <a:pt x="1816206" y="611338"/>
                  </a:lnTo>
                  <a:lnTo>
                    <a:pt x="1817343" y="613829"/>
                  </a:lnTo>
                  <a:lnTo>
                    <a:pt x="1818936" y="616094"/>
                  </a:lnTo>
                  <a:lnTo>
                    <a:pt x="1820074" y="618359"/>
                  </a:lnTo>
                  <a:lnTo>
                    <a:pt x="1821894" y="620623"/>
                  </a:lnTo>
                  <a:lnTo>
                    <a:pt x="1823715" y="622435"/>
                  </a:lnTo>
                  <a:lnTo>
                    <a:pt x="1825535" y="624247"/>
                  </a:lnTo>
                  <a:lnTo>
                    <a:pt x="1827583" y="626059"/>
                  </a:lnTo>
                  <a:lnTo>
                    <a:pt x="1829631" y="627418"/>
                  </a:lnTo>
                  <a:lnTo>
                    <a:pt x="1834409" y="630136"/>
                  </a:lnTo>
                  <a:lnTo>
                    <a:pt x="1839415" y="632627"/>
                  </a:lnTo>
                  <a:lnTo>
                    <a:pt x="1844193" y="634665"/>
                  </a:lnTo>
                  <a:lnTo>
                    <a:pt x="1849654" y="636704"/>
                  </a:lnTo>
                  <a:lnTo>
                    <a:pt x="1855115" y="638289"/>
                  </a:lnTo>
                  <a:lnTo>
                    <a:pt x="1860576" y="639421"/>
                  </a:lnTo>
                  <a:lnTo>
                    <a:pt x="1866492" y="640327"/>
                  </a:lnTo>
                  <a:lnTo>
                    <a:pt x="1872408" y="641007"/>
                  </a:lnTo>
                  <a:lnTo>
                    <a:pt x="1872408" y="657993"/>
                  </a:lnTo>
                  <a:lnTo>
                    <a:pt x="1900396" y="657993"/>
                  </a:lnTo>
                  <a:lnTo>
                    <a:pt x="1900396" y="641460"/>
                  </a:lnTo>
                  <a:lnTo>
                    <a:pt x="1907905" y="640554"/>
                  </a:lnTo>
                  <a:lnTo>
                    <a:pt x="1914959" y="639421"/>
                  </a:lnTo>
                  <a:lnTo>
                    <a:pt x="1921557" y="637610"/>
                  </a:lnTo>
                  <a:lnTo>
                    <a:pt x="1927474" y="635798"/>
                  </a:lnTo>
                  <a:lnTo>
                    <a:pt x="1933162" y="633533"/>
                  </a:lnTo>
                  <a:lnTo>
                    <a:pt x="1938396" y="631042"/>
                  </a:lnTo>
                  <a:lnTo>
                    <a:pt x="1943174" y="628324"/>
                  </a:lnTo>
                  <a:lnTo>
                    <a:pt x="1947270" y="624927"/>
                  </a:lnTo>
                  <a:lnTo>
                    <a:pt x="1950910" y="621529"/>
                  </a:lnTo>
                  <a:lnTo>
                    <a:pt x="1953868" y="617679"/>
                  </a:lnTo>
                  <a:lnTo>
                    <a:pt x="1956826" y="613602"/>
                  </a:lnTo>
                  <a:lnTo>
                    <a:pt x="1958874" y="609299"/>
                  </a:lnTo>
                  <a:lnTo>
                    <a:pt x="1960695" y="604317"/>
                  </a:lnTo>
                  <a:lnTo>
                    <a:pt x="1962060" y="599107"/>
                  </a:lnTo>
                  <a:lnTo>
                    <a:pt x="1962515" y="593672"/>
                  </a:lnTo>
                  <a:lnTo>
                    <a:pt x="1962743" y="588010"/>
                  </a:lnTo>
                  <a:lnTo>
                    <a:pt x="1962743" y="584613"/>
                  </a:lnTo>
                  <a:lnTo>
                    <a:pt x="1962515" y="581215"/>
                  </a:lnTo>
                  <a:lnTo>
                    <a:pt x="1962060" y="577818"/>
                  </a:lnTo>
                  <a:lnTo>
                    <a:pt x="1961377" y="574647"/>
                  </a:lnTo>
                  <a:lnTo>
                    <a:pt x="1960695" y="571929"/>
                  </a:lnTo>
                  <a:lnTo>
                    <a:pt x="1959557" y="568985"/>
                  </a:lnTo>
                  <a:lnTo>
                    <a:pt x="1958419" y="566267"/>
                  </a:lnTo>
                  <a:lnTo>
                    <a:pt x="1957054" y="563550"/>
                  </a:lnTo>
                  <a:lnTo>
                    <a:pt x="1953868" y="559020"/>
                  </a:lnTo>
                  <a:lnTo>
                    <a:pt x="1950683" y="555170"/>
                  </a:lnTo>
                  <a:lnTo>
                    <a:pt x="1948862" y="553358"/>
                  </a:lnTo>
                  <a:lnTo>
                    <a:pt x="1947042" y="551546"/>
                  </a:lnTo>
                  <a:lnTo>
                    <a:pt x="1944994" y="549961"/>
                  </a:lnTo>
                  <a:lnTo>
                    <a:pt x="1942719" y="548375"/>
                  </a:lnTo>
                  <a:lnTo>
                    <a:pt x="1937713" y="545657"/>
                  </a:lnTo>
                  <a:lnTo>
                    <a:pt x="1930659" y="542034"/>
                  </a:lnTo>
                  <a:lnTo>
                    <a:pt x="1921785" y="537957"/>
                  </a:lnTo>
                  <a:lnTo>
                    <a:pt x="1911318" y="532974"/>
                  </a:lnTo>
                  <a:lnTo>
                    <a:pt x="1899031" y="527539"/>
                  </a:lnTo>
                  <a:lnTo>
                    <a:pt x="1889474" y="523236"/>
                  </a:lnTo>
                  <a:lnTo>
                    <a:pt x="1882875" y="519612"/>
                  </a:lnTo>
                  <a:lnTo>
                    <a:pt x="1878552" y="517120"/>
                  </a:lnTo>
                  <a:lnTo>
                    <a:pt x="1877187" y="515988"/>
                  </a:lnTo>
                  <a:lnTo>
                    <a:pt x="1876049" y="514629"/>
                  </a:lnTo>
                  <a:lnTo>
                    <a:pt x="1875139" y="513270"/>
                  </a:lnTo>
                  <a:lnTo>
                    <a:pt x="1874229" y="511458"/>
                  </a:lnTo>
                  <a:lnTo>
                    <a:pt x="1873774" y="509647"/>
                  </a:lnTo>
                  <a:lnTo>
                    <a:pt x="1873319" y="507608"/>
                  </a:lnTo>
                  <a:lnTo>
                    <a:pt x="1872863" y="505117"/>
                  </a:lnTo>
                  <a:lnTo>
                    <a:pt x="1872863" y="502626"/>
                  </a:lnTo>
                  <a:lnTo>
                    <a:pt x="1872863" y="499681"/>
                  </a:lnTo>
                  <a:lnTo>
                    <a:pt x="1873546" y="497190"/>
                  </a:lnTo>
                  <a:lnTo>
                    <a:pt x="1874456" y="495152"/>
                  </a:lnTo>
                  <a:lnTo>
                    <a:pt x="1875594" y="493340"/>
                  </a:lnTo>
                  <a:lnTo>
                    <a:pt x="1877187" y="491981"/>
                  </a:lnTo>
                  <a:lnTo>
                    <a:pt x="1879235" y="491075"/>
                  </a:lnTo>
                  <a:lnTo>
                    <a:pt x="1881282" y="490622"/>
                  </a:lnTo>
                  <a:lnTo>
                    <a:pt x="1883785" y="490169"/>
                  </a:lnTo>
                  <a:lnTo>
                    <a:pt x="1887199" y="490622"/>
                  </a:lnTo>
                  <a:lnTo>
                    <a:pt x="1889702" y="491301"/>
                  </a:lnTo>
                  <a:lnTo>
                    <a:pt x="1890839" y="491528"/>
                  </a:lnTo>
                  <a:lnTo>
                    <a:pt x="1891522" y="492207"/>
                  </a:lnTo>
                  <a:lnTo>
                    <a:pt x="1892432" y="493113"/>
                  </a:lnTo>
                  <a:lnTo>
                    <a:pt x="1892887" y="493793"/>
                  </a:lnTo>
                  <a:lnTo>
                    <a:pt x="1894025" y="496284"/>
                  </a:lnTo>
                  <a:lnTo>
                    <a:pt x="1894480" y="499455"/>
                  </a:lnTo>
                  <a:lnTo>
                    <a:pt x="1894935" y="503758"/>
                  </a:lnTo>
                  <a:lnTo>
                    <a:pt x="1895163" y="508967"/>
                  </a:lnTo>
                  <a:lnTo>
                    <a:pt x="1895163" y="516215"/>
                  </a:lnTo>
                  <a:lnTo>
                    <a:pt x="1955689" y="516215"/>
                  </a:lnTo>
                  <a:lnTo>
                    <a:pt x="1956371" y="511458"/>
                  </a:lnTo>
                  <a:lnTo>
                    <a:pt x="1956371" y="508061"/>
                  </a:lnTo>
                  <a:lnTo>
                    <a:pt x="1955916" y="503305"/>
                  </a:lnTo>
                  <a:lnTo>
                    <a:pt x="1955461" y="498775"/>
                  </a:lnTo>
                  <a:lnTo>
                    <a:pt x="1954551" y="494699"/>
                  </a:lnTo>
                  <a:lnTo>
                    <a:pt x="1952958" y="490848"/>
                  </a:lnTo>
                  <a:lnTo>
                    <a:pt x="1950910" y="487225"/>
                  </a:lnTo>
                  <a:lnTo>
                    <a:pt x="1948635" y="483601"/>
                  </a:lnTo>
                  <a:lnTo>
                    <a:pt x="1945677" y="480430"/>
                  </a:lnTo>
                  <a:lnTo>
                    <a:pt x="1942264" y="477712"/>
                  </a:lnTo>
                  <a:lnTo>
                    <a:pt x="1938623" y="474995"/>
                  </a:lnTo>
                  <a:lnTo>
                    <a:pt x="1934527" y="472730"/>
                  </a:lnTo>
                  <a:lnTo>
                    <a:pt x="1929976" y="470465"/>
                  </a:lnTo>
                  <a:lnTo>
                    <a:pt x="1924971" y="468653"/>
                  </a:lnTo>
                  <a:lnTo>
                    <a:pt x="1919510" y="467068"/>
                  </a:lnTo>
                  <a:lnTo>
                    <a:pt x="1913593" y="465709"/>
                  </a:lnTo>
                  <a:lnTo>
                    <a:pt x="1907222" y="464803"/>
                  </a:lnTo>
                  <a:lnTo>
                    <a:pt x="1900396" y="463897"/>
                  </a:lnTo>
                  <a:lnTo>
                    <a:pt x="1900396" y="450081"/>
                  </a:lnTo>
                  <a:lnTo>
                    <a:pt x="1872408" y="450081"/>
                  </a:lnTo>
                  <a:close/>
                  <a:moveTo>
                    <a:pt x="1886971" y="384175"/>
                  </a:moveTo>
                  <a:lnTo>
                    <a:pt x="1895390" y="384401"/>
                  </a:lnTo>
                  <a:lnTo>
                    <a:pt x="1904264" y="384854"/>
                  </a:lnTo>
                  <a:lnTo>
                    <a:pt x="1912911" y="385987"/>
                  </a:lnTo>
                  <a:lnTo>
                    <a:pt x="1921102" y="387572"/>
                  </a:lnTo>
                  <a:lnTo>
                    <a:pt x="1929294" y="389610"/>
                  </a:lnTo>
                  <a:lnTo>
                    <a:pt x="1937713" y="391649"/>
                  </a:lnTo>
                  <a:lnTo>
                    <a:pt x="1945449" y="394367"/>
                  </a:lnTo>
                  <a:lnTo>
                    <a:pt x="1953186" y="397537"/>
                  </a:lnTo>
                  <a:lnTo>
                    <a:pt x="1960922" y="400935"/>
                  </a:lnTo>
                  <a:lnTo>
                    <a:pt x="1968204" y="404558"/>
                  </a:lnTo>
                  <a:lnTo>
                    <a:pt x="1975485" y="408635"/>
                  </a:lnTo>
                  <a:lnTo>
                    <a:pt x="1982084" y="412938"/>
                  </a:lnTo>
                  <a:lnTo>
                    <a:pt x="1988910" y="417921"/>
                  </a:lnTo>
                  <a:lnTo>
                    <a:pt x="1995281" y="422677"/>
                  </a:lnTo>
                  <a:lnTo>
                    <a:pt x="2001652" y="428113"/>
                  </a:lnTo>
                  <a:lnTo>
                    <a:pt x="2007568" y="433775"/>
                  </a:lnTo>
                  <a:lnTo>
                    <a:pt x="2013257" y="439890"/>
                  </a:lnTo>
                  <a:lnTo>
                    <a:pt x="2018718" y="446005"/>
                  </a:lnTo>
                  <a:lnTo>
                    <a:pt x="2023496" y="452346"/>
                  </a:lnTo>
                  <a:lnTo>
                    <a:pt x="2028502" y="459141"/>
                  </a:lnTo>
                  <a:lnTo>
                    <a:pt x="2032825" y="465709"/>
                  </a:lnTo>
                  <a:lnTo>
                    <a:pt x="2036921" y="472956"/>
                  </a:lnTo>
                  <a:lnTo>
                    <a:pt x="2040562" y="480430"/>
                  </a:lnTo>
                  <a:lnTo>
                    <a:pt x="2043975" y="487904"/>
                  </a:lnTo>
                  <a:lnTo>
                    <a:pt x="2047161" y="495605"/>
                  </a:lnTo>
                  <a:lnTo>
                    <a:pt x="2049891" y="503305"/>
                  </a:lnTo>
                  <a:lnTo>
                    <a:pt x="2052394" y="511685"/>
                  </a:lnTo>
                  <a:lnTo>
                    <a:pt x="2054214" y="519838"/>
                  </a:lnTo>
                  <a:lnTo>
                    <a:pt x="2055580" y="528218"/>
                  </a:lnTo>
                  <a:lnTo>
                    <a:pt x="2056717" y="536598"/>
                  </a:lnTo>
                  <a:lnTo>
                    <a:pt x="2057172" y="545431"/>
                  </a:lnTo>
                  <a:lnTo>
                    <a:pt x="2057400" y="553811"/>
                  </a:lnTo>
                  <a:lnTo>
                    <a:pt x="2057172" y="562644"/>
                  </a:lnTo>
                  <a:lnTo>
                    <a:pt x="2056717" y="571476"/>
                  </a:lnTo>
                  <a:lnTo>
                    <a:pt x="2055580" y="579856"/>
                  </a:lnTo>
                  <a:lnTo>
                    <a:pt x="2054214" y="588010"/>
                  </a:lnTo>
                  <a:lnTo>
                    <a:pt x="2052394" y="596390"/>
                  </a:lnTo>
                  <a:lnTo>
                    <a:pt x="2049891" y="604543"/>
                  </a:lnTo>
                  <a:lnTo>
                    <a:pt x="2047161" y="612243"/>
                  </a:lnTo>
                  <a:lnTo>
                    <a:pt x="2043975" y="619944"/>
                  </a:lnTo>
                  <a:lnTo>
                    <a:pt x="2040562" y="627418"/>
                  </a:lnTo>
                  <a:lnTo>
                    <a:pt x="2036921" y="634892"/>
                  </a:lnTo>
                  <a:lnTo>
                    <a:pt x="2032825" y="642139"/>
                  </a:lnTo>
                  <a:lnTo>
                    <a:pt x="2028502" y="648934"/>
                  </a:lnTo>
                  <a:lnTo>
                    <a:pt x="2023496" y="655502"/>
                  </a:lnTo>
                  <a:lnTo>
                    <a:pt x="2018718" y="662070"/>
                  </a:lnTo>
                  <a:lnTo>
                    <a:pt x="2013257" y="668185"/>
                  </a:lnTo>
                  <a:lnTo>
                    <a:pt x="2007568" y="674073"/>
                  </a:lnTo>
                  <a:lnTo>
                    <a:pt x="2001652" y="679736"/>
                  </a:lnTo>
                  <a:lnTo>
                    <a:pt x="1995281" y="685171"/>
                  </a:lnTo>
                  <a:lnTo>
                    <a:pt x="1988910" y="690154"/>
                  </a:lnTo>
                  <a:lnTo>
                    <a:pt x="1982084" y="694683"/>
                  </a:lnTo>
                  <a:lnTo>
                    <a:pt x="1975485" y="699440"/>
                  </a:lnTo>
                  <a:lnTo>
                    <a:pt x="1968204" y="703516"/>
                  </a:lnTo>
                  <a:lnTo>
                    <a:pt x="1960922" y="707140"/>
                  </a:lnTo>
                  <a:lnTo>
                    <a:pt x="1953186" y="710537"/>
                  </a:lnTo>
                  <a:lnTo>
                    <a:pt x="1945449" y="713482"/>
                  </a:lnTo>
                  <a:lnTo>
                    <a:pt x="1937713" y="716199"/>
                  </a:lnTo>
                  <a:lnTo>
                    <a:pt x="1929294" y="718464"/>
                  </a:lnTo>
                  <a:lnTo>
                    <a:pt x="1921102" y="720503"/>
                  </a:lnTo>
                  <a:lnTo>
                    <a:pt x="1912911" y="722088"/>
                  </a:lnTo>
                  <a:lnTo>
                    <a:pt x="1904264" y="722994"/>
                  </a:lnTo>
                  <a:lnTo>
                    <a:pt x="1895390" y="723673"/>
                  </a:lnTo>
                  <a:lnTo>
                    <a:pt x="1886971" y="723900"/>
                  </a:lnTo>
                  <a:lnTo>
                    <a:pt x="1878097" y="723673"/>
                  </a:lnTo>
                  <a:lnTo>
                    <a:pt x="1869223" y="722994"/>
                  </a:lnTo>
                  <a:lnTo>
                    <a:pt x="1860804" y="722088"/>
                  </a:lnTo>
                  <a:lnTo>
                    <a:pt x="1852612" y="720503"/>
                  </a:lnTo>
                  <a:lnTo>
                    <a:pt x="1844193" y="718464"/>
                  </a:lnTo>
                  <a:lnTo>
                    <a:pt x="1836002" y="716199"/>
                  </a:lnTo>
                  <a:lnTo>
                    <a:pt x="1828265" y="713482"/>
                  </a:lnTo>
                  <a:lnTo>
                    <a:pt x="1820529" y="710537"/>
                  </a:lnTo>
                  <a:lnTo>
                    <a:pt x="1812565" y="707140"/>
                  </a:lnTo>
                  <a:lnTo>
                    <a:pt x="1805511" y="703516"/>
                  </a:lnTo>
                  <a:lnTo>
                    <a:pt x="1798230" y="699440"/>
                  </a:lnTo>
                  <a:lnTo>
                    <a:pt x="1791404" y="694683"/>
                  </a:lnTo>
                  <a:lnTo>
                    <a:pt x="1784805" y="690154"/>
                  </a:lnTo>
                  <a:lnTo>
                    <a:pt x="1778206" y="685171"/>
                  </a:lnTo>
                  <a:lnTo>
                    <a:pt x="1772063" y="679736"/>
                  </a:lnTo>
                  <a:lnTo>
                    <a:pt x="1766146" y="674073"/>
                  </a:lnTo>
                  <a:lnTo>
                    <a:pt x="1760458" y="668185"/>
                  </a:lnTo>
                  <a:lnTo>
                    <a:pt x="1754997" y="662070"/>
                  </a:lnTo>
                  <a:lnTo>
                    <a:pt x="1749991" y="655502"/>
                  </a:lnTo>
                  <a:lnTo>
                    <a:pt x="1745213" y="648934"/>
                  </a:lnTo>
                  <a:lnTo>
                    <a:pt x="1740662" y="642139"/>
                  </a:lnTo>
                  <a:lnTo>
                    <a:pt x="1736566" y="634892"/>
                  </a:lnTo>
                  <a:lnTo>
                    <a:pt x="1732925" y="627418"/>
                  </a:lnTo>
                  <a:lnTo>
                    <a:pt x="1729512" y="619944"/>
                  </a:lnTo>
                  <a:lnTo>
                    <a:pt x="1726554" y="612243"/>
                  </a:lnTo>
                  <a:lnTo>
                    <a:pt x="1723596" y="604543"/>
                  </a:lnTo>
                  <a:lnTo>
                    <a:pt x="1721548" y="596390"/>
                  </a:lnTo>
                  <a:lnTo>
                    <a:pt x="1719500" y="588010"/>
                  </a:lnTo>
                  <a:lnTo>
                    <a:pt x="1717908" y="579856"/>
                  </a:lnTo>
                  <a:lnTo>
                    <a:pt x="1716997" y="571476"/>
                  </a:lnTo>
                  <a:lnTo>
                    <a:pt x="1716315" y="562644"/>
                  </a:lnTo>
                  <a:lnTo>
                    <a:pt x="1716087" y="553811"/>
                  </a:lnTo>
                  <a:lnTo>
                    <a:pt x="1716315" y="545431"/>
                  </a:lnTo>
                  <a:lnTo>
                    <a:pt x="1716997" y="536598"/>
                  </a:lnTo>
                  <a:lnTo>
                    <a:pt x="1717908" y="528218"/>
                  </a:lnTo>
                  <a:lnTo>
                    <a:pt x="1719500" y="519838"/>
                  </a:lnTo>
                  <a:lnTo>
                    <a:pt x="1721548" y="511685"/>
                  </a:lnTo>
                  <a:lnTo>
                    <a:pt x="1723596" y="503305"/>
                  </a:lnTo>
                  <a:lnTo>
                    <a:pt x="1726554" y="495605"/>
                  </a:lnTo>
                  <a:lnTo>
                    <a:pt x="1729512" y="487904"/>
                  </a:lnTo>
                  <a:lnTo>
                    <a:pt x="1732925" y="480430"/>
                  </a:lnTo>
                  <a:lnTo>
                    <a:pt x="1736566" y="472956"/>
                  </a:lnTo>
                  <a:lnTo>
                    <a:pt x="1740662" y="465709"/>
                  </a:lnTo>
                  <a:lnTo>
                    <a:pt x="1745213" y="459141"/>
                  </a:lnTo>
                  <a:lnTo>
                    <a:pt x="1749991" y="452346"/>
                  </a:lnTo>
                  <a:lnTo>
                    <a:pt x="1754997" y="446005"/>
                  </a:lnTo>
                  <a:lnTo>
                    <a:pt x="1760458" y="439890"/>
                  </a:lnTo>
                  <a:lnTo>
                    <a:pt x="1766146" y="433775"/>
                  </a:lnTo>
                  <a:lnTo>
                    <a:pt x="1772063" y="428113"/>
                  </a:lnTo>
                  <a:lnTo>
                    <a:pt x="1778206" y="422677"/>
                  </a:lnTo>
                  <a:lnTo>
                    <a:pt x="1784805" y="417921"/>
                  </a:lnTo>
                  <a:lnTo>
                    <a:pt x="1791404" y="412938"/>
                  </a:lnTo>
                  <a:lnTo>
                    <a:pt x="1798230" y="408635"/>
                  </a:lnTo>
                  <a:lnTo>
                    <a:pt x="1805511" y="404558"/>
                  </a:lnTo>
                  <a:lnTo>
                    <a:pt x="1812565" y="400935"/>
                  </a:lnTo>
                  <a:lnTo>
                    <a:pt x="1820529" y="397537"/>
                  </a:lnTo>
                  <a:lnTo>
                    <a:pt x="1828265" y="394367"/>
                  </a:lnTo>
                  <a:lnTo>
                    <a:pt x="1836002" y="391649"/>
                  </a:lnTo>
                  <a:lnTo>
                    <a:pt x="1844193" y="389610"/>
                  </a:lnTo>
                  <a:lnTo>
                    <a:pt x="1852612" y="387572"/>
                  </a:lnTo>
                  <a:lnTo>
                    <a:pt x="1860804" y="385987"/>
                  </a:lnTo>
                  <a:lnTo>
                    <a:pt x="1869223" y="384854"/>
                  </a:lnTo>
                  <a:lnTo>
                    <a:pt x="1878097" y="384401"/>
                  </a:lnTo>
                  <a:lnTo>
                    <a:pt x="1886971" y="384175"/>
                  </a:lnTo>
                  <a:close/>
                  <a:moveTo>
                    <a:pt x="1493053" y="58920"/>
                  </a:moveTo>
                  <a:lnTo>
                    <a:pt x="1493053" y="71384"/>
                  </a:lnTo>
                  <a:lnTo>
                    <a:pt x="1486255" y="72064"/>
                  </a:lnTo>
                  <a:lnTo>
                    <a:pt x="1480136" y="72970"/>
                  </a:lnTo>
                  <a:lnTo>
                    <a:pt x="1474471" y="74103"/>
                  </a:lnTo>
                  <a:lnTo>
                    <a:pt x="1469032" y="75463"/>
                  </a:lnTo>
                  <a:lnTo>
                    <a:pt x="1464046" y="77276"/>
                  </a:lnTo>
                  <a:lnTo>
                    <a:pt x="1459741" y="79089"/>
                  </a:lnTo>
                  <a:lnTo>
                    <a:pt x="1455661" y="81128"/>
                  </a:lnTo>
                  <a:lnTo>
                    <a:pt x="1452036" y="83621"/>
                  </a:lnTo>
                  <a:lnTo>
                    <a:pt x="1448863" y="86341"/>
                  </a:lnTo>
                  <a:lnTo>
                    <a:pt x="1446144" y="89060"/>
                  </a:lnTo>
                  <a:lnTo>
                    <a:pt x="1443877" y="92233"/>
                  </a:lnTo>
                  <a:lnTo>
                    <a:pt x="1441611" y="95632"/>
                  </a:lnTo>
                  <a:lnTo>
                    <a:pt x="1440252" y="99258"/>
                  </a:lnTo>
                  <a:lnTo>
                    <a:pt x="1439118" y="102657"/>
                  </a:lnTo>
                  <a:lnTo>
                    <a:pt x="1438665" y="106963"/>
                  </a:lnTo>
                  <a:lnTo>
                    <a:pt x="1438439" y="111042"/>
                  </a:lnTo>
                  <a:lnTo>
                    <a:pt x="1438439" y="113988"/>
                  </a:lnTo>
                  <a:lnTo>
                    <a:pt x="1438665" y="116934"/>
                  </a:lnTo>
                  <a:lnTo>
                    <a:pt x="1439118" y="119880"/>
                  </a:lnTo>
                  <a:lnTo>
                    <a:pt x="1439798" y="122599"/>
                  </a:lnTo>
                  <a:lnTo>
                    <a:pt x="1440931" y="125092"/>
                  </a:lnTo>
                  <a:lnTo>
                    <a:pt x="1442064" y="127812"/>
                  </a:lnTo>
                  <a:lnTo>
                    <a:pt x="1443198" y="130304"/>
                  </a:lnTo>
                  <a:lnTo>
                    <a:pt x="1444784" y="132797"/>
                  </a:lnTo>
                  <a:lnTo>
                    <a:pt x="1448183" y="137329"/>
                  </a:lnTo>
                  <a:lnTo>
                    <a:pt x="1451809" y="141409"/>
                  </a:lnTo>
                  <a:lnTo>
                    <a:pt x="1455888" y="144808"/>
                  </a:lnTo>
                  <a:lnTo>
                    <a:pt x="1460194" y="147527"/>
                  </a:lnTo>
                  <a:lnTo>
                    <a:pt x="1465633" y="150700"/>
                  </a:lnTo>
                  <a:lnTo>
                    <a:pt x="1472884" y="154552"/>
                  </a:lnTo>
                  <a:lnTo>
                    <a:pt x="1482402" y="158858"/>
                  </a:lnTo>
                  <a:lnTo>
                    <a:pt x="1493733" y="164070"/>
                  </a:lnTo>
                  <a:lnTo>
                    <a:pt x="1500532" y="167469"/>
                  </a:lnTo>
                  <a:lnTo>
                    <a:pt x="1503024" y="169056"/>
                  </a:lnTo>
                  <a:lnTo>
                    <a:pt x="1505291" y="170642"/>
                  </a:lnTo>
                  <a:lnTo>
                    <a:pt x="1507330" y="172002"/>
                  </a:lnTo>
                  <a:lnTo>
                    <a:pt x="1508916" y="173588"/>
                  </a:lnTo>
                  <a:lnTo>
                    <a:pt x="1510276" y="175174"/>
                  </a:lnTo>
                  <a:lnTo>
                    <a:pt x="1510956" y="176534"/>
                  </a:lnTo>
                  <a:lnTo>
                    <a:pt x="1512089" y="179707"/>
                  </a:lnTo>
                  <a:lnTo>
                    <a:pt x="1512769" y="184012"/>
                  </a:lnTo>
                  <a:lnTo>
                    <a:pt x="1513449" y="189451"/>
                  </a:lnTo>
                  <a:lnTo>
                    <a:pt x="1513675" y="195343"/>
                  </a:lnTo>
                  <a:lnTo>
                    <a:pt x="1513449" y="197836"/>
                  </a:lnTo>
                  <a:lnTo>
                    <a:pt x="1512769" y="199876"/>
                  </a:lnTo>
                  <a:lnTo>
                    <a:pt x="1512089" y="201689"/>
                  </a:lnTo>
                  <a:lnTo>
                    <a:pt x="1510956" y="203275"/>
                  </a:lnTo>
                  <a:lnTo>
                    <a:pt x="1509596" y="204181"/>
                  </a:lnTo>
                  <a:lnTo>
                    <a:pt x="1507783" y="205314"/>
                  </a:lnTo>
                  <a:lnTo>
                    <a:pt x="1505291" y="205768"/>
                  </a:lnTo>
                  <a:lnTo>
                    <a:pt x="1502798" y="205768"/>
                  </a:lnTo>
                  <a:lnTo>
                    <a:pt x="1499852" y="205541"/>
                  </a:lnTo>
                  <a:lnTo>
                    <a:pt x="1498719" y="205314"/>
                  </a:lnTo>
                  <a:lnTo>
                    <a:pt x="1497586" y="204861"/>
                  </a:lnTo>
                  <a:lnTo>
                    <a:pt x="1496679" y="204181"/>
                  </a:lnTo>
                  <a:lnTo>
                    <a:pt x="1495773" y="203728"/>
                  </a:lnTo>
                  <a:lnTo>
                    <a:pt x="1495319" y="203048"/>
                  </a:lnTo>
                  <a:lnTo>
                    <a:pt x="1494866" y="201915"/>
                  </a:lnTo>
                  <a:lnTo>
                    <a:pt x="1493960" y="199422"/>
                  </a:lnTo>
                  <a:lnTo>
                    <a:pt x="1493506" y="195343"/>
                  </a:lnTo>
                  <a:lnTo>
                    <a:pt x="1493280" y="189678"/>
                  </a:lnTo>
                  <a:lnTo>
                    <a:pt x="1493053" y="182426"/>
                  </a:lnTo>
                  <a:lnTo>
                    <a:pt x="1493053" y="172908"/>
                  </a:lnTo>
                  <a:lnTo>
                    <a:pt x="1439118" y="172908"/>
                  </a:lnTo>
                  <a:lnTo>
                    <a:pt x="1439118" y="180613"/>
                  </a:lnTo>
                  <a:lnTo>
                    <a:pt x="1439345" y="186732"/>
                  </a:lnTo>
                  <a:lnTo>
                    <a:pt x="1440252" y="192624"/>
                  </a:lnTo>
                  <a:lnTo>
                    <a:pt x="1441385" y="197836"/>
                  </a:lnTo>
                  <a:lnTo>
                    <a:pt x="1442291" y="200329"/>
                  </a:lnTo>
                  <a:lnTo>
                    <a:pt x="1443198" y="202822"/>
                  </a:lnTo>
                  <a:lnTo>
                    <a:pt x="1444331" y="205088"/>
                  </a:lnTo>
                  <a:lnTo>
                    <a:pt x="1445237" y="207127"/>
                  </a:lnTo>
                  <a:lnTo>
                    <a:pt x="1446823" y="209167"/>
                  </a:lnTo>
                  <a:lnTo>
                    <a:pt x="1448183" y="210980"/>
                  </a:lnTo>
                  <a:lnTo>
                    <a:pt x="1449769" y="212793"/>
                  </a:lnTo>
                  <a:lnTo>
                    <a:pt x="1451582" y="214379"/>
                  </a:lnTo>
                  <a:lnTo>
                    <a:pt x="1453395" y="215965"/>
                  </a:lnTo>
                  <a:lnTo>
                    <a:pt x="1455435" y="217098"/>
                  </a:lnTo>
                  <a:lnTo>
                    <a:pt x="1459514" y="219818"/>
                  </a:lnTo>
                  <a:lnTo>
                    <a:pt x="1463593" y="221857"/>
                  </a:lnTo>
                  <a:lnTo>
                    <a:pt x="1468352" y="223897"/>
                  </a:lnTo>
                  <a:lnTo>
                    <a:pt x="1472884" y="225483"/>
                  </a:lnTo>
                  <a:lnTo>
                    <a:pt x="1477643" y="226616"/>
                  </a:lnTo>
                  <a:lnTo>
                    <a:pt x="1482629" y="227976"/>
                  </a:lnTo>
                  <a:lnTo>
                    <a:pt x="1487841" y="228656"/>
                  </a:lnTo>
                  <a:lnTo>
                    <a:pt x="1493053" y="229336"/>
                  </a:lnTo>
                  <a:lnTo>
                    <a:pt x="1493053" y="244519"/>
                  </a:lnTo>
                  <a:lnTo>
                    <a:pt x="1517981" y="244519"/>
                  </a:lnTo>
                  <a:lnTo>
                    <a:pt x="1517981" y="229789"/>
                  </a:lnTo>
                  <a:lnTo>
                    <a:pt x="1524780" y="228656"/>
                  </a:lnTo>
                  <a:lnTo>
                    <a:pt x="1530898" y="227749"/>
                  </a:lnTo>
                  <a:lnTo>
                    <a:pt x="1536790" y="226163"/>
                  </a:lnTo>
                  <a:lnTo>
                    <a:pt x="1542229" y="224577"/>
                  </a:lnTo>
                  <a:lnTo>
                    <a:pt x="1547215" y="222537"/>
                  </a:lnTo>
                  <a:lnTo>
                    <a:pt x="1551747" y="220271"/>
                  </a:lnTo>
                  <a:lnTo>
                    <a:pt x="1555826" y="218005"/>
                  </a:lnTo>
                  <a:lnTo>
                    <a:pt x="1559452" y="215059"/>
                  </a:lnTo>
                  <a:lnTo>
                    <a:pt x="1562851" y="211660"/>
                  </a:lnTo>
                  <a:lnTo>
                    <a:pt x="1565571" y="208487"/>
                  </a:lnTo>
                  <a:lnTo>
                    <a:pt x="1568063" y="204861"/>
                  </a:lnTo>
                  <a:lnTo>
                    <a:pt x="1569876" y="201009"/>
                  </a:lnTo>
                  <a:lnTo>
                    <a:pt x="1571236" y="196476"/>
                  </a:lnTo>
                  <a:lnTo>
                    <a:pt x="1572596" y="192171"/>
                  </a:lnTo>
                  <a:lnTo>
                    <a:pt x="1573049" y="187185"/>
                  </a:lnTo>
                  <a:lnTo>
                    <a:pt x="1573502" y="182199"/>
                  </a:lnTo>
                  <a:lnTo>
                    <a:pt x="1573502" y="179027"/>
                  </a:lnTo>
                  <a:lnTo>
                    <a:pt x="1573049" y="175854"/>
                  </a:lnTo>
                  <a:lnTo>
                    <a:pt x="1572596" y="172908"/>
                  </a:lnTo>
                  <a:lnTo>
                    <a:pt x="1572142" y="170189"/>
                  </a:lnTo>
                  <a:lnTo>
                    <a:pt x="1571236" y="167469"/>
                  </a:lnTo>
                  <a:lnTo>
                    <a:pt x="1570556" y="164750"/>
                  </a:lnTo>
                  <a:lnTo>
                    <a:pt x="1569650" y="162484"/>
                  </a:lnTo>
                  <a:lnTo>
                    <a:pt x="1568290" y="160218"/>
                  </a:lnTo>
                  <a:lnTo>
                    <a:pt x="1565344" y="156139"/>
                  </a:lnTo>
                  <a:lnTo>
                    <a:pt x="1562625" y="152513"/>
                  </a:lnTo>
                  <a:lnTo>
                    <a:pt x="1559225" y="149340"/>
                  </a:lnTo>
                  <a:lnTo>
                    <a:pt x="1555599" y="146847"/>
                  </a:lnTo>
                  <a:lnTo>
                    <a:pt x="1551067" y="144355"/>
                  </a:lnTo>
                  <a:lnTo>
                    <a:pt x="1544722" y="140955"/>
                  </a:lnTo>
                  <a:lnTo>
                    <a:pt x="1537017" y="137329"/>
                  </a:lnTo>
                  <a:lnTo>
                    <a:pt x="1527499" y="132797"/>
                  </a:lnTo>
                  <a:lnTo>
                    <a:pt x="1516621" y="128038"/>
                  </a:lnTo>
                  <a:lnTo>
                    <a:pt x="1508237" y="124186"/>
                  </a:lnTo>
                  <a:lnTo>
                    <a:pt x="1502344" y="120786"/>
                  </a:lnTo>
                  <a:lnTo>
                    <a:pt x="1498719" y="118747"/>
                  </a:lnTo>
                  <a:lnTo>
                    <a:pt x="1497359" y="117614"/>
                  </a:lnTo>
                  <a:lnTo>
                    <a:pt x="1496452" y="116481"/>
                  </a:lnTo>
                  <a:lnTo>
                    <a:pt x="1495319" y="115121"/>
                  </a:lnTo>
                  <a:lnTo>
                    <a:pt x="1494866" y="113535"/>
                  </a:lnTo>
                  <a:lnTo>
                    <a:pt x="1493960" y="111948"/>
                  </a:lnTo>
                  <a:lnTo>
                    <a:pt x="1493733" y="109909"/>
                  </a:lnTo>
                  <a:lnTo>
                    <a:pt x="1493506" y="107869"/>
                  </a:lnTo>
                  <a:lnTo>
                    <a:pt x="1493506" y="105830"/>
                  </a:lnTo>
                  <a:lnTo>
                    <a:pt x="1493506" y="103337"/>
                  </a:lnTo>
                  <a:lnTo>
                    <a:pt x="1493960" y="100844"/>
                  </a:lnTo>
                  <a:lnTo>
                    <a:pt x="1494866" y="99258"/>
                  </a:lnTo>
                  <a:lnTo>
                    <a:pt x="1495773" y="97672"/>
                  </a:lnTo>
                  <a:lnTo>
                    <a:pt x="1497359" y="96312"/>
                  </a:lnTo>
                  <a:lnTo>
                    <a:pt x="1498945" y="95632"/>
                  </a:lnTo>
                  <a:lnTo>
                    <a:pt x="1500985" y="94952"/>
                  </a:lnTo>
                  <a:lnTo>
                    <a:pt x="1503251" y="94725"/>
                  </a:lnTo>
                  <a:lnTo>
                    <a:pt x="1506197" y="94952"/>
                  </a:lnTo>
                  <a:lnTo>
                    <a:pt x="1508463" y="95632"/>
                  </a:lnTo>
                  <a:lnTo>
                    <a:pt x="1510049" y="96538"/>
                  </a:lnTo>
                  <a:lnTo>
                    <a:pt x="1510729" y="96992"/>
                  </a:lnTo>
                  <a:lnTo>
                    <a:pt x="1511409" y="97898"/>
                  </a:lnTo>
                  <a:lnTo>
                    <a:pt x="1512089" y="99938"/>
                  </a:lnTo>
                  <a:lnTo>
                    <a:pt x="1512769" y="103110"/>
                  </a:lnTo>
                  <a:lnTo>
                    <a:pt x="1512995" y="106963"/>
                  </a:lnTo>
                  <a:lnTo>
                    <a:pt x="1512995" y="111495"/>
                  </a:lnTo>
                  <a:lnTo>
                    <a:pt x="1512995" y="118067"/>
                  </a:lnTo>
                  <a:lnTo>
                    <a:pt x="1567157" y="118067"/>
                  </a:lnTo>
                  <a:lnTo>
                    <a:pt x="1567383" y="113535"/>
                  </a:lnTo>
                  <a:lnTo>
                    <a:pt x="1567837" y="110815"/>
                  </a:lnTo>
                  <a:lnTo>
                    <a:pt x="1567383" y="106283"/>
                  </a:lnTo>
                  <a:lnTo>
                    <a:pt x="1566930" y="102430"/>
                  </a:lnTo>
                  <a:lnTo>
                    <a:pt x="1566024" y="98578"/>
                  </a:lnTo>
                  <a:lnTo>
                    <a:pt x="1564664" y="95179"/>
                  </a:lnTo>
                  <a:lnTo>
                    <a:pt x="1562851" y="92006"/>
                  </a:lnTo>
                  <a:lnTo>
                    <a:pt x="1560812" y="88833"/>
                  </a:lnTo>
                  <a:lnTo>
                    <a:pt x="1558092" y="86114"/>
                  </a:lnTo>
                  <a:lnTo>
                    <a:pt x="1555373" y="83395"/>
                  </a:lnTo>
                  <a:lnTo>
                    <a:pt x="1551974" y="81128"/>
                  </a:lnTo>
                  <a:lnTo>
                    <a:pt x="1548121" y="79089"/>
                  </a:lnTo>
                  <a:lnTo>
                    <a:pt x="1544269" y="77276"/>
                  </a:lnTo>
                  <a:lnTo>
                    <a:pt x="1539736" y="75463"/>
                  </a:lnTo>
                  <a:lnTo>
                    <a:pt x="1534751" y="74103"/>
                  </a:lnTo>
                  <a:lnTo>
                    <a:pt x="1529538" y="72970"/>
                  </a:lnTo>
                  <a:lnTo>
                    <a:pt x="1523873" y="72064"/>
                  </a:lnTo>
                  <a:lnTo>
                    <a:pt x="1517981" y="71384"/>
                  </a:lnTo>
                  <a:lnTo>
                    <a:pt x="1517981" y="58920"/>
                  </a:lnTo>
                  <a:lnTo>
                    <a:pt x="1493053" y="58920"/>
                  </a:lnTo>
                  <a:close/>
                  <a:moveTo>
                    <a:pt x="1505970" y="0"/>
                  </a:moveTo>
                  <a:lnTo>
                    <a:pt x="1513675" y="226"/>
                  </a:lnTo>
                  <a:lnTo>
                    <a:pt x="1521380" y="680"/>
                  </a:lnTo>
                  <a:lnTo>
                    <a:pt x="1528859" y="1813"/>
                  </a:lnTo>
                  <a:lnTo>
                    <a:pt x="1536337" y="2946"/>
                  </a:lnTo>
                  <a:lnTo>
                    <a:pt x="1543815" y="4759"/>
                  </a:lnTo>
                  <a:lnTo>
                    <a:pt x="1551067" y="6798"/>
                  </a:lnTo>
                  <a:lnTo>
                    <a:pt x="1557866" y="9291"/>
                  </a:lnTo>
                  <a:lnTo>
                    <a:pt x="1564891" y="11784"/>
                  </a:lnTo>
                  <a:lnTo>
                    <a:pt x="1571689" y="14956"/>
                  </a:lnTo>
                  <a:lnTo>
                    <a:pt x="1578034" y="18129"/>
                  </a:lnTo>
                  <a:lnTo>
                    <a:pt x="1584380" y="21755"/>
                  </a:lnTo>
                  <a:lnTo>
                    <a:pt x="1590725" y="26061"/>
                  </a:lnTo>
                  <a:lnTo>
                    <a:pt x="1596617" y="30140"/>
                  </a:lnTo>
                  <a:lnTo>
                    <a:pt x="1602282" y="34445"/>
                  </a:lnTo>
                  <a:lnTo>
                    <a:pt x="1607948" y="39431"/>
                  </a:lnTo>
                  <a:lnTo>
                    <a:pt x="1613160" y="44190"/>
                  </a:lnTo>
                  <a:lnTo>
                    <a:pt x="1618146" y="49629"/>
                  </a:lnTo>
                  <a:lnTo>
                    <a:pt x="1622905" y="55068"/>
                  </a:lnTo>
                  <a:lnTo>
                    <a:pt x="1627437" y="60960"/>
                  </a:lnTo>
                  <a:lnTo>
                    <a:pt x="1631743" y="66852"/>
                  </a:lnTo>
                  <a:lnTo>
                    <a:pt x="1635595" y="72970"/>
                  </a:lnTo>
                  <a:lnTo>
                    <a:pt x="1639221" y="79316"/>
                  </a:lnTo>
                  <a:lnTo>
                    <a:pt x="1642394" y="85661"/>
                  </a:lnTo>
                  <a:lnTo>
                    <a:pt x="1645566" y="92686"/>
                  </a:lnTo>
                  <a:lnTo>
                    <a:pt x="1648512" y="99484"/>
                  </a:lnTo>
                  <a:lnTo>
                    <a:pt x="1650778" y="106736"/>
                  </a:lnTo>
                  <a:lnTo>
                    <a:pt x="1652818" y="113761"/>
                  </a:lnTo>
                  <a:lnTo>
                    <a:pt x="1654404" y="121013"/>
                  </a:lnTo>
                  <a:lnTo>
                    <a:pt x="1655991" y="128491"/>
                  </a:lnTo>
                  <a:lnTo>
                    <a:pt x="1656670" y="135970"/>
                  </a:lnTo>
                  <a:lnTo>
                    <a:pt x="1657350" y="143675"/>
                  </a:lnTo>
                  <a:lnTo>
                    <a:pt x="1657350" y="151833"/>
                  </a:lnTo>
                  <a:lnTo>
                    <a:pt x="1657350" y="159538"/>
                  </a:lnTo>
                  <a:lnTo>
                    <a:pt x="1656670" y="167243"/>
                  </a:lnTo>
                  <a:lnTo>
                    <a:pt x="1655991" y="174721"/>
                  </a:lnTo>
                  <a:lnTo>
                    <a:pt x="1654404" y="182199"/>
                  </a:lnTo>
                  <a:lnTo>
                    <a:pt x="1652818" y="189678"/>
                  </a:lnTo>
                  <a:lnTo>
                    <a:pt x="1650778" y="196703"/>
                  </a:lnTo>
                  <a:lnTo>
                    <a:pt x="1648512" y="203728"/>
                  </a:lnTo>
                  <a:lnTo>
                    <a:pt x="1645566" y="210753"/>
                  </a:lnTo>
                  <a:lnTo>
                    <a:pt x="1642394" y="217325"/>
                  </a:lnTo>
                  <a:lnTo>
                    <a:pt x="1639221" y="223897"/>
                  </a:lnTo>
                  <a:lnTo>
                    <a:pt x="1635595" y="230242"/>
                  </a:lnTo>
                  <a:lnTo>
                    <a:pt x="1631743" y="236587"/>
                  </a:lnTo>
                  <a:lnTo>
                    <a:pt x="1627437" y="242480"/>
                  </a:lnTo>
                  <a:lnTo>
                    <a:pt x="1622905" y="248145"/>
                  </a:lnTo>
                  <a:lnTo>
                    <a:pt x="1618146" y="253584"/>
                  </a:lnTo>
                  <a:lnTo>
                    <a:pt x="1613160" y="259023"/>
                  </a:lnTo>
                  <a:lnTo>
                    <a:pt x="1607948" y="263781"/>
                  </a:lnTo>
                  <a:lnTo>
                    <a:pt x="1602282" y="268767"/>
                  </a:lnTo>
                  <a:lnTo>
                    <a:pt x="1596617" y="273073"/>
                  </a:lnTo>
                  <a:lnTo>
                    <a:pt x="1590725" y="277378"/>
                  </a:lnTo>
                  <a:lnTo>
                    <a:pt x="1584380" y="281231"/>
                  </a:lnTo>
                  <a:lnTo>
                    <a:pt x="1578034" y="284857"/>
                  </a:lnTo>
                  <a:lnTo>
                    <a:pt x="1571689" y="288256"/>
                  </a:lnTo>
                  <a:lnTo>
                    <a:pt x="1564891" y="291429"/>
                  </a:lnTo>
                  <a:lnTo>
                    <a:pt x="1557866" y="293921"/>
                  </a:lnTo>
                  <a:lnTo>
                    <a:pt x="1551067" y="296641"/>
                  </a:lnTo>
                  <a:lnTo>
                    <a:pt x="1543815" y="298454"/>
                  </a:lnTo>
                  <a:lnTo>
                    <a:pt x="1536337" y="300040"/>
                  </a:lnTo>
                  <a:lnTo>
                    <a:pt x="1528859" y="301400"/>
                  </a:lnTo>
                  <a:lnTo>
                    <a:pt x="1521380" y="302533"/>
                  </a:lnTo>
                  <a:lnTo>
                    <a:pt x="1513675" y="302986"/>
                  </a:lnTo>
                  <a:lnTo>
                    <a:pt x="1505970" y="303213"/>
                  </a:lnTo>
                  <a:lnTo>
                    <a:pt x="1498265" y="302986"/>
                  </a:lnTo>
                  <a:lnTo>
                    <a:pt x="1490334" y="302533"/>
                  </a:lnTo>
                  <a:lnTo>
                    <a:pt x="1482629" y="301400"/>
                  </a:lnTo>
                  <a:lnTo>
                    <a:pt x="1475151" y="300040"/>
                  </a:lnTo>
                  <a:lnTo>
                    <a:pt x="1467899" y="298454"/>
                  </a:lnTo>
                  <a:lnTo>
                    <a:pt x="1460874" y="296641"/>
                  </a:lnTo>
                  <a:lnTo>
                    <a:pt x="1453849" y="293921"/>
                  </a:lnTo>
                  <a:lnTo>
                    <a:pt x="1446823" y="291429"/>
                  </a:lnTo>
                  <a:lnTo>
                    <a:pt x="1440252" y="288256"/>
                  </a:lnTo>
                  <a:lnTo>
                    <a:pt x="1433453" y="284857"/>
                  </a:lnTo>
                  <a:lnTo>
                    <a:pt x="1427334" y="281231"/>
                  </a:lnTo>
                  <a:lnTo>
                    <a:pt x="1420989" y="277378"/>
                  </a:lnTo>
                  <a:lnTo>
                    <a:pt x="1415097" y="273073"/>
                  </a:lnTo>
                  <a:lnTo>
                    <a:pt x="1409432" y="268767"/>
                  </a:lnTo>
                  <a:lnTo>
                    <a:pt x="1403766" y="263781"/>
                  </a:lnTo>
                  <a:lnTo>
                    <a:pt x="1398781" y="259023"/>
                  </a:lnTo>
                  <a:lnTo>
                    <a:pt x="1393569" y="253584"/>
                  </a:lnTo>
                  <a:lnTo>
                    <a:pt x="1388810" y="248145"/>
                  </a:lnTo>
                  <a:lnTo>
                    <a:pt x="1384277" y="242480"/>
                  </a:lnTo>
                  <a:lnTo>
                    <a:pt x="1380198" y="236587"/>
                  </a:lnTo>
                  <a:lnTo>
                    <a:pt x="1376346" y="230242"/>
                  </a:lnTo>
                  <a:lnTo>
                    <a:pt x="1372267" y="223897"/>
                  </a:lnTo>
                  <a:lnTo>
                    <a:pt x="1369094" y="217325"/>
                  </a:lnTo>
                  <a:lnTo>
                    <a:pt x="1366148" y="210753"/>
                  </a:lnTo>
                  <a:lnTo>
                    <a:pt x="1363429" y="203728"/>
                  </a:lnTo>
                  <a:lnTo>
                    <a:pt x="1360936" y="196703"/>
                  </a:lnTo>
                  <a:lnTo>
                    <a:pt x="1358896" y="189678"/>
                  </a:lnTo>
                  <a:lnTo>
                    <a:pt x="1357083" y="182199"/>
                  </a:lnTo>
                  <a:lnTo>
                    <a:pt x="1355950" y="174721"/>
                  </a:lnTo>
                  <a:lnTo>
                    <a:pt x="1354817" y="167243"/>
                  </a:lnTo>
                  <a:lnTo>
                    <a:pt x="1354364" y="159538"/>
                  </a:lnTo>
                  <a:lnTo>
                    <a:pt x="1354137" y="151833"/>
                  </a:lnTo>
                  <a:lnTo>
                    <a:pt x="1354364" y="143675"/>
                  </a:lnTo>
                  <a:lnTo>
                    <a:pt x="1354817" y="135970"/>
                  </a:lnTo>
                  <a:lnTo>
                    <a:pt x="1355950" y="128491"/>
                  </a:lnTo>
                  <a:lnTo>
                    <a:pt x="1357083" y="121013"/>
                  </a:lnTo>
                  <a:lnTo>
                    <a:pt x="1358896" y="113761"/>
                  </a:lnTo>
                  <a:lnTo>
                    <a:pt x="1360936" y="106736"/>
                  </a:lnTo>
                  <a:lnTo>
                    <a:pt x="1363429" y="99484"/>
                  </a:lnTo>
                  <a:lnTo>
                    <a:pt x="1366148" y="92686"/>
                  </a:lnTo>
                  <a:lnTo>
                    <a:pt x="1369094" y="85661"/>
                  </a:lnTo>
                  <a:lnTo>
                    <a:pt x="1372267" y="79316"/>
                  </a:lnTo>
                  <a:lnTo>
                    <a:pt x="1376346" y="72970"/>
                  </a:lnTo>
                  <a:lnTo>
                    <a:pt x="1380198" y="66852"/>
                  </a:lnTo>
                  <a:lnTo>
                    <a:pt x="1384277" y="60960"/>
                  </a:lnTo>
                  <a:lnTo>
                    <a:pt x="1388810" y="55068"/>
                  </a:lnTo>
                  <a:lnTo>
                    <a:pt x="1393569" y="49629"/>
                  </a:lnTo>
                  <a:lnTo>
                    <a:pt x="1398781" y="44190"/>
                  </a:lnTo>
                  <a:lnTo>
                    <a:pt x="1403766" y="39431"/>
                  </a:lnTo>
                  <a:lnTo>
                    <a:pt x="1409432" y="34445"/>
                  </a:lnTo>
                  <a:lnTo>
                    <a:pt x="1415097" y="30140"/>
                  </a:lnTo>
                  <a:lnTo>
                    <a:pt x="1420989" y="26061"/>
                  </a:lnTo>
                  <a:lnTo>
                    <a:pt x="1427334" y="21755"/>
                  </a:lnTo>
                  <a:lnTo>
                    <a:pt x="1433453" y="18129"/>
                  </a:lnTo>
                  <a:lnTo>
                    <a:pt x="1440252" y="14956"/>
                  </a:lnTo>
                  <a:lnTo>
                    <a:pt x="1446823" y="11784"/>
                  </a:lnTo>
                  <a:lnTo>
                    <a:pt x="1453849" y="9291"/>
                  </a:lnTo>
                  <a:lnTo>
                    <a:pt x="1460874" y="6798"/>
                  </a:lnTo>
                  <a:lnTo>
                    <a:pt x="1467899" y="4759"/>
                  </a:lnTo>
                  <a:lnTo>
                    <a:pt x="1475151" y="2946"/>
                  </a:lnTo>
                  <a:lnTo>
                    <a:pt x="1482629" y="1813"/>
                  </a:lnTo>
                  <a:lnTo>
                    <a:pt x="1490334" y="680"/>
                  </a:lnTo>
                  <a:lnTo>
                    <a:pt x="1498265" y="226"/>
                  </a:lnTo>
                  <a:lnTo>
                    <a:pt x="15059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2" name="MH_SubTitle_1"/>
          <p:cNvSpPr txBox="1">
            <a:spLocks noChangeArrowheads="1"/>
          </p:cNvSpPr>
          <p:nvPr/>
        </p:nvSpPr>
        <p:spPr bwMode="auto">
          <a:xfrm>
            <a:off x="4945725" y="1310478"/>
            <a:ext cx="2335578" cy="65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</a:rPr>
              <a:t>此处添加详细文本描述，建议与标题相关并符合整体语言风格。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" name="MH_SubTitle_1"/>
          <p:cNvSpPr txBox="1">
            <a:spLocks noChangeArrowheads="1"/>
          </p:cNvSpPr>
          <p:nvPr/>
        </p:nvSpPr>
        <p:spPr bwMode="auto">
          <a:xfrm>
            <a:off x="6113514" y="2287397"/>
            <a:ext cx="2335578" cy="65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</a:rPr>
              <a:t>此处添加详细文本描述，建议与标题相关并符合整体语言风格。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4" name="MH_SubTitle_1"/>
          <p:cNvSpPr txBox="1">
            <a:spLocks noChangeArrowheads="1"/>
          </p:cNvSpPr>
          <p:nvPr/>
        </p:nvSpPr>
        <p:spPr bwMode="auto">
          <a:xfrm>
            <a:off x="655790" y="2940777"/>
            <a:ext cx="2335578" cy="65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</a:rPr>
              <a:t>此处添加详细文本描述，建议与标题相关并符合整体语言风格。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5" name="MH_SubTitle_1"/>
          <p:cNvSpPr txBox="1">
            <a:spLocks noChangeArrowheads="1"/>
          </p:cNvSpPr>
          <p:nvPr/>
        </p:nvSpPr>
        <p:spPr bwMode="auto">
          <a:xfrm>
            <a:off x="1808492" y="3919756"/>
            <a:ext cx="2335578" cy="65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</a:rPr>
              <a:t>此处添加详细文本描述，建议与标题相关并符合整体语言风格。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自定义 129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84B3DF"/>
      </a:accent1>
      <a:accent2>
        <a:srgbClr val="9EC3DB"/>
      </a:accent2>
      <a:accent3>
        <a:srgbClr val="84B3DF"/>
      </a:accent3>
      <a:accent4>
        <a:srgbClr val="9EC3DB"/>
      </a:accent4>
      <a:accent5>
        <a:srgbClr val="84B3DF"/>
      </a:accent5>
      <a:accent6>
        <a:srgbClr val="9EC3DB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3777</Words>
  <Application>WPS 演示</Application>
  <PresentationFormat>自定义</PresentationFormat>
  <Paragraphs>463</Paragraphs>
  <Slides>33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62" baseType="lpstr">
      <vt:lpstr>Arial</vt:lpstr>
      <vt:lpstr>宋体</vt:lpstr>
      <vt:lpstr>Wingdings</vt:lpstr>
      <vt:lpstr>微软雅黑</vt:lpstr>
      <vt:lpstr>Roboto Condensed</vt:lpstr>
      <vt:lpstr>Open Sans</vt:lpstr>
      <vt:lpstr>Agency FB</vt:lpstr>
      <vt:lpstr>Calibri</vt:lpstr>
      <vt:lpstr>Arial</vt:lpstr>
      <vt:lpstr>Lato Regular</vt:lpstr>
      <vt:lpstr>FontAwesome</vt:lpstr>
      <vt:lpstr>MS PGothic</vt:lpstr>
      <vt:lpstr>Lato Light</vt:lpstr>
      <vt:lpstr>Gill Sans</vt:lpstr>
      <vt:lpstr>Agency FB</vt:lpstr>
      <vt:lpstr>Calibri</vt:lpstr>
      <vt:lpstr>Times New Roman</vt:lpstr>
      <vt:lpstr>Arial Unicode MS</vt:lpstr>
      <vt:lpstr>Impact</vt:lpstr>
      <vt:lpstr>UKIJ Qolyazma</vt:lpstr>
      <vt:lpstr>华文黑体</vt:lpstr>
      <vt:lpstr>DIN-BoldItalic</vt:lpstr>
      <vt:lpstr>Segoe Print</vt:lpstr>
      <vt:lpstr>Gill Sans MT</vt:lpstr>
      <vt:lpstr>黑体</vt:lpstr>
      <vt:lpstr>Meiryo</vt:lpstr>
      <vt:lpstr>Yu Gothic UI</vt:lpstr>
      <vt:lpstr>方正兰亭粗黑简体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creator>Administrator</dc:creator>
  <cp:keywords>RP</cp:keywords>
  <dc:description>RP</dc:description>
  <dc:subject>RP</dc:subject>
  <cp:category>RP</cp:category>
  <cp:lastModifiedBy>一起学吧</cp:lastModifiedBy>
  <cp:revision>159</cp:revision>
  <dcterms:created xsi:type="dcterms:W3CDTF">2017-06-17T13:16:00Z</dcterms:created>
  <dcterms:modified xsi:type="dcterms:W3CDTF">2019-01-18T02:40:46Z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