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2" r:id="rId19"/>
    <p:sldId id="277" r:id="rId20"/>
    <p:sldId id="283" r:id="rId21"/>
    <p:sldId id="284" r:id="rId23"/>
    <p:sldId id="273" r:id="rId24"/>
    <p:sldId id="274" r:id="rId25"/>
    <p:sldId id="278" r:id="rId26"/>
    <p:sldId id="279" r:id="rId27"/>
    <p:sldId id="280" r:id="rId28"/>
    <p:sldId id="281" r:id="rId29"/>
    <p:sldId id="282" r:id="rId30"/>
    <p:sldId id="28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E0E"/>
    <a:srgbClr val="E7B62D"/>
    <a:srgbClr val="1C1818"/>
    <a:srgbClr val="4F3D09"/>
    <a:srgbClr val="876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30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45D6-52F9-4126-97E1-B3CFEF0F20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6694-0680-43F7-B409-AFACD05B4F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6678-9007-4265-BA57-9472258A4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6678-9007-4265-BA57-9472258A4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  <p:sp>
        <p:nvSpPr>
          <p:cNvPr id="7" name="Freeform 66"/>
          <p:cNvSpPr/>
          <p:nvPr userDrawn="1"/>
        </p:nvSpPr>
        <p:spPr bwMode="auto">
          <a:xfrm>
            <a:off x="420364" y="561974"/>
            <a:ext cx="88900" cy="92075"/>
          </a:xfrm>
          <a:custGeom>
            <a:avLst/>
            <a:gdLst>
              <a:gd name="T0" fmla="*/ 28 w 28"/>
              <a:gd name="T1" fmla="*/ 15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9">
                <a:moveTo>
                  <a:pt x="28" y="15"/>
                </a:moveTo>
                <a:cubicBezTo>
                  <a:pt x="19" y="17"/>
                  <a:pt x="17" y="20"/>
                  <a:pt x="14" y="29"/>
                </a:cubicBezTo>
                <a:cubicBezTo>
                  <a:pt x="11" y="20"/>
                  <a:pt x="9" y="17"/>
                  <a:pt x="0" y="15"/>
                </a:cubicBezTo>
                <a:cubicBezTo>
                  <a:pt x="9" y="12"/>
                  <a:pt x="11" y="10"/>
                  <a:pt x="14" y="0"/>
                </a:cubicBezTo>
                <a:cubicBezTo>
                  <a:pt x="17" y="10"/>
                  <a:pt x="19" y="12"/>
                  <a:pt x="28" y="15"/>
                </a:cubicBezTo>
                <a:close/>
              </a:path>
            </a:pathLst>
          </a:custGeom>
          <a:solidFill>
            <a:srgbClr val="FCE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4"/>
          <p:cNvSpPr/>
          <p:nvPr userDrawn="1"/>
        </p:nvSpPr>
        <p:spPr bwMode="auto">
          <a:xfrm>
            <a:off x="1692600" y="-716756"/>
            <a:ext cx="352425" cy="1136650"/>
          </a:xfrm>
          <a:custGeom>
            <a:avLst/>
            <a:gdLst>
              <a:gd name="T0" fmla="*/ 59 w 111"/>
              <a:gd name="T1" fmla="*/ 246 h 357"/>
              <a:gd name="T2" fmla="*/ 59 w 111"/>
              <a:gd name="T3" fmla="*/ 0 h 357"/>
              <a:gd name="T4" fmla="*/ 53 w 111"/>
              <a:gd name="T5" fmla="*/ 0 h 357"/>
              <a:gd name="T6" fmla="*/ 53 w 111"/>
              <a:gd name="T7" fmla="*/ 246 h 357"/>
              <a:gd name="T8" fmla="*/ 0 w 111"/>
              <a:gd name="T9" fmla="*/ 302 h 357"/>
              <a:gd name="T10" fmla="*/ 56 w 111"/>
              <a:gd name="T11" fmla="*/ 357 h 357"/>
              <a:gd name="T12" fmla="*/ 111 w 111"/>
              <a:gd name="T13" fmla="*/ 302 h 357"/>
              <a:gd name="T14" fmla="*/ 59 w 111"/>
              <a:gd name="T15" fmla="*/ 246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357">
                <a:moveTo>
                  <a:pt x="59" y="246"/>
                </a:moveTo>
                <a:cubicBezTo>
                  <a:pt x="59" y="0"/>
                  <a:pt x="59" y="0"/>
                  <a:pt x="5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246"/>
                  <a:pt x="53" y="246"/>
                  <a:pt x="53" y="246"/>
                </a:cubicBezTo>
                <a:cubicBezTo>
                  <a:pt x="23" y="248"/>
                  <a:pt x="0" y="272"/>
                  <a:pt x="0" y="302"/>
                </a:cubicBezTo>
                <a:cubicBezTo>
                  <a:pt x="0" y="333"/>
                  <a:pt x="25" y="357"/>
                  <a:pt x="56" y="357"/>
                </a:cubicBezTo>
                <a:cubicBezTo>
                  <a:pt x="87" y="357"/>
                  <a:pt x="111" y="333"/>
                  <a:pt x="111" y="302"/>
                </a:cubicBezTo>
                <a:cubicBezTo>
                  <a:pt x="111" y="272"/>
                  <a:pt x="88" y="248"/>
                  <a:pt x="59" y="246"/>
                </a:cubicBezTo>
                <a:close/>
              </a:path>
            </a:pathLst>
          </a:custGeom>
          <a:solidFill>
            <a:srgbClr val="E7B62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106"/>
          <p:cNvSpPr>
            <a:spLocks noChangeArrowheads="1"/>
          </p:cNvSpPr>
          <p:nvPr userDrawn="1"/>
        </p:nvSpPr>
        <p:spPr bwMode="auto">
          <a:xfrm>
            <a:off x="1481138" y="-400050"/>
            <a:ext cx="28575" cy="673100"/>
          </a:xfrm>
          <a:prstGeom prst="rect">
            <a:avLst/>
          </a:prstGeom>
          <a:solidFill>
            <a:srgbClr val="E7B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7"/>
          <p:cNvSpPr>
            <a:spLocks noChangeArrowheads="1"/>
          </p:cNvSpPr>
          <p:nvPr userDrawn="1"/>
        </p:nvSpPr>
        <p:spPr bwMode="auto">
          <a:xfrm>
            <a:off x="1227138" y="260350"/>
            <a:ext cx="501650" cy="500063"/>
          </a:xfrm>
          <a:prstGeom prst="ellipse">
            <a:avLst/>
          </a:prstGeom>
          <a:noFill/>
          <a:ln w="50800" cap="flat">
            <a:solidFill>
              <a:srgbClr val="E7B62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20"/>
          <p:cNvSpPr/>
          <p:nvPr userDrawn="1"/>
        </p:nvSpPr>
        <p:spPr bwMode="auto">
          <a:xfrm>
            <a:off x="1187451" y="760413"/>
            <a:ext cx="88900" cy="88900"/>
          </a:xfrm>
          <a:custGeom>
            <a:avLst/>
            <a:gdLst>
              <a:gd name="T0" fmla="*/ 28 w 28"/>
              <a:gd name="T1" fmla="*/ 14 h 28"/>
              <a:gd name="T2" fmla="*/ 14 w 28"/>
              <a:gd name="T3" fmla="*/ 28 h 28"/>
              <a:gd name="T4" fmla="*/ 0 w 28"/>
              <a:gd name="T5" fmla="*/ 14 h 28"/>
              <a:gd name="T6" fmla="*/ 14 w 28"/>
              <a:gd name="T7" fmla="*/ 0 h 28"/>
              <a:gd name="T8" fmla="*/ 28 w 28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8" y="14"/>
                </a:moveTo>
                <a:cubicBezTo>
                  <a:pt x="19" y="17"/>
                  <a:pt x="17" y="19"/>
                  <a:pt x="14" y="28"/>
                </a:cubicBezTo>
                <a:cubicBezTo>
                  <a:pt x="11" y="19"/>
                  <a:pt x="9" y="17"/>
                  <a:pt x="0" y="14"/>
                </a:cubicBezTo>
                <a:cubicBezTo>
                  <a:pt x="9" y="11"/>
                  <a:pt x="11" y="9"/>
                  <a:pt x="14" y="0"/>
                </a:cubicBezTo>
                <a:cubicBezTo>
                  <a:pt x="17" y="9"/>
                  <a:pt x="19" y="11"/>
                  <a:pt x="28" y="14"/>
                </a:cubicBezTo>
                <a:close/>
              </a:path>
            </a:pathLst>
          </a:custGeom>
          <a:solidFill>
            <a:srgbClr val="FCE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1"/>
          <p:cNvSpPr/>
          <p:nvPr userDrawn="1"/>
        </p:nvSpPr>
        <p:spPr bwMode="auto">
          <a:xfrm>
            <a:off x="1836738" y="211931"/>
            <a:ext cx="93663" cy="889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4 w 29"/>
              <a:gd name="T7" fmla="*/ 0 h 28"/>
              <a:gd name="T8" fmla="*/ 29 w 29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19" y="17"/>
                  <a:pt x="17" y="19"/>
                  <a:pt x="14" y="28"/>
                </a:cubicBezTo>
                <a:cubicBezTo>
                  <a:pt x="12" y="19"/>
                  <a:pt x="9" y="17"/>
                  <a:pt x="0" y="14"/>
                </a:cubicBezTo>
                <a:cubicBezTo>
                  <a:pt x="9" y="11"/>
                  <a:pt x="12" y="9"/>
                  <a:pt x="14" y="0"/>
                </a:cubicBezTo>
                <a:cubicBezTo>
                  <a:pt x="17" y="9"/>
                  <a:pt x="19" y="11"/>
                  <a:pt x="29" y="14"/>
                </a:cubicBezTo>
                <a:close/>
              </a:path>
            </a:pathLst>
          </a:custGeom>
          <a:solidFill>
            <a:srgbClr val="FCE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2"/>
          <p:cNvSpPr/>
          <p:nvPr userDrawn="1"/>
        </p:nvSpPr>
        <p:spPr bwMode="auto">
          <a:xfrm>
            <a:off x="518319" y="1139427"/>
            <a:ext cx="38100" cy="38100"/>
          </a:xfrm>
          <a:custGeom>
            <a:avLst/>
            <a:gdLst>
              <a:gd name="T0" fmla="*/ 12 w 12"/>
              <a:gd name="T1" fmla="*/ 6 h 12"/>
              <a:gd name="T2" fmla="*/ 6 w 12"/>
              <a:gd name="T3" fmla="*/ 12 h 12"/>
              <a:gd name="T4" fmla="*/ 0 w 12"/>
              <a:gd name="T5" fmla="*/ 6 h 12"/>
              <a:gd name="T6" fmla="*/ 6 w 12"/>
              <a:gd name="T7" fmla="*/ 0 h 12"/>
              <a:gd name="T8" fmla="*/ 12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6"/>
                </a:moveTo>
                <a:cubicBezTo>
                  <a:pt x="8" y="7"/>
                  <a:pt x="7" y="8"/>
                  <a:pt x="6" y="12"/>
                </a:cubicBezTo>
                <a:cubicBezTo>
                  <a:pt x="4" y="8"/>
                  <a:pt x="4" y="7"/>
                  <a:pt x="0" y="6"/>
                </a:cubicBezTo>
                <a:cubicBezTo>
                  <a:pt x="4" y="5"/>
                  <a:pt x="4" y="4"/>
                  <a:pt x="6" y="0"/>
                </a:cubicBezTo>
                <a:cubicBezTo>
                  <a:pt x="7" y="4"/>
                  <a:pt x="8" y="5"/>
                  <a:pt x="12" y="6"/>
                </a:cubicBezTo>
                <a:close/>
              </a:path>
            </a:pathLst>
          </a:custGeom>
          <a:solidFill>
            <a:srgbClr val="E1AF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2"/>
          <p:cNvSpPr/>
          <p:nvPr userDrawn="1"/>
        </p:nvSpPr>
        <p:spPr bwMode="auto">
          <a:xfrm>
            <a:off x="1276351" y="1336675"/>
            <a:ext cx="92075" cy="92075"/>
          </a:xfrm>
          <a:custGeom>
            <a:avLst/>
            <a:gdLst>
              <a:gd name="T0" fmla="*/ 29 w 29"/>
              <a:gd name="T1" fmla="*/ 14 h 29"/>
              <a:gd name="T2" fmla="*/ 15 w 29"/>
              <a:gd name="T3" fmla="*/ 29 h 29"/>
              <a:gd name="T4" fmla="*/ 0 w 29"/>
              <a:gd name="T5" fmla="*/ 14 h 29"/>
              <a:gd name="T6" fmla="*/ 15 w 29"/>
              <a:gd name="T7" fmla="*/ 0 h 29"/>
              <a:gd name="T8" fmla="*/ 29 w 29"/>
              <a:gd name="T9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29" y="14"/>
                </a:moveTo>
                <a:cubicBezTo>
                  <a:pt x="20" y="17"/>
                  <a:pt x="17" y="20"/>
                  <a:pt x="15" y="29"/>
                </a:cubicBezTo>
                <a:cubicBezTo>
                  <a:pt x="12" y="20"/>
                  <a:pt x="10" y="17"/>
                  <a:pt x="0" y="14"/>
                </a:cubicBezTo>
                <a:cubicBezTo>
                  <a:pt x="10" y="12"/>
                  <a:pt x="12" y="9"/>
                  <a:pt x="15" y="0"/>
                </a:cubicBezTo>
                <a:cubicBezTo>
                  <a:pt x="17" y="9"/>
                  <a:pt x="20" y="12"/>
                  <a:pt x="29" y="14"/>
                </a:cubicBezTo>
                <a:close/>
              </a:path>
            </a:pathLst>
          </a:custGeom>
          <a:solidFill>
            <a:srgbClr val="FCE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6"/>
          <p:cNvSpPr/>
          <p:nvPr userDrawn="1"/>
        </p:nvSpPr>
        <p:spPr bwMode="auto">
          <a:xfrm>
            <a:off x="893763" y="-138113"/>
            <a:ext cx="355600" cy="788988"/>
          </a:xfrm>
          <a:custGeom>
            <a:avLst/>
            <a:gdLst>
              <a:gd name="T0" fmla="*/ 59 w 112"/>
              <a:gd name="T1" fmla="*/ 137 h 248"/>
              <a:gd name="T2" fmla="*/ 59 w 112"/>
              <a:gd name="T3" fmla="*/ 0 h 248"/>
              <a:gd name="T4" fmla="*/ 53 w 112"/>
              <a:gd name="T5" fmla="*/ 0 h 248"/>
              <a:gd name="T6" fmla="*/ 53 w 112"/>
              <a:gd name="T7" fmla="*/ 137 h 248"/>
              <a:gd name="T8" fmla="*/ 0 w 112"/>
              <a:gd name="T9" fmla="*/ 193 h 248"/>
              <a:gd name="T10" fmla="*/ 56 w 112"/>
              <a:gd name="T11" fmla="*/ 248 h 248"/>
              <a:gd name="T12" fmla="*/ 112 w 112"/>
              <a:gd name="T13" fmla="*/ 193 h 248"/>
              <a:gd name="T14" fmla="*/ 59 w 112"/>
              <a:gd name="T15" fmla="*/ 13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248">
                <a:moveTo>
                  <a:pt x="59" y="137"/>
                </a:moveTo>
                <a:cubicBezTo>
                  <a:pt x="59" y="0"/>
                  <a:pt x="59" y="0"/>
                  <a:pt x="5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23" y="139"/>
                  <a:pt x="0" y="163"/>
                  <a:pt x="0" y="193"/>
                </a:cubicBezTo>
                <a:cubicBezTo>
                  <a:pt x="0" y="223"/>
                  <a:pt x="25" y="248"/>
                  <a:pt x="56" y="248"/>
                </a:cubicBezTo>
                <a:cubicBezTo>
                  <a:pt x="87" y="248"/>
                  <a:pt x="112" y="223"/>
                  <a:pt x="112" y="193"/>
                </a:cubicBezTo>
                <a:cubicBezTo>
                  <a:pt x="112" y="163"/>
                  <a:pt x="88" y="139"/>
                  <a:pt x="59" y="137"/>
                </a:cubicBezTo>
                <a:close/>
              </a:path>
            </a:pathLst>
          </a:custGeom>
          <a:solidFill>
            <a:srgbClr val="E7B62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7"/>
          <p:cNvSpPr/>
          <p:nvPr userDrawn="1"/>
        </p:nvSpPr>
        <p:spPr bwMode="auto">
          <a:xfrm>
            <a:off x="304800" y="-324644"/>
            <a:ext cx="800722" cy="2341563"/>
          </a:xfrm>
          <a:custGeom>
            <a:avLst/>
            <a:gdLst>
              <a:gd name="T0" fmla="*/ 164 w 310"/>
              <a:gd name="T1" fmla="*/ 595 h 905"/>
              <a:gd name="T2" fmla="*/ 164 w 310"/>
              <a:gd name="T3" fmla="*/ 0 h 905"/>
              <a:gd name="T4" fmla="*/ 146 w 310"/>
              <a:gd name="T5" fmla="*/ 0 h 905"/>
              <a:gd name="T6" fmla="*/ 146 w 310"/>
              <a:gd name="T7" fmla="*/ 595 h 905"/>
              <a:gd name="T8" fmla="*/ 0 w 310"/>
              <a:gd name="T9" fmla="*/ 750 h 905"/>
              <a:gd name="T10" fmla="*/ 155 w 310"/>
              <a:gd name="T11" fmla="*/ 905 h 905"/>
              <a:gd name="T12" fmla="*/ 310 w 310"/>
              <a:gd name="T13" fmla="*/ 750 h 905"/>
              <a:gd name="T14" fmla="*/ 164 w 310"/>
              <a:gd name="T15" fmla="*/ 595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905">
                <a:moveTo>
                  <a:pt x="164" y="595"/>
                </a:moveTo>
                <a:cubicBezTo>
                  <a:pt x="164" y="0"/>
                  <a:pt x="164" y="0"/>
                  <a:pt x="164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595"/>
                  <a:pt x="146" y="595"/>
                  <a:pt x="146" y="595"/>
                </a:cubicBezTo>
                <a:cubicBezTo>
                  <a:pt x="65" y="600"/>
                  <a:pt x="0" y="668"/>
                  <a:pt x="0" y="750"/>
                </a:cubicBezTo>
                <a:cubicBezTo>
                  <a:pt x="0" y="836"/>
                  <a:pt x="70" y="905"/>
                  <a:pt x="155" y="905"/>
                </a:cubicBezTo>
                <a:cubicBezTo>
                  <a:pt x="241" y="905"/>
                  <a:pt x="310" y="836"/>
                  <a:pt x="310" y="750"/>
                </a:cubicBezTo>
                <a:cubicBezTo>
                  <a:pt x="310" y="668"/>
                  <a:pt x="246" y="600"/>
                  <a:pt x="164" y="595"/>
                </a:cubicBezTo>
                <a:close/>
              </a:path>
            </a:pathLst>
          </a:custGeom>
          <a:solidFill>
            <a:srgbClr val="E7B62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8"/>
          <p:cNvSpPr>
            <a:spLocks noChangeArrowheads="1"/>
          </p:cNvSpPr>
          <p:nvPr userDrawn="1"/>
        </p:nvSpPr>
        <p:spPr bwMode="auto">
          <a:xfrm>
            <a:off x="136525" y="-74613"/>
            <a:ext cx="28575" cy="1123950"/>
          </a:xfrm>
          <a:prstGeom prst="rect">
            <a:avLst/>
          </a:prstGeom>
          <a:solidFill>
            <a:srgbClr val="DEA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9"/>
          <p:cNvSpPr>
            <a:spLocks noChangeArrowheads="1"/>
          </p:cNvSpPr>
          <p:nvPr userDrawn="1"/>
        </p:nvSpPr>
        <p:spPr bwMode="auto">
          <a:xfrm>
            <a:off x="-114300" y="1036637"/>
            <a:ext cx="498475" cy="500063"/>
          </a:xfrm>
          <a:prstGeom prst="ellipse">
            <a:avLst/>
          </a:prstGeom>
          <a:noFill/>
          <a:ln w="76200" cap="flat">
            <a:solidFill>
              <a:srgbClr val="DEA2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40"/>
          <p:cNvSpPr>
            <a:spLocks noChangeArrowheads="1"/>
          </p:cNvSpPr>
          <p:nvPr userDrawn="1"/>
        </p:nvSpPr>
        <p:spPr bwMode="auto">
          <a:xfrm>
            <a:off x="979488" y="-276225"/>
            <a:ext cx="28575" cy="1122363"/>
          </a:xfrm>
          <a:prstGeom prst="rect">
            <a:avLst/>
          </a:prstGeom>
          <a:solidFill>
            <a:srgbClr val="DEA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41"/>
          <p:cNvSpPr>
            <a:spLocks noChangeArrowheads="1"/>
          </p:cNvSpPr>
          <p:nvPr userDrawn="1"/>
        </p:nvSpPr>
        <p:spPr bwMode="auto">
          <a:xfrm>
            <a:off x="728663" y="836612"/>
            <a:ext cx="498475" cy="500063"/>
          </a:xfrm>
          <a:prstGeom prst="ellipse">
            <a:avLst/>
          </a:prstGeom>
          <a:noFill/>
          <a:ln w="76200" cap="flat">
            <a:solidFill>
              <a:srgbClr val="DEA2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42"/>
          <p:cNvSpPr>
            <a:spLocks noChangeArrowheads="1"/>
          </p:cNvSpPr>
          <p:nvPr userDrawn="1"/>
        </p:nvSpPr>
        <p:spPr bwMode="auto">
          <a:xfrm>
            <a:off x="527050" y="-301625"/>
            <a:ext cx="22225" cy="704850"/>
          </a:xfrm>
          <a:prstGeom prst="rect">
            <a:avLst/>
          </a:prstGeom>
          <a:solidFill>
            <a:srgbClr val="FCE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43"/>
          <p:cNvSpPr>
            <a:spLocks noChangeArrowheads="1"/>
          </p:cNvSpPr>
          <p:nvPr userDrawn="1"/>
        </p:nvSpPr>
        <p:spPr bwMode="auto">
          <a:xfrm>
            <a:off x="320675" y="393700"/>
            <a:ext cx="423863" cy="423863"/>
          </a:xfrm>
          <a:prstGeom prst="ellipse">
            <a:avLst/>
          </a:prstGeom>
          <a:noFill/>
          <a:ln w="114300" cap="flat">
            <a:solidFill>
              <a:srgbClr val="FCE19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44"/>
          <p:cNvSpPr/>
          <p:nvPr userDrawn="1"/>
        </p:nvSpPr>
        <p:spPr bwMode="auto">
          <a:xfrm>
            <a:off x="820738" y="141287"/>
            <a:ext cx="38100" cy="38100"/>
          </a:xfrm>
          <a:custGeom>
            <a:avLst/>
            <a:gdLst>
              <a:gd name="T0" fmla="*/ 12 w 12"/>
              <a:gd name="T1" fmla="*/ 6 h 12"/>
              <a:gd name="T2" fmla="*/ 6 w 12"/>
              <a:gd name="T3" fmla="*/ 12 h 12"/>
              <a:gd name="T4" fmla="*/ 0 w 12"/>
              <a:gd name="T5" fmla="*/ 6 h 12"/>
              <a:gd name="T6" fmla="*/ 6 w 12"/>
              <a:gd name="T7" fmla="*/ 0 h 12"/>
              <a:gd name="T8" fmla="*/ 12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6"/>
                </a:moveTo>
                <a:cubicBezTo>
                  <a:pt x="8" y="7"/>
                  <a:pt x="7" y="8"/>
                  <a:pt x="6" y="12"/>
                </a:cubicBezTo>
                <a:cubicBezTo>
                  <a:pt x="5" y="8"/>
                  <a:pt x="4" y="7"/>
                  <a:pt x="0" y="6"/>
                </a:cubicBezTo>
                <a:cubicBezTo>
                  <a:pt x="4" y="5"/>
                  <a:pt x="5" y="4"/>
                  <a:pt x="6" y="0"/>
                </a:cubicBezTo>
                <a:cubicBezTo>
                  <a:pt x="7" y="4"/>
                  <a:pt x="8" y="5"/>
                  <a:pt x="12" y="6"/>
                </a:cubicBezTo>
                <a:close/>
              </a:path>
            </a:pathLst>
          </a:custGeom>
          <a:solidFill>
            <a:srgbClr val="E1AF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90"/>
          <p:cNvSpPr/>
          <p:nvPr userDrawn="1"/>
        </p:nvSpPr>
        <p:spPr bwMode="auto">
          <a:xfrm>
            <a:off x="1309688" y="236537"/>
            <a:ext cx="41275" cy="39688"/>
          </a:xfrm>
          <a:custGeom>
            <a:avLst/>
            <a:gdLst>
              <a:gd name="T0" fmla="*/ 13 w 13"/>
              <a:gd name="T1" fmla="*/ 6 h 12"/>
              <a:gd name="T2" fmla="*/ 7 w 13"/>
              <a:gd name="T3" fmla="*/ 12 h 12"/>
              <a:gd name="T4" fmla="*/ 0 w 13"/>
              <a:gd name="T5" fmla="*/ 6 h 12"/>
              <a:gd name="T6" fmla="*/ 7 w 13"/>
              <a:gd name="T7" fmla="*/ 0 h 12"/>
              <a:gd name="T8" fmla="*/ 13 w 13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13" y="6"/>
                </a:moveTo>
                <a:cubicBezTo>
                  <a:pt x="9" y="7"/>
                  <a:pt x="8" y="8"/>
                  <a:pt x="7" y="12"/>
                </a:cubicBezTo>
                <a:cubicBezTo>
                  <a:pt x="5" y="8"/>
                  <a:pt x="4" y="7"/>
                  <a:pt x="0" y="6"/>
                </a:cubicBezTo>
                <a:cubicBezTo>
                  <a:pt x="4" y="5"/>
                  <a:pt x="5" y="4"/>
                  <a:pt x="7" y="0"/>
                </a:cubicBezTo>
                <a:cubicBezTo>
                  <a:pt x="8" y="4"/>
                  <a:pt x="9" y="5"/>
                  <a:pt x="13" y="6"/>
                </a:cubicBezTo>
                <a:close/>
              </a:path>
            </a:pathLst>
          </a:custGeom>
          <a:solidFill>
            <a:srgbClr val="E1AF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26"/>
          <p:cNvSpPr/>
          <p:nvPr userDrawn="1"/>
        </p:nvSpPr>
        <p:spPr bwMode="auto">
          <a:xfrm>
            <a:off x="684214" y="1612437"/>
            <a:ext cx="166687" cy="164372"/>
          </a:xfrm>
          <a:custGeom>
            <a:avLst/>
            <a:gdLst>
              <a:gd name="T0" fmla="*/ 72 w 72"/>
              <a:gd name="T1" fmla="*/ 35 h 71"/>
              <a:gd name="T2" fmla="*/ 36 w 72"/>
              <a:gd name="T3" fmla="*/ 71 h 71"/>
              <a:gd name="T4" fmla="*/ 0 w 72"/>
              <a:gd name="T5" fmla="*/ 35 h 71"/>
              <a:gd name="T6" fmla="*/ 36 w 72"/>
              <a:gd name="T7" fmla="*/ 0 h 71"/>
              <a:gd name="T8" fmla="*/ 72 w 72"/>
              <a:gd name="T9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72" y="35"/>
                </a:moveTo>
                <a:cubicBezTo>
                  <a:pt x="48" y="42"/>
                  <a:pt x="43" y="48"/>
                  <a:pt x="36" y="71"/>
                </a:cubicBezTo>
                <a:cubicBezTo>
                  <a:pt x="29" y="48"/>
                  <a:pt x="23" y="42"/>
                  <a:pt x="0" y="35"/>
                </a:cubicBezTo>
                <a:cubicBezTo>
                  <a:pt x="23" y="29"/>
                  <a:pt x="29" y="23"/>
                  <a:pt x="36" y="0"/>
                </a:cubicBezTo>
                <a:cubicBezTo>
                  <a:pt x="43" y="23"/>
                  <a:pt x="48" y="29"/>
                  <a:pt x="72" y="35"/>
                </a:cubicBezTo>
                <a:close/>
              </a:path>
            </a:pathLst>
          </a:custGeom>
          <a:solidFill>
            <a:srgbClr val="FCE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3BBA-78B2-4CD0-975B-1DA85D06A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9BBF-528F-4082-92DD-9E4D521DC5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jpeg"/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组合 576"/>
          <p:cNvGrpSpPr/>
          <p:nvPr/>
        </p:nvGrpSpPr>
        <p:grpSpPr>
          <a:xfrm>
            <a:off x="4499881" y="889536"/>
            <a:ext cx="3374161" cy="3233717"/>
            <a:chOff x="4519871" y="889536"/>
            <a:chExt cx="3374161" cy="3233717"/>
          </a:xfrm>
        </p:grpSpPr>
        <p:sp>
          <p:nvSpPr>
            <p:cNvPr id="195" name="文本框 194"/>
            <p:cNvSpPr txBox="1"/>
            <p:nvPr/>
          </p:nvSpPr>
          <p:spPr>
            <a:xfrm>
              <a:off x="4519871" y="1189475"/>
              <a:ext cx="1253869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2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4" name="文本框 573"/>
            <p:cNvSpPr txBox="1"/>
            <p:nvPr/>
          </p:nvSpPr>
          <p:spPr>
            <a:xfrm>
              <a:off x="5317078" y="1476375"/>
              <a:ext cx="132600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5" name="文本框 574"/>
            <p:cNvSpPr txBox="1"/>
            <p:nvPr/>
          </p:nvSpPr>
          <p:spPr>
            <a:xfrm>
              <a:off x="6049269" y="889536"/>
              <a:ext cx="99578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1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6" name="文本框 575"/>
            <p:cNvSpPr txBox="1"/>
            <p:nvPr/>
          </p:nvSpPr>
          <p:spPr>
            <a:xfrm>
              <a:off x="6693882" y="1370549"/>
              <a:ext cx="1200150" cy="2646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X</a:t>
              </a:r>
              <a:endParaRPr lang="en-US" altLang="zh-CN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-114300" y="-874713"/>
            <a:ext cx="12458701" cy="4470401"/>
            <a:chOff x="-114300" y="-874713"/>
            <a:chExt cx="12458701" cy="4470401"/>
          </a:xfrm>
        </p:grpSpPr>
        <p:sp>
          <p:nvSpPr>
            <p:cNvPr id="7" name="Freeform 5"/>
            <p:cNvSpPr/>
            <p:nvPr/>
          </p:nvSpPr>
          <p:spPr bwMode="auto">
            <a:xfrm>
              <a:off x="3617913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681663" y="-173038"/>
              <a:ext cx="476250" cy="952500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056313" y="-112713"/>
              <a:ext cx="473075" cy="1528763"/>
            </a:xfrm>
            <a:custGeom>
              <a:avLst/>
              <a:gdLst>
                <a:gd name="T0" fmla="*/ 79 w 149"/>
                <a:gd name="T1" fmla="*/ 331 h 480"/>
                <a:gd name="T2" fmla="*/ 79 w 149"/>
                <a:gd name="T3" fmla="*/ 0 h 480"/>
                <a:gd name="T4" fmla="*/ 70 w 149"/>
                <a:gd name="T5" fmla="*/ 0 h 480"/>
                <a:gd name="T6" fmla="*/ 70 w 149"/>
                <a:gd name="T7" fmla="*/ 331 h 480"/>
                <a:gd name="T8" fmla="*/ 0 w 149"/>
                <a:gd name="T9" fmla="*/ 405 h 480"/>
                <a:gd name="T10" fmla="*/ 75 w 149"/>
                <a:gd name="T11" fmla="*/ 480 h 480"/>
                <a:gd name="T12" fmla="*/ 149 w 149"/>
                <a:gd name="T13" fmla="*/ 405 h 480"/>
                <a:gd name="T14" fmla="*/ 79 w 149"/>
                <a:gd name="T15" fmla="*/ 3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480">
                  <a:moveTo>
                    <a:pt x="79" y="33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31" y="333"/>
                    <a:pt x="0" y="365"/>
                    <a:pt x="0" y="405"/>
                  </a:cubicBezTo>
                  <a:cubicBezTo>
                    <a:pt x="0" y="447"/>
                    <a:pt x="33" y="480"/>
                    <a:pt x="75" y="480"/>
                  </a:cubicBezTo>
                  <a:cubicBezTo>
                    <a:pt x="116" y="480"/>
                    <a:pt x="149" y="447"/>
                    <a:pt x="149" y="405"/>
                  </a:cubicBezTo>
                  <a:cubicBezTo>
                    <a:pt x="149" y="365"/>
                    <a:pt x="118" y="333"/>
                    <a:pt x="79" y="331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807325" y="-115888"/>
              <a:ext cx="474663" cy="2622551"/>
            </a:xfrm>
            <a:custGeom>
              <a:avLst/>
              <a:gdLst>
                <a:gd name="T0" fmla="*/ 79 w 149"/>
                <a:gd name="T1" fmla="*/ 674 h 823"/>
                <a:gd name="T2" fmla="*/ 79 w 149"/>
                <a:gd name="T3" fmla="*/ 0 h 823"/>
                <a:gd name="T4" fmla="*/ 70 w 149"/>
                <a:gd name="T5" fmla="*/ 0 h 823"/>
                <a:gd name="T6" fmla="*/ 70 w 149"/>
                <a:gd name="T7" fmla="*/ 674 h 823"/>
                <a:gd name="T8" fmla="*/ 0 w 149"/>
                <a:gd name="T9" fmla="*/ 749 h 823"/>
                <a:gd name="T10" fmla="*/ 74 w 149"/>
                <a:gd name="T11" fmla="*/ 823 h 823"/>
                <a:gd name="T12" fmla="*/ 149 w 149"/>
                <a:gd name="T13" fmla="*/ 749 h 823"/>
                <a:gd name="T14" fmla="*/ 79 w 149"/>
                <a:gd name="T15" fmla="*/ 67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823">
                  <a:moveTo>
                    <a:pt x="79" y="674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674"/>
                    <a:pt x="70" y="674"/>
                    <a:pt x="70" y="674"/>
                  </a:cubicBezTo>
                  <a:cubicBezTo>
                    <a:pt x="31" y="676"/>
                    <a:pt x="0" y="709"/>
                    <a:pt x="0" y="749"/>
                  </a:cubicBezTo>
                  <a:cubicBezTo>
                    <a:pt x="0" y="790"/>
                    <a:pt x="33" y="823"/>
                    <a:pt x="74" y="823"/>
                  </a:cubicBezTo>
                  <a:cubicBezTo>
                    <a:pt x="116" y="823"/>
                    <a:pt x="149" y="790"/>
                    <a:pt x="149" y="749"/>
                  </a:cubicBezTo>
                  <a:cubicBezTo>
                    <a:pt x="149" y="709"/>
                    <a:pt x="118" y="676"/>
                    <a:pt x="79" y="674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924675" y="-134938"/>
              <a:ext cx="676275" cy="3730626"/>
            </a:xfrm>
            <a:custGeom>
              <a:avLst/>
              <a:gdLst>
                <a:gd name="T0" fmla="*/ 113 w 213"/>
                <a:gd name="T1" fmla="*/ 959 h 1171"/>
                <a:gd name="T2" fmla="*/ 113 w 213"/>
                <a:gd name="T3" fmla="*/ 0 h 1171"/>
                <a:gd name="T4" fmla="*/ 100 w 213"/>
                <a:gd name="T5" fmla="*/ 0 h 1171"/>
                <a:gd name="T6" fmla="*/ 100 w 213"/>
                <a:gd name="T7" fmla="*/ 959 h 1171"/>
                <a:gd name="T8" fmla="*/ 0 w 213"/>
                <a:gd name="T9" fmla="*/ 1065 h 1171"/>
                <a:gd name="T10" fmla="*/ 107 w 213"/>
                <a:gd name="T11" fmla="*/ 1171 h 1171"/>
                <a:gd name="T12" fmla="*/ 213 w 213"/>
                <a:gd name="T13" fmla="*/ 1065 h 1171"/>
                <a:gd name="T14" fmla="*/ 113 w 213"/>
                <a:gd name="T15" fmla="*/ 95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171">
                  <a:moveTo>
                    <a:pt x="113" y="959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9"/>
                    <a:pt x="100" y="959"/>
                    <a:pt x="100" y="959"/>
                  </a:cubicBezTo>
                  <a:cubicBezTo>
                    <a:pt x="45" y="962"/>
                    <a:pt x="0" y="1008"/>
                    <a:pt x="0" y="1065"/>
                  </a:cubicBezTo>
                  <a:cubicBezTo>
                    <a:pt x="0" y="1123"/>
                    <a:pt x="48" y="1171"/>
                    <a:pt x="107" y="1171"/>
                  </a:cubicBezTo>
                  <a:cubicBezTo>
                    <a:pt x="165" y="1171"/>
                    <a:pt x="213" y="1123"/>
                    <a:pt x="213" y="1065"/>
                  </a:cubicBezTo>
                  <a:cubicBezTo>
                    <a:pt x="213" y="1008"/>
                    <a:pt x="169" y="962"/>
                    <a:pt x="113" y="95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183063" y="-163513"/>
              <a:ext cx="674688" cy="3727451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2"/>
                    <a:pt x="47" y="1170"/>
                    <a:pt x="106" y="1170"/>
                  </a:cubicBezTo>
                  <a:cubicBezTo>
                    <a:pt x="164" y="1170"/>
                    <a:pt x="212" y="1122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740275" y="-173038"/>
              <a:ext cx="352425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3449638" y="-122238"/>
              <a:ext cx="352425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7753350" y="-173038"/>
              <a:ext cx="763588" cy="1579563"/>
            </a:xfrm>
            <a:custGeom>
              <a:avLst/>
              <a:gdLst>
                <a:gd name="T0" fmla="*/ 127 w 240"/>
                <a:gd name="T1" fmla="*/ 256 h 496"/>
                <a:gd name="T2" fmla="*/ 127 w 240"/>
                <a:gd name="T3" fmla="*/ 0 h 496"/>
                <a:gd name="T4" fmla="*/ 113 w 240"/>
                <a:gd name="T5" fmla="*/ 0 h 496"/>
                <a:gd name="T6" fmla="*/ 113 w 240"/>
                <a:gd name="T7" fmla="*/ 256 h 496"/>
                <a:gd name="T8" fmla="*/ 0 w 240"/>
                <a:gd name="T9" fmla="*/ 376 h 496"/>
                <a:gd name="T10" fmla="*/ 120 w 240"/>
                <a:gd name="T11" fmla="*/ 496 h 496"/>
                <a:gd name="T12" fmla="*/ 240 w 240"/>
                <a:gd name="T13" fmla="*/ 376 h 496"/>
                <a:gd name="T14" fmla="*/ 127 w 240"/>
                <a:gd name="T15" fmla="*/ 25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96">
                  <a:moveTo>
                    <a:pt x="127" y="25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256"/>
                    <a:pt x="113" y="256"/>
                    <a:pt x="113" y="256"/>
                  </a:cubicBezTo>
                  <a:cubicBezTo>
                    <a:pt x="50" y="260"/>
                    <a:pt x="0" y="312"/>
                    <a:pt x="0" y="376"/>
                  </a:cubicBezTo>
                  <a:cubicBezTo>
                    <a:pt x="0" y="443"/>
                    <a:pt x="54" y="496"/>
                    <a:pt x="120" y="496"/>
                  </a:cubicBezTo>
                  <a:cubicBezTo>
                    <a:pt x="187" y="496"/>
                    <a:pt x="240" y="443"/>
                    <a:pt x="240" y="376"/>
                  </a:cubicBezTo>
                  <a:cubicBezTo>
                    <a:pt x="240" y="312"/>
                    <a:pt x="190" y="260"/>
                    <a:pt x="127" y="25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791075" y="-17303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4" y="600"/>
                    <a:pt x="0" y="668"/>
                    <a:pt x="0" y="750"/>
                  </a:cubicBezTo>
                  <a:cubicBezTo>
                    <a:pt x="0" y="836"/>
                    <a:pt x="69" y="905"/>
                    <a:pt x="155" y="905"/>
                  </a:cubicBezTo>
                  <a:cubicBezTo>
                    <a:pt x="240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6234113" y="-173038"/>
              <a:ext cx="985838" cy="2184400"/>
            </a:xfrm>
            <a:custGeom>
              <a:avLst/>
              <a:gdLst>
                <a:gd name="T0" fmla="*/ 164 w 310"/>
                <a:gd name="T1" fmla="*/ 377 h 686"/>
                <a:gd name="T2" fmla="*/ 164 w 310"/>
                <a:gd name="T3" fmla="*/ 0 h 686"/>
                <a:gd name="T4" fmla="*/ 146 w 310"/>
                <a:gd name="T5" fmla="*/ 0 h 686"/>
                <a:gd name="T6" fmla="*/ 146 w 310"/>
                <a:gd name="T7" fmla="*/ 377 h 686"/>
                <a:gd name="T8" fmla="*/ 0 w 310"/>
                <a:gd name="T9" fmla="*/ 531 h 686"/>
                <a:gd name="T10" fmla="*/ 155 w 310"/>
                <a:gd name="T11" fmla="*/ 686 h 686"/>
                <a:gd name="T12" fmla="*/ 310 w 310"/>
                <a:gd name="T13" fmla="*/ 531 h 686"/>
                <a:gd name="T14" fmla="*/ 164 w 310"/>
                <a:gd name="T15" fmla="*/ 377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686">
                  <a:moveTo>
                    <a:pt x="164" y="377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77"/>
                    <a:pt x="146" y="377"/>
                    <a:pt x="146" y="377"/>
                  </a:cubicBezTo>
                  <a:cubicBezTo>
                    <a:pt x="64" y="381"/>
                    <a:pt x="0" y="449"/>
                    <a:pt x="0" y="531"/>
                  </a:cubicBezTo>
                  <a:cubicBezTo>
                    <a:pt x="0" y="617"/>
                    <a:pt x="69" y="686"/>
                    <a:pt x="155" y="686"/>
                  </a:cubicBezTo>
                  <a:cubicBezTo>
                    <a:pt x="240" y="686"/>
                    <a:pt x="310" y="617"/>
                    <a:pt x="310" y="531"/>
                  </a:cubicBezTo>
                  <a:cubicBezTo>
                    <a:pt x="310" y="449"/>
                    <a:pt x="245" y="381"/>
                    <a:pt x="164" y="37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948362" y="-116683"/>
              <a:ext cx="45719" cy="2089946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140325" y="-292895"/>
              <a:ext cx="44450" cy="203676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216776" y="-403225"/>
              <a:ext cx="41275" cy="230028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694806" y="-139701"/>
              <a:ext cx="41275" cy="171291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773488" y="-223838"/>
              <a:ext cx="28575" cy="66833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519488" y="431800"/>
              <a:ext cx="501650" cy="503238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349750" y="-80963"/>
              <a:ext cx="31750" cy="11207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097338" y="1027112"/>
              <a:ext cx="503238" cy="50323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626100" y="-93663"/>
              <a:ext cx="28575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5375275" y="1017587"/>
              <a:ext cx="500063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077892" y="-223838"/>
              <a:ext cx="31750" cy="890588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6827067" y="654050"/>
              <a:ext cx="503238" cy="50482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118475" y="-231140"/>
              <a:ext cx="22225" cy="8540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7924800" y="613410"/>
              <a:ext cx="382588" cy="381000"/>
            </a:xfrm>
            <a:prstGeom prst="ellipse">
              <a:avLst/>
            </a:prstGeom>
            <a:noFill/>
            <a:ln w="1016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437563" y="-263525"/>
              <a:ext cx="34925" cy="2068513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8135938" y="1792288"/>
              <a:ext cx="638175" cy="63658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46350" y="-712788"/>
              <a:ext cx="47625" cy="248602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162175" y="1760538"/>
              <a:ext cx="765175" cy="765175"/>
            </a:xfrm>
            <a:prstGeom prst="ellipse">
              <a:avLst/>
            </a:prstGeom>
            <a:noFill/>
            <a:ln w="1016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502525" y="-223838"/>
              <a:ext cx="31750" cy="460375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7261225" y="223837"/>
              <a:ext cx="498475" cy="504825"/>
            </a:xfrm>
            <a:prstGeom prst="ellipse">
              <a:avLst/>
            </a:prstGeom>
            <a:noFill/>
            <a:ln w="762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5000625" y="-223838"/>
              <a:ext cx="25400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794250" y="469900"/>
              <a:ext cx="422275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6323013" y="-223838"/>
              <a:ext cx="31750" cy="668338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6119813" y="434975"/>
              <a:ext cx="381000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4527550" y="-223838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4325938" y="150812"/>
              <a:ext cx="379413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7251700" y="1184275"/>
              <a:ext cx="476250" cy="477838"/>
            </a:xfrm>
            <a:custGeom>
              <a:avLst/>
              <a:gdLst>
                <a:gd name="T0" fmla="*/ 150 w 150"/>
                <a:gd name="T1" fmla="*/ 75 h 150"/>
                <a:gd name="T2" fmla="*/ 75 w 150"/>
                <a:gd name="T3" fmla="*/ 150 h 150"/>
                <a:gd name="T4" fmla="*/ 0 w 150"/>
                <a:gd name="T5" fmla="*/ 75 h 150"/>
                <a:gd name="T6" fmla="*/ 75 w 150"/>
                <a:gd name="T7" fmla="*/ 0 h 150"/>
                <a:gd name="T8" fmla="*/ 150 w 150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01" y="90"/>
                    <a:pt x="89" y="102"/>
                    <a:pt x="75" y="150"/>
                  </a:cubicBezTo>
                  <a:cubicBezTo>
                    <a:pt x="60" y="102"/>
                    <a:pt x="48" y="90"/>
                    <a:pt x="0" y="75"/>
                  </a:cubicBezTo>
                  <a:cubicBezTo>
                    <a:pt x="48" y="61"/>
                    <a:pt x="60" y="49"/>
                    <a:pt x="75" y="0"/>
                  </a:cubicBezTo>
                  <a:cubicBezTo>
                    <a:pt x="89" y="49"/>
                    <a:pt x="101" y="61"/>
                    <a:pt x="150" y="7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5227493" y="2311619"/>
              <a:ext cx="477838" cy="477838"/>
            </a:xfrm>
            <a:custGeom>
              <a:avLst/>
              <a:gdLst>
                <a:gd name="T0" fmla="*/ 150 w 150"/>
                <a:gd name="T1" fmla="*/ 75 h 150"/>
                <a:gd name="T2" fmla="*/ 75 w 150"/>
                <a:gd name="T3" fmla="*/ 150 h 150"/>
                <a:gd name="T4" fmla="*/ 0 w 150"/>
                <a:gd name="T5" fmla="*/ 75 h 150"/>
                <a:gd name="T6" fmla="*/ 75 w 150"/>
                <a:gd name="T7" fmla="*/ 0 h 150"/>
                <a:gd name="T8" fmla="*/ 150 w 150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02" y="89"/>
                    <a:pt x="90" y="101"/>
                    <a:pt x="75" y="150"/>
                  </a:cubicBezTo>
                  <a:cubicBezTo>
                    <a:pt x="61" y="101"/>
                    <a:pt x="49" y="89"/>
                    <a:pt x="0" y="75"/>
                  </a:cubicBezTo>
                  <a:cubicBezTo>
                    <a:pt x="49" y="60"/>
                    <a:pt x="61" y="48"/>
                    <a:pt x="75" y="0"/>
                  </a:cubicBezTo>
                  <a:cubicBezTo>
                    <a:pt x="90" y="48"/>
                    <a:pt x="102" y="60"/>
                    <a:pt x="150" y="7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510338" y="603250"/>
              <a:ext cx="228600" cy="2270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858125" y="663575"/>
              <a:ext cx="228600" cy="2270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7813675" y="2586038"/>
              <a:ext cx="225425" cy="228600"/>
            </a:xfrm>
            <a:custGeom>
              <a:avLst/>
              <a:gdLst>
                <a:gd name="T0" fmla="*/ 71 w 71"/>
                <a:gd name="T1" fmla="*/ 36 h 72"/>
                <a:gd name="T2" fmla="*/ 36 w 71"/>
                <a:gd name="T3" fmla="*/ 72 h 72"/>
                <a:gd name="T4" fmla="*/ 0 w 71"/>
                <a:gd name="T5" fmla="*/ 36 h 72"/>
                <a:gd name="T6" fmla="*/ 36 w 71"/>
                <a:gd name="T7" fmla="*/ 0 h 72"/>
                <a:gd name="T8" fmla="*/ 71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71" y="36"/>
                  </a:moveTo>
                  <a:cubicBezTo>
                    <a:pt x="48" y="43"/>
                    <a:pt x="43" y="49"/>
                    <a:pt x="36" y="72"/>
                  </a:cubicBezTo>
                  <a:cubicBezTo>
                    <a:pt x="29" y="49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4387850" y="947737"/>
              <a:ext cx="228600" cy="2270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4" y="42"/>
                    <a:pt x="0" y="35"/>
                  </a:cubicBezTo>
                  <a:cubicBezTo>
                    <a:pt x="24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5646738" y="1196975"/>
              <a:ext cx="225425" cy="225425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48" y="43"/>
                    <a:pt x="42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2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5495925" y="457200"/>
              <a:ext cx="90488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3700463" y="2339975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3976688" y="609600"/>
              <a:ext cx="88900" cy="9048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4024313" y="2008188"/>
              <a:ext cx="88900" cy="93663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4946650" y="1135062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5184775" y="954087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6281738" y="384175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7346950" y="214312"/>
              <a:ext cx="92075" cy="90488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6738938" y="1855788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6186488" y="1776413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7178675" y="3149600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3932238" y="2938463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5" y="29"/>
                  </a:cubicBezTo>
                  <a:cubicBezTo>
                    <a:pt x="12" y="20"/>
                    <a:pt x="10" y="18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6902033" y="2616200"/>
              <a:ext cx="93663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8" y="20"/>
                    <a:pt x="15" y="29"/>
                  </a:cubicBezTo>
                  <a:cubicBezTo>
                    <a:pt x="12" y="20"/>
                    <a:pt x="10" y="18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6921500" y="992187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7902575" y="873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7950200" y="1811338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7331075" y="2117725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152400" y="2292350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5540375" y="1773238"/>
              <a:ext cx="93663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4641850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3633788" y="1216025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5751513" y="746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4113213" y="2111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6837363" y="250825"/>
              <a:ext cx="39688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6357938" y="11525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4673600" y="2522538"/>
              <a:ext cx="38100" cy="41275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3548063" y="189706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3449638" y="281146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7112000" y="23685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8"/>
                    <a:pt x="7" y="9"/>
                    <a:pt x="6" y="12"/>
                  </a:cubicBezTo>
                  <a:cubicBezTo>
                    <a:pt x="4" y="9"/>
                    <a:pt x="3" y="8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6176963" y="74612"/>
              <a:ext cx="38100" cy="41275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7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7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4987925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8532813" y="-874713"/>
              <a:ext cx="673100" cy="3730626"/>
            </a:xfrm>
            <a:custGeom>
              <a:avLst/>
              <a:gdLst>
                <a:gd name="T0" fmla="*/ 112 w 212"/>
                <a:gd name="T1" fmla="*/ 958 h 1171"/>
                <a:gd name="T2" fmla="*/ 112 w 212"/>
                <a:gd name="T3" fmla="*/ 0 h 1171"/>
                <a:gd name="T4" fmla="*/ 100 w 212"/>
                <a:gd name="T5" fmla="*/ 0 h 1171"/>
                <a:gd name="T6" fmla="*/ 100 w 212"/>
                <a:gd name="T7" fmla="*/ 958 h 1171"/>
                <a:gd name="T8" fmla="*/ 0 w 212"/>
                <a:gd name="T9" fmla="*/ 1064 h 1171"/>
                <a:gd name="T10" fmla="*/ 106 w 212"/>
                <a:gd name="T11" fmla="*/ 1171 h 1171"/>
                <a:gd name="T12" fmla="*/ 212 w 212"/>
                <a:gd name="T13" fmla="*/ 1064 h 1171"/>
                <a:gd name="T14" fmla="*/ 112 w 212"/>
                <a:gd name="T15" fmla="*/ 958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1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2"/>
                    <a:pt x="0" y="1008"/>
                    <a:pt x="0" y="1064"/>
                  </a:cubicBezTo>
                  <a:cubicBezTo>
                    <a:pt x="0" y="1123"/>
                    <a:pt x="47" y="1171"/>
                    <a:pt x="106" y="1171"/>
                  </a:cubicBezTo>
                  <a:cubicBezTo>
                    <a:pt x="165" y="1171"/>
                    <a:pt x="212" y="1123"/>
                    <a:pt x="212" y="1064"/>
                  </a:cubicBezTo>
                  <a:cubicBezTo>
                    <a:pt x="212" y="1008"/>
                    <a:pt x="168" y="962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8751888" y="-173038"/>
              <a:ext cx="352425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7791450" y="-59006"/>
              <a:ext cx="28575" cy="1125538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7537450" y="1053832"/>
              <a:ext cx="501650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9012238" y="-223838"/>
              <a:ext cx="25400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8805863" y="469900"/>
              <a:ext cx="422275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8583613" y="-163513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8383588" y="207962"/>
              <a:ext cx="377825" cy="382588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8402638" y="947737"/>
              <a:ext cx="225425" cy="227013"/>
            </a:xfrm>
            <a:custGeom>
              <a:avLst/>
              <a:gdLst>
                <a:gd name="T0" fmla="*/ 71 w 71"/>
                <a:gd name="T1" fmla="*/ 35 h 71"/>
                <a:gd name="T2" fmla="*/ 35 w 71"/>
                <a:gd name="T3" fmla="*/ 71 h 71"/>
                <a:gd name="T4" fmla="*/ 0 w 71"/>
                <a:gd name="T5" fmla="*/ 35 h 71"/>
                <a:gd name="T6" fmla="*/ 35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2" y="48"/>
                    <a:pt x="35" y="71"/>
                  </a:cubicBezTo>
                  <a:cubicBezTo>
                    <a:pt x="28" y="48"/>
                    <a:pt x="23" y="42"/>
                    <a:pt x="0" y="35"/>
                  </a:cubicBezTo>
                  <a:cubicBezTo>
                    <a:pt x="23" y="28"/>
                    <a:pt x="28" y="23"/>
                    <a:pt x="35" y="0"/>
                  </a:cubicBezTo>
                  <a:cubicBezTo>
                    <a:pt x="42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9196388" y="954087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8605838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8999538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4905375" y="14700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8110538" y="229870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8089900" y="1492250"/>
              <a:ext cx="39688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8167688" y="10048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7105650" y="7127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5511800" y="11493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4387850" y="13906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3605213" y="2365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1325563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3389313" y="-173038"/>
              <a:ext cx="473075" cy="952500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890588" y="-808038"/>
              <a:ext cx="673100" cy="3727451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2444750" y="-173038"/>
              <a:ext cx="352425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1154113" y="-122238"/>
              <a:ext cx="352425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7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2495550" y="-17303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481138" y="-400050"/>
              <a:ext cx="28575" cy="673100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auto">
            <a:xfrm>
              <a:off x="1227138" y="260350"/>
              <a:ext cx="501650" cy="500063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2057400" y="-80963"/>
              <a:ext cx="28575" cy="11207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auto">
            <a:xfrm>
              <a:off x="1801813" y="1027112"/>
              <a:ext cx="503238" cy="50323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3138488" y="-93663"/>
              <a:ext cx="31750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auto">
            <a:xfrm>
              <a:off x="2886075" y="1017587"/>
              <a:ext cx="503238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9174163" y="-58738"/>
              <a:ext cx="34925" cy="1322388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auto">
            <a:xfrm>
              <a:off x="8875713" y="1250950"/>
              <a:ext cx="592138" cy="5889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2708275" y="-223838"/>
              <a:ext cx="22225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auto">
            <a:xfrm>
              <a:off x="2501900" y="469900"/>
              <a:ext cx="422275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2235200" y="-223838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auto">
            <a:xfrm>
              <a:off x="2032000" y="150812"/>
              <a:ext cx="381000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/>
            <p:nvPr/>
          </p:nvSpPr>
          <p:spPr bwMode="auto">
            <a:xfrm>
              <a:off x="2095500" y="947737"/>
              <a:ext cx="225425" cy="2270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3351213" y="1196975"/>
              <a:ext cx="228600" cy="225425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1027113" y="2605088"/>
              <a:ext cx="88900" cy="88900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1757363" y="2605088"/>
              <a:ext cx="93663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2"/>
            <p:cNvSpPr/>
            <p:nvPr/>
          </p:nvSpPr>
          <p:spPr bwMode="auto">
            <a:xfrm>
              <a:off x="454025" y="29686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3"/>
            <p:cNvSpPr/>
            <p:nvPr/>
          </p:nvSpPr>
          <p:spPr bwMode="auto">
            <a:xfrm>
              <a:off x="11069638" y="2795588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11329988" y="1916113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5"/>
            <p:cNvSpPr/>
            <p:nvPr/>
          </p:nvSpPr>
          <p:spPr bwMode="auto">
            <a:xfrm>
              <a:off x="11761788" y="2506663"/>
              <a:ext cx="38100" cy="41275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6"/>
            <p:cNvSpPr/>
            <p:nvPr/>
          </p:nvSpPr>
          <p:spPr bwMode="auto">
            <a:xfrm>
              <a:off x="735013" y="1747838"/>
              <a:ext cx="228600" cy="225425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8" y="29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3201988" y="457200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1811338" y="654050"/>
              <a:ext cx="93663" cy="93663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2651125" y="1135062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0"/>
            <p:cNvSpPr/>
            <p:nvPr/>
          </p:nvSpPr>
          <p:spPr bwMode="auto">
            <a:xfrm>
              <a:off x="2889250" y="954087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2346325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2"/>
            <p:cNvSpPr/>
            <p:nvPr/>
          </p:nvSpPr>
          <p:spPr bwMode="auto">
            <a:xfrm>
              <a:off x="1338263" y="1216025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3455988" y="746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"/>
            <p:cNvSpPr/>
            <p:nvPr/>
          </p:nvSpPr>
          <p:spPr bwMode="auto">
            <a:xfrm>
              <a:off x="1822450" y="2111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5"/>
            <p:cNvSpPr/>
            <p:nvPr/>
          </p:nvSpPr>
          <p:spPr bwMode="auto">
            <a:xfrm>
              <a:off x="2692400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6"/>
            <p:cNvSpPr/>
            <p:nvPr/>
          </p:nvSpPr>
          <p:spPr bwMode="auto">
            <a:xfrm>
              <a:off x="893763" y="-138113"/>
              <a:ext cx="355600" cy="788988"/>
            </a:xfrm>
            <a:custGeom>
              <a:avLst/>
              <a:gdLst>
                <a:gd name="T0" fmla="*/ 59 w 112"/>
                <a:gd name="T1" fmla="*/ 137 h 248"/>
                <a:gd name="T2" fmla="*/ 59 w 112"/>
                <a:gd name="T3" fmla="*/ 0 h 248"/>
                <a:gd name="T4" fmla="*/ 53 w 112"/>
                <a:gd name="T5" fmla="*/ 0 h 248"/>
                <a:gd name="T6" fmla="*/ 53 w 112"/>
                <a:gd name="T7" fmla="*/ 137 h 248"/>
                <a:gd name="T8" fmla="*/ 0 w 112"/>
                <a:gd name="T9" fmla="*/ 193 h 248"/>
                <a:gd name="T10" fmla="*/ 56 w 112"/>
                <a:gd name="T11" fmla="*/ 248 h 248"/>
                <a:gd name="T12" fmla="*/ 112 w 112"/>
                <a:gd name="T13" fmla="*/ 193 h 248"/>
                <a:gd name="T14" fmla="*/ 59 w 112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3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2" y="223"/>
                    <a:pt x="112" y="193"/>
                  </a:cubicBezTo>
                  <a:cubicBezTo>
                    <a:pt x="112" y="163"/>
                    <a:pt x="88" y="139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7"/>
            <p:cNvSpPr/>
            <p:nvPr/>
          </p:nvSpPr>
          <p:spPr bwMode="auto">
            <a:xfrm>
              <a:off x="133350" y="-593725"/>
              <a:ext cx="985838" cy="2882901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136525" y="-74613"/>
              <a:ext cx="28575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auto">
            <a:xfrm>
              <a:off x="-114300" y="1036637"/>
              <a:ext cx="498475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979488" y="-276225"/>
              <a:ext cx="28575" cy="1122363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auto">
            <a:xfrm>
              <a:off x="728663" y="836612"/>
              <a:ext cx="498475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527050" y="-301625"/>
              <a:ext cx="22225" cy="70485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auto">
            <a:xfrm>
              <a:off x="320675" y="393700"/>
              <a:ext cx="423863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820738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5"/>
            <p:cNvSpPr/>
            <p:nvPr/>
          </p:nvSpPr>
          <p:spPr bwMode="auto">
            <a:xfrm>
              <a:off x="2609850" y="14700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6"/>
            <p:cNvSpPr/>
            <p:nvPr/>
          </p:nvSpPr>
          <p:spPr bwMode="auto">
            <a:xfrm>
              <a:off x="10090150" y="2460625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7"/>
            <p:cNvSpPr/>
            <p:nvPr/>
          </p:nvSpPr>
          <p:spPr bwMode="auto">
            <a:xfrm>
              <a:off x="9937750" y="2020888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8"/>
            <p:cNvSpPr/>
            <p:nvPr/>
          </p:nvSpPr>
          <p:spPr bwMode="auto">
            <a:xfrm>
              <a:off x="9839325" y="2935288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9"/>
            <p:cNvSpPr/>
            <p:nvPr/>
          </p:nvSpPr>
          <p:spPr bwMode="auto">
            <a:xfrm>
              <a:off x="8761413" y="2416175"/>
              <a:ext cx="92075" cy="93663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19"/>
                    <a:pt x="14" y="29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0"/>
            <p:cNvSpPr/>
            <p:nvPr/>
          </p:nvSpPr>
          <p:spPr bwMode="auto">
            <a:xfrm>
              <a:off x="9505950" y="2339975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1"/>
            <p:cNvSpPr/>
            <p:nvPr/>
          </p:nvSpPr>
          <p:spPr bwMode="auto">
            <a:xfrm>
              <a:off x="9464675" y="267176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2"/>
            <p:cNvSpPr/>
            <p:nvPr/>
          </p:nvSpPr>
          <p:spPr bwMode="auto">
            <a:xfrm>
              <a:off x="3221038" y="11493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3"/>
            <p:cNvSpPr/>
            <p:nvPr/>
          </p:nvSpPr>
          <p:spPr bwMode="auto">
            <a:xfrm>
              <a:off x="2095500" y="13906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4"/>
            <p:cNvSpPr/>
            <p:nvPr/>
          </p:nvSpPr>
          <p:spPr bwMode="auto">
            <a:xfrm>
              <a:off x="11596688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57" name="Freeform 155"/>
            <p:cNvSpPr/>
            <p:nvPr/>
          </p:nvSpPr>
          <p:spPr bwMode="auto">
            <a:xfrm>
              <a:off x="11428413" y="-122238"/>
              <a:ext cx="352425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11752263" y="-223838"/>
              <a:ext cx="28575" cy="66833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auto">
            <a:xfrm>
              <a:off x="11498263" y="431800"/>
              <a:ext cx="503238" cy="503238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10487025" y="-868363"/>
              <a:ext cx="44450" cy="248602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auto">
            <a:xfrm>
              <a:off x="10128250" y="1601788"/>
              <a:ext cx="763588" cy="766763"/>
            </a:xfrm>
            <a:prstGeom prst="ellipse">
              <a:avLst/>
            </a:prstGeom>
            <a:noFill/>
            <a:ln w="889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0"/>
            <p:cNvSpPr/>
            <p:nvPr/>
          </p:nvSpPr>
          <p:spPr bwMode="auto">
            <a:xfrm>
              <a:off x="11612563" y="1216025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1"/>
            <p:cNvSpPr/>
            <p:nvPr/>
          </p:nvSpPr>
          <p:spPr bwMode="auto">
            <a:xfrm>
              <a:off x="11583988" y="2365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2"/>
            <p:cNvSpPr/>
            <p:nvPr/>
          </p:nvSpPr>
          <p:spPr bwMode="auto">
            <a:xfrm>
              <a:off x="9304338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3"/>
            <p:cNvSpPr/>
            <p:nvPr/>
          </p:nvSpPr>
          <p:spPr bwMode="auto">
            <a:xfrm>
              <a:off x="11368088" y="-173038"/>
              <a:ext cx="473075" cy="952500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4"/>
            <p:cNvSpPr/>
            <p:nvPr/>
          </p:nvSpPr>
          <p:spPr bwMode="auto">
            <a:xfrm>
              <a:off x="10423525" y="-173038"/>
              <a:ext cx="354013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5"/>
            <p:cNvSpPr/>
            <p:nvPr/>
          </p:nvSpPr>
          <p:spPr bwMode="auto">
            <a:xfrm>
              <a:off x="9132888" y="-122238"/>
              <a:ext cx="354013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6"/>
            <p:cNvSpPr/>
            <p:nvPr/>
          </p:nvSpPr>
          <p:spPr bwMode="auto">
            <a:xfrm>
              <a:off x="10474325" y="-17303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9461500" y="-400050"/>
              <a:ext cx="28575" cy="673100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auto">
            <a:xfrm>
              <a:off x="9205913" y="260350"/>
              <a:ext cx="503238" cy="500063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10036175" y="-80963"/>
              <a:ext cx="28575" cy="11207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auto">
            <a:xfrm>
              <a:off x="9782175" y="1027112"/>
              <a:ext cx="501650" cy="50323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11117263" y="-93663"/>
              <a:ext cx="31750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auto">
            <a:xfrm>
              <a:off x="10866438" y="1017587"/>
              <a:ext cx="501650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10688638" y="-223838"/>
              <a:ext cx="22225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auto">
            <a:xfrm>
              <a:off x="10480675" y="469900"/>
              <a:ext cx="423863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10213975" y="-223838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auto">
            <a:xfrm>
              <a:off x="10010775" y="150812"/>
              <a:ext cx="381000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7"/>
            <p:cNvSpPr/>
            <p:nvPr/>
          </p:nvSpPr>
          <p:spPr bwMode="auto">
            <a:xfrm>
              <a:off x="10074275" y="947737"/>
              <a:ext cx="225425" cy="2270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8"/>
            <p:cNvSpPr/>
            <p:nvPr/>
          </p:nvSpPr>
          <p:spPr bwMode="auto">
            <a:xfrm>
              <a:off x="11329988" y="1196975"/>
              <a:ext cx="228600" cy="225425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9"/>
            <p:cNvSpPr/>
            <p:nvPr/>
          </p:nvSpPr>
          <p:spPr bwMode="auto">
            <a:xfrm>
              <a:off x="11180763" y="457200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0"/>
            <p:cNvSpPr/>
            <p:nvPr/>
          </p:nvSpPr>
          <p:spPr bwMode="auto">
            <a:xfrm>
              <a:off x="9791700" y="654050"/>
              <a:ext cx="92075" cy="93663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1"/>
            <p:cNvSpPr/>
            <p:nvPr/>
          </p:nvSpPr>
          <p:spPr bwMode="auto">
            <a:xfrm>
              <a:off x="10631488" y="1135062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2"/>
            <p:cNvSpPr/>
            <p:nvPr/>
          </p:nvSpPr>
          <p:spPr bwMode="auto">
            <a:xfrm>
              <a:off x="10869613" y="954087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3"/>
            <p:cNvSpPr/>
            <p:nvPr/>
          </p:nvSpPr>
          <p:spPr bwMode="auto">
            <a:xfrm>
              <a:off x="10325100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4"/>
            <p:cNvSpPr/>
            <p:nvPr/>
          </p:nvSpPr>
          <p:spPr bwMode="auto">
            <a:xfrm>
              <a:off x="11434763" y="746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5"/>
            <p:cNvSpPr/>
            <p:nvPr/>
          </p:nvSpPr>
          <p:spPr bwMode="auto">
            <a:xfrm>
              <a:off x="9801225" y="2111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6"/>
            <p:cNvSpPr/>
            <p:nvPr/>
          </p:nvSpPr>
          <p:spPr bwMode="auto">
            <a:xfrm>
              <a:off x="10672763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7"/>
            <p:cNvSpPr/>
            <p:nvPr/>
          </p:nvSpPr>
          <p:spPr bwMode="auto">
            <a:xfrm>
              <a:off x="10588625" y="1470025"/>
              <a:ext cx="39688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8"/>
            <p:cNvSpPr/>
            <p:nvPr/>
          </p:nvSpPr>
          <p:spPr bwMode="auto">
            <a:xfrm>
              <a:off x="11199813" y="11493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9"/>
            <p:cNvSpPr/>
            <p:nvPr/>
          </p:nvSpPr>
          <p:spPr bwMode="auto">
            <a:xfrm>
              <a:off x="10074275" y="13906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0"/>
            <p:cNvSpPr/>
            <p:nvPr/>
          </p:nvSpPr>
          <p:spPr bwMode="auto">
            <a:xfrm>
              <a:off x="1309688" y="236537"/>
              <a:ext cx="41275" cy="39688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9" y="7"/>
                    <a:pt x="8" y="8"/>
                    <a:pt x="7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7" y="0"/>
                  </a:cubicBezTo>
                  <a:cubicBezTo>
                    <a:pt x="8" y="4"/>
                    <a:pt x="9" y="5"/>
                    <a:pt x="13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1"/>
            <p:cNvSpPr/>
            <p:nvPr/>
          </p:nvSpPr>
          <p:spPr bwMode="auto">
            <a:xfrm>
              <a:off x="4037013" y="1747838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8" name="Rectangle 18"/>
          <p:cNvSpPr>
            <a:spLocks noChangeArrowheads="1"/>
          </p:cNvSpPr>
          <p:nvPr/>
        </p:nvSpPr>
        <p:spPr bwMode="auto">
          <a:xfrm>
            <a:off x="1929130" y="4481195"/>
            <a:ext cx="837057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kern="0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work report </a:t>
            </a:r>
            <a:r>
              <a:rPr lang="en-US" altLang="zh-CN" sz="4800" b="1" kern="0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en-US" sz="4800" b="1" kern="0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template</a:t>
            </a:r>
            <a:endParaRPr lang="zh-CN" altLang="en-US" sz="4800" b="1" kern="0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79" name="Rectangle 18"/>
          <p:cNvSpPr>
            <a:spLocks noChangeArrowheads="1"/>
          </p:cNvSpPr>
          <p:nvPr/>
        </p:nvSpPr>
        <p:spPr bwMode="auto">
          <a:xfrm>
            <a:off x="3943356" y="5409092"/>
            <a:ext cx="43052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E7B62D"/>
                </a:solidFill>
                <a:effectLst/>
                <a:uLnTx/>
                <a:uFillTx/>
                <a:ea typeface="+mj-ea"/>
                <a:cs typeface="宋体" panose="02010600030101010101" pitchFamily="2" charset="-122"/>
              </a:rPr>
              <a:t>BUSINESS ANNUAL REPOAT POWERPOINT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srgbClr val="E7B62D"/>
                </a:solidFill>
                <a:effectLst/>
                <a:uLnTx/>
                <a:uFillTx/>
                <a:ea typeface="+mj-ea"/>
                <a:cs typeface="宋体" panose="02010600030101010101" pitchFamily="2" charset="-122"/>
              </a:rPr>
              <a:t> TEMPALATE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E7B62D"/>
              </a:solidFill>
              <a:effectLst/>
              <a:uLnTx/>
              <a:uFillTx/>
              <a:ea typeface="+mj-ea"/>
              <a:cs typeface="宋体" panose="02010600030101010101" pitchFamily="2" charset="-122"/>
            </a:endParaRPr>
          </a:p>
        </p:txBody>
      </p:sp>
      <p:sp>
        <p:nvSpPr>
          <p:cNvPr id="580" name="Rectangle 18"/>
          <p:cNvSpPr>
            <a:spLocks noChangeArrowheads="1"/>
          </p:cNvSpPr>
          <p:nvPr/>
        </p:nvSpPr>
        <p:spPr bwMode="auto">
          <a:xfrm>
            <a:off x="4591050" y="4046266"/>
            <a:ext cx="3009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solidFill>
                  <a:srgbClr val="E7B62D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HAPPY NEW YEAR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E7B62D"/>
              </a:solidFill>
              <a:effectLst/>
              <a:uLnTx/>
              <a:uFillTx/>
              <a:latin typeface="Calibri Light" panose="020F03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81" name="矩形: 圆角 580"/>
          <p:cNvSpPr/>
          <p:nvPr/>
        </p:nvSpPr>
        <p:spPr>
          <a:xfrm>
            <a:off x="5467350" y="6054970"/>
            <a:ext cx="1257300" cy="217320"/>
          </a:xfrm>
          <a:prstGeom prst="roundRect">
            <a:avLst>
              <a:gd name="adj" fmla="val 50000"/>
            </a:avLst>
          </a:prstGeom>
          <a:solidFill>
            <a:srgbClr val="E7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spAutoFit/>
          </a:bodyPr>
          <a:lstStyle/>
          <a:p>
            <a:pPr algn="ctr"/>
            <a:r>
              <a:rPr lang="en-US" altLang="zh-CN" sz="1000" dirty="0" smtClean="0">
                <a:solidFill>
                  <a:srgbClr val="1C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lang="zh-CN" altLang="en-US" sz="1000" dirty="0" smtClean="0">
                <a:solidFill>
                  <a:srgbClr val="1C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rgbClr val="1C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000" dirty="0">
              <a:solidFill>
                <a:srgbClr val="1C18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 descr="160621-20121008053104-6"/>
          <p:cNvSpPr>
            <a:spLocks noChangeArrowheads="1"/>
          </p:cNvSpPr>
          <p:nvPr/>
        </p:nvSpPr>
        <p:spPr bwMode="auto">
          <a:xfrm>
            <a:off x="1801285" y="1752449"/>
            <a:ext cx="2110316" cy="2110317"/>
          </a:xfrm>
          <a:prstGeom prst="rect">
            <a:avLst/>
          </a:prstGeom>
          <a:blipFill dpi="0" rotWithShape="1">
            <a:blip r:embed="rId1"/>
            <a:srcRect/>
            <a:stretch>
              <a:fillRect r="-5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960285" y="1752449"/>
            <a:ext cx="2110316" cy="2110317"/>
          </a:xfrm>
          <a:prstGeom prst="rect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8925" name="Rectangle 13" descr="001e90bc453a118d6b4237"/>
          <p:cNvSpPr>
            <a:spLocks noChangeArrowheads="1"/>
          </p:cNvSpPr>
          <p:nvPr/>
        </p:nvSpPr>
        <p:spPr bwMode="auto">
          <a:xfrm>
            <a:off x="6117168" y="1752449"/>
            <a:ext cx="2112433" cy="2110317"/>
          </a:xfrm>
          <a:prstGeom prst="rect">
            <a:avLst/>
          </a:prstGeom>
          <a:blipFill dpi="0" rotWithShape="1">
            <a:blip r:embed="rId2"/>
            <a:srcRect/>
            <a:stretch>
              <a:fillRect b="-43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8276167" y="1752449"/>
            <a:ext cx="2110317" cy="2110317"/>
          </a:xfrm>
          <a:prstGeom prst="rect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1801285" y="3905100"/>
            <a:ext cx="2110316" cy="2110316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8928" name="Rectangle 16" descr="160621-20121008053120-12"/>
          <p:cNvSpPr>
            <a:spLocks noChangeArrowheads="1"/>
          </p:cNvSpPr>
          <p:nvPr/>
        </p:nvSpPr>
        <p:spPr bwMode="auto">
          <a:xfrm>
            <a:off x="3960285" y="3905100"/>
            <a:ext cx="2110316" cy="2110316"/>
          </a:xfrm>
          <a:prstGeom prst="rect">
            <a:avLst/>
          </a:prstGeom>
          <a:blipFill dpi="0" rotWithShape="1">
            <a:blip r:embed="rId3"/>
            <a:srcRect/>
            <a:stretch>
              <a:fillRect r="-16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6117168" y="3905100"/>
            <a:ext cx="2112433" cy="2110316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8930" name="Rectangle 18" descr="160621-20121008053007-2"/>
          <p:cNvSpPr>
            <a:spLocks noChangeArrowheads="1"/>
          </p:cNvSpPr>
          <p:nvPr/>
        </p:nvSpPr>
        <p:spPr bwMode="auto">
          <a:xfrm>
            <a:off x="8276167" y="3905100"/>
            <a:ext cx="2110317" cy="2110316"/>
          </a:xfrm>
          <a:prstGeom prst="rect">
            <a:avLst/>
          </a:prstGeom>
          <a:blipFill dpi="0" rotWithShape="1">
            <a:blip r:embed="rId4"/>
            <a:srcRect/>
            <a:stretch>
              <a:fillRect r="-5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8931" name="Freeform 19"/>
          <p:cNvSpPr>
            <a:spLocks noEditPoints="1"/>
          </p:cNvSpPr>
          <p:nvPr/>
        </p:nvSpPr>
        <p:spPr bwMode="auto">
          <a:xfrm>
            <a:off x="4671485" y="2114401"/>
            <a:ext cx="690033" cy="690033"/>
          </a:xfrm>
          <a:custGeom>
            <a:avLst/>
            <a:gdLst>
              <a:gd name="T0" fmla="*/ 163 w 326"/>
              <a:gd name="T1" fmla="*/ 204 h 326"/>
              <a:gd name="T2" fmla="*/ 82 w 326"/>
              <a:gd name="T3" fmla="*/ 123 h 326"/>
              <a:gd name="T4" fmla="*/ 122 w 326"/>
              <a:gd name="T5" fmla="*/ 123 h 326"/>
              <a:gd name="T6" fmla="*/ 122 w 326"/>
              <a:gd name="T7" fmla="*/ 0 h 326"/>
              <a:gd name="T8" fmla="*/ 204 w 326"/>
              <a:gd name="T9" fmla="*/ 0 h 326"/>
              <a:gd name="T10" fmla="*/ 204 w 326"/>
              <a:gd name="T11" fmla="*/ 123 h 326"/>
              <a:gd name="T12" fmla="*/ 245 w 326"/>
              <a:gd name="T13" fmla="*/ 123 h 326"/>
              <a:gd name="T14" fmla="*/ 163 w 326"/>
              <a:gd name="T15" fmla="*/ 204 h 326"/>
              <a:gd name="T16" fmla="*/ 275 w 326"/>
              <a:gd name="T17" fmla="*/ 102 h 326"/>
              <a:gd name="T18" fmla="*/ 251 w 326"/>
              <a:gd name="T19" fmla="*/ 102 h 326"/>
              <a:gd name="T20" fmla="*/ 302 w 326"/>
              <a:gd name="T21" fmla="*/ 204 h 326"/>
              <a:gd name="T22" fmla="*/ 245 w 326"/>
              <a:gd name="T23" fmla="*/ 204 h 326"/>
              <a:gd name="T24" fmla="*/ 204 w 326"/>
              <a:gd name="T25" fmla="*/ 265 h 326"/>
              <a:gd name="T26" fmla="*/ 122 w 326"/>
              <a:gd name="T27" fmla="*/ 265 h 326"/>
              <a:gd name="T28" fmla="*/ 82 w 326"/>
              <a:gd name="T29" fmla="*/ 204 h 326"/>
              <a:gd name="T30" fmla="*/ 22 w 326"/>
              <a:gd name="T31" fmla="*/ 204 h 326"/>
              <a:gd name="T32" fmla="*/ 73 w 326"/>
              <a:gd name="T33" fmla="*/ 102 h 326"/>
              <a:gd name="T34" fmla="*/ 51 w 326"/>
              <a:gd name="T35" fmla="*/ 102 h 326"/>
              <a:gd name="T36" fmla="*/ 0 w 326"/>
              <a:gd name="T37" fmla="*/ 204 h 326"/>
              <a:gd name="T38" fmla="*/ 0 w 326"/>
              <a:gd name="T39" fmla="*/ 326 h 326"/>
              <a:gd name="T40" fmla="*/ 326 w 326"/>
              <a:gd name="T41" fmla="*/ 326 h 326"/>
              <a:gd name="T42" fmla="*/ 326 w 326"/>
              <a:gd name="T43" fmla="*/ 204 h 326"/>
              <a:gd name="T44" fmla="*/ 275 w 326"/>
              <a:gd name="T45" fmla="*/ 10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" h="326">
                <a:moveTo>
                  <a:pt x="163" y="204"/>
                </a:moveTo>
                <a:lnTo>
                  <a:pt x="82" y="123"/>
                </a:lnTo>
                <a:lnTo>
                  <a:pt x="122" y="123"/>
                </a:lnTo>
                <a:lnTo>
                  <a:pt x="122" y="0"/>
                </a:lnTo>
                <a:lnTo>
                  <a:pt x="204" y="0"/>
                </a:lnTo>
                <a:lnTo>
                  <a:pt x="204" y="123"/>
                </a:lnTo>
                <a:lnTo>
                  <a:pt x="245" y="123"/>
                </a:lnTo>
                <a:lnTo>
                  <a:pt x="163" y="204"/>
                </a:lnTo>
                <a:close/>
                <a:moveTo>
                  <a:pt x="275" y="102"/>
                </a:moveTo>
                <a:lnTo>
                  <a:pt x="251" y="102"/>
                </a:lnTo>
                <a:lnTo>
                  <a:pt x="302" y="204"/>
                </a:lnTo>
                <a:lnTo>
                  <a:pt x="245" y="204"/>
                </a:lnTo>
                <a:lnTo>
                  <a:pt x="204" y="265"/>
                </a:lnTo>
                <a:lnTo>
                  <a:pt x="122" y="265"/>
                </a:lnTo>
                <a:lnTo>
                  <a:pt x="82" y="204"/>
                </a:lnTo>
                <a:lnTo>
                  <a:pt x="22" y="204"/>
                </a:lnTo>
                <a:lnTo>
                  <a:pt x="73" y="102"/>
                </a:lnTo>
                <a:lnTo>
                  <a:pt x="51" y="102"/>
                </a:lnTo>
                <a:lnTo>
                  <a:pt x="0" y="204"/>
                </a:lnTo>
                <a:lnTo>
                  <a:pt x="0" y="326"/>
                </a:lnTo>
                <a:lnTo>
                  <a:pt x="326" y="326"/>
                </a:lnTo>
                <a:lnTo>
                  <a:pt x="326" y="204"/>
                </a:lnTo>
                <a:lnTo>
                  <a:pt x="275" y="102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6830485" y="4235300"/>
            <a:ext cx="690033" cy="690033"/>
            <a:chOff x="6830485" y="4024843"/>
            <a:chExt cx="690033" cy="690033"/>
          </a:xfrm>
          <a:solidFill>
            <a:srgbClr val="100E0E"/>
          </a:solidFill>
        </p:grpSpPr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7046385" y="4543426"/>
              <a:ext cx="215900" cy="42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7046385" y="4456643"/>
              <a:ext cx="258233" cy="42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830485" y="4024843"/>
              <a:ext cx="690033" cy="690033"/>
              <a:chOff x="6830485" y="4024843"/>
              <a:chExt cx="690033" cy="690033"/>
            </a:xfrm>
            <a:grpFill/>
          </p:grpSpPr>
          <p:sp>
            <p:nvSpPr>
              <p:cNvPr id="38933" name="Freeform 21"/>
              <p:cNvSpPr/>
              <p:nvPr/>
            </p:nvSpPr>
            <p:spPr bwMode="auto">
              <a:xfrm>
                <a:off x="6959600" y="4024843"/>
                <a:ext cx="431800" cy="129116"/>
              </a:xfrm>
              <a:custGeom>
                <a:avLst/>
                <a:gdLst>
                  <a:gd name="T0" fmla="*/ 12 w 120"/>
                  <a:gd name="T1" fmla="*/ 12 h 36"/>
                  <a:gd name="T2" fmla="*/ 108 w 120"/>
                  <a:gd name="T3" fmla="*/ 12 h 36"/>
                  <a:gd name="T4" fmla="*/ 108 w 120"/>
                  <a:gd name="T5" fmla="*/ 36 h 36"/>
                  <a:gd name="T6" fmla="*/ 120 w 120"/>
                  <a:gd name="T7" fmla="*/ 36 h 36"/>
                  <a:gd name="T8" fmla="*/ 120 w 120"/>
                  <a:gd name="T9" fmla="*/ 12 h 36"/>
                  <a:gd name="T10" fmla="*/ 108 w 120"/>
                  <a:gd name="T11" fmla="*/ 0 h 36"/>
                  <a:gd name="T12" fmla="*/ 12 w 120"/>
                  <a:gd name="T13" fmla="*/ 0 h 36"/>
                  <a:gd name="T14" fmla="*/ 0 w 120"/>
                  <a:gd name="T15" fmla="*/ 12 h 36"/>
                  <a:gd name="T16" fmla="*/ 0 w 120"/>
                  <a:gd name="T17" fmla="*/ 36 h 36"/>
                  <a:gd name="T18" fmla="*/ 12 w 120"/>
                  <a:gd name="T19" fmla="*/ 36 h 36"/>
                  <a:gd name="T20" fmla="*/ 12 w 120"/>
                  <a:gd name="T2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36">
                    <a:moveTo>
                      <a:pt x="12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5"/>
                      <a:pt x="114" y="0"/>
                      <a:pt x="10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935" name="Freeform 23"/>
              <p:cNvSpPr>
                <a:spLocks noEditPoints="1"/>
              </p:cNvSpPr>
              <p:nvPr/>
            </p:nvSpPr>
            <p:spPr bwMode="auto">
              <a:xfrm>
                <a:off x="6830485" y="4198409"/>
                <a:ext cx="690033" cy="516467"/>
              </a:xfrm>
              <a:custGeom>
                <a:avLst/>
                <a:gdLst>
                  <a:gd name="T0" fmla="*/ 180 w 192"/>
                  <a:gd name="T1" fmla="*/ 0 h 144"/>
                  <a:gd name="T2" fmla="*/ 12 w 192"/>
                  <a:gd name="T3" fmla="*/ 0 h 144"/>
                  <a:gd name="T4" fmla="*/ 0 w 192"/>
                  <a:gd name="T5" fmla="*/ 12 h 144"/>
                  <a:gd name="T6" fmla="*/ 0 w 192"/>
                  <a:gd name="T7" fmla="*/ 84 h 144"/>
                  <a:gd name="T8" fmla="*/ 12 w 192"/>
                  <a:gd name="T9" fmla="*/ 96 h 144"/>
                  <a:gd name="T10" fmla="*/ 36 w 192"/>
                  <a:gd name="T11" fmla="*/ 96 h 144"/>
                  <a:gd name="T12" fmla="*/ 36 w 192"/>
                  <a:gd name="T13" fmla="*/ 132 h 144"/>
                  <a:gd name="T14" fmla="*/ 48 w 192"/>
                  <a:gd name="T15" fmla="*/ 144 h 144"/>
                  <a:gd name="T16" fmla="*/ 144 w 192"/>
                  <a:gd name="T17" fmla="*/ 144 h 144"/>
                  <a:gd name="T18" fmla="*/ 156 w 192"/>
                  <a:gd name="T19" fmla="*/ 132 h 144"/>
                  <a:gd name="T20" fmla="*/ 156 w 192"/>
                  <a:gd name="T21" fmla="*/ 96 h 144"/>
                  <a:gd name="T22" fmla="*/ 180 w 192"/>
                  <a:gd name="T23" fmla="*/ 96 h 144"/>
                  <a:gd name="T24" fmla="*/ 192 w 192"/>
                  <a:gd name="T25" fmla="*/ 84 h 144"/>
                  <a:gd name="T26" fmla="*/ 192 w 192"/>
                  <a:gd name="T27" fmla="*/ 12 h 144"/>
                  <a:gd name="T28" fmla="*/ 180 w 192"/>
                  <a:gd name="T29" fmla="*/ 0 h 144"/>
                  <a:gd name="T30" fmla="*/ 144 w 192"/>
                  <a:gd name="T31" fmla="*/ 132 h 144"/>
                  <a:gd name="T32" fmla="*/ 48 w 192"/>
                  <a:gd name="T33" fmla="*/ 132 h 144"/>
                  <a:gd name="T34" fmla="*/ 48 w 192"/>
                  <a:gd name="T35" fmla="*/ 60 h 144"/>
                  <a:gd name="T36" fmla="*/ 144 w 192"/>
                  <a:gd name="T37" fmla="*/ 60 h 144"/>
                  <a:gd name="T38" fmla="*/ 144 w 192"/>
                  <a:gd name="T39" fmla="*/ 132 h 144"/>
                  <a:gd name="T40" fmla="*/ 168 w 192"/>
                  <a:gd name="T41" fmla="*/ 36 h 144"/>
                  <a:gd name="T42" fmla="*/ 156 w 192"/>
                  <a:gd name="T43" fmla="*/ 24 h 144"/>
                  <a:gd name="T44" fmla="*/ 168 w 192"/>
                  <a:gd name="T45" fmla="*/ 12 h 144"/>
                  <a:gd name="T46" fmla="*/ 180 w 192"/>
                  <a:gd name="T47" fmla="*/ 24 h 144"/>
                  <a:gd name="T48" fmla="*/ 168 w 192"/>
                  <a:gd name="T49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2" h="144">
                    <a:moveTo>
                      <a:pt x="18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0"/>
                      <a:pt x="5" y="96"/>
                      <a:pt x="12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6" y="138"/>
                      <a:pt x="41" y="144"/>
                      <a:pt x="48" y="144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50" y="144"/>
                      <a:pt x="156" y="138"/>
                      <a:pt x="156" y="132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80" y="96"/>
                      <a:pt x="180" y="96"/>
                      <a:pt x="180" y="96"/>
                    </a:cubicBezTo>
                    <a:cubicBezTo>
                      <a:pt x="186" y="96"/>
                      <a:pt x="192" y="90"/>
                      <a:pt x="192" y="84"/>
                    </a:cubicBezTo>
                    <a:cubicBezTo>
                      <a:pt x="192" y="12"/>
                      <a:pt x="192" y="12"/>
                      <a:pt x="192" y="12"/>
                    </a:cubicBezTo>
                    <a:cubicBezTo>
                      <a:pt x="192" y="5"/>
                      <a:pt x="186" y="0"/>
                      <a:pt x="180" y="0"/>
                    </a:cubicBezTo>
                    <a:close/>
                    <a:moveTo>
                      <a:pt x="144" y="132"/>
                    </a:moveTo>
                    <a:cubicBezTo>
                      <a:pt x="48" y="132"/>
                      <a:pt x="48" y="132"/>
                      <a:pt x="48" y="132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144" y="60"/>
                      <a:pt x="144" y="60"/>
                      <a:pt x="144" y="60"/>
                    </a:cubicBezTo>
                    <a:lnTo>
                      <a:pt x="144" y="132"/>
                    </a:lnTo>
                    <a:close/>
                    <a:moveTo>
                      <a:pt x="168" y="36"/>
                    </a:moveTo>
                    <a:cubicBezTo>
                      <a:pt x="161" y="36"/>
                      <a:pt x="156" y="30"/>
                      <a:pt x="156" y="24"/>
                    </a:cubicBezTo>
                    <a:cubicBezTo>
                      <a:pt x="156" y="17"/>
                      <a:pt x="161" y="12"/>
                      <a:pt x="168" y="12"/>
                    </a:cubicBezTo>
                    <a:cubicBezTo>
                      <a:pt x="174" y="12"/>
                      <a:pt x="180" y="17"/>
                      <a:pt x="180" y="24"/>
                    </a:cubicBezTo>
                    <a:cubicBezTo>
                      <a:pt x="180" y="30"/>
                      <a:pt x="174" y="36"/>
                      <a:pt x="16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3934885" y="2999166"/>
            <a:ext cx="2161116" cy="6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1065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087534" y="5128533"/>
            <a:ext cx="2161117" cy="6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1065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2239434" y="4440616"/>
            <a:ext cx="122020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735" b="1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altLang="zh-CN" sz="3735" b="1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2159000" y="5111600"/>
            <a:ext cx="1441451" cy="0"/>
          </a:xfrm>
          <a:prstGeom prst="line">
            <a:avLst/>
          </a:prstGeom>
          <a:noFill/>
          <a:ln w="6350">
            <a:solidFill>
              <a:srgbClr val="100E0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2311400" y="5240716"/>
            <a:ext cx="1134926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065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8714318" y="2311249"/>
            <a:ext cx="122020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7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37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8633885" y="2982233"/>
            <a:ext cx="1441449" cy="0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8786284" y="3111349"/>
            <a:ext cx="1134926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065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Freeform 11"/>
          <p:cNvSpPr/>
          <p:nvPr/>
        </p:nvSpPr>
        <p:spPr bwMode="auto">
          <a:xfrm>
            <a:off x="861484" y="3792916"/>
            <a:ext cx="2681816" cy="374651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2146301" y="3731534"/>
            <a:ext cx="114300" cy="120649"/>
          </a:xfrm>
          <a:prstGeom prst="ellipse">
            <a:avLst/>
          </a:prstGeom>
          <a:solidFill>
            <a:srgbClr val="E7B62D"/>
          </a:solidFill>
          <a:ln w="19050">
            <a:solidFill>
              <a:srgbClr val="100E0E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49" name="Freeform 13"/>
          <p:cNvSpPr/>
          <p:nvPr/>
        </p:nvSpPr>
        <p:spPr bwMode="auto">
          <a:xfrm>
            <a:off x="1733552" y="2436133"/>
            <a:ext cx="933449" cy="1075267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9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1892301" y="2588533"/>
            <a:ext cx="622300" cy="632883"/>
          </a:xfrm>
          <a:prstGeom prst="ellipse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1" name="Freeform 15"/>
          <p:cNvSpPr/>
          <p:nvPr/>
        </p:nvSpPr>
        <p:spPr bwMode="auto">
          <a:xfrm>
            <a:off x="3454400" y="3792916"/>
            <a:ext cx="2683933" cy="374651"/>
          </a:xfrm>
          <a:custGeom>
            <a:avLst/>
            <a:gdLst>
              <a:gd name="T0" fmla="*/ 1170 w 1268"/>
              <a:gd name="T1" fmla="*/ 177 h 177"/>
              <a:gd name="T2" fmla="*/ 0 w 1268"/>
              <a:gd name="T3" fmla="*/ 177 h 177"/>
              <a:gd name="T4" fmla="*/ 99 w 1268"/>
              <a:gd name="T5" fmla="*/ 88 h 177"/>
              <a:gd name="T6" fmla="*/ 0 w 1268"/>
              <a:gd name="T7" fmla="*/ 0 h 177"/>
              <a:gd name="T8" fmla="*/ 1170 w 1268"/>
              <a:gd name="T9" fmla="*/ 0 h 177"/>
              <a:gd name="T10" fmla="*/ 1268 w 1268"/>
              <a:gd name="T11" fmla="*/ 88 h 177"/>
              <a:gd name="T12" fmla="*/ 1170 w 1268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8" h="177">
                <a:moveTo>
                  <a:pt x="1170" y="177"/>
                </a:moveTo>
                <a:lnTo>
                  <a:pt x="0" y="177"/>
                </a:lnTo>
                <a:lnTo>
                  <a:pt x="99" y="88"/>
                </a:lnTo>
                <a:lnTo>
                  <a:pt x="0" y="0"/>
                </a:lnTo>
                <a:lnTo>
                  <a:pt x="1170" y="0"/>
                </a:lnTo>
                <a:lnTo>
                  <a:pt x="1268" y="88"/>
                </a:lnTo>
                <a:lnTo>
                  <a:pt x="1170" y="177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4739218" y="3731534"/>
            <a:ext cx="114300" cy="120649"/>
          </a:xfrm>
          <a:prstGeom prst="ellipse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3" name="Freeform 17"/>
          <p:cNvSpPr/>
          <p:nvPr/>
        </p:nvSpPr>
        <p:spPr bwMode="auto">
          <a:xfrm>
            <a:off x="4328585" y="2436133"/>
            <a:ext cx="935567" cy="1075267"/>
          </a:xfrm>
          <a:custGeom>
            <a:avLst/>
            <a:gdLst>
              <a:gd name="T0" fmla="*/ 181 w 221"/>
              <a:gd name="T1" fmla="*/ 39 h 252"/>
              <a:gd name="T2" fmla="*/ 40 w 221"/>
              <a:gd name="T3" fmla="*/ 39 h 252"/>
              <a:gd name="T4" fmla="*/ 40 w 221"/>
              <a:gd name="T5" fmla="*/ 181 h 252"/>
              <a:gd name="T6" fmla="*/ 111 w 221"/>
              <a:gd name="T7" fmla="*/ 252 h 252"/>
              <a:gd name="T8" fmla="*/ 181 w 221"/>
              <a:gd name="T9" fmla="*/ 181 h 252"/>
              <a:gd name="T10" fmla="*/ 181 w 221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52">
                <a:moveTo>
                  <a:pt x="181" y="39"/>
                </a:moveTo>
                <a:cubicBezTo>
                  <a:pt x="142" y="0"/>
                  <a:pt x="79" y="0"/>
                  <a:pt x="40" y="39"/>
                </a:cubicBezTo>
                <a:cubicBezTo>
                  <a:pt x="0" y="78"/>
                  <a:pt x="0" y="142"/>
                  <a:pt x="40" y="181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1" y="142"/>
                  <a:pt x="221" y="78"/>
                  <a:pt x="181" y="39"/>
                </a:cubicBez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4485218" y="2588533"/>
            <a:ext cx="622300" cy="632883"/>
          </a:xfrm>
          <a:prstGeom prst="ellipse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5" name="Freeform 19"/>
          <p:cNvSpPr/>
          <p:nvPr/>
        </p:nvSpPr>
        <p:spPr bwMode="auto">
          <a:xfrm>
            <a:off x="6049434" y="3792916"/>
            <a:ext cx="2681817" cy="374651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7334251" y="3731534"/>
            <a:ext cx="114300" cy="120649"/>
          </a:xfrm>
          <a:prstGeom prst="ellipse">
            <a:avLst/>
          </a:prstGeom>
          <a:solidFill>
            <a:srgbClr val="E7B62D"/>
          </a:solidFill>
          <a:ln w="19050">
            <a:solidFill>
              <a:srgbClr val="100E0E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7" name="Freeform 21"/>
          <p:cNvSpPr/>
          <p:nvPr/>
        </p:nvSpPr>
        <p:spPr bwMode="auto">
          <a:xfrm>
            <a:off x="6925733" y="2436133"/>
            <a:ext cx="933451" cy="1075267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078134" y="2588533"/>
            <a:ext cx="624417" cy="6328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59" name="Freeform 23"/>
          <p:cNvSpPr/>
          <p:nvPr/>
        </p:nvSpPr>
        <p:spPr bwMode="auto">
          <a:xfrm>
            <a:off x="8642351" y="3792916"/>
            <a:ext cx="2688167" cy="374651"/>
          </a:xfrm>
          <a:custGeom>
            <a:avLst/>
            <a:gdLst>
              <a:gd name="T0" fmla="*/ 1170 w 1270"/>
              <a:gd name="T1" fmla="*/ 177 h 177"/>
              <a:gd name="T2" fmla="*/ 0 w 1270"/>
              <a:gd name="T3" fmla="*/ 177 h 177"/>
              <a:gd name="T4" fmla="*/ 100 w 1270"/>
              <a:gd name="T5" fmla="*/ 88 h 177"/>
              <a:gd name="T6" fmla="*/ 0 w 1270"/>
              <a:gd name="T7" fmla="*/ 0 h 177"/>
              <a:gd name="T8" fmla="*/ 1170 w 1270"/>
              <a:gd name="T9" fmla="*/ 0 h 177"/>
              <a:gd name="T10" fmla="*/ 1270 w 1270"/>
              <a:gd name="T11" fmla="*/ 88 h 177"/>
              <a:gd name="T12" fmla="*/ 1170 w 1270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0" h="177">
                <a:moveTo>
                  <a:pt x="1170" y="177"/>
                </a:moveTo>
                <a:lnTo>
                  <a:pt x="0" y="177"/>
                </a:lnTo>
                <a:lnTo>
                  <a:pt x="100" y="88"/>
                </a:lnTo>
                <a:lnTo>
                  <a:pt x="0" y="0"/>
                </a:lnTo>
                <a:lnTo>
                  <a:pt x="1170" y="0"/>
                </a:lnTo>
                <a:lnTo>
                  <a:pt x="1270" y="88"/>
                </a:lnTo>
                <a:lnTo>
                  <a:pt x="1170" y="177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9927167" y="3731534"/>
            <a:ext cx="118533" cy="120649"/>
          </a:xfrm>
          <a:prstGeom prst="ellipse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1" name="Freeform 25"/>
          <p:cNvSpPr/>
          <p:nvPr/>
        </p:nvSpPr>
        <p:spPr bwMode="auto">
          <a:xfrm>
            <a:off x="9520767" y="2436133"/>
            <a:ext cx="931333" cy="1075267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9673167" y="2588533"/>
            <a:ext cx="626533" cy="632883"/>
          </a:xfrm>
          <a:prstGeom prst="ellipse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3" name="Freeform 27"/>
          <p:cNvSpPr>
            <a:spLocks noEditPoints="1"/>
          </p:cNvSpPr>
          <p:nvPr/>
        </p:nvSpPr>
        <p:spPr bwMode="auto">
          <a:xfrm>
            <a:off x="2074333" y="2776916"/>
            <a:ext cx="254000" cy="256117"/>
          </a:xfrm>
          <a:custGeom>
            <a:avLst/>
            <a:gdLst>
              <a:gd name="T0" fmla="*/ 3 w 60"/>
              <a:gd name="T1" fmla="*/ 0 h 60"/>
              <a:gd name="T2" fmla="*/ 60 w 60"/>
              <a:gd name="T3" fmla="*/ 2 h 60"/>
              <a:gd name="T4" fmla="*/ 60 w 60"/>
              <a:gd name="T5" fmla="*/ 58 h 60"/>
              <a:gd name="T6" fmla="*/ 58 w 60"/>
              <a:gd name="T7" fmla="*/ 60 h 60"/>
              <a:gd name="T8" fmla="*/ 0 w 60"/>
              <a:gd name="T9" fmla="*/ 58 h 60"/>
              <a:gd name="T10" fmla="*/ 0 w 60"/>
              <a:gd name="T11" fmla="*/ 2 h 60"/>
              <a:gd name="T12" fmla="*/ 31 w 60"/>
              <a:gd name="T13" fmla="*/ 44 h 60"/>
              <a:gd name="T14" fmla="*/ 33 w 60"/>
              <a:gd name="T15" fmla="*/ 49 h 60"/>
              <a:gd name="T16" fmla="*/ 47 w 60"/>
              <a:gd name="T17" fmla="*/ 48 h 60"/>
              <a:gd name="T18" fmla="*/ 46 w 60"/>
              <a:gd name="T19" fmla="*/ 35 h 60"/>
              <a:gd name="T20" fmla="*/ 37 w 60"/>
              <a:gd name="T21" fmla="*/ 34 h 60"/>
              <a:gd name="T22" fmla="*/ 47 w 60"/>
              <a:gd name="T23" fmla="*/ 29 h 60"/>
              <a:gd name="T24" fmla="*/ 34 w 60"/>
              <a:gd name="T25" fmla="*/ 24 h 60"/>
              <a:gd name="T26" fmla="*/ 35 w 60"/>
              <a:gd name="T27" fmla="*/ 39 h 60"/>
              <a:gd name="T28" fmla="*/ 42 w 60"/>
              <a:gd name="T29" fmla="*/ 38 h 60"/>
              <a:gd name="T30" fmla="*/ 42 w 60"/>
              <a:gd name="T31" fmla="*/ 46 h 60"/>
              <a:gd name="T32" fmla="*/ 37 w 60"/>
              <a:gd name="T33" fmla="*/ 46 h 60"/>
              <a:gd name="T34" fmla="*/ 31 w 60"/>
              <a:gd name="T35" fmla="*/ 44 h 60"/>
              <a:gd name="T36" fmla="*/ 23 w 60"/>
              <a:gd name="T37" fmla="*/ 51 h 60"/>
              <a:gd name="T38" fmla="*/ 19 w 60"/>
              <a:gd name="T39" fmla="*/ 24 h 60"/>
              <a:gd name="T40" fmla="*/ 11 w 60"/>
              <a:gd name="T41" fmla="*/ 31 h 60"/>
              <a:gd name="T42" fmla="*/ 18 w 60"/>
              <a:gd name="T43" fmla="*/ 31 h 60"/>
              <a:gd name="T44" fmla="*/ 23 w 60"/>
              <a:gd name="T45" fmla="*/ 51 h 60"/>
              <a:gd name="T46" fmla="*/ 5 w 60"/>
              <a:gd name="T47" fmla="*/ 15 h 60"/>
              <a:gd name="T48" fmla="*/ 56 w 60"/>
              <a:gd name="T49" fmla="*/ 5 h 60"/>
              <a:gd name="T50" fmla="*/ 51 w 60"/>
              <a:gd name="T51" fmla="*/ 8 h 60"/>
              <a:gd name="T52" fmla="*/ 47 w 60"/>
              <a:gd name="T53" fmla="*/ 8 h 60"/>
              <a:gd name="T54" fmla="*/ 39 w 60"/>
              <a:gd name="T55" fmla="*/ 5 h 60"/>
              <a:gd name="T56" fmla="*/ 37 w 60"/>
              <a:gd name="T57" fmla="*/ 10 h 60"/>
              <a:gd name="T58" fmla="*/ 34 w 60"/>
              <a:gd name="T59" fmla="*/ 5 h 60"/>
              <a:gd name="T60" fmla="*/ 26 w 60"/>
              <a:gd name="T61" fmla="*/ 8 h 60"/>
              <a:gd name="T62" fmla="*/ 22 w 60"/>
              <a:gd name="T63" fmla="*/ 8 h 60"/>
              <a:gd name="T64" fmla="*/ 14 w 60"/>
              <a:gd name="T65" fmla="*/ 5 h 60"/>
              <a:gd name="T66" fmla="*/ 12 w 60"/>
              <a:gd name="T67" fmla="*/ 10 h 60"/>
              <a:gd name="T68" fmla="*/ 10 w 60"/>
              <a:gd name="T69" fmla="*/ 5 h 60"/>
              <a:gd name="T70" fmla="*/ 5 w 60"/>
              <a:gd name="T71" fmla="*/ 15 h 60"/>
              <a:gd name="T72" fmla="*/ 56 w 60"/>
              <a:gd name="T73" fmla="*/ 18 h 60"/>
              <a:gd name="T74" fmla="*/ 5 w 60"/>
              <a:gd name="T75" fmla="*/ 55 h 60"/>
              <a:gd name="T76" fmla="*/ 56 w 60"/>
              <a:gd name="T77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" h="6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1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9"/>
                  <a:pt x="59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0"/>
                  <a:pt x="0" y="59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6"/>
                  <a:pt x="32" y="48"/>
                  <a:pt x="33" y="49"/>
                </a:cubicBezTo>
                <a:cubicBezTo>
                  <a:pt x="35" y="50"/>
                  <a:pt x="37" y="51"/>
                  <a:pt x="40" y="51"/>
                </a:cubicBezTo>
                <a:cubicBezTo>
                  <a:pt x="43" y="51"/>
                  <a:pt x="45" y="50"/>
                  <a:pt x="47" y="48"/>
                </a:cubicBezTo>
                <a:cubicBezTo>
                  <a:pt x="48" y="46"/>
                  <a:pt x="49" y="44"/>
                  <a:pt x="49" y="42"/>
                </a:cubicBezTo>
                <a:cubicBezTo>
                  <a:pt x="49" y="39"/>
                  <a:pt x="48" y="37"/>
                  <a:pt x="46" y="35"/>
                </a:cubicBezTo>
                <a:cubicBezTo>
                  <a:pt x="45" y="34"/>
                  <a:pt x="43" y="33"/>
                  <a:pt x="41" y="33"/>
                </a:cubicBezTo>
                <a:cubicBezTo>
                  <a:pt x="39" y="33"/>
                  <a:pt x="38" y="33"/>
                  <a:pt x="37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7" y="38"/>
                  <a:pt x="38" y="37"/>
                  <a:pt x="39" y="37"/>
                </a:cubicBezTo>
                <a:cubicBezTo>
                  <a:pt x="41" y="37"/>
                  <a:pt x="42" y="37"/>
                  <a:pt x="42" y="38"/>
                </a:cubicBezTo>
                <a:cubicBezTo>
                  <a:pt x="43" y="39"/>
                  <a:pt x="43" y="40"/>
                  <a:pt x="43" y="42"/>
                </a:cubicBezTo>
                <a:cubicBezTo>
                  <a:pt x="43" y="44"/>
                  <a:pt x="43" y="45"/>
                  <a:pt x="42" y="46"/>
                </a:cubicBezTo>
                <a:cubicBezTo>
                  <a:pt x="42" y="47"/>
                  <a:pt x="41" y="47"/>
                  <a:pt x="40" y="47"/>
                </a:cubicBezTo>
                <a:cubicBezTo>
                  <a:pt x="39" y="47"/>
                  <a:pt x="38" y="47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23" y="51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24"/>
                  <a:pt x="23" y="24"/>
                  <a:pt x="23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6"/>
                  <a:pt x="17" y="27"/>
                  <a:pt x="16" y="28"/>
                </a:cubicBezTo>
                <a:cubicBezTo>
                  <a:pt x="14" y="29"/>
                  <a:pt x="13" y="30"/>
                  <a:pt x="11" y="31"/>
                </a:cubicBezTo>
                <a:cubicBezTo>
                  <a:pt x="11" y="35"/>
                  <a:pt x="11" y="35"/>
                  <a:pt x="11" y="35"/>
                </a:cubicBezTo>
                <a:cubicBezTo>
                  <a:pt x="14" y="34"/>
                  <a:pt x="16" y="33"/>
                  <a:pt x="18" y="31"/>
                </a:cubicBezTo>
                <a:cubicBezTo>
                  <a:pt x="18" y="51"/>
                  <a:pt x="18" y="51"/>
                  <a:pt x="18" y="51"/>
                </a:cubicBezTo>
                <a:cubicBezTo>
                  <a:pt x="23" y="51"/>
                  <a:pt x="23" y="51"/>
                  <a:pt x="23" y="51"/>
                </a:cubicBezTo>
                <a:close/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0" y="10"/>
                  <a:pt x="49" y="10"/>
                </a:cubicBezTo>
                <a:cubicBezTo>
                  <a:pt x="48" y="10"/>
                  <a:pt x="47" y="9"/>
                  <a:pt x="47" y="8"/>
                </a:cubicBezTo>
                <a:cubicBezTo>
                  <a:pt x="47" y="5"/>
                  <a:pt x="47" y="5"/>
                  <a:pt x="47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9"/>
                  <a:pt x="38" y="10"/>
                  <a:pt x="37" y="10"/>
                </a:cubicBezTo>
                <a:cubicBezTo>
                  <a:pt x="35" y="10"/>
                  <a:pt x="34" y="9"/>
                  <a:pt x="34" y="8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9"/>
                  <a:pt x="25" y="10"/>
                  <a:pt x="24" y="10"/>
                </a:cubicBezTo>
                <a:cubicBezTo>
                  <a:pt x="23" y="10"/>
                  <a:pt x="22" y="9"/>
                  <a:pt x="22" y="8"/>
                </a:cubicBezTo>
                <a:cubicBezTo>
                  <a:pt x="22" y="5"/>
                  <a:pt x="22" y="5"/>
                  <a:pt x="2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3" y="10"/>
                  <a:pt x="12" y="10"/>
                </a:cubicBezTo>
                <a:cubicBezTo>
                  <a:pt x="11" y="10"/>
                  <a:pt x="10" y="9"/>
                  <a:pt x="10" y="8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5"/>
                  <a:pt x="5" y="15"/>
                  <a:pt x="5" y="15"/>
                </a:cubicBezTo>
                <a:close/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55"/>
                  <a:pt x="5" y="55"/>
                  <a:pt x="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18"/>
                  <a:pt x="56" y="18"/>
                  <a:pt x="56" y="18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4" name="Freeform 28"/>
          <p:cNvSpPr>
            <a:spLocks noEditPoints="1"/>
          </p:cNvSpPr>
          <p:nvPr/>
        </p:nvSpPr>
        <p:spPr bwMode="auto">
          <a:xfrm>
            <a:off x="7266517" y="2776916"/>
            <a:ext cx="254000" cy="256117"/>
          </a:xfrm>
          <a:custGeom>
            <a:avLst/>
            <a:gdLst>
              <a:gd name="T0" fmla="*/ 54 w 60"/>
              <a:gd name="T1" fmla="*/ 17 h 60"/>
              <a:gd name="T2" fmla="*/ 54 w 60"/>
              <a:gd name="T3" fmla="*/ 25 h 60"/>
              <a:gd name="T4" fmla="*/ 54 w 60"/>
              <a:gd name="T5" fmla="*/ 35 h 60"/>
              <a:gd name="T6" fmla="*/ 44 w 60"/>
              <a:gd name="T7" fmla="*/ 51 h 60"/>
              <a:gd name="T8" fmla="*/ 35 w 60"/>
              <a:gd name="T9" fmla="*/ 55 h 60"/>
              <a:gd name="T10" fmla="*/ 25 w 60"/>
              <a:gd name="T11" fmla="*/ 55 h 60"/>
              <a:gd name="T12" fmla="*/ 4 w 60"/>
              <a:gd name="T13" fmla="*/ 30 h 60"/>
              <a:gd name="T14" fmla="*/ 25 w 60"/>
              <a:gd name="T15" fmla="*/ 5 h 60"/>
              <a:gd name="T16" fmla="*/ 35 w 60"/>
              <a:gd name="T17" fmla="*/ 5 h 60"/>
              <a:gd name="T18" fmla="*/ 42 w 60"/>
              <a:gd name="T19" fmla="*/ 6 h 60"/>
              <a:gd name="T20" fmla="*/ 36 w 60"/>
              <a:gd name="T21" fmla="*/ 1 h 60"/>
              <a:gd name="T22" fmla="*/ 24 w 60"/>
              <a:gd name="T23" fmla="*/ 1 h 60"/>
              <a:gd name="T24" fmla="*/ 13 w 60"/>
              <a:gd name="T25" fmla="*/ 5 h 60"/>
              <a:gd name="T26" fmla="*/ 0 w 60"/>
              <a:gd name="T27" fmla="*/ 36 h 60"/>
              <a:gd name="T28" fmla="*/ 36 w 60"/>
              <a:gd name="T29" fmla="*/ 59 h 60"/>
              <a:gd name="T30" fmla="*/ 46 w 60"/>
              <a:gd name="T31" fmla="*/ 55 h 60"/>
              <a:gd name="T32" fmla="*/ 59 w 60"/>
              <a:gd name="T33" fmla="*/ 36 h 60"/>
              <a:gd name="T34" fmla="*/ 59 w 60"/>
              <a:gd name="T35" fmla="*/ 24 h 60"/>
              <a:gd name="T36" fmla="*/ 41 w 60"/>
              <a:gd name="T37" fmla="*/ 11 h 60"/>
              <a:gd name="T38" fmla="*/ 40 w 60"/>
              <a:gd name="T39" fmla="*/ 12 h 60"/>
              <a:gd name="T40" fmla="*/ 36 w 60"/>
              <a:gd name="T41" fmla="*/ 21 h 60"/>
              <a:gd name="T42" fmla="*/ 18 w 60"/>
              <a:gd name="T43" fmla="*/ 30 h 60"/>
              <a:gd name="T44" fmla="*/ 41 w 60"/>
              <a:gd name="T45" fmla="*/ 30 h 60"/>
              <a:gd name="T46" fmla="*/ 42 w 60"/>
              <a:gd name="T47" fmla="*/ 19 h 60"/>
              <a:gd name="T48" fmla="*/ 49 w 60"/>
              <a:gd name="T49" fmla="*/ 19 h 60"/>
              <a:gd name="T50" fmla="*/ 59 w 60"/>
              <a:gd name="T51" fmla="*/ 8 h 60"/>
              <a:gd name="T52" fmla="*/ 58 w 60"/>
              <a:gd name="T53" fmla="*/ 6 h 60"/>
              <a:gd name="T54" fmla="*/ 54 w 60"/>
              <a:gd name="T55" fmla="*/ 1 h 60"/>
              <a:gd name="T56" fmla="*/ 51 w 60"/>
              <a:gd name="T57" fmla="*/ 0 h 60"/>
              <a:gd name="T58" fmla="*/ 41 w 60"/>
              <a:gd name="T59" fmla="*/ 11 h 60"/>
              <a:gd name="T60" fmla="*/ 30 w 60"/>
              <a:gd name="T61" fmla="*/ 39 h 60"/>
              <a:gd name="T62" fmla="*/ 30 w 60"/>
              <a:gd name="T63" fmla="*/ 22 h 60"/>
              <a:gd name="T64" fmla="*/ 30 w 60"/>
              <a:gd name="T65" fmla="*/ 28 h 60"/>
              <a:gd name="T66" fmla="*/ 27 w 60"/>
              <a:gd name="T67" fmla="*/ 30 h 60"/>
              <a:gd name="T68" fmla="*/ 32 w 60"/>
              <a:gd name="T69" fmla="*/ 30 h 60"/>
              <a:gd name="T70" fmla="*/ 36 w 60"/>
              <a:gd name="T71" fmla="*/ 25 h 60"/>
              <a:gd name="T72" fmla="*/ 30 w 60"/>
              <a:gd name="T73" fmla="*/ 39 h 60"/>
              <a:gd name="T74" fmla="*/ 53 w 60"/>
              <a:gd name="T75" fmla="*/ 9 h 60"/>
              <a:gd name="T76" fmla="*/ 47 w 60"/>
              <a:gd name="T77" fmla="*/ 17 h 60"/>
              <a:gd name="T78" fmla="*/ 53 w 60"/>
              <a:gd name="T79" fmla="*/ 9 h 60"/>
              <a:gd name="T80" fmla="*/ 43 w 60"/>
              <a:gd name="T81" fmla="*/ 12 h 60"/>
              <a:gd name="T82" fmla="*/ 51 w 60"/>
              <a:gd name="T83" fmla="*/ 7 h 60"/>
              <a:gd name="T84" fmla="*/ 43 w 60"/>
              <a:gd name="T85" fmla="*/ 12 h 60"/>
              <a:gd name="T86" fmla="*/ 26 w 60"/>
              <a:gd name="T87" fmla="*/ 13 h 60"/>
              <a:gd name="T88" fmla="*/ 33 w 60"/>
              <a:gd name="T89" fmla="*/ 13 h 60"/>
              <a:gd name="T90" fmla="*/ 38 w 60"/>
              <a:gd name="T91" fmla="*/ 13 h 60"/>
              <a:gd name="T92" fmla="*/ 34 w 60"/>
              <a:gd name="T93" fmla="*/ 10 h 60"/>
              <a:gd name="T94" fmla="*/ 26 w 60"/>
              <a:gd name="T95" fmla="*/ 10 h 60"/>
              <a:gd name="T96" fmla="*/ 10 w 60"/>
              <a:gd name="T97" fmla="*/ 34 h 60"/>
              <a:gd name="T98" fmla="*/ 30 w 60"/>
              <a:gd name="T99" fmla="*/ 50 h 60"/>
              <a:gd name="T100" fmla="*/ 37 w 60"/>
              <a:gd name="T101" fmla="*/ 49 h 60"/>
              <a:gd name="T102" fmla="*/ 50 w 60"/>
              <a:gd name="T103" fmla="*/ 30 h 60"/>
              <a:gd name="T104" fmla="*/ 48 w 60"/>
              <a:gd name="T105" fmla="*/ 22 h 60"/>
              <a:gd name="T106" fmla="*/ 46 w 60"/>
              <a:gd name="T107" fmla="*/ 23 h 60"/>
              <a:gd name="T108" fmla="*/ 47 w 60"/>
              <a:gd name="T109" fmla="*/ 30 h 60"/>
              <a:gd name="T110" fmla="*/ 26 w 60"/>
              <a:gd name="T111" fmla="*/ 47 h 60"/>
              <a:gd name="T112" fmla="*/ 12 w 60"/>
              <a:gd name="T113" fmla="*/ 30 h 60"/>
              <a:gd name="T114" fmla="*/ 26 w 60"/>
              <a:gd name="T115" fmla="*/ 1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" h="60">
                <a:moveTo>
                  <a:pt x="57" y="19"/>
                </a:moveTo>
                <a:cubicBezTo>
                  <a:pt x="57" y="17"/>
                  <a:pt x="55" y="17"/>
                  <a:pt x="54" y="17"/>
                </a:cubicBezTo>
                <a:cubicBezTo>
                  <a:pt x="53" y="18"/>
                  <a:pt x="52" y="19"/>
                  <a:pt x="53" y="20"/>
                </a:cubicBezTo>
                <a:cubicBezTo>
                  <a:pt x="54" y="22"/>
                  <a:pt x="54" y="23"/>
                  <a:pt x="54" y="25"/>
                </a:cubicBezTo>
                <a:cubicBezTo>
                  <a:pt x="55" y="27"/>
                  <a:pt x="55" y="28"/>
                  <a:pt x="55" y="30"/>
                </a:cubicBezTo>
                <a:cubicBezTo>
                  <a:pt x="55" y="32"/>
                  <a:pt x="55" y="34"/>
                  <a:pt x="54" y="35"/>
                </a:cubicBezTo>
                <a:cubicBezTo>
                  <a:pt x="54" y="37"/>
                  <a:pt x="54" y="39"/>
                  <a:pt x="53" y="40"/>
                </a:cubicBezTo>
                <a:cubicBezTo>
                  <a:pt x="51" y="45"/>
                  <a:pt x="48" y="48"/>
                  <a:pt x="44" y="51"/>
                </a:cubicBezTo>
                <a:cubicBezTo>
                  <a:pt x="42" y="52"/>
                  <a:pt x="41" y="53"/>
                  <a:pt x="39" y="54"/>
                </a:cubicBezTo>
                <a:cubicBezTo>
                  <a:pt x="38" y="54"/>
                  <a:pt x="36" y="55"/>
                  <a:pt x="35" y="55"/>
                </a:cubicBezTo>
                <a:cubicBezTo>
                  <a:pt x="33" y="55"/>
                  <a:pt x="31" y="55"/>
                  <a:pt x="30" y="55"/>
                </a:cubicBezTo>
                <a:cubicBezTo>
                  <a:pt x="28" y="55"/>
                  <a:pt x="26" y="55"/>
                  <a:pt x="25" y="55"/>
                </a:cubicBezTo>
                <a:cubicBezTo>
                  <a:pt x="15" y="53"/>
                  <a:pt x="7" y="45"/>
                  <a:pt x="5" y="35"/>
                </a:cubicBezTo>
                <a:cubicBezTo>
                  <a:pt x="4" y="34"/>
                  <a:pt x="4" y="32"/>
                  <a:pt x="4" y="30"/>
                </a:cubicBezTo>
                <a:cubicBezTo>
                  <a:pt x="4" y="20"/>
                  <a:pt x="10" y="11"/>
                  <a:pt x="20" y="7"/>
                </a:cubicBezTo>
                <a:cubicBezTo>
                  <a:pt x="21" y="6"/>
                  <a:pt x="23" y="6"/>
                  <a:pt x="25" y="5"/>
                </a:cubicBezTo>
                <a:cubicBezTo>
                  <a:pt x="26" y="5"/>
                  <a:pt x="28" y="5"/>
                  <a:pt x="30" y="5"/>
                </a:cubicBezTo>
                <a:cubicBezTo>
                  <a:pt x="31" y="5"/>
                  <a:pt x="33" y="5"/>
                  <a:pt x="35" y="5"/>
                </a:cubicBezTo>
                <a:cubicBezTo>
                  <a:pt x="36" y="6"/>
                  <a:pt x="38" y="6"/>
                  <a:pt x="39" y="7"/>
                </a:cubicBezTo>
                <a:cubicBezTo>
                  <a:pt x="41" y="7"/>
                  <a:pt x="42" y="7"/>
                  <a:pt x="42" y="6"/>
                </a:cubicBezTo>
                <a:cubicBezTo>
                  <a:pt x="43" y="4"/>
                  <a:pt x="42" y="3"/>
                  <a:pt x="41" y="3"/>
                </a:cubicBezTo>
                <a:cubicBezTo>
                  <a:pt x="39" y="2"/>
                  <a:pt x="38" y="1"/>
                  <a:pt x="36" y="1"/>
                </a:cubicBezTo>
                <a:cubicBezTo>
                  <a:pt x="34" y="0"/>
                  <a:pt x="32" y="0"/>
                  <a:pt x="30" y="0"/>
                </a:cubicBezTo>
                <a:cubicBezTo>
                  <a:pt x="28" y="0"/>
                  <a:pt x="26" y="0"/>
                  <a:pt x="24" y="1"/>
                </a:cubicBezTo>
                <a:cubicBezTo>
                  <a:pt x="22" y="1"/>
                  <a:pt x="20" y="2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5" y="11"/>
                  <a:pt x="0" y="20"/>
                  <a:pt x="0" y="30"/>
                </a:cubicBezTo>
                <a:cubicBezTo>
                  <a:pt x="0" y="32"/>
                  <a:pt x="0" y="34"/>
                  <a:pt x="0" y="36"/>
                </a:cubicBezTo>
                <a:cubicBezTo>
                  <a:pt x="3" y="50"/>
                  <a:pt x="15" y="60"/>
                  <a:pt x="30" y="60"/>
                </a:cubicBezTo>
                <a:cubicBezTo>
                  <a:pt x="32" y="60"/>
                  <a:pt x="34" y="60"/>
                  <a:pt x="36" y="59"/>
                </a:cubicBezTo>
                <a:cubicBezTo>
                  <a:pt x="38" y="59"/>
                  <a:pt x="39" y="59"/>
                  <a:pt x="41" y="58"/>
                </a:cubicBezTo>
                <a:cubicBezTo>
                  <a:pt x="43" y="57"/>
                  <a:pt x="45" y="56"/>
                  <a:pt x="46" y="55"/>
                </a:cubicBezTo>
                <a:cubicBezTo>
                  <a:pt x="51" y="52"/>
                  <a:pt x="55" y="47"/>
                  <a:pt x="57" y="42"/>
                </a:cubicBezTo>
                <a:cubicBezTo>
                  <a:pt x="58" y="40"/>
                  <a:pt x="59" y="38"/>
                  <a:pt x="59" y="36"/>
                </a:cubicBezTo>
                <a:cubicBezTo>
                  <a:pt x="59" y="34"/>
                  <a:pt x="60" y="32"/>
                  <a:pt x="60" y="30"/>
                </a:cubicBezTo>
                <a:cubicBezTo>
                  <a:pt x="60" y="28"/>
                  <a:pt x="59" y="26"/>
                  <a:pt x="59" y="24"/>
                </a:cubicBezTo>
                <a:cubicBezTo>
                  <a:pt x="59" y="22"/>
                  <a:pt x="58" y="20"/>
                  <a:pt x="57" y="19"/>
                </a:cubicBezTo>
                <a:close/>
                <a:moveTo>
                  <a:pt x="41" y="11"/>
                </a:move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2"/>
                </a:cubicBezTo>
                <a:cubicBezTo>
                  <a:pt x="40" y="18"/>
                  <a:pt x="40" y="18"/>
                  <a:pt x="40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0"/>
                  <a:pt x="32" y="19"/>
                  <a:pt x="30" y="19"/>
                </a:cubicBezTo>
                <a:cubicBezTo>
                  <a:pt x="23" y="19"/>
                  <a:pt x="18" y="24"/>
                  <a:pt x="18" y="30"/>
                </a:cubicBezTo>
                <a:cubicBezTo>
                  <a:pt x="18" y="36"/>
                  <a:pt x="23" y="41"/>
                  <a:pt x="30" y="41"/>
                </a:cubicBezTo>
                <a:cubicBezTo>
                  <a:pt x="36" y="41"/>
                  <a:pt x="41" y="36"/>
                  <a:pt x="41" y="30"/>
                </a:cubicBezTo>
                <a:cubicBezTo>
                  <a:pt x="41" y="28"/>
                  <a:pt x="40" y="25"/>
                  <a:pt x="38" y="23"/>
                </a:cubicBezTo>
                <a:cubicBezTo>
                  <a:pt x="42" y="19"/>
                  <a:pt x="42" y="19"/>
                  <a:pt x="42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9" y="8"/>
                  <a:pt x="59" y="8"/>
                  <a:pt x="59" y="8"/>
                </a:cubicBezTo>
                <a:cubicBezTo>
                  <a:pt x="60" y="8"/>
                  <a:pt x="60" y="7"/>
                  <a:pt x="59" y="6"/>
                </a:cubicBezTo>
                <a:cubicBezTo>
                  <a:pt x="59" y="6"/>
                  <a:pt x="59" y="6"/>
                  <a:pt x="58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3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  <a:moveTo>
                  <a:pt x="30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39"/>
                  <a:pt x="21" y="35"/>
                  <a:pt x="21" y="30"/>
                </a:cubicBezTo>
                <a:cubicBezTo>
                  <a:pt x="21" y="26"/>
                  <a:pt x="25" y="22"/>
                  <a:pt x="30" y="22"/>
                </a:cubicBezTo>
                <a:cubicBezTo>
                  <a:pt x="31" y="22"/>
                  <a:pt x="33" y="22"/>
                  <a:pt x="34" y="23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1"/>
                  <a:pt x="28" y="32"/>
                  <a:pt x="30" y="32"/>
                </a:cubicBezTo>
                <a:cubicBezTo>
                  <a:pt x="31" y="32"/>
                  <a:pt x="32" y="31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7"/>
                  <a:pt x="38" y="28"/>
                  <a:pt x="38" y="30"/>
                </a:cubicBezTo>
                <a:cubicBezTo>
                  <a:pt x="38" y="35"/>
                  <a:pt x="34" y="39"/>
                  <a:pt x="30" y="39"/>
                </a:cubicBezTo>
                <a:close/>
                <a:moveTo>
                  <a:pt x="53" y="9"/>
                </a:moveTo>
                <a:cubicBezTo>
                  <a:pt x="53" y="9"/>
                  <a:pt x="53" y="9"/>
                  <a:pt x="53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47" y="17"/>
                  <a:pt x="47" y="17"/>
                  <a:pt x="47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53" y="9"/>
                  <a:pt x="53" y="9"/>
                  <a:pt x="53" y="9"/>
                </a:cubicBezTo>
                <a:close/>
                <a:moveTo>
                  <a:pt x="43" y="12"/>
                </a:moveTo>
                <a:cubicBezTo>
                  <a:pt x="43" y="12"/>
                  <a:pt x="43" y="12"/>
                  <a:pt x="43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2"/>
                  <a:pt x="43" y="12"/>
                  <a:pt x="43" y="12"/>
                </a:cubicBezTo>
                <a:close/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8" y="13"/>
                  <a:pt x="30" y="13"/>
                </a:cubicBezTo>
                <a:cubicBezTo>
                  <a:pt x="31" y="13"/>
                  <a:pt x="32" y="13"/>
                  <a:pt x="33" y="13"/>
                </a:cubicBezTo>
                <a:cubicBezTo>
                  <a:pt x="34" y="13"/>
                  <a:pt x="35" y="14"/>
                  <a:pt x="36" y="14"/>
                </a:cubicBezTo>
                <a:cubicBezTo>
                  <a:pt x="37" y="14"/>
                  <a:pt x="38" y="14"/>
                  <a:pt x="38" y="13"/>
                </a:cubicBezTo>
                <a:cubicBezTo>
                  <a:pt x="38" y="13"/>
                  <a:pt x="38" y="12"/>
                  <a:pt x="37" y="12"/>
                </a:cubicBezTo>
                <a:cubicBezTo>
                  <a:pt x="36" y="11"/>
                  <a:pt x="35" y="11"/>
                  <a:pt x="34" y="10"/>
                </a:cubicBezTo>
                <a:cubicBezTo>
                  <a:pt x="32" y="10"/>
                  <a:pt x="31" y="10"/>
                  <a:pt x="30" y="10"/>
                </a:cubicBezTo>
                <a:cubicBezTo>
                  <a:pt x="28" y="10"/>
                  <a:pt x="27" y="10"/>
                  <a:pt x="26" y="10"/>
                </a:cubicBezTo>
                <a:cubicBezTo>
                  <a:pt x="16" y="12"/>
                  <a:pt x="10" y="21"/>
                  <a:pt x="10" y="30"/>
                </a:cubicBezTo>
                <a:cubicBezTo>
                  <a:pt x="10" y="32"/>
                  <a:pt x="10" y="33"/>
                  <a:pt x="10" y="34"/>
                </a:cubicBezTo>
                <a:cubicBezTo>
                  <a:pt x="11" y="42"/>
                  <a:pt x="18" y="48"/>
                  <a:pt x="26" y="50"/>
                </a:cubicBezTo>
                <a:cubicBezTo>
                  <a:pt x="27" y="50"/>
                  <a:pt x="28" y="50"/>
                  <a:pt x="30" y="50"/>
                </a:cubicBezTo>
                <a:cubicBezTo>
                  <a:pt x="31" y="50"/>
                  <a:pt x="32" y="50"/>
                  <a:pt x="34" y="50"/>
                </a:cubicBezTo>
                <a:cubicBezTo>
                  <a:pt x="35" y="50"/>
                  <a:pt x="36" y="49"/>
                  <a:pt x="37" y="49"/>
                </a:cubicBezTo>
                <a:cubicBezTo>
                  <a:pt x="44" y="46"/>
                  <a:pt x="48" y="41"/>
                  <a:pt x="49" y="34"/>
                </a:cubicBezTo>
                <a:cubicBezTo>
                  <a:pt x="50" y="33"/>
                  <a:pt x="50" y="32"/>
                  <a:pt x="50" y="30"/>
                </a:cubicBezTo>
                <a:cubicBezTo>
                  <a:pt x="50" y="29"/>
                  <a:pt x="50" y="27"/>
                  <a:pt x="49" y="26"/>
                </a:cubicBezTo>
                <a:cubicBezTo>
                  <a:pt x="49" y="25"/>
                  <a:pt x="49" y="24"/>
                  <a:pt x="48" y="22"/>
                </a:cubicBezTo>
                <a:cubicBezTo>
                  <a:pt x="48" y="22"/>
                  <a:pt x="47" y="21"/>
                  <a:pt x="46" y="22"/>
                </a:cubicBezTo>
                <a:cubicBezTo>
                  <a:pt x="46" y="22"/>
                  <a:pt x="45" y="23"/>
                  <a:pt x="46" y="23"/>
                </a:cubicBezTo>
                <a:cubicBezTo>
                  <a:pt x="46" y="24"/>
                  <a:pt x="46" y="26"/>
                  <a:pt x="47" y="27"/>
                </a:cubicBezTo>
                <a:cubicBezTo>
                  <a:pt x="47" y="28"/>
                  <a:pt x="47" y="29"/>
                  <a:pt x="47" y="30"/>
                </a:cubicBezTo>
                <a:cubicBezTo>
                  <a:pt x="47" y="40"/>
                  <a:pt x="39" y="47"/>
                  <a:pt x="30" y="47"/>
                </a:cubicBezTo>
                <a:cubicBezTo>
                  <a:pt x="28" y="47"/>
                  <a:pt x="27" y="47"/>
                  <a:pt x="26" y="47"/>
                </a:cubicBezTo>
                <a:cubicBezTo>
                  <a:pt x="19" y="46"/>
                  <a:pt x="14" y="40"/>
                  <a:pt x="13" y="34"/>
                </a:cubicBezTo>
                <a:cubicBezTo>
                  <a:pt x="12" y="33"/>
                  <a:pt x="12" y="31"/>
                  <a:pt x="12" y="30"/>
                </a:cubicBezTo>
                <a:cubicBezTo>
                  <a:pt x="12" y="29"/>
                  <a:pt x="12" y="28"/>
                  <a:pt x="13" y="27"/>
                </a:cubicBezTo>
                <a:cubicBezTo>
                  <a:pt x="14" y="20"/>
                  <a:pt x="19" y="15"/>
                  <a:pt x="26" y="13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5" name="Freeform 29"/>
          <p:cNvSpPr>
            <a:spLocks noEditPoints="1"/>
          </p:cNvSpPr>
          <p:nvPr/>
        </p:nvSpPr>
        <p:spPr bwMode="auto">
          <a:xfrm>
            <a:off x="4684185" y="2772682"/>
            <a:ext cx="224367" cy="264584"/>
          </a:xfrm>
          <a:custGeom>
            <a:avLst/>
            <a:gdLst>
              <a:gd name="T0" fmla="*/ 11 w 53"/>
              <a:gd name="T1" fmla="*/ 37 h 62"/>
              <a:gd name="T2" fmla="*/ 15 w 53"/>
              <a:gd name="T3" fmla="*/ 37 h 62"/>
              <a:gd name="T4" fmla="*/ 13 w 53"/>
              <a:gd name="T5" fmla="*/ 44 h 62"/>
              <a:gd name="T6" fmla="*/ 11 w 53"/>
              <a:gd name="T7" fmla="*/ 46 h 62"/>
              <a:gd name="T8" fmla="*/ 15 w 53"/>
              <a:gd name="T9" fmla="*/ 46 h 62"/>
              <a:gd name="T10" fmla="*/ 13 w 53"/>
              <a:gd name="T11" fmla="*/ 24 h 62"/>
              <a:gd name="T12" fmla="*/ 11 w 53"/>
              <a:gd name="T13" fmla="*/ 27 h 62"/>
              <a:gd name="T14" fmla="*/ 15 w 53"/>
              <a:gd name="T15" fmla="*/ 27 h 62"/>
              <a:gd name="T16" fmla="*/ 50 w 53"/>
              <a:gd name="T17" fmla="*/ 10 h 62"/>
              <a:gd name="T18" fmla="*/ 44 w 53"/>
              <a:gd name="T19" fmla="*/ 10 h 62"/>
              <a:gd name="T20" fmla="*/ 43 w 53"/>
              <a:gd name="T21" fmla="*/ 7 h 62"/>
              <a:gd name="T22" fmla="*/ 33 w 53"/>
              <a:gd name="T23" fmla="*/ 3 h 62"/>
              <a:gd name="T24" fmla="*/ 20 w 53"/>
              <a:gd name="T25" fmla="*/ 3 h 62"/>
              <a:gd name="T26" fmla="*/ 10 w 53"/>
              <a:gd name="T27" fmla="*/ 7 h 62"/>
              <a:gd name="T28" fmla="*/ 9 w 53"/>
              <a:gd name="T29" fmla="*/ 10 h 62"/>
              <a:gd name="T30" fmla="*/ 0 w 53"/>
              <a:gd name="T31" fmla="*/ 12 h 62"/>
              <a:gd name="T32" fmla="*/ 3 w 53"/>
              <a:gd name="T33" fmla="*/ 62 h 62"/>
              <a:gd name="T34" fmla="*/ 53 w 53"/>
              <a:gd name="T35" fmla="*/ 59 h 62"/>
              <a:gd name="T36" fmla="*/ 50 w 53"/>
              <a:gd name="T37" fmla="*/ 10 h 62"/>
              <a:gd name="T38" fmla="*/ 22 w 53"/>
              <a:gd name="T39" fmla="*/ 5 h 62"/>
              <a:gd name="T40" fmla="*/ 31 w 53"/>
              <a:gd name="T41" fmla="*/ 5 h 62"/>
              <a:gd name="T42" fmla="*/ 21 w 53"/>
              <a:gd name="T43" fmla="*/ 7 h 62"/>
              <a:gd name="T44" fmla="*/ 12 w 53"/>
              <a:gd name="T45" fmla="*/ 10 h 62"/>
              <a:gd name="T46" fmla="*/ 41 w 53"/>
              <a:gd name="T47" fmla="*/ 10 h 62"/>
              <a:gd name="T48" fmla="*/ 12 w 53"/>
              <a:gd name="T49" fmla="*/ 14 h 62"/>
              <a:gd name="T50" fmla="*/ 48 w 53"/>
              <a:gd name="T51" fmla="*/ 57 h 62"/>
              <a:gd name="T52" fmla="*/ 5 w 53"/>
              <a:gd name="T53" fmla="*/ 57 h 62"/>
              <a:gd name="T54" fmla="*/ 9 w 53"/>
              <a:gd name="T55" fmla="*/ 14 h 62"/>
              <a:gd name="T56" fmla="*/ 10 w 53"/>
              <a:gd name="T57" fmla="*/ 17 h 62"/>
              <a:gd name="T58" fmla="*/ 44 w 53"/>
              <a:gd name="T59" fmla="*/ 16 h 62"/>
              <a:gd name="T60" fmla="*/ 48 w 53"/>
              <a:gd name="T61" fmla="*/ 14 h 62"/>
              <a:gd name="T62" fmla="*/ 40 w 53"/>
              <a:gd name="T63" fmla="*/ 25 h 62"/>
              <a:gd name="T64" fmla="*/ 20 w 53"/>
              <a:gd name="T65" fmla="*/ 25 h 62"/>
              <a:gd name="T66" fmla="*/ 20 w 53"/>
              <a:gd name="T67" fmla="*/ 28 h 62"/>
              <a:gd name="T68" fmla="*/ 41 w 53"/>
              <a:gd name="T69" fmla="*/ 27 h 62"/>
              <a:gd name="T70" fmla="*/ 40 w 53"/>
              <a:gd name="T71" fmla="*/ 45 h 62"/>
              <a:gd name="T72" fmla="*/ 20 w 53"/>
              <a:gd name="T73" fmla="*/ 45 h 62"/>
              <a:gd name="T74" fmla="*/ 20 w 53"/>
              <a:gd name="T75" fmla="*/ 48 h 62"/>
              <a:gd name="T76" fmla="*/ 41 w 53"/>
              <a:gd name="T77" fmla="*/ 46 h 62"/>
              <a:gd name="T78" fmla="*/ 40 w 53"/>
              <a:gd name="T79" fmla="*/ 35 h 62"/>
              <a:gd name="T80" fmla="*/ 20 w 53"/>
              <a:gd name="T81" fmla="*/ 35 h 62"/>
              <a:gd name="T82" fmla="*/ 20 w 53"/>
              <a:gd name="T83" fmla="*/ 38 h 62"/>
              <a:gd name="T84" fmla="*/ 41 w 53"/>
              <a:gd name="T85" fmla="*/ 3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62">
                <a:moveTo>
                  <a:pt x="13" y="34"/>
                </a:moveTo>
                <a:cubicBezTo>
                  <a:pt x="12" y="34"/>
                  <a:pt x="11" y="35"/>
                  <a:pt x="11" y="37"/>
                </a:cubicBezTo>
                <a:cubicBezTo>
                  <a:pt x="11" y="38"/>
                  <a:pt x="12" y="39"/>
                  <a:pt x="13" y="39"/>
                </a:cubicBezTo>
                <a:cubicBezTo>
                  <a:pt x="14" y="39"/>
                  <a:pt x="15" y="38"/>
                  <a:pt x="15" y="37"/>
                </a:cubicBezTo>
                <a:cubicBezTo>
                  <a:pt x="15" y="35"/>
                  <a:pt x="14" y="34"/>
                  <a:pt x="13" y="34"/>
                </a:cubicBezTo>
                <a:close/>
                <a:moveTo>
                  <a:pt x="13" y="44"/>
                </a:move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1" y="45"/>
                  <a:pt x="11" y="46"/>
                </a:cubicBezTo>
                <a:cubicBezTo>
                  <a:pt x="11" y="48"/>
                  <a:pt x="12" y="49"/>
                  <a:pt x="13" y="49"/>
                </a:cubicBezTo>
                <a:cubicBezTo>
                  <a:pt x="14" y="49"/>
                  <a:pt x="15" y="48"/>
                  <a:pt x="15" y="46"/>
                </a:cubicBezTo>
                <a:cubicBezTo>
                  <a:pt x="15" y="45"/>
                  <a:pt x="14" y="44"/>
                  <a:pt x="13" y="44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1" y="26"/>
                  <a:pt x="11" y="27"/>
                </a:cubicBezTo>
                <a:cubicBezTo>
                  <a:pt x="11" y="28"/>
                  <a:pt x="12" y="29"/>
                  <a:pt x="13" y="29"/>
                </a:cubicBezTo>
                <a:cubicBezTo>
                  <a:pt x="14" y="29"/>
                  <a:pt x="15" y="28"/>
                  <a:pt x="15" y="27"/>
                </a:cubicBezTo>
                <a:cubicBezTo>
                  <a:pt x="15" y="26"/>
                  <a:pt x="14" y="24"/>
                  <a:pt x="13" y="24"/>
                </a:cubicBez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7"/>
                  <a:pt x="43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4" y="4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4" y="0"/>
                  <a:pt x="22" y="1"/>
                  <a:pt x="20" y="3"/>
                </a:cubicBezTo>
                <a:cubicBezTo>
                  <a:pt x="19" y="4"/>
                  <a:pt x="18" y="6"/>
                  <a:pt x="1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8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2"/>
                  <a:pt x="53" y="61"/>
                  <a:pt x="53" y="59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2" y="10"/>
                  <a:pt x="50" y="10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5" y="3"/>
                  <a:pt x="27" y="3"/>
                </a:cubicBezTo>
                <a:cubicBezTo>
                  <a:pt x="28" y="3"/>
                  <a:pt x="30" y="4"/>
                  <a:pt x="31" y="5"/>
                </a:cubicBezTo>
                <a:cubicBezTo>
                  <a:pt x="32" y="6"/>
                  <a:pt x="32" y="6"/>
                  <a:pt x="3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2" y="5"/>
                </a:cubicBezTo>
                <a:close/>
                <a:moveTo>
                  <a:pt x="12" y="10"/>
                </a:moveTo>
                <a:cubicBezTo>
                  <a:pt x="12" y="10"/>
                  <a:pt x="12" y="10"/>
                  <a:pt x="1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4"/>
                  <a:pt x="41" y="14"/>
                  <a:pt x="4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0"/>
                  <a:pt x="12" y="10"/>
                  <a:pt x="12" y="10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10" y="17"/>
                  <a:pt x="10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4"/>
                  <a:pt x="44" y="14"/>
                  <a:pt x="44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5"/>
                  <a:pt x="19" y="26"/>
                  <a:pt x="19" y="27"/>
                </a:cubicBezTo>
                <a:cubicBezTo>
                  <a:pt x="19" y="28"/>
                  <a:pt x="19" y="28"/>
                  <a:pt x="2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7"/>
                </a:cubicBezTo>
                <a:cubicBezTo>
                  <a:pt x="41" y="26"/>
                  <a:pt x="41" y="25"/>
                  <a:pt x="40" y="25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9" y="45"/>
                  <a:pt x="19" y="45"/>
                  <a:pt x="19" y="46"/>
                </a:cubicBezTo>
                <a:cubicBezTo>
                  <a:pt x="19" y="47"/>
                  <a:pt x="19" y="48"/>
                  <a:pt x="2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7"/>
                  <a:pt x="41" y="46"/>
                </a:cubicBezTo>
                <a:cubicBezTo>
                  <a:pt x="41" y="45"/>
                  <a:pt x="41" y="45"/>
                  <a:pt x="40" y="45"/>
                </a:cubicBezTo>
                <a:close/>
                <a:moveTo>
                  <a:pt x="40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6"/>
                  <a:pt x="19" y="37"/>
                </a:cubicBezTo>
                <a:cubicBezTo>
                  <a:pt x="19" y="37"/>
                  <a:pt x="19" y="38"/>
                  <a:pt x="2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6"/>
                  <a:pt x="41" y="35"/>
                  <a:pt x="40" y="35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6" name="Freeform 30"/>
          <p:cNvSpPr>
            <a:spLocks noEditPoints="1"/>
          </p:cNvSpPr>
          <p:nvPr/>
        </p:nvSpPr>
        <p:spPr bwMode="auto">
          <a:xfrm>
            <a:off x="9859433" y="2793849"/>
            <a:ext cx="254000" cy="222251"/>
          </a:xfrm>
          <a:custGeom>
            <a:avLst/>
            <a:gdLst>
              <a:gd name="T0" fmla="*/ 58 w 60"/>
              <a:gd name="T1" fmla="*/ 0 h 52"/>
              <a:gd name="T2" fmla="*/ 2 w 60"/>
              <a:gd name="T3" fmla="*/ 0 h 52"/>
              <a:gd name="T4" fmla="*/ 0 w 60"/>
              <a:gd name="T5" fmla="*/ 3 h 52"/>
              <a:gd name="T6" fmla="*/ 0 w 60"/>
              <a:gd name="T7" fmla="*/ 49 h 52"/>
              <a:gd name="T8" fmla="*/ 2 w 60"/>
              <a:gd name="T9" fmla="*/ 52 h 52"/>
              <a:gd name="T10" fmla="*/ 58 w 60"/>
              <a:gd name="T11" fmla="*/ 52 h 52"/>
              <a:gd name="T12" fmla="*/ 60 w 60"/>
              <a:gd name="T13" fmla="*/ 49 h 52"/>
              <a:gd name="T14" fmla="*/ 60 w 60"/>
              <a:gd name="T15" fmla="*/ 3 h 52"/>
              <a:gd name="T16" fmla="*/ 58 w 60"/>
              <a:gd name="T17" fmla="*/ 0 h 52"/>
              <a:gd name="T18" fmla="*/ 55 w 60"/>
              <a:gd name="T19" fmla="*/ 47 h 52"/>
              <a:gd name="T20" fmla="*/ 55 w 60"/>
              <a:gd name="T21" fmla="*/ 47 h 52"/>
              <a:gd name="T22" fmla="*/ 5 w 60"/>
              <a:gd name="T23" fmla="*/ 47 h 52"/>
              <a:gd name="T24" fmla="*/ 5 w 60"/>
              <a:gd name="T25" fmla="*/ 42 h 52"/>
              <a:gd name="T26" fmla="*/ 17 w 60"/>
              <a:gd name="T27" fmla="*/ 30 h 52"/>
              <a:gd name="T28" fmla="*/ 25 w 60"/>
              <a:gd name="T29" fmla="*/ 38 h 52"/>
              <a:gd name="T30" fmla="*/ 25 w 60"/>
              <a:gd name="T31" fmla="*/ 38 h 52"/>
              <a:gd name="T32" fmla="*/ 25 w 60"/>
              <a:gd name="T33" fmla="*/ 38 h 52"/>
              <a:gd name="T34" fmla="*/ 25 w 60"/>
              <a:gd name="T35" fmla="*/ 38 h 52"/>
              <a:gd name="T36" fmla="*/ 30 w 60"/>
              <a:gd name="T37" fmla="*/ 43 h 52"/>
              <a:gd name="T38" fmla="*/ 32 w 60"/>
              <a:gd name="T39" fmla="*/ 43 h 52"/>
              <a:gd name="T40" fmla="*/ 32 w 60"/>
              <a:gd name="T41" fmla="*/ 41 h 52"/>
              <a:gd name="T42" fmla="*/ 28 w 60"/>
              <a:gd name="T43" fmla="*/ 37 h 52"/>
              <a:gd name="T44" fmla="*/ 39 w 60"/>
              <a:gd name="T45" fmla="*/ 26 h 52"/>
              <a:gd name="T46" fmla="*/ 55 w 60"/>
              <a:gd name="T47" fmla="*/ 43 h 52"/>
              <a:gd name="T48" fmla="*/ 55 w 60"/>
              <a:gd name="T49" fmla="*/ 47 h 52"/>
              <a:gd name="T50" fmla="*/ 55 w 60"/>
              <a:gd name="T51" fmla="*/ 39 h 52"/>
              <a:gd name="T52" fmla="*/ 55 w 60"/>
              <a:gd name="T53" fmla="*/ 39 h 52"/>
              <a:gd name="T54" fmla="*/ 40 w 60"/>
              <a:gd name="T55" fmla="*/ 23 h 52"/>
              <a:gd name="T56" fmla="*/ 38 w 60"/>
              <a:gd name="T57" fmla="*/ 23 h 52"/>
              <a:gd name="T58" fmla="*/ 26 w 60"/>
              <a:gd name="T59" fmla="*/ 35 h 52"/>
              <a:gd name="T60" fmla="*/ 17 w 60"/>
              <a:gd name="T61" fmla="*/ 27 h 52"/>
              <a:gd name="T62" fmla="*/ 16 w 60"/>
              <a:gd name="T63" fmla="*/ 27 h 52"/>
              <a:gd name="T64" fmla="*/ 5 w 60"/>
              <a:gd name="T65" fmla="*/ 38 h 52"/>
              <a:gd name="T66" fmla="*/ 5 w 60"/>
              <a:gd name="T67" fmla="*/ 5 h 52"/>
              <a:gd name="T68" fmla="*/ 55 w 60"/>
              <a:gd name="T69" fmla="*/ 5 h 52"/>
              <a:gd name="T70" fmla="*/ 55 w 60"/>
              <a:gd name="T71" fmla="*/ 39 h 52"/>
              <a:gd name="T72" fmla="*/ 17 w 60"/>
              <a:gd name="T73" fmla="*/ 24 h 52"/>
              <a:gd name="T74" fmla="*/ 17 w 60"/>
              <a:gd name="T75" fmla="*/ 24 h 52"/>
              <a:gd name="T76" fmla="*/ 25 w 60"/>
              <a:gd name="T77" fmla="*/ 16 h 52"/>
              <a:gd name="T78" fmla="*/ 17 w 60"/>
              <a:gd name="T79" fmla="*/ 8 h 52"/>
              <a:gd name="T80" fmla="*/ 9 w 60"/>
              <a:gd name="T81" fmla="*/ 16 h 52"/>
              <a:gd name="T82" fmla="*/ 17 w 60"/>
              <a:gd name="T83" fmla="*/ 24 h 52"/>
              <a:gd name="T84" fmla="*/ 17 w 60"/>
              <a:gd name="T85" fmla="*/ 10 h 52"/>
              <a:gd name="T86" fmla="*/ 17 w 60"/>
              <a:gd name="T87" fmla="*/ 10 h 52"/>
              <a:gd name="T88" fmla="*/ 23 w 60"/>
              <a:gd name="T89" fmla="*/ 16 h 52"/>
              <a:gd name="T90" fmla="*/ 17 w 60"/>
              <a:gd name="T91" fmla="*/ 21 h 52"/>
              <a:gd name="T92" fmla="*/ 12 w 60"/>
              <a:gd name="T93" fmla="*/ 16 h 52"/>
              <a:gd name="T94" fmla="*/ 17 w 60"/>
              <a:gd name="T95" fmla="*/ 1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" h="52">
                <a:moveTo>
                  <a:pt x="5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1" y="52"/>
                  <a:pt x="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60" y="51"/>
                  <a:pt x="60" y="49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1"/>
                  <a:pt x="59" y="0"/>
                  <a:pt x="58" y="0"/>
                </a:cubicBezTo>
                <a:close/>
                <a:moveTo>
                  <a:pt x="55" y="47"/>
                </a:moveTo>
                <a:cubicBezTo>
                  <a:pt x="55" y="47"/>
                  <a:pt x="55" y="47"/>
                  <a:pt x="5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2"/>
                  <a:pt x="5" y="42"/>
                  <a:pt x="5" y="42"/>
                </a:cubicBezTo>
                <a:cubicBezTo>
                  <a:pt x="17" y="30"/>
                  <a:pt x="17" y="30"/>
                  <a:pt x="17" y="30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4"/>
                  <a:pt x="31" y="44"/>
                  <a:pt x="32" y="43"/>
                </a:cubicBezTo>
                <a:cubicBezTo>
                  <a:pt x="32" y="43"/>
                  <a:pt x="32" y="42"/>
                  <a:pt x="32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9" y="26"/>
                  <a:pt x="39" y="26"/>
                  <a:pt x="39" y="26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7"/>
                  <a:pt x="55" y="47"/>
                  <a:pt x="55" y="47"/>
                </a:cubicBezTo>
                <a:close/>
                <a:moveTo>
                  <a:pt x="55" y="39"/>
                </a:moveTo>
                <a:cubicBezTo>
                  <a:pt x="55" y="39"/>
                  <a:pt x="55" y="39"/>
                  <a:pt x="55" y="39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23"/>
                  <a:pt x="38" y="23"/>
                  <a:pt x="38" y="23"/>
                </a:cubicBezTo>
                <a:cubicBezTo>
                  <a:pt x="26" y="35"/>
                  <a:pt x="26" y="35"/>
                  <a:pt x="26" y="35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6" y="27"/>
                  <a:pt x="16" y="2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9"/>
                  <a:pt x="55" y="39"/>
                  <a:pt x="55" y="39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22" y="24"/>
                  <a:pt x="25" y="20"/>
                  <a:pt x="25" y="16"/>
                </a:cubicBezTo>
                <a:cubicBezTo>
                  <a:pt x="25" y="11"/>
                  <a:pt x="22" y="8"/>
                  <a:pt x="17" y="8"/>
                </a:cubicBezTo>
                <a:cubicBezTo>
                  <a:pt x="13" y="8"/>
                  <a:pt x="9" y="11"/>
                  <a:pt x="9" y="16"/>
                </a:cubicBezTo>
                <a:cubicBezTo>
                  <a:pt x="9" y="20"/>
                  <a:pt x="13" y="24"/>
                  <a:pt x="17" y="24"/>
                </a:cubicBezTo>
                <a:close/>
                <a:moveTo>
                  <a:pt x="17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20" y="10"/>
                  <a:pt x="23" y="13"/>
                  <a:pt x="23" y="16"/>
                </a:cubicBezTo>
                <a:cubicBezTo>
                  <a:pt x="23" y="18"/>
                  <a:pt x="20" y="21"/>
                  <a:pt x="17" y="21"/>
                </a:cubicBezTo>
                <a:cubicBezTo>
                  <a:pt x="15" y="21"/>
                  <a:pt x="12" y="18"/>
                  <a:pt x="12" y="16"/>
                </a:cubicBezTo>
                <a:cubicBezTo>
                  <a:pt x="12" y="13"/>
                  <a:pt x="15" y="10"/>
                  <a:pt x="17" y="1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1305985" y="4633233"/>
            <a:ext cx="1824567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E7B62D"/>
                </a:solidFill>
              </a:rPr>
              <a:t>HEAD INFO HERE</a:t>
            </a:r>
            <a:endParaRPr lang="zh-CN" altLang="en-US" sz="1065" b="1" dirty="0">
              <a:solidFill>
                <a:srgbClr val="E7B62D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3886201" y="4633233"/>
            <a:ext cx="1824567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E7B62D"/>
                </a:solidFill>
              </a:rPr>
              <a:t>HEAD INFO HERE</a:t>
            </a:r>
            <a:endParaRPr lang="zh-CN" altLang="en-US" sz="1065" b="1" dirty="0">
              <a:solidFill>
                <a:srgbClr val="E7B62D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6506634" y="4633233"/>
            <a:ext cx="1824567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E7B62D"/>
                </a:solidFill>
              </a:rPr>
              <a:t>HEAD INFO HERE</a:t>
            </a:r>
            <a:endParaRPr lang="zh-CN" altLang="en-US" sz="1065" b="1" dirty="0">
              <a:solidFill>
                <a:srgbClr val="E7B62D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9084734" y="4633233"/>
            <a:ext cx="1824567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E7B62D"/>
                </a:solidFill>
              </a:rPr>
              <a:t>HEAD INFO HERE</a:t>
            </a:r>
            <a:endParaRPr lang="zh-CN" altLang="en-US" sz="1065" b="1" dirty="0">
              <a:solidFill>
                <a:srgbClr val="E7B62D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1875367" y="3850066"/>
            <a:ext cx="651933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100E0E"/>
                </a:solidFill>
                <a:latin typeface="Impact" panose="020B0806030902050204" pitchFamily="34" charset="0"/>
              </a:rPr>
              <a:t>201X</a:t>
            </a:r>
            <a:endParaRPr lang="en-US" altLang="zh-CN" sz="1600" dirty="0">
              <a:solidFill>
                <a:srgbClr val="100E0E"/>
              </a:solidFill>
              <a:latin typeface="Impact" panose="020B0806030902050204" pitchFamily="34" charset="0"/>
            </a:endParaRP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4466167" y="3850066"/>
            <a:ext cx="651933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E7B62D"/>
                </a:solidFill>
                <a:latin typeface="Impact" panose="020B0806030902050204" pitchFamily="34" charset="0"/>
              </a:rPr>
              <a:t>201X</a:t>
            </a:r>
            <a:endParaRPr lang="en-US" altLang="zh-CN" sz="16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7065434" y="3850066"/>
            <a:ext cx="651933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100E0E"/>
                </a:solidFill>
                <a:latin typeface="Impact" panose="020B0806030902050204" pitchFamily="34" charset="0"/>
              </a:rPr>
              <a:t>201X</a:t>
            </a:r>
            <a:endParaRPr lang="en-US" altLang="zh-CN" sz="1600" dirty="0">
              <a:solidFill>
                <a:srgbClr val="100E0E"/>
              </a:solidFill>
              <a:latin typeface="Impact" panose="020B0806030902050204" pitchFamily="34" charset="0"/>
            </a:endParaRPr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9656234" y="3850066"/>
            <a:ext cx="651933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E7B62D"/>
                </a:solidFill>
                <a:latin typeface="Impact" panose="020B0806030902050204" pitchFamily="34" charset="0"/>
              </a:rPr>
              <a:t>201X</a:t>
            </a:r>
            <a:endParaRPr lang="en-US" altLang="zh-CN" sz="160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 bwMode="auto">
          <a:xfrm>
            <a:off x="3750733" y="1763033"/>
            <a:ext cx="2324101" cy="2091267"/>
          </a:xfrm>
          <a:custGeom>
            <a:avLst/>
            <a:gdLst>
              <a:gd name="connsiteX0" fmla="*/ 2091268 w 2324101"/>
              <a:gd name="connsiteY0" fmla="*/ 0 h 2091267"/>
              <a:gd name="connsiteX1" fmla="*/ 2324101 w 2324101"/>
              <a:gd name="connsiteY1" fmla="*/ 298470 h 2091267"/>
              <a:gd name="connsiteX2" fmla="*/ 2324101 w 2324101"/>
              <a:gd name="connsiteY2" fmla="*/ 1802680 h 2091267"/>
              <a:gd name="connsiteX3" fmla="*/ 2091268 w 2324101"/>
              <a:gd name="connsiteY3" fmla="*/ 2091267 h 2091267"/>
              <a:gd name="connsiteX4" fmla="*/ 0 w 2324101"/>
              <a:gd name="connsiteY4" fmla="*/ 0 h 2091267"/>
              <a:gd name="connsiteX5" fmla="*/ 2091267 w 2324101"/>
              <a:gd name="connsiteY5" fmla="*/ 0 h 2091267"/>
              <a:gd name="connsiteX6" fmla="*/ 2091267 w 2324101"/>
              <a:gd name="connsiteY6" fmla="*/ 2091267 h 2091267"/>
              <a:gd name="connsiteX7" fmla="*/ 0 w 2324101"/>
              <a:gd name="connsiteY7" fmla="*/ 2091267 h 20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101" h="2091267">
                <a:moveTo>
                  <a:pt x="2091268" y="0"/>
                </a:moveTo>
                <a:lnTo>
                  <a:pt x="2324101" y="298470"/>
                </a:lnTo>
                <a:lnTo>
                  <a:pt x="2324101" y="1802680"/>
                </a:lnTo>
                <a:lnTo>
                  <a:pt x="2091268" y="2091267"/>
                </a:lnTo>
                <a:close/>
                <a:moveTo>
                  <a:pt x="0" y="0"/>
                </a:moveTo>
                <a:lnTo>
                  <a:pt x="2091267" y="0"/>
                </a:lnTo>
                <a:lnTo>
                  <a:pt x="2091267" y="2091267"/>
                </a:lnTo>
                <a:lnTo>
                  <a:pt x="0" y="2091267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6" name="任意多边形: 形状 25"/>
          <p:cNvSpPr/>
          <p:nvPr/>
        </p:nvSpPr>
        <p:spPr bwMode="auto">
          <a:xfrm>
            <a:off x="3750733" y="3875466"/>
            <a:ext cx="2324101" cy="2091267"/>
          </a:xfrm>
          <a:custGeom>
            <a:avLst/>
            <a:gdLst>
              <a:gd name="connsiteX0" fmla="*/ 2091268 w 2324101"/>
              <a:gd name="connsiteY0" fmla="*/ 0 h 2091267"/>
              <a:gd name="connsiteX1" fmla="*/ 2324101 w 2324101"/>
              <a:gd name="connsiteY1" fmla="*/ 298470 h 2091267"/>
              <a:gd name="connsiteX2" fmla="*/ 2324101 w 2324101"/>
              <a:gd name="connsiteY2" fmla="*/ 1802680 h 2091267"/>
              <a:gd name="connsiteX3" fmla="*/ 2091268 w 2324101"/>
              <a:gd name="connsiteY3" fmla="*/ 2091267 h 2091267"/>
              <a:gd name="connsiteX4" fmla="*/ 0 w 2324101"/>
              <a:gd name="connsiteY4" fmla="*/ 0 h 2091267"/>
              <a:gd name="connsiteX5" fmla="*/ 2091267 w 2324101"/>
              <a:gd name="connsiteY5" fmla="*/ 0 h 2091267"/>
              <a:gd name="connsiteX6" fmla="*/ 2091267 w 2324101"/>
              <a:gd name="connsiteY6" fmla="*/ 2091267 h 2091267"/>
              <a:gd name="connsiteX7" fmla="*/ 0 w 2324101"/>
              <a:gd name="connsiteY7" fmla="*/ 2091267 h 20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101" h="2091267">
                <a:moveTo>
                  <a:pt x="2091268" y="0"/>
                </a:moveTo>
                <a:lnTo>
                  <a:pt x="2324101" y="298470"/>
                </a:lnTo>
                <a:lnTo>
                  <a:pt x="2324101" y="1802680"/>
                </a:lnTo>
                <a:lnTo>
                  <a:pt x="2091268" y="2091267"/>
                </a:lnTo>
                <a:close/>
                <a:moveTo>
                  <a:pt x="0" y="0"/>
                </a:moveTo>
                <a:lnTo>
                  <a:pt x="2091267" y="0"/>
                </a:lnTo>
                <a:lnTo>
                  <a:pt x="2091267" y="2091267"/>
                </a:lnTo>
                <a:lnTo>
                  <a:pt x="0" y="2091267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" name="任意多边形: 形状 23"/>
          <p:cNvSpPr>
            <a:spLocks noChangeArrowheads="1"/>
          </p:cNvSpPr>
          <p:nvPr/>
        </p:nvSpPr>
        <p:spPr bwMode="auto">
          <a:xfrm>
            <a:off x="6095999" y="1763033"/>
            <a:ext cx="2328334" cy="2091267"/>
          </a:xfrm>
          <a:custGeom>
            <a:avLst/>
            <a:gdLst>
              <a:gd name="connsiteX0" fmla="*/ 237067 w 2328334"/>
              <a:gd name="connsiteY0" fmla="*/ 0 h 2091267"/>
              <a:gd name="connsiteX1" fmla="*/ 2328334 w 2328334"/>
              <a:gd name="connsiteY1" fmla="*/ 0 h 2091267"/>
              <a:gd name="connsiteX2" fmla="*/ 2328334 w 2328334"/>
              <a:gd name="connsiteY2" fmla="*/ 2091267 h 2091267"/>
              <a:gd name="connsiteX3" fmla="*/ 237067 w 2328334"/>
              <a:gd name="connsiteY3" fmla="*/ 2091267 h 2091267"/>
              <a:gd name="connsiteX4" fmla="*/ 0 w 2328334"/>
              <a:gd name="connsiteY4" fmla="*/ 1802680 h 2091267"/>
              <a:gd name="connsiteX5" fmla="*/ 0 w 2328334"/>
              <a:gd name="connsiteY5" fmla="*/ 298470 h 20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334" h="2091267">
                <a:moveTo>
                  <a:pt x="237067" y="0"/>
                </a:moveTo>
                <a:lnTo>
                  <a:pt x="2328334" y="0"/>
                </a:lnTo>
                <a:lnTo>
                  <a:pt x="2328334" y="2091267"/>
                </a:lnTo>
                <a:lnTo>
                  <a:pt x="237067" y="2091267"/>
                </a:lnTo>
                <a:lnTo>
                  <a:pt x="0" y="1802680"/>
                </a:lnTo>
                <a:lnTo>
                  <a:pt x="0" y="298470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7" name="任意多边形: 形状 26"/>
          <p:cNvSpPr>
            <a:spLocks noChangeArrowheads="1"/>
          </p:cNvSpPr>
          <p:nvPr/>
        </p:nvSpPr>
        <p:spPr bwMode="auto">
          <a:xfrm>
            <a:off x="6095999" y="3875466"/>
            <a:ext cx="2328334" cy="2091267"/>
          </a:xfrm>
          <a:custGeom>
            <a:avLst/>
            <a:gdLst>
              <a:gd name="connsiteX0" fmla="*/ 237067 w 2328334"/>
              <a:gd name="connsiteY0" fmla="*/ 0 h 2091267"/>
              <a:gd name="connsiteX1" fmla="*/ 2328334 w 2328334"/>
              <a:gd name="connsiteY1" fmla="*/ 0 h 2091267"/>
              <a:gd name="connsiteX2" fmla="*/ 2328334 w 2328334"/>
              <a:gd name="connsiteY2" fmla="*/ 2091267 h 2091267"/>
              <a:gd name="connsiteX3" fmla="*/ 237067 w 2328334"/>
              <a:gd name="connsiteY3" fmla="*/ 2091267 h 2091267"/>
              <a:gd name="connsiteX4" fmla="*/ 0 w 2328334"/>
              <a:gd name="connsiteY4" fmla="*/ 1802680 h 2091267"/>
              <a:gd name="connsiteX5" fmla="*/ 0 w 2328334"/>
              <a:gd name="connsiteY5" fmla="*/ 298470 h 20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334" h="2091267">
                <a:moveTo>
                  <a:pt x="237067" y="0"/>
                </a:moveTo>
                <a:lnTo>
                  <a:pt x="2328334" y="0"/>
                </a:lnTo>
                <a:lnTo>
                  <a:pt x="2328334" y="2091267"/>
                </a:lnTo>
                <a:lnTo>
                  <a:pt x="237067" y="2091267"/>
                </a:lnTo>
                <a:lnTo>
                  <a:pt x="0" y="1802680"/>
                </a:lnTo>
                <a:lnTo>
                  <a:pt x="0" y="298470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2787" name="Freeform 19"/>
          <p:cNvSpPr>
            <a:spLocks noEditPoints="1"/>
          </p:cNvSpPr>
          <p:nvPr/>
        </p:nvSpPr>
        <p:spPr bwMode="auto">
          <a:xfrm>
            <a:off x="4531785" y="2317600"/>
            <a:ext cx="552449" cy="556683"/>
          </a:xfrm>
          <a:custGeom>
            <a:avLst/>
            <a:gdLst>
              <a:gd name="T0" fmla="*/ 23 w 118"/>
              <a:gd name="T1" fmla="*/ 45 h 119"/>
              <a:gd name="T2" fmla="*/ 25 w 118"/>
              <a:gd name="T3" fmla="*/ 35 h 119"/>
              <a:gd name="T4" fmla="*/ 29 w 118"/>
              <a:gd name="T5" fmla="*/ 30 h 119"/>
              <a:gd name="T6" fmla="*/ 34 w 118"/>
              <a:gd name="T7" fmla="*/ 26 h 119"/>
              <a:gd name="T8" fmla="*/ 44 w 118"/>
              <a:gd name="T9" fmla="*/ 24 h 119"/>
              <a:gd name="T10" fmla="*/ 37 w 118"/>
              <a:gd name="T11" fmla="*/ 30 h 119"/>
              <a:gd name="T12" fmla="*/ 29 w 118"/>
              <a:gd name="T13" fmla="*/ 38 h 119"/>
              <a:gd name="T14" fmla="*/ 95 w 118"/>
              <a:gd name="T15" fmla="*/ 89 h 119"/>
              <a:gd name="T16" fmla="*/ 116 w 118"/>
              <a:gd name="T17" fmla="*/ 110 h 119"/>
              <a:gd name="T18" fmla="*/ 109 w 118"/>
              <a:gd name="T19" fmla="*/ 117 h 119"/>
              <a:gd name="T20" fmla="*/ 74 w 118"/>
              <a:gd name="T21" fmla="*/ 104 h 119"/>
              <a:gd name="T22" fmla="*/ 33 w 118"/>
              <a:gd name="T23" fmla="*/ 104 h 119"/>
              <a:gd name="T24" fmla="*/ 4 w 118"/>
              <a:gd name="T25" fmla="*/ 75 h 119"/>
              <a:gd name="T26" fmla="*/ 0 w 118"/>
              <a:gd name="T27" fmla="*/ 54 h 119"/>
              <a:gd name="T28" fmla="*/ 15 w 118"/>
              <a:gd name="T29" fmla="*/ 16 h 119"/>
              <a:gd name="T30" fmla="*/ 74 w 118"/>
              <a:gd name="T31" fmla="*/ 5 h 119"/>
              <a:gd name="T32" fmla="*/ 74 w 118"/>
              <a:gd name="T33" fmla="*/ 5 h 119"/>
              <a:gd name="T34" fmla="*/ 92 w 118"/>
              <a:gd name="T35" fmla="*/ 17 h 119"/>
              <a:gd name="T36" fmla="*/ 103 w 118"/>
              <a:gd name="T37" fmla="*/ 34 h 119"/>
              <a:gd name="T38" fmla="*/ 103 w 118"/>
              <a:gd name="T39" fmla="*/ 75 h 119"/>
              <a:gd name="T40" fmla="*/ 70 w 118"/>
              <a:gd name="T41" fmla="*/ 14 h 119"/>
              <a:gd name="T42" fmla="*/ 54 w 118"/>
              <a:gd name="T43" fmla="*/ 10 h 119"/>
              <a:gd name="T44" fmla="*/ 13 w 118"/>
              <a:gd name="T45" fmla="*/ 38 h 119"/>
              <a:gd name="T46" fmla="*/ 13 w 118"/>
              <a:gd name="T47" fmla="*/ 71 h 119"/>
              <a:gd name="T48" fmla="*/ 22 w 118"/>
              <a:gd name="T49" fmla="*/ 86 h 119"/>
              <a:gd name="T50" fmla="*/ 54 w 118"/>
              <a:gd name="T51" fmla="*/ 98 h 119"/>
              <a:gd name="T52" fmla="*/ 85 w 118"/>
              <a:gd name="T53" fmla="*/ 86 h 119"/>
              <a:gd name="T54" fmla="*/ 94 w 118"/>
              <a:gd name="T55" fmla="*/ 71 h 119"/>
              <a:gd name="T56" fmla="*/ 94 w 118"/>
              <a:gd name="T57" fmla="*/ 38 h 119"/>
              <a:gd name="T58" fmla="*/ 85 w 118"/>
              <a:gd name="T59" fmla="*/ 24 h 119"/>
              <a:gd name="T60" fmla="*/ 70 w 118"/>
              <a:gd name="T61" fmla="*/ 14 h 119"/>
              <a:gd name="T62" fmla="*/ 82 w 118"/>
              <a:gd name="T63" fmla="*/ 54 h 119"/>
              <a:gd name="T64" fmla="*/ 85 w 118"/>
              <a:gd name="T65" fmla="*/ 51 h 119"/>
              <a:gd name="T66" fmla="*/ 86 w 118"/>
              <a:gd name="T67" fmla="*/ 68 h 119"/>
              <a:gd name="T68" fmla="*/ 78 w 118"/>
              <a:gd name="T69" fmla="*/ 79 h 119"/>
              <a:gd name="T70" fmla="*/ 54 w 118"/>
              <a:gd name="T71" fmla="*/ 89 h 119"/>
              <a:gd name="T72" fmla="*/ 54 w 118"/>
              <a:gd name="T73" fmla="*/ 83 h 119"/>
              <a:gd name="T74" fmla="*/ 74 w 118"/>
              <a:gd name="T75" fmla="*/ 75 h 119"/>
              <a:gd name="T76" fmla="*/ 80 w 118"/>
              <a:gd name="T77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8" h="119">
                <a:moveTo>
                  <a:pt x="27" y="43"/>
                </a:moveTo>
                <a:cubicBezTo>
                  <a:pt x="26" y="45"/>
                  <a:pt x="24" y="45"/>
                  <a:pt x="23" y="45"/>
                </a:cubicBezTo>
                <a:cubicBezTo>
                  <a:pt x="21" y="44"/>
                  <a:pt x="21" y="42"/>
                  <a:pt x="21" y="41"/>
                </a:cubicBezTo>
                <a:cubicBezTo>
                  <a:pt x="22" y="39"/>
                  <a:pt x="23" y="37"/>
                  <a:pt x="25" y="35"/>
                </a:cubicBezTo>
                <a:cubicBezTo>
                  <a:pt x="26" y="33"/>
                  <a:pt x="27" y="31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28"/>
                  <a:pt x="32" y="27"/>
                  <a:pt x="34" y="26"/>
                </a:cubicBezTo>
                <a:cubicBezTo>
                  <a:pt x="36" y="24"/>
                  <a:pt x="38" y="23"/>
                  <a:pt x="40" y="22"/>
                </a:cubicBezTo>
                <a:cubicBezTo>
                  <a:pt x="41" y="22"/>
                  <a:pt x="43" y="22"/>
                  <a:pt x="44" y="24"/>
                </a:cubicBezTo>
                <a:cubicBezTo>
                  <a:pt x="44" y="25"/>
                  <a:pt x="44" y="27"/>
                  <a:pt x="42" y="28"/>
                </a:cubicBezTo>
                <a:cubicBezTo>
                  <a:pt x="41" y="28"/>
                  <a:pt x="39" y="29"/>
                  <a:pt x="37" y="30"/>
                </a:cubicBezTo>
                <a:cubicBezTo>
                  <a:pt x="36" y="32"/>
                  <a:pt x="34" y="33"/>
                  <a:pt x="33" y="34"/>
                </a:cubicBezTo>
                <a:cubicBezTo>
                  <a:pt x="32" y="35"/>
                  <a:pt x="31" y="37"/>
                  <a:pt x="29" y="38"/>
                </a:cubicBezTo>
                <a:cubicBezTo>
                  <a:pt x="28" y="40"/>
                  <a:pt x="28" y="41"/>
                  <a:pt x="27" y="43"/>
                </a:cubicBezTo>
                <a:close/>
                <a:moveTo>
                  <a:pt x="95" y="89"/>
                </a:moveTo>
                <a:cubicBezTo>
                  <a:pt x="95" y="89"/>
                  <a:pt x="95" y="89"/>
                  <a:pt x="95" y="89"/>
                </a:cubicBezTo>
                <a:cubicBezTo>
                  <a:pt x="116" y="110"/>
                  <a:pt x="116" y="110"/>
                  <a:pt x="116" y="110"/>
                </a:cubicBezTo>
                <a:cubicBezTo>
                  <a:pt x="118" y="112"/>
                  <a:pt x="118" y="115"/>
                  <a:pt x="116" y="117"/>
                </a:cubicBezTo>
                <a:cubicBezTo>
                  <a:pt x="114" y="119"/>
                  <a:pt x="111" y="119"/>
                  <a:pt x="109" y="117"/>
                </a:cubicBezTo>
                <a:cubicBezTo>
                  <a:pt x="88" y="96"/>
                  <a:pt x="88" y="96"/>
                  <a:pt x="88" y="96"/>
                </a:cubicBezTo>
                <a:cubicBezTo>
                  <a:pt x="84" y="99"/>
                  <a:pt x="79" y="102"/>
                  <a:pt x="74" y="104"/>
                </a:cubicBezTo>
                <a:cubicBezTo>
                  <a:pt x="68" y="107"/>
                  <a:pt x="61" y="108"/>
                  <a:pt x="54" y="108"/>
                </a:cubicBezTo>
                <a:cubicBezTo>
                  <a:pt x="46" y="108"/>
                  <a:pt x="39" y="107"/>
                  <a:pt x="33" y="104"/>
                </a:cubicBezTo>
                <a:cubicBezTo>
                  <a:pt x="26" y="102"/>
                  <a:pt x="20" y="98"/>
                  <a:pt x="15" y="93"/>
                </a:cubicBezTo>
                <a:cubicBezTo>
                  <a:pt x="10" y="88"/>
                  <a:pt x="6" y="82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1" y="69"/>
                  <a:pt x="0" y="62"/>
                  <a:pt x="0" y="54"/>
                </a:cubicBezTo>
                <a:cubicBezTo>
                  <a:pt x="0" y="47"/>
                  <a:pt x="1" y="40"/>
                  <a:pt x="4" y="34"/>
                </a:cubicBezTo>
                <a:cubicBezTo>
                  <a:pt x="6" y="27"/>
                  <a:pt x="10" y="21"/>
                  <a:pt x="15" y="16"/>
                </a:cubicBezTo>
                <a:cubicBezTo>
                  <a:pt x="25" y="7"/>
                  <a:pt x="39" y="0"/>
                  <a:pt x="54" y="0"/>
                </a:cubicBezTo>
                <a:cubicBezTo>
                  <a:pt x="61" y="0"/>
                  <a:pt x="68" y="2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81" y="7"/>
                  <a:pt x="87" y="11"/>
                  <a:pt x="92" y="16"/>
                </a:cubicBezTo>
                <a:cubicBezTo>
                  <a:pt x="92" y="17"/>
                  <a:pt x="92" y="17"/>
                  <a:pt x="92" y="17"/>
                </a:cubicBezTo>
                <a:cubicBezTo>
                  <a:pt x="97" y="21"/>
                  <a:pt x="101" y="27"/>
                  <a:pt x="103" y="34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6" y="40"/>
                  <a:pt x="108" y="47"/>
                  <a:pt x="108" y="54"/>
                </a:cubicBezTo>
                <a:cubicBezTo>
                  <a:pt x="108" y="62"/>
                  <a:pt x="106" y="69"/>
                  <a:pt x="103" y="75"/>
                </a:cubicBezTo>
                <a:cubicBezTo>
                  <a:pt x="101" y="80"/>
                  <a:pt x="98" y="85"/>
                  <a:pt x="95" y="89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65" y="12"/>
                  <a:pt x="60" y="10"/>
                  <a:pt x="54" y="10"/>
                </a:cubicBezTo>
                <a:cubicBezTo>
                  <a:pt x="41" y="10"/>
                  <a:pt x="30" y="15"/>
                  <a:pt x="22" y="23"/>
                </a:cubicBezTo>
                <a:cubicBezTo>
                  <a:pt x="18" y="27"/>
                  <a:pt x="15" y="32"/>
                  <a:pt x="13" y="38"/>
                </a:cubicBezTo>
                <a:cubicBezTo>
                  <a:pt x="11" y="43"/>
                  <a:pt x="10" y="48"/>
                  <a:pt x="10" y="54"/>
                </a:cubicBezTo>
                <a:cubicBezTo>
                  <a:pt x="10" y="60"/>
                  <a:pt x="11" y="66"/>
                  <a:pt x="13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5" y="77"/>
                  <a:pt x="18" y="82"/>
                  <a:pt x="22" y="86"/>
                </a:cubicBezTo>
                <a:cubicBezTo>
                  <a:pt x="26" y="90"/>
                  <a:pt x="31" y="93"/>
                  <a:pt x="37" y="95"/>
                </a:cubicBezTo>
                <a:cubicBezTo>
                  <a:pt x="42" y="97"/>
                  <a:pt x="48" y="98"/>
                  <a:pt x="54" y="98"/>
                </a:cubicBezTo>
                <a:cubicBezTo>
                  <a:pt x="60" y="98"/>
                  <a:pt x="65" y="97"/>
                  <a:pt x="70" y="95"/>
                </a:cubicBezTo>
                <a:cubicBezTo>
                  <a:pt x="76" y="93"/>
                  <a:pt x="81" y="90"/>
                  <a:pt x="85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9" y="82"/>
                  <a:pt x="92" y="77"/>
                  <a:pt x="94" y="71"/>
                </a:cubicBezTo>
                <a:cubicBezTo>
                  <a:pt x="96" y="66"/>
                  <a:pt x="98" y="60"/>
                  <a:pt x="98" y="54"/>
                </a:cubicBezTo>
                <a:cubicBezTo>
                  <a:pt x="98" y="49"/>
                  <a:pt x="96" y="43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2"/>
                  <a:pt x="89" y="28"/>
                  <a:pt x="85" y="24"/>
                </a:cubicBezTo>
                <a:cubicBezTo>
                  <a:pt x="85" y="23"/>
                  <a:pt x="85" y="23"/>
                  <a:pt x="85" y="23"/>
                </a:cubicBezTo>
                <a:cubicBezTo>
                  <a:pt x="81" y="19"/>
                  <a:pt x="76" y="16"/>
                  <a:pt x="70" y="14"/>
                </a:cubicBezTo>
                <a:cubicBezTo>
                  <a:pt x="70" y="14"/>
                  <a:pt x="70" y="14"/>
                  <a:pt x="70" y="14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2" y="53"/>
                  <a:pt x="84" y="51"/>
                  <a:pt x="85" y="51"/>
                </a:cubicBezTo>
                <a:cubicBezTo>
                  <a:pt x="87" y="51"/>
                  <a:pt x="88" y="53"/>
                  <a:pt x="88" y="54"/>
                </a:cubicBezTo>
                <a:cubicBezTo>
                  <a:pt x="88" y="59"/>
                  <a:pt x="88" y="64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4" y="72"/>
                  <a:pt x="82" y="76"/>
                  <a:pt x="78" y="79"/>
                </a:cubicBezTo>
                <a:cubicBezTo>
                  <a:pt x="75" y="82"/>
                  <a:pt x="71" y="85"/>
                  <a:pt x="67" y="87"/>
                </a:cubicBezTo>
                <a:cubicBezTo>
                  <a:pt x="63" y="88"/>
                  <a:pt x="58" y="89"/>
                  <a:pt x="54" y="89"/>
                </a:cubicBezTo>
                <a:cubicBezTo>
                  <a:pt x="52" y="89"/>
                  <a:pt x="51" y="88"/>
                  <a:pt x="51" y="86"/>
                </a:cubicBezTo>
                <a:cubicBezTo>
                  <a:pt x="51" y="85"/>
                  <a:pt x="52" y="83"/>
                  <a:pt x="54" y="83"/>
                </a:cubicBezTo>
                <a:cubicBezTo>
                  <a:pt x="57" y="83"/>
                  <a:pt x="61" y="83"/>
                  <a:pt x="65" y="81"/>
                </a:cubicBezTo>
                <a:cubicBezTo>
                  <a:pt x="68" y="80"/>
                  <a:pt x="71" y="78"/>
                  <a:pt x="74" y="75"/>
                </a:cubicBezTo>
                <a:cubicBezTo>
                  <a:pt x="77" y="72"/>
                  <a:pt x="79" y="69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2" y="62"/>
                  <a:pt x="82" y="58"/>
                  <a:pt x="82" y="54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2788" name="Freeform 20"/>
          <p:cNvSpPr>
            <a:spLocks noEditPoints="1"/>
          </p:cNvSpPr>
          <p:nvPr/>
        </p:nvSpPr>
        <p:spPr bwMode="auto">
          <a:xfrm>
            <a:off x="7080251" y="2273149"/>
            <a:ext cx="596900" cy="601133"/>
          </a:xfrm>
          <a:custGeom>
            <a:avLst/>
            <a:gdLst>
              <a:gd name="T0" fmla="*/ 87 w 128"/>
              <a:gd name="T1" fmla="*/ 64 h 129"/>
              <a:gd name="T2" fmla="*/ 48 w 128"/>
              <a:gd name="T3" fmla="*/ 81 h 129"/>
              <a:gd name="T4" fmla="*/ 64 w 128"/>
              <a:gd name="T5" fmla="*/ 41 h 129"/>
              <a:gd name="T6" fmla="*/ 84 w 128"/>
              <a:gd name="T7" fmla="*/ 15 h 129"/>
              <a:gd name="T8" fmla="*/ 103 w 128"/>
              <a:gd name="T9" fmla="*/ 13 h 129"/>
              <a:gd name="T10" fmla="*/ 110 w 128"/>
              <a:gd name="T11" fmla="*/ 38 h 129"/>
              <a:gd name="T12" fmla="*/ 123 w 128"/>
              <a:gd name="T13" fmla="*/ 50 h 129"/>
              <a:gd name="T14" fmla="*/ 128 w 128"/>
              <a:gd name="T15" fmla="*/ 73 h 129"/>
              <a:gd name="T16" fmla="*/ 113 w 128"/>
              <a:gd name="T17" fmla="*/ 85 h 129"/>
              <a:gd name="T18" fmla="*/ 116 w 128"/>
              <a:gd name="T19" fmla="*/ 97 h 129"/>
              <a:gd name="T20" fmla="*/ 96 w 128"/>
              <a:gd name="T21" fmla="*/ 116 h 129"/>
              <a:gd name="T22" fmla="*/ 78 w 128"/>
              <a:gd name="T23" fmla="*/ 116 h 129"/>
              <a:gd name="T24" fmla="*/ 73 w 128"/>
              <a:gd name="T25" fmla="*/ 129 h 129"/>
              <a:gd name="T26" fmla="*/ 50 w 128"/>
              <a:gd name="T27" fmla="*/ 124 h 129"/>
              <a:gd name="T28" fmla="*/ 37 w 128"/>
              <a:gd name="T29" fmla="*/ 111 h 129"/>
              <a:gd name="T30" fmla="*/ 12 w 128"/>
              <a:gd name="T31" fmla="*/ 104 h 129"/>
              <a:gd name="T32" fmla="*/ 15 w 128"/>
              <a:gd name="T33" fmla="*/ 85 h 129"/>
              <a:gd name="T34" fmla="*/ 0 w 128"/>
              <a:gd name="T35" fmla="*/ 73 h 129"/>
              <a:gd name="T36" fmla="*/ 5 w 128"/>
              <a:gd name="T37" fmla="*/ 50 h 129"/>
              <a:gd name="T38" fmla="*/ 18 w 128"/>
              <a:gd name="T39" fmla="*/ 38 h 129"/>
              <a:gd name="T40" fmla="*/ 25 w 128"/>
              <a:gd name="T41" fmla="*/ 13 h 129"/>
              <a:gd name="T42" fmla="*/ 44 w 128"/>
              <a:gd name="T43" fmla="*/ 15 h 129"/>
              <a:gd name="T44" fmla="*/ 55 w 128"/>
              <a:gd name="T45" fmla="*/ 0 h 129"/>
              <a:gd name="T46" fmla="*/ 78 w 128"/>
              <a:gd name="T47" fmla="*/ 5 h 129"/>
              <a:gd name="T48" fmla="*/ 81 w 128"/>
              <a:gd name="T49" fmla="*/ 24 h 129"/>
              <a:gd name="T50" fmla="*/ 68 w 128"/>
              <a:gd name="T51" fmla="*/ 17 h 129"/>
              <a:gd name="T52" fmla="*/ 60 w 128"/>
              <a:gd name="T53" fmla="*/ 17 h 129"/>
              <a:gd name="T54" fmla="*/ 39 w 128"/>
              <a:gd name="T55" fmla="*/ 28 h 129"/>
              <a:gd name="T56" fmla="*/ 28 w 128"/>
              <a:gd name="T57" fmla="*/ 23 h 129"/>
              <a:gd name="T58" fmla="*/ 28 w 128"/>
              <a:gd name="T59" fmla="*/ 40 h 129"/>
              <a:gd name="T60" fmla="*/ 16 w 128"/>
              <a:gd name="T61" fmla="*/ 60 h 129"/>
              <a:gd name="T62" fmla="*/ 16 w 128"/>
              <a:gd name="T63" fmla="*/ 68 h 129"/>
              <a:gd name="T64" fmla="*/ 28 w 128"/>
              <a:gd name="T65" fmla="*/ 89 h 129"/>
              <a:gd name="T66" fmla="*/ 27 w 128"/>
              <a:gd name="T67" fmla="*/ 95 h 129"/>
              <a:gd name="T68" fmla="*/ 33 w 128"/>
              <a:gd name="T69" fmla="*/ 101 h 129"/>
              <a:gd name="T70" fmla="*/ 56 w 128"/>
              <a:gd name="T71" fmla="*/ 107 h 129"/>
              <a:gd name="T72" fmla="*/ 68 w 128"/>
              <a:gd name="T73" fmla="*/ 119 h 129"/>
              <a:gd name="T74" fmla="*/ 81 w 128"/>
              <a:gd name="T75" fmla="*/ 105 h 129"/>
              <a:gd name="T76" fmla="*/ 89 w 128"/>
              <a:gd name="T77" fmla="*/ 100 h 129"/>
              <a:gd name="T78" fmla="*/ 105 w 128"/>
              <a:gd name="T79" fmla="*/ 100 h 129"/>
              <a:gd name="T80" fmla="*/ 104 w 128"/>
              <a:gd name="T81" fmla="*/ 81 h 129"/>
              <a:gd name="T82" fmla="*/ 112 w 128"/>
              <a:gd name="T83" fmla="*/ 68 h 129"/>
              <a:gd name="T84" fmla="*/ 112 w 128"/>
              <a:gd name="T85" fmla="*/ 60 h 129"/>
              <a:gd name="T86" fmla="*/ 100 w 128"/>
              <a:gd name="T87" fmla="*/ 40 h 129"/>
              <a:gd name="T88" fmla="*/ 105 w 128"/>
              <a:gd name="T89" fmla="*/ 29 h 129"/>
              <a:gd name="T90" fmla="*/ 89 w 128"/>
              <a:gd name="T91" fmla="*/ 28 h 129"/>
              <a:gd name="T92" fmla="*/ 76 w 128"/>
              <a:gd name="T93" fmla="*/ 52 h 129"/>
              <a:gd name="T94" fmla="*/ 47 w 128"/>
              <a:gd name="T95" fmla="*/ 64 h 129"/>
              <a:gd name="T96" fmla="*/ 76 w 128"/>
              <a:gd name="T97" fmla="*/ 7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29">
                <a:moveTo>
                  <a:pt x="64" y="41"/>
                </a:moveTo>
                <a:cubicBezTo>
                  <a:pt x="70" y="41"/>
                  <a:pt x="76" y="44"/>
                  <a:pt x="80" y="48"/>
                </a:cubicBezTo>
                <a:cubicBezTo>
                  <a:pt x="85" y="52"/>
                  <a:pt x="87" y="58"/>
                  <a:pt x="87" y="64"/>
                </a:cubicBezTo>
                <a:cubicBezTo>
                  <a:pt x="87" y="71"/>
                  <a:pt x="85" y="77"/>
                  <a:pt x="80" y="81"/>
                </a:cubicBezTo>
                <a:cubicBezTo>
                  <a:pt x="76" y="85"/>
                  <a:pt x="70" y="88"/>
                  <a:pt x="64" y="88"/>
                </a:cubicBezTo>
                <a:cubicBezTo>
                  <a:pt x="58" y="88"/>
                  <a:pt x="52" y="85"/>
                  <a:pt x="48" y="81"/>
                </a:cubicBezTo>
                <a:cubicBezTo>
                  <a:pt x="43" y="77"/>
                  <a:pt x="41" y="71"/>
                  <a:pt x="41" y="64"/>
                </a:cubicBezTo>
                <a:cubicBezTo>
                  <a:pt x="41" y="58"/>
                  <a:pt x="43" y="52"/>
                  <a:pt x="48" y="48"/>
                </a:cubicBezTo>
                <a:cubicBezTo>
                  <a:pt x="52" y="44"/>
                  <a:pt x="58" y="41"/>
                  <a:pt x="64" y="41"/>
                </a:cubicBezTo>
                <a:close/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80" y="13"/>
                  <a:pt x="82" y="14"/>
                  <a:pt x="84" y="15"/>
                </a:cubicBezTo>
                <a:cubicBezTo>
                  <a:pt x="87" y="16"/>
                  <a:pt x="89" y="17"/>
                  <a:pt x="91" y="18"/>
                </a:cubicBezTo>
                <a:cubicBezTo>
                  <a:pt x="96" y="13"/>
                  <a:pt x="96" y="13"/>
                  <a:pt x="96" y="13"/>
                </a:cubicBezTo>
                <a:cubicBezTo>
                  <a:pt x="98" y="11"/>
                  <a:pt x="101" y="11"/>
                  <a:pt x="103" y="13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8" y="27"/>
                  <a:pt x="118" y="30"/>
                  <a:pt x="116" y="32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1" y="40"/>
                  <a:pt x="113" y="42"/>
                  <a:pt x="113" y="44"/>
                </a:cubicBezTo>
                <a:cubicBezTo>
                  <a:pt x="114" y="46"/>
                  <a:pt x="115" y="48"/>
                  <a:pt x="116" y="5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6" y="50"/>
                  <a:pt x="128" y="53"/>
                  <a:pt x="128" y="55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6"/>
                  <a:pt x="126" y="78"/>
                  <a:pt x="123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5" y="81"/>
                  <a:pt x="114" y="83"/>
                  <a:pt x="113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2" y="87"/>
                  <a:pt x="111" y="89"/>
                  <a:pt x="110" y="91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18" y="99"/>
                  <a:pt x="118" y="102"/>
                  <a:pt x="116" y="104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1" y="118"/>
                  <a:pt x="98" y="118"/>
                  <a:pt x="96" y="116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89" y="112"/>
                  <a:pt x="87" y="113"/>
                  <a:pt x="84" y="114"/>
                </a:cubicBezTo>
                <a:cubicBezTo>
                  <a:pt x="82" y="115"/>
                  <a:pt x="80" y="115"/>
                  <a:pt x="78" y="116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27"/>
                  <a:pt x="76" y="129"/>
                  <a:pt x="73" y="129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55" y="129"/>
                  <a:pt x="55" y="129"/>
                  <a:pt x="55" y="129"/>
                </a:cubicBezTo>
                <a:cubicBezTo>
                  <a:pt x="52" y="129"/>
                  <a:pt x="50" y="126"/>
                  <a:pt x="50" y="124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48" y="115"/>
                  <a:pt x="46" y="115"/>
                  <a:pt x="44" y="114"/>
                </a:cubicBezTo>
                <a:cubicBezTo>
                  <a:pt x="41" y="113"/>
                  <a:pt x="39" y="112"/>
                  <a:pt x="37" y="111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0" y="118"/>
                  <a:pt x="27" y="118"/>
                  <a:pt x="25" y="116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2"/>
                  <a:pt x="10" y="98"/>
                  <a:pt x="12" y="97"/>
                </a:cubicBezTo>
                <a:cubicBezTo>
                  <a:pt x="18" y="91"/>
                  <a:pt x="18" y="91"/>
                  <a:pt x="18" y="91"/>
                </a:cubicBezTo>
                <a:cubicBezTo>
                  <a:pt x="16" y="89"/>
                  <a:pt x="15" y="87"/>
                  <a:pt x="15" y="85"/>
                </a:cubicBezTo>
                <a:cubicBezTo>
                  <a:pt x="14" y="83"/>
                  <a:pt x="13" y="81"/>
                  <a:pt x="12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78"/>
                  <a:pt x="0" y="76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3"/>
                  <a:pt x="2" y="50"/>
                  <a:pt x="5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3" y="48"/>
                  <a:pt x="14" y="46"/>
                  <a:pt x="15" y="44"/>
                </a:cubicBezTo>
                <a:cubicBezTo>
                  <a:pt x="15" y="42"/>
                  <a:pt x="16" y="40"/>
                  <a:pt x="18" y="38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30"/>
                  <a:pt x="10" y="27"/>
                  <a:pt x="12" y="25"/>
                </a:cubicBezTo>
                <a:cubicBezTo>
                  <a:pt x="25" y="13"/>
                  <a:pt x="25" y="13"/>
                  <a:pt x="25" y="13"/>
                </a:cubicBezTo>
                <a:cubicBezTo>
                  <a:pt x="27" y="11"/>
                  <a:pt x="30" y="11"/>
                  <a:pt x="32" y="13"/>
                </a:cubicBezTo>
                <a:cubicBezTo>
                  <a:pt x="37" y="18"/>
                  <a:pt x="37" y="18"/>
                  <a:pt x="37" y="18"/>
                </a:cubicBezTo>
                <a:cubicBezTo>
                  <a:pt x="39" y="17"/>
                  <a:pt x="41" y="16"/>
                  <a:pt x="44" y="15"/>
                </a:cubicBezTo>
                <a:cubicBezTo>
                  <a:pt x="46" y="14"/>
                  <a:pt x="48" y="13"/>
                  <a:pt x="50" y="13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2"/>
                  <a:pt x="52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13"/>
                  <a:pt x="78" y="13"/>
                  <a:pt x="78" y="13"/>
                </a:cubicBezTo>
                <a:close/>
                <a:moveTo>
                  <a:pt x="81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78" y="23"/>
                  <a:pt x="75" y="22"/>
                  <a:pt x="72" y="22"/>
                </a:cubicBezTo>
                <a:cubicBezTo>
                  <a:pt x="70" y="21"/>
                  <a:pt x="68" y="19"/>
                  <a:pt x="68" y="17"/>
                </a:cubicBezTo>
                <a:cubicBezTo>
                  <a:pt x="68" y="10"/>
                  <a:pt x="68" y="10"/>
                  <a:pt x="68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9"/>
                  <a:pt x="58" y="21"/>
                  <a:pt x="56" y="22"/>
                </a:cubicBezTo>
                <a:cubicBezTo>
                  <a:pt x="53" y="22"/>
                  <a:pt x="50" y="23"/>
                  <a:pt x="47" y="24"/>
                </a:cubicBezTo>
                <a:cubicBezTo>
                  <a:pt x="45" y="25"/>
                  <a:pt x="42" y="27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7" y="30"/>
                  <a:pt x="35" y="30"/>
                  <a:pt x="33" y="28"/>
                </a:cubicBezTo>
                <a:cubicBezTo>
                  <a:pt x="28" y="23"/>
                  <a:pt x="28" y="23"/>
                  <a:pt x="28" y="23"/>
                </a:cubicBezTo>
                <a:cubicBezTo>
                  <a:pt x="23" y="29"/>
                  <a:pt x="23" y="29"/>
                  <a:pt x="23" y="29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5"/>
                  <a:pt x="29" y="38"/>
                  <a:pt x="28" y="40"/>
                </a:cubicBezTo>
                <a:cubicBezTo>
                  <a:pt x="26" y="42"/>
                  <a:pt x="25" y="45"/>
                  <a:pt x="24" y="48"/>
                </a:cubicBezTo>
                <a:cubicBezTo>
                  <a:pt x="23" y="50"/>
                  <a:pt x="22" y="53"/>
                  <a:pt x="21" y="56"/>
                </a:cubicBezTo>
                <a:cubicBezTo>
                  <a:pt x="21" y="58"/>
                  <a:pt x="19" y="60"/>
                  <a:pt x="16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8"/>
                  <a:pt x="10" y="68"/>
                  <a:pt x="10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9" y="68"/>
                  <a:pt x="21" y="70"/>
                  <a:pt x="21" y="72"/>
                </a:cubicBezTo>
                <a:cubicBezTo>
                  <a:pt x="22" y="75"/>
                  <a:pt x="23" y="78"/>
                  <a:pt x="24" y="81"/>
                </a:cubicBezTo>
                <a:cubicBezTo>
                  <a:pt x="25" y="84"/>
                  <a:pt x="26" y="86"/>
                  <a:pt x="28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29" y="94"/>
                  <a:pt x="27" y="95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5" y="99"/>
                  <a:pt x="37" y="99"/>
                  <a:pt x="39" y="100"/>
                </a:cubicBezTo>
                <a:cubicBezTo>
                  <a:pt x="42" y="102"/>
                  <a:pt x="45" y="103"/>
                  <a:pt x="47" y="105"/>
                </a:cubicBezTo>
                <a:cubicBezTo>
                  <a:pt x="50" y="106"/>
                  <a:pt x="53" y="107"/>
                  <a:pt x="56" y="107"/>
                </a:cubicBezTo>
                <a:cubicBezTo>
                  <a:pt x="58" y="107"/>
                  <a:pt x="60" y="109"/>
                  <a:pt x="60" y="112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10"/>
                  <a:pt x="70" y="108"/>
                  <a:pt x="72" y="107"/>
                </a:cubicBezTo>
                <a:cubicBezTo>
                  <a:pt x="75" y="107"/>
                  <a:pt x="78" y="106"/>
                  <a:pt x="81" y="105"/>
                </a:cubicBezTo>
                <a:cubicBezTo>
                  <a:pt x="83" y="103"/>
                  <a:pt x="86" y="102"/>
                  <a:pt x="89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1" y="99"/>
                  <a:pt x="93" y="99"/>
                  <a:pt x="95" y="101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99" y="94"/>
                  <a:pt x="99" y="91"/>
                  <a:pt x="100" y="89"/>
                </a:cubicBezTo>
                <a:cubicBezTo>
                  <a:pt x="102" y="87"/>
                  <a:pt x="103" y="84"/>
                  <a:pt x="104" y="81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5" y="78"/>
                  <a:pt x="106" y="76"/>
                  <a:pt x="107" y="73"/>
                </a:cubicBezTo>
                <a:cubicBezTo>
                  <a:pt x="107" y="70"/>
                  <a:pt x="109" y="68"/>
                  <a:pt x="112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09" y="60"/>
                  <a:pt x="107" y="59"/>
                  <a:pt x="107" y="56"/>
                </a:cubicBezTo>
                <a:cubicBezTo>
                  <a:pt x="106" y="53"/>
                  <a:pt x="105" y="50"/>
                  <a:pt x="104" y="48"/>
                </a:cubicBezTo>
                <a:cubicBezTo>
                  <a:pt x="103" y="45"/>
                  <a:pt x="102" y="42"/>
                  <a:pt x="10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9" y="38"/>
                  <a:pt x="99" y="35"/>
                  <a:pt x="101" y="34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95" y="28"/>
                  <a:pt x="95" y="28"/>
                  <a:pt x="95" y="28"/>
                </a:cubicBezTo>
                <a:cubicBezTo>
                  <a:pt x="93" y="29"/>
                  <a:pt x="91" y="30"/>
                  <a:pt x="89" y="28"/>
                </a:cubicBezTo>
                <a:cubicBezTo>
                  <a:pt x="86" y="27"/>
                  <a:pt x="83" y="25"/>
                  <a:pt x="81" y="24"/>
                </a:cubicBezTo>
                <a:close/>
                <a:moveTo>
                  <a:pt x="76" y="52"/>
                </a:moveTo>
                <a:cubicBezTo>
                  <a:pt x="76" y="52"/>
                  <a:pt x="76" y="52"/>
                  <a:pt x="76" y="52"/>
                </a:cubicBezTo>
                <a:cubicBezTo>
                  <a:pt x="73" y="49"/>
                  <a:pt x="69" y="47"/>
                  <a:pt x="64" y="47"/>
                </a:cubicBezTo>
                <a:cubicBezTo>
                  <a:pt x="59" y="47"/>
                  <a:pt x="55" y="49"/>
                  <a:pt x="52" y="52"/>
                </a:cubicBezTo>
                <a:cubicBezTo>
                  <a:pt x="49" y="55"/>
                  <a:pt x="47" y="60"/>
                  <a:pt x="47" y="64"/>
                </a:cubicBezTo>
                <a:cubicBezTo>
                  <a:pt x="47" y="69"/>
                  <a:pt x="49" y="73"/>
                  <a:pt x="52" y="77"/>
                </a:cubicBezTo>
                <a:cubicBezTo>
                  <a:pt x="55" y="80"/>
                  <a:pt x="59" y="82"/>
                  <a:pt x="64" y="82"/>
                </a:cubicBezTo>
                <a:cubicBezTo>
                  <a:pt x="69" y="82"/>
                  <a:pt x="73" y="80"/>
                  <a:pt x="76" y="77"/>
                </a:cubicBezTo>
                <a:cubicBezTo>
                  <a:pt x="79" y="73"/>
                  <a:pt x="81" y="69"/>
                  <a:pt x="81" y="64"/>
                </a:cubicBezTo>
                <a:cubicBezTo>
                  <a:pt x="81" y="60"/>
                  <a:pt x="79" y="55"/>
                  <a:pt x="76" y="52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2789" name="Freeform 21"/>
          <p:cNvSpPr>
            <a:spLocks noEditPoints="1"/>
          </p:cNvSpPr>
          <p:nvPr/>
        </p:nvSpPr>
        <p:spPr bwMode="auto">
          <a:xfrm>
            <a:off x="4500034" y="4406750"/>
            <a:ext cx="611717" cy="607484"/>
          </a:xfrm>
          <a:custGeom>
            <a:avLst/>
            <a:gdLst>
              <a:gd name="T0" fmla="*/ 46 w 131"/>
              <a:gd name="T1" fmla="*/ 52 h 130"/>
              <a:gd name="T2" fmla="*/ 131 w 131"/>
              <a:gd name="T3" fmla="*/ 57 h 130"/>
              <a:gd name="T4" fmla="*/ 131 w 131"/>
              <a:gd name="T5" fmla="*/ 114 h 130"/>
              <a:gd name="T6" fmla="*/ 126 w 131"/>
              <a:gd name="T7" fmla="*/ 119 h 130"/>
              <a:gd name="T8" fmla="*/ 91 w 131"/>
              <a:gd name="T9" fmla="*/ 124 h 130"/>
              <a:gd name="T10" fmla="*/ 109 w 131"/>
              <a:gd name="T11" fmla="*/ 127 h 130"/>
              <a:gd name="T12" fmla="*/ 67 w 131"/>
              <a:gd name="T13" fmla="*/ 130 h 130"/>
              <a:gd name="T14" fmla="*/ 67 w 131"/>
              <a:gd name="T15" fmla="*/ 124 h 130"/>
              <a:gd name="T16" fmla="*/ 81 w 131"/>
              <a:gd name="T17" fmla="*/ 119 h 130"/>
              <a:gd name="T18" fmla="*/ 41 w 131"/>
              <a:gd name="T19" fmla="*/ 114 h 130"/>
              <a:gd name="T20" fmla="*/ 41 w 131"/>
              <a:gd name="T21" fmla="*/ 57 h 130"/>
              <a:gd name="T22" fmla="*/ 64 w 131"/>
              <a:gd name="T23" fmla="*/ 0 h 130"/>
              <a:gd name="T24" fmla="*/ 19 w 131"/>
              <a:gd name="T25" fmla="*/ 18 h 130"/>
              <a:gd name="T26" fmla="*/ 19 w 131"/>
              <a:gd name="T27" fmla="*/ 110 h 130"/>
              <a:gd name="T28" fmla="*/ 33 w 131"/>
              <a:gd name="T29" fmla="*/ 109 h 130"/>
              <a:gd name="T30" fmla="*/ 29 w 131"/>
              <a:gd name="T31" fmla="*/ 67 h 130"/>
              <a:gd name="T32" fmla="*/ 35 w 131"/>
              <a:gd name="T33" fmla="*/ 77 h 130"/>
              <a:gd name="T34" fmla="*/ 35 w 131"/>
              <a:gd name="T35" fmla="*/ 76 h 130"/>
              <a:gd name="T36" fmla="*/ 43 w 131"/>
              <a:gd name="T37" fmla="*/ 33 h 130"/>
              <a:gd name="T38" fmla="*/ 61 w 131"/>
              <a:gd name="T39" fmla="*/ 45 h 130"/>
              <a:gd name="T40" fmla="*/ 67 w 131"/>
              <a:gd name="T41" fmla="*/ 36 h 130"/>
              <a:gd name="T42" fmla="*/ 89 w 131"/>
              <a:gd name="T43" fmla="*/ 32 h 130"/>
              <a:gd name="T44" fmla="*/ 98 w 131"/>
              <a:gd name="T45" fmla="*/ 45 h 130"/>
              <a:gd name="T46" fmla="*/ 102 w 131"/>
              <a:gd name="T47" fmla="*/ 24 h 130"/>
              <a:gd name="T48" fmla="*/ 115 w 131"/>
              <a:gd name="T49" fmla="*/ 44 h 130"/>
              <a:gd name="T50" fmla="*/ 110 w 131"/>
              <a:gd name="T51" fmla="*/ 18 h 130"/>
              <a:gd name="T52" fmla="*/ 97 w 131"/>
              <a:gd name="T53" fmla="*/ 20 h 130"/>
              <a:gd name="T54" fmla="*/ 92 w 131"/>
              <a:gd name="T55" fmla="*/ 24 h 130"/>
              <a:gd name="T56" fmla="*/ 86 w 131"/>
              <a:gd name="T57" fmla="*/ 14 h 130"/>
              <a:gd name="T58" fmla="*/ 73 w 131"/>
              <a:gd name="T59" fmla="*/ 10 h 130"/>
              <a:gd name="T60" fmla="*/ 85 w 131"/>
              <a:gd name="T61" fmla="*/ 23 h 130"/>
              <a:gd name="T62" fmla="*/ 84 w 131"/>
              <a:gd name="T63" fmla="*/ 27 h 130"/>
              <a:gd name="T64" fmla="*/ 67 w 131"/>
              <a:gd name="T65" fmla="*/ 10 h 130"/>
              <a:gd name="T66" fmla="*/ 61 w 131"/>
              <a:gd name="T67" fmla="*/ 10 h 130"/>
              <a:gd name="T68" fmla="*/ 61 w 131"/>
              <a:gd name="T69" fmla="*/ 30 h 130"/>
              <a:gd name="T70" fmla="*/ 42 w 131"/>
              <a:gd name="T71" fmla="*/ 26 h 130"/>
              <a:gd name="T72" fmla="*/ 55 w 131"/>
              <a:gd name="T73" fmla="*/ 10 h 130"/>
              <a:gd name="T74" fmla="*/ 43 w 131"/>
              <a:gd name="T75" fmla="*/ 14 h 130"/>
              <a:gd name="T76" fmla="*/ 39 w 131"/>
              <a:gd name="T77" fmla="*/ 21 h 130"/>
              <a:gd name="T78" fmla="*/ 32 w 131"/>
              <a:gd name="T79" fmla="*/ 20 h 130"/>
              <a:gd name="T80" fmla="*/ 27 w 131"/>
              <a:gd name="T81" fmla="*/ 24 h 130"/>
              <a:gd name="T82" fmla="*/ 35 w 131"/>
              <a:gd name="T83" fmla="*/ 29 h 130"/>
              <a:gd name="T84" fmla="*/ 10 w 131"/>
              <a:gd name="T85" fmla="*/ 61 h 130"/>
              <a:gd name="T86" fmla="*/ 27 w 131"/>
              <a:gd name="T87" fmla="*/ 24 h 130"/>
              <a:gd name="T88" fmla="*/ 122 w 131"/>
              <a:gd name="T89" fmla="*/ 62 h 130"/>
              <a:gd name="T90" fmla="*/ 51 w 131"/>
              <a:gd name="T91" fmla="*/ 109 h 130"/>
              <a:gd name="T92" fmla="*/ 122 w 131"/>
              <a:gd name="T93" fmla="*/ 6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1" h="130"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9" y="52"/>
                  <a:pt x="131" y="54"/>
                  <a:pt x="131" y="57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1" y="117"/>
                  <a:pt x="129" y="119"/>
                  <a:pt x="127" y="11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9" y="125"/>
                  <a:pt x="109" y="127"/>
                </a:cubicBezTo>
                <a:cubicBezTo>
                  <a:pt x="109" y="128"/>
                  <a:pt x="107" y="130"/>
                  <a:pt x="106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5" y="130"/>
                  <a:pt x="64" y="128"/>
                  <a:pt x="64" y="127"/>
                </a:cubicBezTo>
                <a:cubicBezTo>
                  <a:pt x="64" y="125"/>
                  <a:pt x="65" y="124"/>
                  <a:pt x="67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3" y="119"/>
                  <a:pt x="41" y="117"/>
                  <a:pt x="41" y="11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4"/>
                  <a:pt x="43" y="52"/>
                  <a:pt x="46" y="52"/>
                </a:cubicBezTo>
                <a:close/>
                <a:moveTo>
                  <a:pt x="64" y="0"/>
                </a:moveTo>
                <a:cubicBezTo>
                  <a:pt x="64" y="0"/>
                  <a:pt x="64" y="0"/>
                  <a:pt x="64" y="0"/>
                </a:cubicBezTo>
                <a:cubicBezTo>
                  <a:pt x="47" y="0"/>
                  <a:pt x="30" y="7"/>
                  <a:pt x="19" y="18"/>
                </a:cubicBezTo>
                <a:cubicBezTo>
                  <a:pt x="7" y="30"/>
                  <a:pt x="0" y="46"/>
                  <a:pt x="0" y="64"/>
                </a:cubicBezTo>
                <a:cubicBezTo>
                  <a:pt x="0" y="82"/>
                  <a:pt x="7" y="98"/>
                  <a:pt x="19" y="110"/>
                </a:cubicBezTo>
                <a:cubicBezTo>
                  <a:pt x="21" y="112"/>
                  <a:pt x="24" y="115"/>
                  <a:pt x="28" y="117"/>
                </a:cubicBezTo>
                <a:cubicBezTo>
                  <a:pt x="33" y="121"/>
                  <a:pt x="38" y="112"/>
                  <a:pt x="33" y="109"/>
                </a:cubicBezTo>
                <a:cubicBezTo>
                  <a:pt x="20" y="99"/>
                  <a:pt x="11" y="84"/>
                  <a:pt x="10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70"/>
                  <a:pt x="29" y="73"/>
                  <a:pt x="29" y="77"/>
                </a:cubicBezTo>
                <a:cubicBezTo>
                  <a:pt x="30" y="81"/>
                  <a:pt x="35" y="80"/>
                  <a:pt x="35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62"/>
                  <a:pt x="35" y="45"/>
                  <a:pt x="40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8" y="35"/>
                  <a:pt x="55" y="36"/>
                  <a:pt x="61" y="36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9"/>
                  <a:pt x="67" y="49"/>
                  <a:pt x="67" y="45"/>
                </a:cubicBezTo>
                <a:cubicBezTo>
                  <a:pt x="67" y="36"/>
                  <a:pt x="67" y="36"/>
                  <a:pt x="67" y="36"/>
                </a:cubicBezTo>
                <a:cubicBezTo>
                  <a:pt x="74" y="36"/>
                  <a:pt x="80" y="35"/>
                  <a:pt x="86" y="33"/>
                </a:cubicBezTo>
                <a:cubicBezTo>
                  <a:pt x="87" y="32"/>
                  <a:pt x="88" y="32"/>
                  <a:pt x="89" y="32"/>
                </a:cubicBezTo>
                <a:cubicBezTo>
                  <a:pt x="90" y="36"/>
                  <a:pt x="91" y="40"/>
                  <a:pt x="92" y="45"/>
                </a:cubicBezTo>
                <a:cubicBezTo>
                  <a:pt x="93" y="49"/>
                  <a:pt x="99" y="48"/>
                  <a:pt x="98" y="45"/>
                </a:cubicBezTo>
                <a:cubicBezTo>
                  <a:pt x="97" y="39"/>
                  <a:pt x="96" y="34"/>
                  <a:pt x="94" y="29"/>
                </a:cubicBezTo>
                <a:cubicBezTo>
                  <a:pt x="97" y="28"/>
                  <a:pt x="99" y="26"/>
                  <a:pt x="102" y="24"/>
                </a:cubicBezTo>
                <a:cubicBezTo>
                  <a:pt x="102" y="25"/>
                  <a:pt x="102" y="25"/>
                  <a:pt x="103" y="25"/>
                </a:cubicBezTo>
                <a:cubicBezTo>
                  <a:pt x="108" y="31"/>
                  <a:pt x="112" y="37"/>
                  <a:pt x="115" y="44"/>
                </a:cubicBezTo>
                <a:cubicBezTo>
                  <a:pt x="118" y="51"/>
                  <a:pt x="127" y="47"/>
                  <a:pt x="124" y="41"/>
                </a:cubicBezTo>
                <a:cubicBezTo>
                  <a:pt x="121" y="32"/>
                  <a:pt x="116" y="25"/>
                  <a:pt x="110" y="18"/>
                </a:cubicBezTo>
                <a:cubicBezTo>
                  <a:pt x="98" y="7"/>
                  <a:pt x="82" y="0"/>
                  <a:pt x="64" y="0"/>
                </a:cubicBezTo>
                <a:close/>
                <a:moveTo>
                  <a:pt x="97" y="20"/>
                </a:moveTo>
                <a:cubicBezTo>
                  <a:pt x="97" y="20"/>
                  <a:pt x="97" y="20"/>
                  <a:pt x="97" y="20"/>
                </a:cubicBezTo>
                <a:cubicBezTo>
                  <a:pt x="95" y="22"/>
                  <a:pt x="93" y="23"/>
                  <a:pt x="92" y="24"/>
                </a:cubicBezTo>
                <a:cubicBezTo>
                  <a:pt x="91" y="23"/>
                  <a:pt x="91" y="22"/>
                  <a:pt x="90" y="21"/>
                </a:cubicBezTo>
                <a:cubicBezTo>
                  <a:pt x="89" y="18"/>
                  <a:pt x="87" y="16"/>
                  <a:pt x="86" y="14"/>
                </a:cubicBezTo>
                <a:cubicBezTo>
                  <a:pt x="90" y="16"/>
                  <a:pt x="93" y="18"/>
                  <a:pt x="97" y="20"/>
                </a:cubicBezTo>
                <a:close/>
                <a:moveTo>
                  <a:pt x="73" y="10"/>
                </a:moveTo>
                <a:cubicBezTo>
                  <a:pt x="73" y="10"/>
                  <a:pt x="73" y="10"/>
                  <a:pt x="73" y="10"/>
                </a:cubicBezTo>
                <a:cubicBezTo>
                  <a:pt x="78" y="13"/>
                  <a:pt x="82" y="17"/>
                  <a:pt x="85" y="23"/>
                </a:cubicBezTo>
                <a:cubicBezTo>
                  <a:pt x="85" y="24"/>
                  <a:pt x="86" y="25"/>
                  <a:pt x="86" y="26"/>
                </a:cubicBezTo>
                <a:cubicBezTo>
                  <a:pt x="85" y="27"/>
                  <a:pt x="85" y="27"/>
                  <a:pt x="84" y="27"/>
                </a:cubicBezTo>
                <a:cubicBezTo>
                  <a:pt x="79" y="29"/>
                  <a:pt x="73" y="30"/>
                  <a:pt x="67" y="30"/>
                </a:cubicBezTo>
                <a:cubicBezTo>
                  <a:pt x="67" y="10"/>
                  <a:pt x="67" y="10"/>
                  <a:pt x="67" y="10"/>
                </a:cubicBezTo>
                <a:cubicBezTo>
                  <a:pt x="69" y="10"/>
                  <a:pt x="71" y="10"/>
                  <a:pt x="73" y="10"/>
                </a:cubicBezTo>
                <a:close/>
                <a:moveTo>
                  <a:pt x="61" y="10"/>
                </a:moveTo>
                <a:cubicBezTo>
                  <a:pt x="61" y="10"/>
                  <a:pt x="61" y="10"/>
                  <a:pt x="61" y="10"/>
                </a:cubicBezTo>
                <a:cubicBezTo>
                  <a:pt x="61" y="30"/>
                  <a:pt x="61" y="30"/>
                  <a:pt x="61" y="30"/>
                </a:cubicBezTo>
                <a:cubicBezTo>
                  <a:pt x="55" y="30"/>
                  <a:pt x="50" y="29"/>
                  <a:pt x="45" y="27"/>
                </a:cubicBezTo>
                <a:cubicBezTo>
                  <a:pt x="44" y="27"/>
                  <a:pt x="43" y="27"/>
                  <a:pt x="42" y="26"/>
                </a:cubicBezTo>
                <a:cubicBezTo>
                  <a:pt x="43" y="25"/>
                  <a:pt x="43" y="24"/>
                  <a:pt x="44" y="23"/>
                </a:cubicBezTo>
                <a:cubicBezTo>
                  <a:pt x="47" y="17"/>
                  <a:pt x="51" y="13"/>
                  <a:pt x="55" y="10"/>
                </a:cubicBezTo>
                <a:cubicBezTo>
                  <a:pt x="57" y="10"/>
                  <a:pt x="59" y="10"/>
                  <a:pt x="61" y="10"/>
                </a:cubicBez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41" y="16"/>
                  <a:pt x="40" y="18"/>
                  <a:pt x="39" y="21"/>
                </a:cubicBezTo>
                <a:cubicBezTo>
                  <a:pt x="38" y="22"/>
                  <a:pt x="38" y="23"/>
                  <a:pt x="37" y="24"/>
                </a:cubicBezTo>
                <a:cubicBezTo>
                  <a:pt x="35" y="23"/>
                  <a:pt x="33" y="22"/>
                  <a:pt x="32" y="20"/>
                </a:cubicBezTo>
                <a:cubicBezTo>
                  <a:pt x="35" y="18"/>
                  <a:pt x="39" y="16"/>
                  <a:pt x="43" y="14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30" y="26"/>
                  <a:pt x="32" y="28"/>
                  <a:pt x="35" y="29"/>
                </a:cubicBezTo>
                <a:cubicBezTo>
                  <a:pt x="31" y="38"/>
                  <a:pt x="29" y="49"/>
                  <a:pt x="29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47"/>
                  <a:pt x="17" y="35"/>
                  <a:pt x="26" y="25"/>
                </a:cubicBezTo>
                <a:cubicBezTo>
                  <a:pt x="26" y="25"/>
                  <a:pt x="27" y="25"/>
                  <a:pt x="27" y="24"/>
                </a:cubicBezTo>
                <a:close/>
                <a:moveTo>
                  <a:pt x="122" y="62"/>
                </a:moveTo>
                <a:cubicBezTo>
                  <a:pt x="122" y="62"/>
                  <a:pt x="122" y="62"/>
                  <a:pt x="122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2" y="62"/>
                  <a:pt x="122" y="62"/>
                  <a:pt x="122" y="62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2790" name="Freeform 22"/>
          <p:cNvSpPr>
            <a:spLocks noEditPoints="1"/>
          </p:cNvSpPr>
          <p:nvPr/>
        </p:nvSpPr>
        <p:spPr bwMode="auto">
          <a:xfrm>
            <a:off x="7135285" y="4406749"/>
            <a:ext cx="486833" cy="603251"/>
          </a:xfrm>
          <a:custGeom>
            <a:avLst/>
            <a:gdLst>
              <a:gd name="T0" fmla="*/ 32 w 104"/>
              <a:gd name="T1" fmla="*/ 55 h 129"/>
              <a:gd name="T2" fmla="*/ 5 w 104"/>
              <a:gd name="T3" fmla="*/ 10 h 129"/>
              <a:gd name="T4" fmla="*/ 5 w 104"/>
              <a:gd name="T5" fmla="*/ 0 h 129"/>
              <a:gd name="T6" fmla="*/ 14 w 104"/>
              <a:gd name="T7" fmla="*/ 0 h 129"/>
              <a:gd name="T8" fmla="*/ 90 w 104"/>
              <a:gd name="T9" fmla="*/ 0 h 129"/>
              <a:gd name="T10" fmla="*/ 99 w 104"/>
              <a:gd name="T11" fmla="*/ 0 h 129"/>
              <a:gd name="T12" fmla="*/ 99 w 104"/>
              <a:gd name="T13" fmla="*/ 10 h 129"/>
              <a:gd name="T14" fmla="*/ 72 w 104"/>
              <a:gd name="T15" fmla="*/ 55 h 129"/>
              <a:gd name="T16" fmla="*/ 72 w 104"/>
              <a:gd name="T17" fmla="*/ 74 h 129"/>
              <a:gd name="T18" fmla="*/ 99 w 104"/>
              <a:gd name="T19" fmla="*/ 119 h 129"/>
              <a:gd name="T20" fmla="*/ 99 w 104"/>
              <a:gd name="T21" fmla="*/ 129 h 129"/>
              <a:gd name="T22" fmla="*/ 90 w 104"/>
              <a:gd name="T23" fmla="*/ 129 h 129"/>
              <a:gd name="T24" fmla="*/ 14 w 104"/>
              <a:gd name="T25" fmla="*/ 129 h 129"/>
              <a:gd name="T26" fmla="*/ 5 w 104"/>
              <a:gd name="T27" fmla="*/ 129 h 129"/>
              <a:gd name="T28" fmla="*/ 5 w 104"/>
              <a:gd name="T29" fmla="*/ 119 h 129"/>
              <a:gd name="T30" fmla="*/ 32 w 104"/>
              <a:gd name="T31" fmla="*/ 74 h 129"/>
              <a:gd name="T32" fmla="*/ 19 w 104"/>
              <a:gd name="T33" fmla="*/ 119 h 129"/>
              <a:gd name="T34" fmla="*/ 23 w 104"/>
              <a:gd name="T35" fmla="*/ 119 h 129"/>
              <a:gd name="T36" fmla="*/ 54 w 104"/>
              <a:gd name="T37" fmla="*/ 92 h 129"/>
              <a:gd name="T38" fmla="*/ 85 w 104"/>
              <a:gd name="T39" fmla="*/ 119 h 129"/>
              <a:gd name="T40" fmla="*/ 52 w 104"/>
              <a:gd name="T41" fmla="*/ 68 h 129"/>
              <a:gd name="T42" fmla="*/ 52 w 104"/>
              <a:gd name="T43" fmla="*/ 68 h 129"/>
              <a:gd name="T44" fmla="*/ 52 w 104"/>
              <a:gd name="T45" fmla="*/ 68 h 129"/>
              <a:gd name="T46" fmla="*/ 19 w 104"/>
              <a:gd name="T47" fmla="*/ 119 h 129"/>
              <a:gd name="T48" fmla="*/ 31 w 104"/>
              <a:gd name="T49" fmla="*/ 119 h 129"/>
              <a:gd name="T50" fmla="*/ 52 w 104"/>
              <a:gd name="T51" fmla="*/ 98 h 129"/>
              <a:gd name="T52" fmla="*/ 27 w 104"/>
              <a:gd name="T53" fmla="*/ 36 h 129"/>
              <a:gd name="T54" fmla="*/ 77 w 104"/>
              <a:gd name="T55" fmla="*/ 36 h 129"/>
              <a:gd name="T56" fmla="*/ 19 w 104"/>
              <a:gd name="T57" fmla="*/ 10 h 129"/>
              <a:gd name="T58" fmla="*/ 72 w 104"/>
              <a:gd name="T59" fmla="*/ 42 h 129"/>
              <a:gd name="T60" fmla="*/ 32 w 104"/>
              <a:gd name="T61" fmla="*/ 42 h 129"/>
              <a:gd name="T62" fmla="*/ 52 w 104"/>
              <a:gd name="T63" fmla="*/ 62 h 129"/>
              <a:gd name="T64" fmla="*/ 52 w 104"/>
              <a:gd name="T65" fmla="*/ 62 h 129"/>
              <a:gd name="T66" fmla="*/ 52 w 104"/>
              <a:gd name="T67" fmla="*/ 62 h 129"/>
              <a:gd name="T68" fmla="*/ 72 w 104"/>
              <a:gd name="T69" fmla="*/ 4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29">
                <a:moveTo>
                  <a:pt x="42" y="65"/>
                </a:moveTo>
                <a:cubicBezTo>
                  <a:pt x="38" y="61"/>
                  <a:pt x="35" y="58"/>
                  <a:pt x="32" y="55"/>
                </a:cubicBezTo>
                <a:cubicBezTo>
                  <a:pt x="20" y="46"/>
                  <a:pt x="10" y="37"/>
                  <a:pt x="9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4" y="5"/>
                </a:cubicBezTo>
                <a:cubicBezTo>
                  <a:pt x="104" y="8"/>
                  <a:pt x="102" y="10"/>
                  <a:pt x="99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37"/>
                  <a:pt x="84" y="46"/>
                  <a:pt x="72" y="55"/>
                </a:cubicBezTo>
                <a:cubicBezTo>
                  <a:pt x="69" y="58"/>
                  <a:pt x="66" y="61"/>
                  <a:pt x="62" y="65"/>
                </a:cubicBezTo>
                <a:cubicBezTo>
                  <a:pt x="66" y="68"/>
                  <a:pt x="69" y="71"/>
                  <a:pt x="72" y="74"/>
                </a:cubicBezTo>
                <a:cubicBezTo>
                  <a:pt x="84" y="83"/>
                  <a:pt x="94" y="92"/>
                  <a:pt x="95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2" y="119"/>
                  <a:pt x="104" y="121"/>
                  <a:pt x="104" y="124"/>
                </a:cubicBezTo>
                <a:cubicBezTo>
                  <a:pt x="104" y="127"/>
                  <a:pt x="102" y="129"/>
                  <a:pt x="99" y="129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5" y="129"/>
                  <a:pt x="5" y="129"/>
                  <a:pt x="5" y="129"/>
                </a:cubicBezTo>
                <a:cubicBezTo>
                  <a:pt x="2" y="129"/>
                  <a:pt x="0" y="127"/>
                  <a:pt x="0" y="124"/>
                </a:cubicBezTo>
                <a:cubicBezTo>
                  <a:pt x="0" y="121"/>
                  <a:pt x="2" y="119"/>
                  <a:pt x="5" y="119"/>
                </a:cubicBezTo>
                <a:cubicBezTo>
                  <a:pt x="9" y="119"/>
                  <a:pt x="9" y="119"/>
                  <a:pt x="9" y="119"/>
                </a:cubicBezTo>
                <a:cubicBezTo>
                  <a:pt x="10" y="92"/>
                  <a:pt x="20" y="83"/>
                  <a:pt x="32" y="74"/>
                </a:cubicBezTo>
                <a:cubicBezTo>
                  <a:pt x="35" y="71"/>
                  <a:pt x="38" y="68"/>
                  <a:pt x="42" y="65"/>
                </a:cubicBezTo>
                <a:close/>
                <a:moveTo>
                  <a:pt x="19" y="119"/>
                </a:moveTo>
                <a:cubicBezTo>
                  <a:pt x="19" y="119"/>
                  <a:pt x="19" y="119"/>
                  <a:pt x="19" y="119"/>
                </a:cubicBezTo>
                <a:cubicBezTo>
                  <a:pt x="23" y="119"/>
                  <a:pt x="23" y="119"/>
                  <a:pt x="23" y="119"/>
                </a:cubicBezTo>
                <a:cubicBezTo>
                  <a:pt x="50" y="92"/>
                  <a:pt x="50" y="92"/>
                  <a:pt x="50" y="92"/>
                </a:cubicBezTo>
                <a:cubicBezTo>
                  <a:pt x="51" y="91"/>
                  <a:pt x="53" y="91"/>
                  <a:pt x="54" y="9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4" y="97"/>
                  <a:pt x="76" y="89"/>
                  <a:pt x="66" y="81"/>
                </a:cubicBezTo>
                <a:cubicBezTo>
                  <a:pt x="62" y="78"/>
                  <a:pt x="57" y="74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7" y="74"/>
                  <a:pt x="43" y="78"/>
                  <a:pt x="38" y="81"/>
                </a:cubicBezTo>
                <a:cubicBezTo>
                  <a:pt x="28" y="89"/>
                  <a:pt x="20" y="97"/>
                  <a:pt x="19" y="119"/>
                </a:cubicBezTo>
                <a:close/>
                <a:moveTo>
                  <a:pt x="31" y="119"/>
                </a:moveTo>
                <a:cubicBezTo>
                  <a:pt x="31" y="119"/>
                  <a:pt x="31" y="119"/>
                  <a:pt x="31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52" y="98"/>
                  <a:pt x="52" y="98"/>
                  <a:pt x="52" y="98"/>
                </a:cubicBezTo>
                <a:cubicBezTo>
                  <a:pt x="31" y="119"/>
                  <a:pt x="31" y="119"/>
                  <a:pt x="31" y="119"/>
                </a:cubicBezTo>
                <a:close/>
                <a:moveTo>
                  <a:pt x="27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2" y="31"/>
                  <a:pt x="85" y="23"/>
                  <a:pt x="85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3"/>
                  <a:pt x="22" y="31"/>
                  <a:pt x="27" y="36"/>
                </a:cubicBezTo>
                <a:close/>
                <a:moveTo>
                  <a:pt x="72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4" y="44"/>
                  <a:pt x="36" y="46"/>
                  <a:pt x="38" y="48"/>
                </a:cubicBezTo>
                <a:cubicBezTo>
                  <a:pt x="43" y="52"/>
                  <a:pt x="47" y="56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7" y="56"/>
                  <a:pt x="61" y="52"/>
                  <a:pt x="66" y="48"/>
                </a:cubicBezTo>
                <a:cubicBezTo>
                  <a:pt x="68" y="46"/>
                  <a:pt x="70" y="44"/>
                  <a:pt x="72" y="42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4140200" y="3225649"/>
            <a:ext cx="1346200" cy="2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rgbClr val="100E0E"/>
                </a:solidFill>
              </a:rPr>
              <a:t>PRODUCT 01</a:t>
            </a:r>
            <a:endParaRPr lang="en-US" altLang="zh-CN" sz="1065" dirty="0">
              <a:solidFill>
                <a:srgbClr val="100E0E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6733117" y="3225649"/>
            <a:ext cx="1346200" cy="2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rgbClr val="E7B62D"/>
                </a:solidFill>
              </a:rPr>
              <a:t>PRODUCT 02</a:t>
            </a:r>
            <a:endParaRPr lang="en-US" altLang="zh-CN" sz="1065" dirty="0">
              <a:solidFill>
                <a:srgbClr val="E7B62D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140200" y="5355016"/>
            <a:ext cx="1346200" cy="2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E7B62D"/>
                </a:solidFill>
              </a:rPr>
              <a:t>PRODUCT 03</a:t>
            </a:r>
            <a:endParaRPr lang="en-US" altLang="zh-CN" sz="1065">
              <a:solidFill>
                <a:srgbClr val="E7B62D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6733117" y="5355016"/>
            <a:ext cx="1346200" cy="2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100E0E"/>
                </a:solidFill>
              </a:rPr>
              <a:t>PRODUCT 04</a:t>
            </a:r>
            <a:endParaRPr lang="en-US" altLang="zh-CN" sz="1065">
              <a:solidFill>
                <a:srgbClr val="100E0E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711200" y="2387449"/>
            <a:ext cx="2700867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  <a:endParaRPr lang="zh-CN" altLang="en-US" sz="1335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711200" y="4508349"/>
            <a:ext cx="2700867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  <a:endParaRPr lang="zh-CN" altLang="en-US" sz="1335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8729133" y="2387449"/>
            <a:ext cx="2700867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  <a:endParaRPr lang="zh-CN" altLang="en-US" sz="133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8729133" y="4508349"/>
            <a:ext cx="2700867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  <a:endParaRPr lang="zh-CN" altLang="en-US" sz="133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1813805" y="2307012"/>
            <a:ext cx="2656041" cy="2973417"/>
            <a:chOff x="5317078" y="1476375"/>
            <a:chExt cx="2656041" cy="2973417"/>
          </a:xfrm>
        </p:grpSpPr>
        <p:sp>
          <p:nvSpPr>
            <p:cNvPr id="205" name="文本框 204"/>
            <p:cNvSpPr txBox="1"/>
            <p:nvPr/>
          </p:nvSpPr>
          <p:spPr>
            <a:xfrm>
              <a:off x="5317078" y="1476375"/>
              <a:ext cx="132600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6659939" y="1802914"/>
              <a:ext cx="131318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3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-965294" y="-3187110"/>
            <a:ext cx="18248685" cy="7670189"/>
            <a:chOff x="-1325117" y="-3788943"/>
            <a:chExt cx="21708511" cy="9124404"/>
          </a:xfrm>
        </p:grpSpPr>
        <p:sp>
          <p:nvSpPr>
            <p:cNvPr id="5" name="Freeform 5"/>
            <p:cNvSpPr/>
            <p:nvPr/>
          </p:nvSpPr>
          <p:spPr bwMode="auto">
            <a:xfrm>
              <a:off x="4624415" y="-979638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918222" y="-223093"/>
              <a:ext cx="792193" cy="1584386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238780" y="-1142867"/>
              <a:ext cx="707319" cy="2285733"/>
            </a:xfrm>
            <a:custGeom>
              <a:avLst/>
              <a:gdLst>
                <a:gd name="T0" fmla="*/ 79 w 149"/>
                <a:gd name="T1" fmla="*/ 331 h 480"/>
                <a:gd name="T2" fmla="*/ 79 w 149"/>
                <a:gd name="T3" fmla="*/ 0 h 480"/>
                <a:gd name="T4" fmla="*/ 70 w 149"/>
                <a:gd name="T5" fmla="*/ 0 h 480"/>
                <a:gd name="T6" fmla="*/ 70 w 149"/>
                <a:gd name="T7" fmla="*/ 331 h 480"/>
                <a:gd name="T8" fmla="*/ 0 w 149"/>
                <a:gd name="T9" fmla="*/ 405 h 480"/>
                <a:gd name="T10" fmla="*/ 75 w 149"/>
                <a:gd name="T11" fmla="*/ 480 h 480"/>
                <a:gd name="T12" fmla="*/ 149 w 149"/>
                <a:gd name="T13" fmla="*/ 405 h 480"/>
                <a:gd name="T14" fmla="*/ 79 w 149"/>
                <a:gd name="T15" fmla="*/ 3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480">
                  <a:moveTo>
                    <a:pt x="79" y="33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31" y="333"/>
                    <a:pt x="0" y="365"/>
                    <a:pt x="0" y="405"/>
                  </a:cubicBezTo>
                  <a:cubicBezTo>
                    <a:pt x="0" y="447"/>
                    <a:pt x="33" y="480"/>
                    <a:pt x="75" y="480"/>
                  </a:cubicBezTo>
                  <a:cubicBezTo>
                    <a:pt x="116" y="480"/>
                    <a:pt x="149" y="447"/>
                    <a:pt x="149" y="405"/>
                  </a:cubicBezTo>
                  <a:cubicBezTo>
                    <a:pt x="149" y="365"/>
                    <a:pt x="118" y="333"/>
                    <a:pt x="79" y="331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84443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37601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76292" y="-236297"/>
              <a:ext cx="47532" cy="111171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53789" y="854290"/>
              <a:ext cx="834443" cy="837085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734845" y="1361"/>
              <a:ext cx="52813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1498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7741053" y="-240258"/>
              <a:ext cx="47532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323831" y="1608192"/>
              <a:ext cx="831804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10170709" y="-697220"/>
              <a:ext cx="612972" cy="1684222"/>
              <a:chOff x="9855607" y="-236297"/>
              <a:chExt cx="837085" cy="2300002"/>
            </a:xfrm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0272829" y="-236297"/>
                <a:ext cx="52813" cy="1481402"/>
              </a:xfrm>
              <a:prstGeom prst="rect">
                <a:avLst/>
              </a:prstGeom>
              <a:solidFill>
                <a:srgbClr val="DE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9855607" y="1223980"/>
                <a:ext cx="837085" cy="839725"/>
              </a:xfrm>
              <a:prstGeom prst="ellipse">
                <a:avLst/>
              </a:prstGeom>
              <a:noFill/>
              <a:ln w="66675" cap="flat">
                <a:solidFill>
                  <a:srgbClr val="DEA2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735075" y="-174245"/>
              <a:ext cx="63374" cy="364673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6817508" y="-236297"/>
              <a:ext cx="42250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6474225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9017165" y="-236297"/>
              <a:ext cx="52813" cy="1111712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679163" y="859571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603059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695236" y="386895"/>
              <a:ext cx="631115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9328761" y="1139479"/>
              <a:ext cx="380253" cy="3776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892251" y="2127080"/>
              <a:ext cx="374971" cy="374971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48" y="43"/>
                    <a:pt x="42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2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465786" y="754022"/>
              <a:ext cx="150518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14294" y="1150042"/>
              <a:ext cx="147876" cy="15051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727727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123823" y="172306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8948509" y="77507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0638321" y="144891"/>
              <a:ext cx="153157" cy="150518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9584902" y="2186478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692367" y="1906931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10021452" y="1649122"/>
              <a:ext cx="153157" cy="147876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83984" y="3160891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715327" y="3085634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220723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54391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8066534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534139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9872734" y="553256"/>
              <a:ext cx="66017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9075259" y="2053142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931298" y="3081674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8774226" y="260144"/>
              <a:ext cx="63375" cy="68657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7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7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79638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659070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0319002" y="1270884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7667796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496384" y="529490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704420" y="-104265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137256" y="-151797"/>
              <a:ext cx="786912" cy="1584386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-19117" y="-864772"/>
              <a:ext cx="1119633" cy="6200233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2566072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19230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7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2650573" y="-151797"/>
              <a:ext cx="1639840" cy="4795410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963203" y="-529408"/>
              <a:ext cx="47532" cy="111963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540700" y="569100"/>
              <a:ext cx="834443" cy="831804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1921755" y="1361"/>
              <a:ext cx="47532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149661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720034" y="-19764"/>
              <a:ext cx="52813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3300171" y="1828686"/>
              <a:ext cx="837085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004419" y="-236297"/>
              <a:ext cx="36969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15"/>
            <p:cNvSpPr>
              <a:spLocks noChangeArrowheads="1"/>
            </p:cNvSpPr>
            <p:nvPr/>
          </p:nvSpPr>
          <p:spPr bwMode="auto">
            <a:xfrm>
              <a:off x="2661136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221750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1879505" y="386895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1985131" y="1712498"/>
              <a:ext cx="374971" cy="3776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949129" y="2171971"/>
              <a:ext cx="380253" cy="374970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162223" y="3951763"/>
              <a:ext cx="147876" cy="147876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422675" y="4469331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-745295" y="50740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3825660" y="89654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1512456" y="1223980"/>
              <a:ext cx="155799" cy="155799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2909356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3305453" y="172306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2402352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72554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248163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153094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297801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-13836" y="-93702"/>
              <a:ext cx="591504" cy="1312401"/>
            </a:xfrm>
            <a:custGeom>
              <a:avLst/>
              <a:gdLst>
                <a:gd name="T0" fmla="*/ 59 w 112"/>
                <a:gd name="T1" fmla="*/ 137 h 248"/>
                <a:gd name="T2" fmla="*/ 59 w 112"/>
                <a:gd name="T3" fmla="*/ 0 h 248"/>
                <a:gd name="T4" fmla="*/ 53 w 112"/>
                <a:gd name="T5" fmla="*/ 0 h 248"/>
                <a:gd name="T6" fmla="*/ 53 w 112"/>
                <a:gd name="T7" fmla="*/ 137 h 248"/>
                <a:gd name="T8" fmla="*/ 0 w 112"/>
                <a:gd name="T9" fmla="*/ 193 h 248"/>
                <a:gd name="T10" fmla="*/ 56 w 112"/>
                <a:gd name="T11" fmla="*/ 248 h 248"/>
                <a:gd name="T12" fmla="*/ 112 w 112"/>
                <a:gd name="T13" fmla="*/ 193 h 248"/>
                <a:gd name="T14" fmla="*/ 59 w 112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3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2" y="223"/>
                    <a:pt x="112" y="193"/>
                  </a:cubicBezTo>
                  <a:cubicBezTo>
                    <a:pt x="112" y="163"/>
                    <a:pt x="88" y="139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-1325117" y="-660119"/>
              <a:ext cx="1561278" cy="4565672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28759" y="-323438"/>
              <a:ext cx="47532" cy="186693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-288462" y="1527653"/>
              <a:ext cx="829162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2840699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3857348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1985131" y="24492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0"/>
            <p:cNvSpPr/>
            <p:nvPr/>
          </p:nvSpPr>
          <p:spPr bwMode="auto">
            <a:xfrm>
              <a:off x="678013" y="529490"/>
              <a:ext cx="68657" cy="66017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9" y="7"/>
                    <a:pt x="8" y="8"/>
                    <a:pt x="7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7" y="0"/>
                  </a:cubicBezTo>
                  <a:cubicBezTo>
                    <a:pt x="8" y="4"/>
                    <a:pt x="9" y="5"/>
                    <a:pt x="13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"/>
            <p:cNvSpPr/>
            <p:nvPr/>
          </p:nvSpPr>
          <p:spPr bwMode="auto">
            <a:xfrm>
              <a:off x="11355353" y="-288217"/>
              <a:ext cx="537406" cy="1074812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8"/>
            <p:cNvSpPr/>
            <p:nvPr/>
          </p:nvSpPr>
          <p:spPr bwMode="auto">
            <a:xfrm>
              <a:off x="12081036" y="5083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3"/>
            <p:cNvSpPr/>
            <p:nvPr/>
          </p:nvSpPr>
          <p:spPr bwMode="auto">
            <a:xfrm>
              <a:off x="11311685" y="192213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8"/>
            <p:cNvSpPr/>
            <p:nvPr/>
          </p:nvSpPr>
          <p:spPr bwMode="auto">
            <a:xfrm>
              <a:off x="14317462" y="-13525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12571844" y="144891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3"/>
            <p:cNvSpPr/>
            <p:nvPr/>
          </p:nvSpPr>
          <p:spPr bwMode="auto">
            <a:xfrm>
              <a:off x="17224459" y="-2244165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58"/>
            <p:cNvSpPr/>
            <p:nvPr/>
          </p:nvSpPr>
          <p:spPr bwMode="auto">
            <a:xfrm>
              <a:off x="20230237" y="-3788943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2"/>
            <p:cNvSpPr>
              <a:spLocks noChangeArrowheads="1"/>
            </p:cNvSpPr>
            <p:nvPr/>
          </p:nvSpPr>
          <p:spPr bwMode="auto">
            <a:xfrm flipH="1">
              <a:off x="4369628" y="-309852"/>
              <a:ext cx="65579" cy="420369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4817314" y="3120129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32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Rectangle 39"/>
          <p:cNvSpPr>
            <a:spLocks noChangeArrowheads="1"/>
          </p:cNvSpPr>
          <p:nvPr/>
        </p:nvSpPr>
        <p:spPr bwMode="auto">
          <a:xfrm>
            <a:off x="4817314" y="3722472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>
              <a:solidFill>
                <a:srgbClr val="E7B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Oval 11" descr="u=2137848116,541256983&amp;fm=15&amp;gp=0"/>
          <p:cNvSpPr>
            <a:spLocks noChangeArrowheads="1"/>
          </p:cNvSpPr>
          <p:nvPr/>
        </p:nvSpPr>
        <p:spPr bwMode="auto">
          <a:xfrm>
            <a:off x="1185334" y="2015220"/>
            <a:ext cx="1642533" cy="1646767"/>
          </a:xfrm>
          <a:prstGeom prst="ellipse">
            <a:avLst/>
          </a:prstGeom>
          <a:blipFill dpi="0" rotWithShape="1">
            <a:blip r:embed="rId1"/>
            <a:srcRect/>
            <a:stretch>
              <a:fillRect r="-258"/>
            </a:stretch>
          </a:blipFill>
          <a:ln w="38100">
            <a:solidFill>
              <a:srgbClr val="DDDDDD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6112" y="3994302"/>
            <a:ext cx="93134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rgbClr val="E7B62D"/>
                </a:solidFill>
              </a:rPr>
              <a:t>Mark </a:t>
            </a:r>
            <a:r>
              <a:rPr lang="en-US" altLang="zh-CN" sz="1335" dirty="0" err="1">
                <a:solidFill>
                  <a:srgbClr val="E7B62D"/>
                </a:solidFill>
              </a:rPr>
              <a:t>J.Smith</a:t>
            </a:r>
            <a:endParaRPr lang="en-US" altLang="zh-CN" sz="2400" dirty="0">
              <a:solidFill>
                <a:srgbClr val="E7B62D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522969" y="4258886"/>
            <a:ext cx="92493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CEO &amp; Founder</a:t>
            </a:r>
            <a:endParaRPr lang="en-US" altLang="zh-CN" sz="2400">
              <a:solidFill>
                <a:srgbClr val="F0EFEF"/>
              </a:solidFill>
            </a:endParaRPr>
          </a:p>
        </p:txBody>
      </p:sp>
      <p:sp>
        <p:nvSpPr>
          <p:cNvPr id="33818" name="Oval 26" descr="u=290065061,2920051158&amp;fm=15&amp;gp=0"/>
          <p:cNvSpPr>
            <a:spLocks noChangeArrowheads="1"/>
          </p:cNvSpPr>
          <p:nvPr/>
        </p:nvSpPr>
        <p:spPr bwMode="auto">
          <a:xfrm>
            <a:off x="3894667" y="2015220"/>
            <a:ext cx="1642533" cy="1646767"/>
          </a:xfrm>
          <a:prstGeom prst="ellipse">
            <a:avLst/>
          </a:prstGeom>
          <a:blipFill dpi="0" rotWithShape="1">
            <a:blip r:embed="rId2"/>
            <a:srcRect/>
            <a:stretch>
              <a:fillRect r="-258"/>
            </a:stretch>
          </a:blipFill>
          <a:ln w="38100">
            <a:solidFill>
              <a:srgbClr val="DDDDDD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112271" y="3994302"/>
            <a:ext cx="1179810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E7B62D"/>
                </a:solidFill>
              </a:rPr>
              <a:t>Paula M.Ricardo</a:t>
            </a:r>
            <a:endParaRPr lang="en-US" altLang="zh-CN" sz="2400">
              <a:solidFill>
                <a:srgbClr val="E7B62D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4357242" y="4258886"/>
            <a:ext cx="694101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Data Analys</a:t>
            </a:r>
            <a:endParaRPr lang="en-US" altLang="zh-CN" sz="2400">
              <a:solidFill>
                <a:srgbClr val="F0EFEF"/>
              </a:solidFill>
            </a:endParaRPr>
          </a:p>
        </p:txBody>
      </p:sp>
      <p:sp>
        <p:nvSpPr>
          <p:cNvPr id="33833" name="Oval 41" descr="0115mvtps00039"/>
          <p:cNvSpPr>
            <a:spLocks noChangeArrowheads="1"/>
          </p:cNvSpPr>
          <p:nvPr/>
        </p:nvSpPr>
        <p:spPr bwMode="auto">
          <a:xfrm>
            <a:off x="6604000" y="2015220"/>
            <a:ext cx="1642533" cy="1646767"/>
          </a:xfrm>
          <a:prstGeom prst="ellipse">
            <a:avLst/>
          </a:prstGeom>
          <a:blipFill dpi="0" rotWithShape="1">
            <a:blip r:embed="rId3"/>
            <a:srcRect/>
            <a:stretch>
              <a:fillRect r="-258"/>
            </a:stretch>
          </a:blipFill>
          <a:ln w="38100">
            <a:solidFill>
              <a:srgbClr val="DDDDDD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748963" y="3994302"/>
            <a:ext cx="1373774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E7B62D"/>
                </a:solidFill>
              </a:rPr>
              <a:t>Melinda K.Johnson</a:t>
            </a:r>
            <a:endParaRPr lang="en-US" altLang="zh-CN" sz="2400">
              <a:solidFill>
                <a:srgbClr val="E7B62D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09547" y="4258886"/>
            <a:ext cx="671659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Accountant</a:t>
            </a:r>
            <a:endParaRPr lang="en-US" altLang="zh-CN" sz="2400">
              <a:solidFill>
                <a:srgbClr val="F0EFEF"/>
              </a:solidFill>
            </a:endParaRPr>
          </a:p>
        </p:txBody>
      </p:sp>
      <p:sp>
        <p:nvSpPr>
          <p:cNvPr id="33848" name="Oval 56" descr="0x786"/>
          <p:cNvSpPr>
            <a:spLocks noChangeArrowheads="1"/>
          </p:cNvSpPr>
          <p:nvPr/>
        </p:nvSpPr>
        <p:spPr bwMode="auto">
          <a:xfrm>
            <a:off x="9313334" y="2015220"/>
            <a:ext cx="1642533" cy="1646767"/>
          </a:xfrm>
          <a:prstGeom prst="ellipse">
            <a:avLst/>
          </a:prstGeom>
          <a:blipFill dpi="0" rotWithShape="1">
            <a:blip r:embed="rId4"/>
            <a:srcRect/>
            <a:stretch>
              <a:fillRect r="-258"/>
            </a:stretch>
          </a:blipFill>
          <a:ln w="38100">
            <a:solidFill>
              <a:srgbClr val="DDDDDD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9481284" y="3994302"/>
            <a:ext cx="1325683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E7B62D"/>
                </a:solidFill>
              </a:rPr>
              <a:t>Robin G.Sebastian</a:t>
            </a:r>
            <a:endParaRPr lang="en-US" altLang="zh-CN" sz="2400">
              <a:solidFill>
                <a:srgbClr val="E7B62D"/>
              </a:solidFill>
            </a:endParaRPr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9899288" y="4258886"/>
            <a:ext cx="512961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Reporter</a:t>
            </a:r>
            <a:endParaRPr lang="en-US" altLang="zh-CN" sz="2400">
              <a:solidFill>
                <a:srgbClr val="F0EFEF"/>
              </a:solidFill>
            </a:endParaRPr>
          </a:p>
        </p:txBody>
      </p:sp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2351618" y="1949602"/>
            <a:ext cx="391583" cy="391584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4" name="Freeform 72"/>
          <p:cNvSpPr/>
          <p:nvPr/>
        </p:nvSpPr>
        <p:spPr bwMode="auto">
          <a:xfrm>
            <a:off x="2421468" y="2000403"/>
            <a:ext cx="258233" cy="232833"/>
          </a:xfrm>
          <a:custGeom>
            <a:avLst/>
            <a:gdLst>
              <a:gd name="T0" fmla="*/ 111 w 115"/>
              <a:gd name="T1" fmla="*/ 87 h 103"/>
              <a:gd name="T2" fmla="*/ 103 w 115"/>
              <a:gd name="T3" fmla="*/ 80 h 103"/>
              <a:gd name="T4" fmla="*/ 84 w 115"/>
              <a:gd name="T5" fmla="*/ 72 h 103"/>
              <a:gd name="T6" fmla="*/ 83 w 115"/>
              <a:gd name="T7" fmla="*/ 72 h 103"/>
              <a:gd name="T8" fmla="*/ 83 w 115"/>
              <a:gd name="T9" fmla="*/ 72 h 103"/>
              <a:gd name="T10" fmla="*/ 76 w 115"/>
              <a:gd name="T11" fmla="*/ 67 h 103"/>
              <a:gd name="T12" fmla="*/ 76 w 115"/>
              <a:gd name="T13" fmla="*/ 66 h 103"/>
              <a:gd name="T14" fmla="*/ 76 w 115"/>
              <a:gd name="T15" fmla="*/ 66 h 103"/>
              <a:gd name="T16" fmla="*/ 76 w 115"/>
              <a:gd name="T17" fmla="*/ 66 h 103"/>
              <a:gd name="T18" fmla="*/ 75 w 115"/>
              <a:gd name="T19" fmla="*/ 66 h 103"/>
              <a:gd name="T20" fmla="*/ 75 w 115"/>
              <a:gd name="T21" fmla="*/ 66 h 103"/>
              <a:gd name="T22" fmla="*/ 75 w 115"/>
              <a:gd name="T23" fmla="*/ 66 h 103"/>
              <a:gd name="T24" fmla="*/ 75 w 115"/>
              <a:gd name="T25" fmla="*/ 66 h 103"/>
              <a:gd name="T26" fmla="*/ 74 w 115"/>
              <a:gd name="T27" fmla="*/ 65 h 103"/>
              <a:gd name="T28" fmla="*/ 74 w 115"/>
              <a:gd name="T29" fmla="*/ 65 h 103"/>
              <a:gd name="T30" fmla="*/ 74 w 115"/>
              <a:gd name="T31" fmla="*/ 65 h 103"/>
              <a:gd name="T32" fmla="*/ 74 w 115"/>
              <a:gd name="T33" fmla="*/ 65 h 103"/>
              <a:gd name="T34" fmla="*/ 74 w 115"/>
              <a:gd name="T35" fmla="*/ 65 h 103"/>
              <a:gd name="T36" fmla="*/ 74 w 115"/>
              <a:gd name="T37" fmla="*/ 65 h 103"/>
              <a:gd name="T38" fmla="*/ 74 w 115"/>
              <a:gd name="T39" fmla="*/ 65 h 103"/>
              <a:gd name="T40" fmla="*/ 73 w 115"/>
              <a:gd name="T41" fmla="*/ 65 h 103"/>
              <a:gd name="T42" fmla="*/ 72 w 115"/>
              <a:gd name="T43" fmla="*/ 60 h 103"/>
              <a:gd name="T44" fmla="*/ 71 w 115"/>
              <a:gd name="T45" fmla="*/ 59 h 103"/>
              <a:gd name="T46" fmla="*/ 71 w 115"/>
              <a:gd name="T47" fmla="*/ 55 h 103"/>
              <a:gd name="T48" fmla="*/ 72 w 115"/>
              <a:gd name="T49" fmla="*/ 55 h 103"/>
              <a:gd name="T50" fmla="*/ 74 w 115"/>
              <a:gd name="T51" fmla="*/ 48 h 103"/>
              <a:gd name="T52" fmla="*/ 77 w 115"/>
              <a:gd name="T53" fmla="*/ 43 h 103"/>
              <a:gd name="T54" fmla="*/ 78 w 115"/>
              <a:gd name="T55" fmla="*/ 32 h 103"/>
              <a:gd name="T56" fmla="*/ 77 w 115"/>
              <a:gd name="T57" fmla="*/ 33 h 103"/>
              <a:gd name="T58" fmla="*/ 78 w 115"/>
              <a:gd name="T59" fmla="*/ 25 h 103"/>
              <a:gd name="T60" fmla="*/ 76 w 115"/>
              <a:gd name="T61" fmla="*/ 10 h 103"/>
              <a:gd name="T62" fmla="*/ 70 w 115"/>
              <a:gd name="T63" fmla="*/ 4 h 103"/>
              <a:gd name="T64" fmla="*/ 65 w 115"/>
              <a:gd name="T65" fmla="*/ 2 h 103"/>
              <a:gd name="T66" fmla="*/ 46 w 115"/>
              <a:gd name="T67" fmla="*/ 2 h 103"/>
              <a:gd name="T68" fmla="*/ 37 w 115"/>
              <a:gd name="T69" fmla="*/ 9 h 103"/>
              <a:gd name="T70" fmla="*/ 34 w 115"/>
              <a:gd name="T71" fmla="*/ 25 h 103"/>
              <a:gd name="T72" fmla="*/ 36 w 115"/>
              <a:gd name="T73" fmla="*/ 31 h 103"/>
              <a:gd name="T74" fmla="*/ 36 w 115"/>
              <a:gd name="T75" fmla="*/ 33 h 103"/>
              <a:gd name="T76" fmla="*/ 35 w 115"/>
              <a:gd name="T77" fmla="*/ 33 h 103"/>
              <a:gd name="T78" fmla="*/ 37 w 115"/>
              <a:gd name="T79" fmla="*/ 43 h 103"/>
              <a:gd name="T80" fmla="*/ 40 w 115"/>
              <a:gd name="T81" fmla="*/ 48 h 103"/>
              <a:gd name="T82" fmla="*/ 42 w 115"/>
              <a:gd name="T83" fmla="*/ 55 h 103"/>
              <a:gd name="T84" fmla="*/ 43 w 115"/>
              <a:gd name="T85" fmla="*/ 56 h 103"/>
              <a:gd name="T86" fmla="*/ 43 w 115"/>
              <a:gd name="T87" fmla="*/ 59 h 103"/>
              <a:gd name="T88" fmla="*/ 43 w 115"/>
              <a:gd name="T89" fmla="*/ 60 h 103"/>
              <a:gd name="T90" fmla="*/ 43 w 115"/>
              <a:gd name="T91" fmla="*/ 60 h 103"/>
              <a:gd name="T92" fmla="*/ 41 w 115"/>
              <a:gd name="T93" fmla="*/ 65 h 103"/>
              <a:gd name="T94" fmla="*/ 41 w 115"/>
              <a:gd name="T95" fmla="*/ 65 h 103"/>
              <a:gd name="T96" fmla="*/ 39 w 115"/>
              <a:gd name="T97" fmla="*/ 66 h 103"/>
              <a:gd name="T98" fmla="*/ 31 w 115"/>
              <a:gd name="T99" fmla="*/ 71 h 103"/>
              <a:gd name="T100" fmla="*/ 31 w 115"/>
              <a:gd name="T101" fmla="*/ 72 h 103"/>
              <a:gd name="T102" fmla="*/ 31 w 115"/>
              <a:gd name="T103" fmla="*/ 72 h 103"/>
              <a:gd name="T104" fmla="*/ 31 w 115"/>
              <a:gd name="T105" fmla="*/ 72 h 103"/>
              <a:gd name="T106" fmla="*/ 30 w 115"/>
              <a:gd name="T107" fmla="*/ 72 h 103"/>
              <a:gd name="T108" fmla="*/ 11 w 115"/>
              <a:gd name="T109" fmla="*/ 80 h 103"/>
              <a:gd name="T110" fmla="*/ 3 w 115"/>
              <a:gd name="T111" fmla="*/ 87 h 103"/>
              <a:gd name="T112" fmla="*/ 0 w 115"/>
              <a:gd name="T113" fmla="*/ 103 h 103"/>
              <a:gd name="T114" fmla="*/ 115 w 115"/>
              <a:gd name="T115" fmla="*/ 103 h 103"/>
              <a:gd name="T116" fmla="*/ 111 w 115"/>
              <a:gd name="T117" fmla="*/ 8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5" h="103">
                <a:moveTo>
                  <a:pt x="111" y="87"/>
                </a:moveTo>
                <a:cubicBezTo>
                  <a:pt x="111" y="82"/>
                  <a:pt x="108" y="81"/>
                  <a:pt x="103" y="80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2"/>
                  <a:pt x="84" y="72"/>
                  <a:pt x="83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0" y="70"/>
                  <a:pt x="77" y="68"/>
                  <a:pt x="76" y="67"/>
                </a:cubicBezTo>
                <a:cubicBezTo>
                  <a:pt x="76" y="66"/>
                  <a:pt x="76" y="66"/>
                  <a:pt x="76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3"/>
                  <a:pt x="72" y="60"/>
                  <a:pt x="72" y="60"/>
                </a:cubicBezTo>
                <a:cubicBezTo>
                  <a:pt x="72" y="59"/>
                  <a:pt x="71" y="61"/>
                  <a:pt x="71" y="59"/>
                </a:cubicBezTo>
                <a:cubicBezTo>
                  <a:pt x="71" y="55"/>
                  <a:pt x="71" y="55"/>
                  <a:pt x="71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3" y="53"/>
                  <a:pt x="73" y="49"/>
                  <a:pt x="74" y="48"/>
                </a:cubicBezTo>
                <a:cubicBezTo>
                  <a:pt x="75" y="48"/>
                  <a:pt x="76" y="47"/>
                  <a:pt x="77" y="43"/>
                </a:cubicBezTo>
                <a:cubicBezTo>
                  <a:pt x="79" y="39"/>
                  <a:pt x="80" y="33"/>
                  <a:pt x="78" y="32"/>
                </a:cubicBezTo>
                <a:cubicBezTo>
                  <a:pt x="78" y="32"/>
                  <a:pt x="78" y="33"/>
                  <a:pt x="77" y="33"/>
                </a:cubicBezTo>
                <a:cubicBezTo>
                  <a:pt x="77" y="32"/>
                  <a:pt x="78" y="28"/>
                  <a:pt x="78" y="25"/>
                </a:cubicBezTo>
                <a:cubicBezTo>
                  <a:pt x="78" y="22"/>
                  <a:pt x="78" y="13"/>
                  <a:pt x="76" y="10"/>
                </a:cubicBezTo>
                <a:cubicBezTo>
                  <a:pt x="75" y="8"/>
                  <a:pt x="72" y="6"/>
                  <a:pt x="70" y="4"/>
                </a:cubicBezTo>
                <a:cubicBezTo>
                  <a:pt x="68" y="3"/>
                  <a:pt x="67" y="2"/>
                  <a:pt x="65" y="2"/>
                </a:cubicBezTo>
                <a:cubicBezTo>
                  <a:pt x="62" y="0"/>
                  <a:pt x="50" y="1"/>
                  <a:pt x="46" y="2"/>
                </a:cubicBezTo>
                <a:cubicBezTo>
                  <a:pt x="42" y="3"/>
                  <a:pt x="39" y="6"/>
                  <a:pt x="37" y="9"/>
                </a:cubicBezTo>
                <a:cubicBezTo>
                  <a:pt x="35" y="12"/>
                  <a:pt x="34" y="22"/>
                  <a:pt x="34" y="25"/>
                </a:cubicBezTo>
                <a:cubicBezTo>
                  <a:pt x="34" y="27"/>
                  <a:pt x="35" y="30"/>
                  <a:pt x="36" y="31"/>
                </a:cubicBezTo>
                <a:cubicBezTo>
                  <a:pt x="36" y="32"/>
                  <a:pt x="36" y="32"/>
                  <a:pt x="36" y="33"/>
                </a:cubicBezTo>
                <a:cubicBezTo>
                  <a:pt x="36" y="33"/>
                  <a:pt x="36" y="32"/>
                  <a:pt x="35" y="33"/>
                </a:cubicBezTo>
                <a:cubicBezTo>
                  <a:pt x="34" y="33"/>
                  <a:pt x="35" y="39"/>
                  <a:pt x="37" y="43"/>
                </a:cubicBezTo>
                <a:cubicBezTo>
                  <a:pt x="38" y="47"/>
                  <a:pt x="39" y="48"/>
                  <a:pt x="40" y="48"/>
                </a:cubicBezTo>
                <a:cubicBezTo>
                  <a:pt x="40" y="49"/>
                  <a:pt x="40" y="53"/>
                  <a:pt x="42" y="55"/>
                </a:cubicBezTo>
                <a:cubicBezTo>
                  <a:pt x="42" y="55"/>
                  <a:pt x="42" y="55"/>
                  <a:pt x="43" y="56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3" y="59"/>
                  <a:pt x="43" y="60"/>
                </a:cubicBezTo>
                <a:cubicBezTo>
                  <a:pt x="42" y="62"/>
                  <a:pt x="41" y="63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0" y="64"/>
                  <a:pt x="39" y="65"/>
                  <a:pt x="39" y="66"/>
                </a:cubicBezTo>
                <a:cubicBezTo>
                  <a:pt x="38" y="67"/>
                  <a:pt x="35" y="70"/>
                  <a:pt x="31" y="71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0" y="72"/>
                  <a:pt x="30" y="72"/>
                </a:cubicBezTo>
                <a:cubicBezTo>
                  <a:pt x="11" y="80"/>
                  <a:pt x="11" y="80"/>
                  <a:pt x="11" y="80"/>
                </a:cubicBezTo>
                <a:cubicBezTo>
                  <a:pt x="7" y="82"/>
                  <a:pt x="3" y="82"/>
                  <a:pt x="3" y="87"/>
                </a:cubicBezTo>
                <a:cubicBezTo>
                  <a:pt x="0" y="103"/>
                  <a:pt x="0" y="103"/>
                  <a:pt x="0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1" y="87"/>
                  <a:pt x="111" y="87"/>
                  <a:pt x="111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865" name="Oval 73"/>
          <p:cNvSpPr>
            <a:spLocks noChangeArrowheads="1"/>
          </p:cNvSpPr>
          <p:nvPr/>
        </p:nvSpPr>
        <p:spPr bwMode="auto">
          <a:xfrm>
            <a:off x="10500785" y="1949602"/>
            <a:ext cx="391583" cy="391584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6" name="Freeform 74"/>
          <p:cNvSpPr>
            <a:spLocks noEditPoints="1"/>
          </p:cNvSpPr>
          <p:nvPr/>
        </p:nvSpPr>
        <p:spPr bwMode="auto">
          <a:xfrm>
            <a:off x="10591800" y="2004636"/>
            <a:ext cx="211667" cy="283633"/>
          </a:xfrm>
          <a:custGeom>
            <a:avLst/>
            <a:gdLst>
              <a:gd name="T0" fmla="*/ 96 w 96"/>
              <a:gd name="T1" fmla="*/ 40 h 128"/>
              <a:gd name="T2" fmla="*/ 96 w 96"/>
              <a:gd name="T3" fmla="*/ 56 h 128"/>
              <a:gd name="T4" fmla="*/ 56 w 96"/>
              <a:gd name="T5" fmla="*/ 103 h 128"/>
              <a:gd name="T6" fmla="*/ 56 w 96"/>
              <a:gd name="T7" fmla="*/ 120 h 128"/>
              <a:gd name="T8" fmla="*/ 68 w 96"/>
              <a:gd name="T9" fmla="*/ 120 h 128"/>
              <a:gd name="T10" fmla="*/ 72 w 96"/>
              <a:gd name="T11" fmla="*/ 124 h 128"/>
              <a:gd name="T12" fmla="*/ 68 w 96"/>
              <a:gd name="T13" fmla="*/ 128 h 128"/>
              <a:gd name="T14" fmla="*/ 28 w 96"/>
              <a:gd name="T15" fmla="*/ 128 h 128"/>
              <a:gd name="T16" fmla="*/ 24 w 96"/>
              <a:gd name="T17" fmla="*/ 124 h 128"/>
              <a:gd name="T18" fmla="*/ 28 w 96"/>
              <a:gd name="T19" fmla="*/ 120 h 128"/>
              <a:gd name="T20" fmla="*/ 40 w 96"/>
              <a:gd name="T21" fmla="*/ 120 h 128"/>
              <a:gd name="T22" fmla="*/ 40 w 96"/>
              <a:gd name="T23" fmla="*/ 103 h 128"/>
              <a:gd name="T24" fmla="*/ 0 w 96"/>
              <a:gd name="T25" fmla="*/ 56 h 128"/>
              <a:gd name="T26" fmla="*/ 0 w 96"/>
              <a:gd name="T27" fmla="*/ 40 h 128"/>
              <a:gd name="T28" fmla="*/ 8 w 96"/>
              <a:gd name="T29" fmla="*/ 40 h 128"/>
              <a:gd name="T30" fmla="*/ 8 w 96"/>
              <a:gd name="T31" fmla="*/ 56 h 128"/>
              <a:gd name="T32" fmla="*/ 28 w 96"/>
              <a:gd name="T33" fmla="*/ 91 h 128"/>
              <a:gd name="T34" fmla="*/ 68 w 96"/>
              <a:gd name="T35" fmla="*/ 91 h 128"/>
              <a:gd name="T36" fmla="*/ 88 w 96"/>
              <a:gd name="T37" fmla="*/ 56 h 128"/>
              <a:gd name="T38" fmla="*/ 88 w 96"/>
              <a:gd name="T39" fmla="*/ 40 h 128"/>
              <a:gd name="T40" fmla="*/ 96 w 96"/>
              <a:gd name="T41" fmla="*/ 40 h 128"/>
              <a:gd name="T42" fmla="*/ 48 w 96"/>
              <a:gd name="T43" fmla="*/ 80 h 128"/>
              <a:gd name="T44" fmla="*/ 72 w 96"/>
              <a:gd name="T45" fmla="*/ 56 h 128"/>
              <a:gd name="T46" fmla="*/ 72 w 96"/>
              <a:gd name="T47" fmla="*/ 24 h 128"/>
              <a:gd name="T48" fmla="*/ 48 w 96"/>
              <a:gd name="T49" fmla="*/ 0 h 128"/>
              <a:gd name="T50" fmla="*/ 24 w 96"/>
              <a:gd name="T51" fmla="*/ 24 h 128"/>
              <a:gd name="T52" fmla="*/ 24 w 96"/>
              <a:gd name="T53" fmla="*/ 56 h 128"/>
              <a:gd name="T54" fmla="*/ 48 w 96"/>
              <a:gd name="T55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6" h="128">
                <a:moveTo>
                  <a:pt x="96" y="40"/>
                </a:moveTo>
                <a:cubicBezTo>
                  <a:pt x="96" y="56"/>
                  <a:pt x="96" y="56"/>
                  <a:pt x="96" y="56"/>
                </a:cubicBezTo>
                <a:cubicBezTo>
                  <a:pt x="96" y="80"/>
                  <a:pt x="79" y="100"/>
                  <a:pt x="56" y="103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0" y="120"/>
                  <a:pt x="72" y="122"/>
                  <a:pt x="72" y="124"/>
                </a:cubicBezTo>
                <a:cubicBezTo>
                  <a:pt x="72" y="126"/>
                  <a:pt x="70" y="128"/>
                  <a:pt x="68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26"/>
                  <a:pt x="24" y="124"/>
                </a:cubicBezTo>
                <a:cubicBezTo>
                  <a:pt x="24" y="122"/>
                  <a:pt x="26" y="120"/>
                  <a:pt x="2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17" y="100"/>
                  <a:pt x="0" y="80"/>
                  <a:pt x="0" y="56"/>
                </a:cubicBezTo>
                <a:cubicBezTo>
                  <a:pt x="0" y="40"/>
                  <a:pt x="0" y="40"/>
                  <a:pt x="0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70"/>
                  <a:pt x="15" y="84"/>
                  <a:pt x="28" y="91"/>
                </a:cubicBezTo>
                <a:cubicBezTo>
                  <a:pt x="40" y="98"/>
                  <a:pt x="56" y="98"/>
                  <a:pt x="68" y="91"/>
                </a:cubicBezTo>
                <a:cubicBezTo>
                  <a:pt x="81" y="84"/>
                  <a:pt x="88" y="70"/>
                  <a:pt x="88" y="56"/>
                </a:cubicBezTo>
                <a:cubicBezTo>
                  <a:pt x="88" y="40"/>
                  <a:pt x="88" y="40"/>
                  <a:pt x="88" y="40"/>
                </a:cubicBezTo>
                <a:lnTo>
                  <a:pt x="96" y="40"/>
                </a:lnTo>
                <a:close/>
                <a:moveTo>
                  <a:pt x="48" y="80"/>
                </a:moveTo>
                <a:cubicBezTo>
                  <a:pt x="61" y="80"/>
                  <a:pt x="72" y="69"/>
                  <a:pt x="72" y="56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11"/>
                  <a:pt x="61" y="0"/>
                  <a:pt x="48" y="0"/>
                </a:cubicBezTo>
                <a:cubicBezTo>
                  <a:pt x="35" y="0"/>
                  <a:pt x="24" y="11"/>
                  <a:pt x="24" y="2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69"/>
                  <a:pt x="35" y="80"/>
                  <a:pt x="48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867" name="Oval 75"/>
          <p:cNvSpPr>
            <a:spLocks noChangeArrowheads="1"/>
          </p:cNvSpPr>
          <p:nvPr/>
        </p:nvSpPr>
        <p:spPr bwMode="auto">
          <a:xfrm>
            <a:off x="5071533" y="1949602"/>
            <a:ext cx="391584" cy="391584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8" name="Freeform 76"/>
          <p:cNvSpPr>
            <a:spLocks noEditPoints="1"/>
          </p:cNvSpPr>
          <p:nvPr/>
        </p:nvSpPr>
        <p:spPr bwMode="auto">
          <a:xfrm>
            <a:off x="5175252" y="2044853"/>
            <a:ext cx="196849" cy="196849"/>
          </a:xfrm>
          <a:custGeom>
            <a:avLst/>
            <a:gdLst>
              <a:gd name="T0" fmla="*/ 128 w 128"/>
              <a:gd name="T1" fmla="*/ 120 h 128"/>
              <a:gd name="T2" fmla="*/ 0 w 128"/>
              <a:gd name="T3" fmla="*/ 128 h 128"/>
              <a:gd name="T4" fmla="*/ 8 w 128"/>
              <a:gd name="T5" fmla="*/ 0 h 128"/>
              <a:gd name="T6" fmla="*/ 16 w 128"/>
              <a:gd name="T7" fmla="*/ 24 h 128"/>
              <a:gd name="T8" fmla="*/ 8 w 128"/>
              <a:gd name="T9" fmla="*/ 32 h 128"/>
              <a:gd name="T10" fmla="*/ 16 w 128"/>
              <a:gd name="T11" fmla="*/ 48 h 128"/>
              <a:gd name="T12" fmla="*/ 8 w 128"/>
              <a:gd name="T13" fmla="*/ 56 h 128"/>
              <a:gd name="T14" fmla="*/ 16 w 128"/>
              <a:gd name="T15" fmla="*/ 72 h 128"/>
              <a:gd name="T16" fmla="*/ 8 w 128"/>
              <a:gd name="T17" fmla="*/ 80 h 128"/>
              <a:gd name="T18" fmla="*/ 16 w 128"/>
              <a:gd name="T19" fmla="*/ 96 h 128"/>
              <a:gd name="T20" fmla="*/ 8 w 128"/>
              <a:gd name="T21" fmla="*/ 104 h 128"/>
              <a:gd name="T22" fmla="*/ 24 w 128"/>
              <a:gd name="T23" fmla="*/ 84 h 128"/>
              <a:gd name="T24" fmla="*/ 40 w 128"/>
              <a:gd name="T25" fmla="*/ 73 h 128"/>
              <a:gd name="T26" fmla="*/ 48 w 128"/>
              <a:gd name="T27" fmla="*/ 52 h 128"/>
              <a:gd name="T28" fmla="*/ 72 w 128"/>
              <a:gd name="T29" fmla="*/ 52 h 128"/>
              <a:gd name="T30" fmla="*/ 85 w 128"/>
              <a:gd name="T31" fmla="*/ 66 h 128"/>
              <a:gd name="T32" fmla="*/ 93 w 128"/>
              <a:gd name="T33" fmla="*/ 64 h 128"/>
              <a:gd name="T34" fmla="*/ 104 w 128"/>
              <a:gd name="T35" fmla="*/ 28 h 128"/>
              <a:gd name="T36" fmla="*/ 128 w 128"/>
              <a:gd name="T37" fmla="*/ 28 h 128"/>
              <a:gd name="T38" fmla="*/ 115 w 128"/>
              <a:gd name="T39" fmla="*/ 40 h 128"/>
              <a:gd name="T40" fmla="*/ 104 w 128"/>
              <a:gd name="T41" fmla="*/ 76 h 128"/>
              <a:gd name="T42" fmla="*/ 80 w 128"/>
              <a:gd name="T43" fmla="*/ 76 h 128"/>
              <a:gd name="T44" fmla="*/ 67 w 128"/>
              <a:gd name="T45" fmla="*/ 62 h 128"/>
              <a:gd name="T46" fmla="*/ 56 w 128"/>
              <a:gd name="T47" fmla="*/ 63 h 128"/>
              <a:gd name="T48" fmla="*/ 48 w 128"/>
              <a:gd name="T49" fmla="*/ 84 h 128"/>
              <a:gd name="T50" fmla="*/ 24 w 128"/>
              <a:gd name="T51" fmla="*/ 84 h 128"/>
              <a:gd name="T52" fmla="*/ 116 w 128"/>
              <a:gd name="T53" fmla="*/ 32 h 128"/>
              <a:gd name="T54" fmla="*/ 116 w 128"/>
              <a:gd name="T55" fmla="*/ 24 h 128"/>
              <a:gd name="T56" fmla="*/ 88 w 128"/>
              <a:gd name="T57" fmla="*/ 76 h 128"/>
              <a:gd name="T58" fmla="*/ 96 w 128"/>
              <a:gd name="T59" fmla="*/ 76 h 128"/>
              <a:gd name="T60" fmla="*/ 88 w 128"/>
              <a:gd name="T61" fmla="*/ 76 h 128"/>
              <a:gd name="T62" fmla="*/ 60 w 128"/>
              <a:gd name="T63" fmla="*/ 56 h 128"/>
              <a:gd name="T64" fmla="*/ 60 w 128"/>
              <a:gd name="T65" fmla="*/ 48 h 128"/>
              <a:gd name="T66" fmla="*/ 32 w 128"/>
              <a:gd name="T67" fmla="*/ 84 h 128"/>
              <a:gd name="T68" fmla="*/ 40 w 128"/>
              <a:gd name="T69" fmla="*/ 84 h 128"/>
              <a:gd name="T70" fmla="*/ 32 w 128"/>
              <a:gd name="T71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28">
                <a:moveTo>
                  <a:pt x="8" y="120"/>
                </a:moveTo>
                <a:cubicBezTo>
                  <a:pt x="128" y="120"/>
                  <a:pt x="128" y="120"/>
                  <a:pt x="128" y="120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24"/>
                  <a:pt x="8" y="24"/>
                  <a:pt x="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32"/>
                  <a:pt x="16" y="32"/>
                  <a:pt x="16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48"/>
                  <a:pt x="8" y="48"/>
                  <a:pt x="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56"/>
                  <a:pt x="16" y="56"/>
                  <a:pt x="16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72"/>
                  <a:pt x="8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80"/>
                  <a:pt x="16" y="80"/>
                  <a:pt x="16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6"/>
                  <a:pt x="8" y="96"/>
                  <a:pt x="8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8" y="104"/>
                  <a:pt x="8" y="104"/>
                  <a:pt x="8" y="104"/>
                </a:cubicBezTo>
                <a:lnTo>
                  <a:pt x="8" y="120"/>
                </a:lnTo>
                <a:close/>
                <a:moveTo>
                  <a:pt x="24" y="84"/>
                </a:moveTo>
                <a:cubicBezTo>
                  <a:pt x="24" y="77"/>
                  <a:pt x="29" y="72"/>
                  <a:pt x="36" y="72"/>
                </a:cubicBezTo>
                <a:cubicBezTo>
                  <a:pt x="37" y="72"/>
                  <a:pt x="38" y="72"/>
                  <a:pt x="40" y="73"/>
                </a:cubicBezTo>
                <a:cubicBezTo>
                  <a:pt x="50" y="59"/>
                  <a:pt x="50" y="59"/>
                  <a:pt x="50" y="59"/>
                </a:cubicBezTo>
                <a:cubicBezTo>
                  <a:pt x="49" y="57"/>
                  <a:pt x="48" y="54"/>
                  <a:pt x="48" y="52"/>
                </a:cubicBezTo>
                <a:cubicBezTo>
                  <a:pt x="48" y="45"/>
                  <a:pt x="53" y="40"/>
                  <a:pt x="60" y="40"/>
                </a:cubicBezTo>
                <a:cubicBezTo>
                  <a:pt x="67" y="40"/>
                  <a:pt x="72" y="45"/>
                  <a:pt x="72" y="52"/>
                </a:cubicBezTo>
                <a:cubicBezTo>
                  <a:pt x="72" y="53"/>
                  <a:pt x="72" y="54"/>
                  <a:pt x="71" y="56"/>
                </a:cubicBezTo>
                <a:cubicBezTo>
                  <a:pt x="85" y="66"/>
                  <a:pt x="85" y="66"/>
                  <a:pt x="85" y="66"/>
                </a:cubicBezTo>
                <a:cubicBezTo>
                  <a:pt x="87" y="65"/>
                  <a:pt x="90" y="64"/>
                  <a:pt x="92" y="64"/>
                </a:cubicBezTo>
                <a:cubicBezTo>
                  <a:pt x="92" y="64"/>
                  <a:pt x="93" y="64"/>
                  <a:pt x="93" y="64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5" y="34"/>
                  <a:pt x="104" y="31"/>
                  <a:pt x="104" y="28"/>
                </a:cubicBezTo>
                <a:cubicBezTo>
                  <a:pt x="104" y="21"/>
                  <a:pt x="109" y="16"/>
                  <a:pt x="116" y="16"/>
                </a:cubicBezTo>
                <a:cubicBezTo>
                  <a:pt x="123" y="16"/>
                  <a:pt x="128" y="21"/>
                  <a:pt x="128" y="28"/>
                </a:cubicBezTo>
                <a:cubicBezTo>
                  <a:pt x="128" y="35"/>
                  <a:pt x="123" y="40"/>
                  <a:pt x="116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03" y="70"/>
                  <a:pt x="104" y="73"/>
                  <a:pt x="104" y="76"/>
                </a:cubicBezTo>
                <a:cubicBezTo>
                  <a:pt x="104" y="83"/>
                  <a:pt x="99" y="88"/>
                  <a:pt x="92" y="88"/>
                </a:cubicBezTo>
                <a:cubicBezTo>
                  <a:pt x="85" y="88"/>
                  <a:pt x="80" y="83"/>
                  <a:pt x="80" y="76"/>
                </a:cubicBezTo>
                <a:cubicBezTo>
                  <a:pt x="80" y="75"/>
                  <a:pt x="80" y="74"/>
                  <a:pt x="81" y="72"/>
                </a:cubicBezTo>
                <a:cubicBezTo>
                  <a:pt x="67" y="62"/>
                  <a:pt x="67" y="62"/>
                  <a:pt x="67" y="62"/>
                </a:cubicBezTo>
                <a:cubicBezTo>
                  <a:pt x="65" y="63"/>
                  <a:pt x="62" y="64"/>
                  <a:pt x="60" y="64"/>
                </a:cubicBezTo>
                <a:cubicBezTo>
                  <a:pt x="59" y="64"/>
                  <a:pt x="58" y="64"/>
                  <a:pt x="56" y="63"/>
                </a:cubicBezTo>
                <a:cubicBezTo>
                  <a:pt x="46" y="77"/>
                  <a:pt x="46" y="77"/>
                  <a:pt x="46" y="77"/>
                </a:cubicBezTo>
                <a:cubicBezTo>
                  <a:pt x="47" y="79"/>
                  <a:pt x="48" y="82"/>
                  <a:pt x="48" y="84"/>
                </a:cubicBezTo>
                <a:cubicBezTo>
                  <a:pt x="48" y="91"/>
                  <a:pt x="43" y="96"/>
                  <a:pt x="36" y="96"/>
                </a:cubicBezTo>
                <a:cubicBezTo>
                  <a:pt x="29" y="96"/>
                  <a:pt x="24" y="91"/>
                  <a:pt x="24" y="84"/>
                </a:cubicBezTo>
                <a:close/>
                <a:moveTo>
                  <a:pt x="112" y="28"/>
                </a:moveTo>
                <a:cubicBezTo>
                  <a:pt x="112" y="30"/>
                  <a:pt x="114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114" y="24"/>
                  <a:pt x="112" y="26"/>
                  <a:pt x="112" y="28"/>
                </a:cubicBezTo>
                <a:close/>
                <a:moveTo>
                  <a:pt x="88" y="76"/>
                </a:moveTo>
                <a:cubicBezTo>
                  <a:pt x="88" y="78"/>
                  <a:pt x="90" y="80"/>
                  <a:pt x="92" y="80"/>
                </a:cubicBezTo>
                <a:cubicBezTo>
                  <a:pt x="94" y="80"/>
                  <a:pt x="96" y="78"/>
                  <a:pt x="96" y="76"/>
                </a:cubicBezTo>
                <a:cubicBezTo>
                  <a:pt x="96" y="74"/>
                  <a:pt x="94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lose/>
                <a:moveTo>
                  <a:pt x="56" y="52"/>
                </a:moveTo>
                <a:cubicBezTo>
                  <a:pt x="56" y="54"/>
                  <a:pt x="58" y="56"/>
                  <a:pt x="60" y="56"/>
                </a:cubicBezTo>
                <a:cubicBezTo>
                  <a:pt x="62" y="56"/>
                  <a:pt x="64" y="54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58" y="48"/>
                  <a:pt x="56" y="50"/>
                  <a:pt x="56" y="52"/>
                </a:cubicBezTo>
                <a:close/>
                <a:moveTo>
                  <a:pt x="32" y="84"/>
                </a:moveTo>
                <a:cubicBezTo>
                  <a:pt x="32" y="86"/>
                  <a:pt x="34" y="88"/>
                  <a:pt x="36" y="88"/>
                </a:cubicBezTo>
                <a:cubicBezTo>
                  <a:pt x="38" y="88"/>
                  <a:pt x="40" y="86"/>
                  <a:pt x="40" y="84"/>
                </a:cubicBezTo>
                <a:cubicBezTo>
                  <a:pt x="40" y="82"/>
                  <a:pt x="38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869" name="Oval 77"/>
          <p:cNvSpPr>
            <a:spLocks noChangeArrowheads="1"/>
          </p:cNvSpPr>
          <p:nvPr/>
        </p:nvSpPr>
        <p:spPr bwMode="auto">
          <a:xfrm>
            <a:off x="7799918" y="1949602"/>
            <a:ext cx="391583" cy="391584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70" name="Freeform 78"/>
          <p:cNvSpPr>
            <a:spLocks noEditPoints="1"/>
          </p:cNvSpPr>
          <p:nvPr/>
        </p:nvSpPr>
        <p:spPr bwMode="auto">
          <a:xfrm>
            <a:off x="7895167" y="2021569"/>
            <a:ext cx="237067" cy="232833"/>
          </a:xfrm>
          <a:custGeom>
            <a:avLst/>
            <a:gdLst>
              <a:gd name="T0" fmla="*/ 0 w 131"/>
              <a:gd name="T1" fmla="*/ 99 h 131"/>
              <a:gd name="T2" fmla="*/ 32 w 131"/>
              <a:gd name="T3" fmla="*/ 131 h 131"/>
              <a:gd name="T4" fmla="*/ 0 w 131"/>
              <a:gd name="T5" fmla="*/ 131 h 131"/>
              <a:gd name="T6" fmla="*/ 0 w 131"/>
              <a:gd name="T7" fmla="*/ 99 h 131"/>
              <a:gd name="T8" fmla="*/ 80 w 131"/>
              <a:gd name="T9" fmla="*/ 6 h 131"/>
              <a:gd name="T10" fmla="*/ 91 w 131"/>
              <a:gd name="T11" fmla="*/ 40 h 131"/>
              <a:gd name="T12" fmla="*/ 125 w 131"/>
              <a:gd name="T13" fmla="*/ 51 h 131"/>
              <a:gd name="T14" fmla="*/ 114 w 131"/>
              <a:gd name="T15" fmla="*/ 17 h 131"/>
              <a:gd name="T16" fmla="*/ 80 w 131"/>
              <a:gd name="T17" fmla="*/ 6 h 131"/>
              <a:gd name="T18" fmla="*/ 98 w 131"/>
              <a:gd name="T19" fmla="*/ 55 h 131"/>
              <a:gd name="T20" fmla="*/ 40 w 131"/>
              <a:gd name="T21" fmla="*/ 113 h 131"/>
              <a:gd name="T22" fmla="*/ 52 w 131"/>
              <a:gd name="T23" fmla="*/ 125 h 131"/>
              <a:gd name="T24" fmla="*/ 115 w 131"/>
              <a:gd name="T25" fmla="*/ 61 h 131"/>
              <a:gd name="T26" fmla="*/ 98 w 131"/>
              <a:gd name="T27" fmla="*/ 55 h 131"/>
              <a:gd name="T28" fmla="*/ 86 w 131"/>
              <a:gd name="T29" fmla="*/ 45 h 131"/>
              <a:gd name="T30" fmla="*/ 80 w 131"/>
              <a:gd name="T31" fmla="*/ 39 h 131"/>
              <a:gd name="T32" fmla="*/ 23 w 131"/>
              <a:gd name="T33" fmla="*/ 96 h 131"/>
              <a:gd name="T34" fmla="*/ 35 w 131"/>
              <a:gd name="T35" fmla="*/ 108 h 131"/>
              <a:gd name="T36" fmla="*/ 92 w 131"/>
              <a:gd name="T37" fmla="*/ 51 h 131"/>
              <a:gd name="T38" fmla="*/ 86 w 131"/>
              <a:gd name="T39" fmla="*/ 45 h 131"/>
              <a:gd name="T40" fmla="*/ 70 w 131"/>
              <a:gd name="T41" fmla="*/ 16 h 131"/>
              <a:gd name="T42" fmla="*/ 6 w 131"/>
              <a:gd name="T43" fmla="*/ 79 h 131"/>
              <a:gd name="T44" fmla="*/ 18 w 131"/>
              <a:gd name="T45" fmla="*/ 91 h 131"/>
              <a:gd name="T46" fmla="*/ 76 w 131"/>
              <a:gd name="T47" fmla="*/ 33 h 131"/>
              <a:gd name="T48" fmla="*/ 70 w 131"/>
              <a:gd name="T49" fmla="*/ 1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1">
                <a:moveTo>
                  <a:pt x="0" y="99"/>
                </a:moveTo>
                <a:cubicBezTo>
                  <a:pt x="32" y="131"/>
                  <a:pt x="32" y="131"/>
                  <a:pt x="32" y="131"/>
                </a:cubicBezTo>
                <a:cubicBezTo>
                  <a:pt x="0" y="131"/>
                  <a:pt x="0" y="131"/>
                  <a:pt x="0" y="131"/>
                </a:cubicBezTo>
                <a:lnTo>
                  <a:pt x="0" y="99"/>
                </a:lnTo>
                <a:close/>
                <a:moveTo>
                  <a:pt x="80" y="6"/>
                </a:moveTo>
                <a:cubicBezTo>
                  <a:pt x="74" y="12"/>
                  <a:pt x="79" y="27"/>
                  <a:pt x="91" y="40"/>
                </a:cubicBezTo>
                <a:cubicBezTo>
                  <a:pt x="104" y="52"/>
                  <a:pt x="119" y="57"/>
                  <a:pt x="125" y="51"/>
                </a:cubicBezTo>
                <a:cubicBezTo>
                  <a:pt x="131" y="45"/>
                  <a:pt x="126" y="30"/>
                  <a:pt x="114" y="17"/>
                </a:cubicBezTo>
                <a:cubicBezTo>
                  <a:pt x="101" y="5"/>
                  <a:pt x="86" y="0"/>
                  <a:pt x="80" y="6"/>
                </a:cubicBezTo>
                <a:close/>
                <a:moveTo>
                  <a:pt x="98" y="55"/>
                </a:moveTo>
                <a:cubicBezTo>
                  <a:pt x="40" y="113"/>
                  <a:pt x="40" y="113"/>
                  <a:pt x="40" y="113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110" y="61"/>
                  <a:pt x="104" y="59"/>
                  <a:pt x="98" y="55"/>
                </a:cubicBezTo>
                <a:close/>
                <a:moveTo>
                  <a:pt x="86" y="45"/>
                </a:moveTo>
                <a:cubicBezTo>
                  <a:pt x="84" y="43"/>
                  <a:pt x="82" y="41"/>
                  <a:pt x="80" y="39"/>
                </a:cubicBezTo>
                <a:cubicBezTo>
                  <a:pt x="23" y="96"/>
                  <a:pt x="23" y="96"/>
                  <a:pt x="23" y="96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92" y="51"/>
                  <a:pt x="92" y="51"/>
                  <a:pt x="92" y="51"/>
                </a:cubicBezTo>
                <a:cubicBezTo>
                  <a:pt x="90" y="49"/>
                  <a:pt x="88" y="47"/>
                  <a:pt x="86" y="45"/>
                </a:cubicBezTo>
                <a:close/>
                <a:moveTo>
                  <a:pt x="70" y="16"/>
                </a:moveTo>
                <a:cubicBezTo>
                  <a:pt x="6" y="79"/>
                  <a:pt x="6" y="79"/>
                  <a:pt x="6" y="79"/>
                </a:cubicBezTo>
                <a:cubicBezTo>
                  <a:pt x="18" y="91"/>
                  <a:pt x="18" y="91"/>
                  <a:pt x="18" y="91"/>
                </a:cubicBezTo>
                <a:cubicBezTo>
                  <a:pt x="76" y="33"/>
                  <a:pt x="76" y="33"/>
                  <a:pt x="76" y="33"/>
                </a:cubicBezTo>
                <a:cubicBezTo>
                  <a:pt x="72" y="27"/>
                  <a:pt x="70" y="21"/>
                  <a:pt x="70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872" name="Text Box 80"/>
          <p:cNvSpPr txBox="1">
            <a:spLocks noChangeArrowheads="1"/>
          </p:cNvSpPr>
          <p:nvPr/>
        </p:nvSpPr>
        <p:spPr bwMode="auto">
          <a:xfrm>
            <a:off x="846667" y="4578502"/>
            <a:ext cx="2252133" cy="13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3600451" y="4578502"/>
            <a:ext cx="2252133" cy="13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74" name="Text Box 82"/>
          <p:cNvSpPr txBox="1">
            <a:spLocks noChangeArrowheads="1"/>
          </p:cNvSpPr>
          <p:nvPr/>
        </p:nvSpPr>
        <p:spPr bwMode="auto">
          <a:xfrm>
            <a:off x="6415618" y="4578502"/>
            <a:ext cx="2252133" cy="13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75" name="Text Box 83"/>
          <p:cNvSpPr txBox="1">
            <a:spLocks noChangeArrowheads="1"/>
          </p:cNvSpPr>
          <p:nvPr/>
        </p:nvSpPr>
        <p:spPr bwMode="auto">
          <a:xfrm>
            <a:off x="9160934" y="4578502"/>
            <a:ext cx="2252133" cy="13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364818" y="1805963"/>
            <a:ext cx="4895849" cy="15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7171268" y="5152412"/>
            <a:ext cx="1919817" cy="62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3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1.886K</a:t>
            </a:r>
            <a:endParaRPr lang="en-US" altLang="zh-CN" sz="213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Male user</a:t>
            </a:r>
            <a:endParaRPr lang="en-US" altLang="zh-CN" sz="133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504518" y="4094078"/>
            <a:ext cx="4654549" cy="643467"/>
          </a:xfrm>
          <a:prstGeom prst="rect">
            <a:avLst/>
          </a:pr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474884" y="3710963"/>
            <a:ext cx="417194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DIFFERENT!</a:t>
            </a:r>
            <a:endParaRPr lang="en-US" altLang="zh-CN" sz="133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667500" y="4189329"/>
            <a:ext cx="3606800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1065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2" name="Freeform 16"/>
          <p:cNvSpPr/>
          <p:nvPr/>
        </p:nvSpPr>
        <p:spPr bwMode="auto">
          <a:xfrm>
            <a:off x="9097434" y="5177813"/>
            <a:ext cx="626533" cy="563033"/>
          </a:xfrm>
          <a:custGeom>
            <a:avLst/>
            <a:gdLst>
              <a:gd name="T0" fmla="*/ 115 w 171"/>
              <a:gd name="T1" fmla="*/ 0 h 154"/>
              <a:gd name="T2" fmla="*/ 137 w 171"/>
              <a:gd name="T3" fmla="*/ 13 h 154"/>
              <a:gd name="T4" fmla="*/ 166 w 171"/>
              <a:gd name="T5" fmla="*/ 64 h 154"/>
              <a:gd name="T6" fmla="*/ 166 w 171"/>
              <a:gd name="T7" fmla="*/ 90 h 154"/>
              <a:gd name="T8" fmla="*/ 137 w 171"/>
              <a:gd name="T9" fmla="*/ 141 h 154"/>
              <a:gd name="T10" fmla="*/ 115 w 171"/>
              <a:gd name="T11" fmla="*/ 154 h 154"/>
              <a:gd name="T12" fmla="*/ 56 w 171"/>
              <a:gd name="T13" fmla="*/ 154 h 154"/>
              <a:gd name="T14" fmla="*/ 33 w 171"/>
              <a:gd name="T15" fmla="*/ 141 h 154"/>
              <a:gd name="T16" fmla="*/ 4 w 171"/>
              <a:gd name="T17" fmla="*/ 90 h 154"/>
              <a:gd name="T18" fmla="*/ 4 w 171"/>
              <a:gd name="T19" fmla="*/ 64 h 154"/>
              <a:gd name="T20" fmla="*/ 33 w 171"/>
              <a:gd name="T21" fmla="*/ 13 h 154"/>
              <a:gd name="T22" fmla="*/ 56 w 171"/>
              <a:gd name="T23" fmla="*/ 0 h 154"/>
              <a:gd name="T24" fmla="*/ 115 w 171"/>
              <a:gd name="T2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" h="154">
                <a:moveTo>
                  <a:pt x="115" y="0"/>
                </a:moveTo>
                <a:cubicBezTo>
                  <a:pt x="123" y="0"/>
                  <a:pt x="133" y="6"/>
                  <a:pt x="137" y="13"/>
                </a:cubicBezTo>
                <a:cubicBezTo>
                  <a:pt x="166" y="64"/>
                  <a:pt x="166" y="64"/>
                  <a:pt x="166" y="64"/>
                </a:cubicBezTo>
                <a:cubicBezTo>
                  <a:pt x="171" y="71"/>
                  <a:pt x="171" y="83"/>
                  <a:pt x="166" y="90"/>
                </a:cubicBezTo>
                <a:cubicBezTo>
                  <a:pt x="137" y="141"/>
                  <a:pt x="137" y="141"/>
                  <a:pt x="137" y="141"/>
                </a:cubicBezTo>
                <a:cubicBezTo>
                  <a:pt x="133" y="148"/>
                  <a:pt x="123" y="154"/>
                  <a:pt x="115" y="154"/>
                </a:cubicBezTo>
                <a:cubicBezTo>
                  <a:pt x="56" y="154"/>
                  <a:pt x="56" y="154"/>
                  <a:pt x="56" y="154"/>
                </a:cubicBezTo>
                <a:cubicBezTo>
                  <a:pt x="48" y="154"/>
                  <a:pt x="38" y="148"/>
                  <a:pt x="33" y="141"/>
                </a:cubicBezTo>
                <a:cubicBezTo>
                  <a:pt x="4" y="90"/>
                  <a:pt x="4" y="90"/>
                  <a:pt x="4" y="90"/>
                </a:cubicBezTo>
                <a:cubicBezTo>
                  <a:pt x="0" y="83"/>
                  <a:pt x="0" y="71"/>
                  <a:pt x="4" y="64"/>
                </a:cubicBezTo>
                <a:cubicBezTo>
                  <a:pt x="33" y="13"/>
                  <a:pt x="33" y="13"/>
                  <a:pt x="33" y="13"/>
                </a:cubicBezTo>
                <a:cubicBezTo>
                  <a:pt x="38" y="6"/>
                  <a:pt x="48" y="0"/>
                  <a:pt x="56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4833" name="Group 17"/>
          <p:cNvGrpSpPr/>
          <p:nvPr/>
        </p:nvGrpSpPr>
        <p:grpSpPr bwMode="auto">
          <a:xfrm flipH="1">
            <a:off x="9315451" y="5237079"/>
            <a:ext cx="190500" cy="452967"/>
            <a:chOff x="0" y="0"/>
            <a:chExt cx="182" cy="434"/>
          </a:xfrm>
          <a:solidFill>
            <a:srgbClr val="E7B62D"/>
          </a:solidFill>
        </p:grpSpPr>
        <p:sp>
          <p:nvSpPr>
            <p:cNvPr id="34834" name="Oval 18"/>
            <p:cNvSpPr>
              <a:spLocks noChangeArrowheads="1"/>
            </p:cNvSpPr>
            <p:nvPr/>
          </p:nvSpPr>
          <p:spPr bwMode="auto">
            <a:xfrm>
              <a:off x="45" y="0"/>
              <a:ext cx="92" cy="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35" name="Freeform 19"/>
            <p:cNvSpPr/>
            <p:nvPr/>
          </p:nvSpPr>
          <p:spPr bwMode="auto">
            <a:xfrm>
              <a:off x="0" y="85"/>
              <a:ext cx="182" cy="349"/>
            </a:xfrm>
            <a:custGeom>
              <a:avLst/>
              <a:gdLst>
                <a:gd name="T0" fmla="*/ 13 w 77"/>
                <a:gd name="T1" fmla="*/ 73 h 148"/>
                <a:gd name="T2" fmla="*/ 3 w 77"/>
                <a:gd name="T3" fmla="*/ 60 h 148"/>
                <a:gd name="T4" fmla="*/ 13 w 77"/>
                <a:gd name="T5" fmla="*/ 17 h 148"/>
                <a:gd name="T6" fmla="*/ 28 w 77"/>
                <a:gd name="T7" fmla="*/ 6 h 148"/>
                <a:gd name="T8" fmla="*/ 63 w 77"/>
                <a:gd name="T9" fmla="*/ 17 h 148"/>
                <a:gd name="T10" fmla="*/ 73 w 77"/>
                <a:gd name="T11" fmla="*/ 57 h 148"/>
                <a:gd name="T12" fmla="*/ 66 w 77"/>
                <a:gd name="T13" fmla="*/ 73 h 148"/>
                <a:gd name="T14" fmla="*/ 69 w 77"/>
                <a:gd name="T15" fmla="*/ 87 h 148"/>
                <a:gd name="T16" fmla="*/ 64 w 77"/>
                <a:gd name="T17" fmla="*/ 94 h 148"/>
                <a:gd name="T18" fmla="*/ 54 w 77"/>
                <a:gd name="T19" fmla="*/ 94 h 148"/>
                <a:gd name="T20" fmla="*/ 54 w 77"/>
                <a:gd name="T21" fmla="*/ 141 h 148"/>
                <a:gd name="T22" fmla="*/ 49 w 77"/>
                <a:gd name="T23" fmla="*/ 148 h 148"/>
                <a:gd name="T24" fmla="*/ 27 w 77"/>
                <a:gd name="T25" fmla="*/ 148 h 148"/>
                <a:gd name="T26" fmla="*/ 23 w 77"/>
                <a:gd name="T27" fmla="*/ 140 h 148"/>
                <a:gd name="T28" fmla="*/ 23 w 77"/>
                <a:gd name="T29" fmla="*/ 95 h 148"/>
                <a:gd name="T30" fmla="*/ 13 w 77"/>
                <a:gd name="T31" fmla="*/ 95 h 148"/>
                <a:gd name="T32" fmla="*/ 11 w 77"/>
                <a:gd name="T33" fmla="*/ 88 h 148"/>
                <a:gd name="T34" fmla="*/ 13 w 77"/>
                <a:gd name="T35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148">
                  <a:moveTo>
                    <a:pt x="13" y="73"/>
                  </a:moveTo>
                  <a:cubicBezTo>
                    <a:pt x="13" y="73"/>
                    <a:pt x="0" y="74"/>
                    <a:pt x="3" y="6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7" y="6"/>
                    <a:pt x="28" y="6"/>
                  </a:cubicBezTo>
                  <a:cubicBezTo>
                    <a:pt x="28" y="6"/>
                    <a:pt x="58" y="0"/>
                    <a:pt x="63" y="1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7" y="73"/>
                    <a:pt x="66" y="73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7"/>
                    <a:pt x="72" y="94"/>
                    <a:pt x="6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5" y="148"/>
                    <a:pt x="49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2" y="146"/>
                    <a:pt x="23" y="14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9" y="95"/>
                    <a:pt x="11" y="88"/>
                  </a:cubicBezTo>
                  <a:cubicBezTo>
                    <a:pt x="13" y="73"/>
                    <a:pt x="13" y="73"/>
                    <a:pt x="1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4836" name="Freeform 20"/>
          <p:cNvSpPr/>
          <p:nvPr/>
        </p:nvSpPr>
        <p:spPr bwMode="auto">
          <a:xfrm>
            <a:off x="6519334" y="5177813"/>
            <a:ext cx="626533" cy="563033"/>
          </a:xfrm>
          <a:custGeom>
            <a:avLst/>
            <a:gdLst>
              <a:gd name="T0" fmla="*/ 115 w 171"/>
              <a:gd name="T1" fmla="*/ 0 h 154"/>
              <a:gd name="T2" fmla="*/ 137 w 171"/>
              <a:gd name="T3" fmla="*/ 13 h 154"/>
              <a:gd name="T4" fmla="*/ 166 w 171"/>
              <a:gd name="T5" fmla="*/ 64 h 154"/>
              <a:gd name="T6" fmla="*/ 166 w 171"/>
              <a:gd name="T7" fmla="*/ 90 h 154"/>
              <a:gd name="T8" fmla="*/ 137 w 171"/>
              <a:gd name="T9" fmla="*/ 141 h 154"/>
              <a:gd name="T10" fmla="*/ 115 w 171"/>
              <a:gd name="T11" fmla="*/ 154 h 154"/>
              <a:gd name="T12" fmla="*/ 56 w 171"/>
              <a:gd name="T13" fmla="*/ 154 h 154"/>
              <a:gd name="T14" fmla="*/ 33 w 171"/>
              <a:gd name="T15" fmla="*/ 141 h 154"/>
              <a:gd name="T16" fmla="*/ 4 w 171"/>
              <a:gd name="T17" fmla="*/ 90 h 154"/>
              <a:gd name="T18" fmla="*/ 4 w 171"/>
              <a:gd name="T19" fmla="*/ 64 h 154"/>
              <a:gd name="T20" fmla="*/ 33 w 171"/>
              <a:gd name="T21" fmla="*/ 13 h 154"/>
              <a:gd name="T22" fmla="*/ 56 w 171"/>
              <a:gd name="T23" fmla="*/ 0 h 154"/>
              <a:gd name="T24" fmla="*/ 115 w 171"/>
              <a:gd name="T2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" h="154">
                <a:moveTo>
                  <a:pt x="115" y="0"/>
                </a:moveTo>
                <a:cubicBezTo>
                  <a:pt x="123" y="0"/>
                  <a:pt x="133" y="6"/>
                  <a:pt x="137" y="13"/>
                </a:cubicBezTo>
                <a:cubicBezTo>
                  <a:pt x="166" y="64"/>
                  <a:pt x="166" y="64"/>
                  <a:pt x="166" y="64"/>
                </a:cubicBezTo>
                <a:cubicBezTo>
                  <a:pt x="171" y="71"/>
                  <a:pt x="171" y="83"/>
                  <a:pt x="166" y="90"/>
                </a:cubicBezTo>
                <a:cubicBezTo>
                  <a:pt x="137" y="141"/>
                  <a:pt x="137" y="141"/>
                  <a:pt x="137" y="141"/>
                </a:cubicBezTo>
                <a:cubicBezTo>
                  <a:pt x="133" y="148"/>
                  <a:pt x="123" y="154"/>
                  <a:pt x="115" y="154"/>
                </a:cubicBezTo>
                <a:cubicBezTo>
                  <a:pt x="56" y="154"/>
                  <a:pt x="56" y="154"/>
                  <a:pt x="56" y="154"/>
                </a:cubicBezTo>
                <a:cubicBezTo>
                  <a:pt x="48" y="154"/>
                  <a:pt x="38" y="148"/>
                  <a:pt x="33" y="141"/>
                </a:cubicBezTo>
                <a:cubicBezTo>
                  <a:pt x="4" y="90"/>
                  <a:pt x="4" y="90"/>
                  <a:pt x="4" y="90"/>
                </a:cubicBezTo>
                <a:cubicBezTo>
                  <a:pt x="0" y="83"/>
                  <a:pt x="0" y="71"/>
                  <a:pt x="4" y="64"/>
                </a:cubicBezTo>
                <a:cubicBezTo>
                  <a:pt x="33" y="13"/>
                  <a:pt x="33" y="13"/>
                  <a:pt x="33" y="13"/>
                </a:cubicBezTo>
                <a:cubicBezTo>
                  <a:pt x="38" y="6"/>
                  <a:pt x="48" y="0"/>
                  <a:pt x="56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4837" name="Group 21"/>
          <p:cNvGrpSpPr/>
          <p:nvPr/>
        </p:nvGrpSpPr>
        <p:grpSpPr bwMode="auto">
          <a:xfrm flipH="1">
            <a:off x="6756400" y="5239196"/>
            <a:ext cx="152400" cy="452967"/>
            <a:chOff x="0" y="0"/>
            <a:chExt cx="148" cy="437"/>
          </a:xfrm>
          <a:solidFill>
            <a:srgbClr val="100E0E"/>
          </a:solidFill>
        </p:grpSpPr>
        <p:sp>
          <p:nvSpPr>
            <p:cNvPr id="34838" name="Oval 22"/>
            <p:cNvSpPr>
              <a:spLocks noChangeArrowheads="1"/>
            </p:cNvSpPr>
            <p:nvPr/>
          </p:nvSpPr>
          <p:spPr bwMode="auto">
            <a:xfrm>
              <a:off x="26" y="0"/>
              <a:ext cx="92" cy="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39" name="Freeform 23"/>
            <p:cNvSpPr/>
            <p:nvPr/>
          </p:nvSpPr>
          <p:spPr bwMode="auto">
            <a:xfrm>
              <a:off x="0" y="97"/>
              <a:ext cx="148" cy="340"/>
            </a:xfrm>
            <a:custGeom>
              <a:avLst/>
              <a:gdLst>
                <a:gd name="T0" fmla="*/ 12 w 63"/>
                <a:gd name="T1" fmla="*/ 76 h 144"/>
                <a:gd name="T2" fmla="*/ 7 w 63"/>
                <a:gd name="T3" fmla="*/ 76 h 144"/>
                <a:gd name="T4" fmla="*/ 1 w 63"/>
                <a:gd name="T5" fmla="*/ 67 h 144"/>
                <a:gd name="T6" fmla="*/ 0 w 63"/>
                <a:gd name="T7" fmla="*/ 17 h 144"/>
                <a:gd name="T8" fmla="*/ 16 w 63"/>
                <a:gd name="T9" fmla="*/ 0 h 144"/>
                <a:gd name="T10" fmla="*/ 46 w 63"/>
                <a:gd name="T11" fmla="*/ 0 h 144"/>
                <a:gd name="T12" fmla="*/ 63 w 63"/>
                <a:gd name="T13" fmla="*/ 19 h 144"/>
                <a:gd name="T14" fmla="*/ 63 w 63"/>
                <a:gd name="T15" fmla="*/ 71 h 144"/>
                <a:gd name="T16" fmla="*/ 56 w 63"/>
                <a:gd name="T17" fmla="*/ 76 h 144"/>
                <a:gd name="T18" fmla="*/ 52 w 63"/>
                <a:gd name="T19" fmla="*/ 76 h 144"/>
                <a:gd name="T20" fmla="*/ 52 w 63"/>
                <a:gd name="T21" fmla="*/ 137 h 144"/>
                <a:gd name="T22" fmla="*/ 45 w 63"/>
                <a:gd name="T23" fmla="*/ 143 h 144"/>
                <a:gd name="T24" fmla="*/ 16 w 63"/>
                <a:gd name="T25" fmla="*/ 143 h 144"/>
                <a:gd name="T26" fmla="*/ 12 w 63"/>
                <a:gd name="T27" fmla="*/ 133 h 144"/>
                <a:gd name="T28" fmla="*/ 12 w 63"/>
                <a:gd name="T29" fmla="*/ 7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44">
                  <a:moveTo>
                    <a:pt x="12" y="76"/>
                  </a:move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0" y="77"/>
                    <a:pt x="1" y="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5" y="0"/>
                    <a:pt x="1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62" y="3"/>
                    <a:pt x="63" y="19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1" y="77"/>
                    <a:pt x="56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2" y="137"/>
                    <a:pt x="51" y="143"/>
                    <a:pt x="45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3"/>
                    <a:pt x="11" y="144"/>
                    <a:pt x="12" y="133"/>
                  </a:cubicBezTo>
                  <a:cubicBezTo>
                    <a:pt x="12" y="76"/>
                    <a:pt x="12" y="76"/>
                    <a:pt x="12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9768417" y="5152412"/>
            <a:ext cx="1919816" cy="62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3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1.563K</a:t>
            </a:r>
            <a:endParaRPr lang="en-US" altLang="zh-CN" sz="213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Female user</a:t>
            </a:r>
            <a:endParaRPr lang="en-US" altLang="zh-CN" sz="133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2" name="Freeform 26"/>
          <p:cNvSpPr/>
          <p:nvPr/>
        </p:nvSpPr>
        <p:spPr bwMode="auto">
          <a:xfrm>
            <a:off x="1536700" y="3315145"/>
            <a:ext cx="1356784" cy="1549400"/>
          </a:xfrm>
          <a:custGeom>
            <a:avLst/>
            <a:gdLst>
              <a:gd name="T0" fmla="*/ 694 w 694"/>
              <a:gd name="T1" fmla="*/ 793 h 793"/>
              <a:gd name="T2" fmla="*/ 694 w 694"/>
              <a:gd name="T3" fmla="*/ 264 h 793"/>
              <a:gd name="T4" fmla="*/ 0 w 694"/>
              <a:gd name="T5" fmla="*/ 264 h 793"/>
              <a:gd name="T6" fmla="*/ 0 w 694"/>
              <a:gd name="T7" fmla="*/ 0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4" h="793">
                <a:moveTo>
                  <a:pt x="694" y="793"/>
                </a:moveTo>
                <a:lnTo>
                  <a:pt x="694" y="264"/>
                </a:ln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43" name="Freeform 27"/>
          <p:cNvSpPr/>
          <p:nvPr/>
        </p:nvSpPr>
        <p:spPr bwMode="auto">
          <a:xfrm>
            <a:off x="1602318" y="4343846"/>
            <a:ext cx="1104900" cy="520700"/>
          </a:xfrm>
          <a:custGeom>
            <a:avLst/>
            <a:gdLst>
              <a:gd name="T0" fmla="*/ 565 w 565"/>
              <a:gd name="T1" fmla="*/ 266 h 266"/>
              <a:gd name="T2" fmla="*/ 565 w 565"/>
              <a:gd name="T3" fmla="*/ 0 h 266"/>
              <a:gd name="T4" fmla="*/ 0 w 565"/>
              <a:gd name="T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5" h="266">
                <a:moveTo>
                  <a:pt x="565" y="266"/>
                </a:moveTo>
                <a:lnTo>
                  <a:pt x="565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2156884" y="3685562"/>
            <a:ext cx="0" cy="658283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2508251" y="3363830"/>
            <a:ext cx="0" cy="467783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3052233" y="2428262"/>
            <a:ext cx="0" cy="2436283"/>
          </a:xfrm>
          <a:prstGeom prst="line">
            <a:avLst/>
          </a:prstGeom>
          <a:noFill/>
          <a:ln w="9525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H="1">
            <a:off x="3052233" y="2879112"/>
            <a:ext cx="279400" cy="0"/>
          </a:xfrm>
          <a:prstGeom prst="line">
            <a:avLst/>
          </a:prstGeom>
          <a:noFill/>
          <a:ln w="9525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48" name="Freeform 32"/>
          <p:cNvSpPr/>
          <p:nvPr/>
        </p:nvSpPr>
        <p:spPr bwMode="auto">
          <a:xfrm>
            <a:off x="3191934" y="2718246"/>
            <a:ext cx="791633" cy="2146300"/>
          </a:xfrm>
          <a:custGeom>
            <a:avLst/>
            <a:gdLst>
              <a:gd name="T0" fmla="*/ 405 w 405"/>
              <a:gd name="T1" fmla="*/ 0 h 1098"/>
              <a:gd name="T2" fmla="*/ 405 w 405"/>
              <a:gd name="T3" fmla="*/ 314 h 1098"/>
              <a:gd name="T4" fmla="*/ 0 w 405"/>
              <a:gd name="T5" fmla="*/ 314 h 1098"/>
              <a:gd name="T6" fmla="*/ 0 w 405"/>
              <a:gd name="T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5" h="1098">
                <a:moveTo>
                  <a:pt x="405" y="0"/>
                </a:moveTo>
                <a:lnTo>
                  <a:pt x="405" y="314"/>
                </a:lnTo>
                <a:lnTo>
                  <a:pt x="0" y="314"/>
                </a:lnTo>
                <a:lnTo>
                  <a:pt x="0" y="1098"/>
                </a:lnTo>
              </a:path>
            </a:pathLst>
          </a:custGeom>
          <a:noFill/>
          <a:ln w="6350" cap="flat" cmpd="sng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49" name="Freeform 33"/>
          <p:cNvSpPr/>
          <p:nvPr/>
        </p:nvSpPr>
        <p:spPr bwMode="auto">
          <a:xfrm>
            <a:off x="3357034" y="3691913"/>
            <a:ext cx="1214967" cy="1172633"/>
          </a:xfrm>
          <a:custGeom>
            <a:avLst/>
            <a:gdLst>
              <a:gd name="T0" fmla="*/ 0 w 621"/>
              <a:gd name="T1" fmla="*/ 600 h 600"/>
              <a:gd name="T2" fmla="*/ 0 w 621"/>
              <a:gd name="T3" fmla="*/ 424 h 600"/>
              <a:gd name="T4" fmla="*/ 621 w 621"/>
              <a:gd name="T5" fmla="*/ 424 h 600"/>
              <a:gd name="T6" fmla="*/ 621 w 621"/>
              <a:gd name="T7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1" h="600">
                <a:moveTo>
                  <a:pt x="0" y="600"/>
                </a:moveTo>
                <a:lnTo>
                  <a:pt x="0" y="424"/>
                </a:lnTo>
                <a:lnTo>
                  <a:pt x="621" y="424"/>
                </a:lnTo>
                <a:lnTo>
                  <a:pt x="621" y="0"/>
                </a:lnTo>
              </a:path>
            </a:pathLst>
          </a:custGeom>
          <a:noFill/>
          <a:ln w="6350" cap="flat" cmpd="sng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 flipH="1">
            <a:off x="4572001" y="4068678"/>
            <a:ext cx="277284" cy="0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 flipV="1">
            <a:off x="4047067" y="4299397"/>
            <a:ext cx="0" cy="222249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852" name="Freeform 36"/>
          <p:cNvSpPr/>
          <p:nvPr/>
        </p:nvSpPr>
        <p:spPr bwMode="auto">
          <a:xfrm>
            <a:off x="4847167" y="3842196"/>
            <a:ext cx="505884" cy="457200"/>
          </a:xfrm>
          <a:custGeom>
            <a:avLst/>
            <a:gdLst>
              <a:gd name="T0" fmla="*/ 107 w 160"/>
              <a:gd name="T1" fmla="*/ 0 h 145"/>
              <a:gd name="T2" fmla="*/ 128 w 160"/>
              <a:gd name="T3" fmla="*/ 13 h 145"/>
              <a:gd name="T4" fmla="*/ 156 w 160"/>
              <a:gd name="T5" fmla="*/ 60 h 145"/>
              <a:gd name="T6" fmla="*/ 156 w 160"/>
              <a:gd name="T7" fmla="*/ 85 h 145"/>
              <a:gd name="T8" fmla="*/ 128 w 160"/>
              <a:gd name="T9" fmla="*/ 132 h 145"/>
              <a:gd name="T10" fmla="*/ 107 w 160"/>
              <a:gd name="T11" fmla="*/ 145 h 145"/>
              <a:gd name="T12" fmla="*/ 52 w 160"/>
              <a:gd name="T13" fmla="*/ 145 h 145"/>
              <a:gd name="T14" fmla="*/ 31 w 160"/>
              <a:gd name="T15" fmla="*/ 132 h 145"/>
              <a:gd name="T16" fmla="*/ 4 w 160"/>
              <a:gd name="T17" fmla="*/ 85 h 145"/>
              <a:gd name="T18" fmla="*/ 4 w 160"/>
              <a:gd name="T19" fmla="*/ 60 h 145"/>
              <a:gd name="T20" fmla="*/ 31 w 160"/>
              <a:gd name="T21" fmla="*/ 13 h 145"/>
              <a:gd name="T22" fmla="*/ 52 w 160"/>
              <a:gd name="T23" fmla="*/ 0 h 145"/>
              <a:gd name="T24" fmla="*/ 107 w 160"/>
              <a:gd name="T2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145">
                <a:moveTo>
                  <a:pt x="107" y="0"/>
                </a:moveTo>
                <a:cubicBezTo>
                  <a:pt x="115" y="0"/>
                  <a:pt x="125" y="6"/>
                  <a:pt x="128" y="13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60" y="67"/>
                  <a:pt x="160" y="78"/>
                  <a:pt x="156" y="85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5" y="139"/>
                  <a:pt x="115" y="145"/>
                  <a:pt x="107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45" y="145"/>
                  <a:pt x="35" y="139"/>
                  <a:pt x="31" y="132"/>
                </a:cubicBezTo>
                <a:cubicBezTo>
                  <a:pt x="4" y="85"/>
                  <a:pt x="4" y="85"/>
                  <a:pt x="4" y="85"/>
                </a:cubicBezTo>
                <a:cubicBezTo>
                  <a:pt x="0" y="78"/>
                  <a:pt x="0" y="67"/>
                  <a:pt x="4" y="60"/>
                </a:cubicBezTo>
                <a:cubicBezTo>
                  <a:pt x="31" y="13"/>
                  <a:pt x="31" y="13"/>
                  <a:pt x="31" y="13"/>
                </a:cubicBezTo>
                <a:cubicBezTo>
                  <a:pt x="35" y="6"/>
                  <a:pt x="45" y="0"/>
                  <a:pt x="5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53" name="Freeform 37"/>
          <p:cNvSpPr>
            <a:spLocks noEditPoints="1"/>
          </p:cNvSpPr>
          <p:nvPr/>
        </p:nvSpPr>
        <p:spPr bwMode="auto">
          <a:xfrm>
            <a:off x="4999567" y="3958612"/>
            <a:ext cx="198967" cy="224367"/>
          </a:xfrm>
          <a:custGeom>
            <a:avLst/>
            <a:gdLst>
              <a:gd name="T0" fmla="*/ 54 w 63"/>
              <a:gd name="T1" fmla="*/ 0 h 71"/>
              <a:gd name="T2" fmla="*/ 9 w 63"/>
              <a:gd name="T3" fmla="*/ 0 h 71"/>
              <a:gd name="T4" fmla="*/ 0 w 63"/>
              <a:gd name="T5" fmla="*/ 9 h 71"/>
              <a:gd name="T6" fmla="*/ 0 w 63"/>
              <a:gd name="T7" fmla="*/ 62 h 71"/>
              <a:gd name="T8" fmla="*/ 9 w 63"/>
              <a:gd name="T9" fmla="*/ 71 h 71"/>
              <a:gd name="T10" fmla="*/ 54 w 63"/>
              <a:gd name="T11" fmla="*/ 71 h 71"/>
              <a:gd name="T12" fmla="*/ 63 w 63"/>
              <a:gd name="T13" fmla="*/ 62 h 71"/>
              <a:gd name="T14" fmla="*/ 63 w 63"/>
              <a:gd name="T15" fmla="*/ 9 h 71"/>
              <a:gd name="T16" fmla="*/ 54 w 63"/>
              <a:gd name="T17" fmla="*/ 0 h 71"/>
              <a:gd name="T18" fmla="*/ 32 w 63"/>
              <a:gd name="T19" fmla="*/ 69 h 71"/>
              <a:gd name="T20" fmla="*/ 27 w 63"/>
              <a:gd name="T21" fmla="*/ 64 h 71"/>
              <a:gd name="T22" fmla="*/ 32 w 63"/>
              <a:gd name="T23" fmla="*/ 60 h 71"/>
              <a:gd name="T24" fmla="*/ 36 w 63"/>
              <a:gd name="T25" fmla="*/ 64 h 71"/>
              <a:gd name="T26" fmla="*/ 32 w 63"/>
              <a:gd name="T27" fmla="*/ 69 h 71"/>
              <a:gd name="T28" fmla="*/ 54 w 63"/>
              <a:gd name="T29" fmla="*/ 58 h 71"/>
              <a:gd name="T30" fmla="*/ 9 w 63"/>
              <a:gd name="T31" fmla="*/ 58 h 71"/>
              <a:gd name="T32" fmla="*/ 9 w 63"/>
              <a:gd name="T33" fmla="*/ 9 h 71"/>
              <a:gd name="T34" fmla="*/ 54 w 63"/>
              <a:gd name="T35" fmla="*/ 9 h 71"/>
              <a:gd name="T36" fmla="*/ 54 w 63"/>
              <a:gd name="T37" fmla="*/ 5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1">
                <a:moveTo>
                  <a:pt x="54" y="0"/>
                </a:moveTo>
                <a:cubicBezTo>
                  <a:pt x="9" y="0"/>
                  <a:pt x="9" y="0"/>
                  <a:pt x="9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7"/>
                  <a:pt x="5" y="71"/>
                  <a:pt x="9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9" y="71"/>
                  <a:pt x="63" y="67"/>
                  <a:pt x="63" y="62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4"/>
                  <a:pt x="59" y="0"/>
                  <a:pt x="54" y="0"/>
                </a:cubicBezTo>
                <a:close/>
                <a:moveTo>
                  <a:pt x="32" y="69"/>
                </a:moveTo>
                <a:cubicBezTo>
                  <a:pt x="29" y="69"/>
                  <a:pt x="27" y="67"/>
                  <a:pt x="27" y="64"/>
                </a:cubicBezTo>
                <a:cubicBezTo>
                  <a:pt x="27" y="62"/>
                  <a:pt x="29" y="60"/>
                  <a:pt x="32" y="60"/>
                </a:cubicBezTo>
                <a:cubicBezTo>
                  <a:pt x="34" y="60"/>
                  <a:pt x="36" y="62"/>
                  <a:pt x="36" y="64"/>
                </a:cubicBezTo>
                <a:cubicBezTo>
                  <a:pt x="36" y="67"/>
                  <a:pt x="34" y="69"/>
                  <a:pt x="32" y="69"/>
                </a:cubicBezTo>
                <a:close/>
                <a:moveTo>
                  <a:pt x="54" y="58"/>
                </a:moveTo>
                <a:cubicBezTo>
                  <a:pt x="9" y="58"/>
                  <a:pt x="9" y="58"/>
                  <a:pt x="9" y="58"/>
                </a:cubicBezTo>
                <a:cubicBezTo>
                  <a:pt x="9" y="9"/>
                  <a:pt x="9" y="9"/>
                  <a:pt x="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854" name="Freeform 38"/>
          <p:cNvSpPr/>
          <p:nvPr/>
        </p:nvSpPr>
        <p:spPr bwMode="auto">
          <a:xfrm>
            <a:off x="810685" y="3505646"/>
            <a:ext cx="442383" cy="488951"/>
          </a:xfrm>
          <a:custGeom>
            <a:avLst/>
            <a:gdLst>
              <a:gd name="T0" fmla="*/ 0 w 140"/>
              <a:gd name="T1" fmla="*/ 51 h 155"/>
              <a:gd name="T2" fmla="*/ 12 w 140"/>
              <a:gd name="T3" fmla="*/ 30 h 155"/>
              <a:gd name="T4" fmla="*/ 58 w 140"/>
              <a:gd name="T5" fmla="*/ 4 h 155"/>
              <a:gd name="T6" fmla="*/ 82 w 140"/>
              <a:gd name="T7" fmla="*/ 4 h 155"/>
              <a:gd name="T8" fmla="*/ 128 w 140"/>
              <a:gd name="T9" fmla="*/ 30 h 155"/>
              <a:gd name="T10" fmla="*/ 140 w 140"/>
              <a:gd name="T11" fmla="*/ 51 h 155"/>
              <a:gd name="T12" fmla="*/ 140 w 140"/>
              <a:gd name="T13" fmla="*/ 104 h 155"/>
              <a:gd name="T14" fmla="*/ 128 w 140"/>
              <a:gd name="T15" fmla="*/ 125 h 155"/>
              <a:gd name="T16" fmla="*/ 82 w 140"/>
              <a:gd name="T17" fmla="*/ 151 h 155"/>
              <a:gd name="T18" fmla="*/ 58 w 140"/>
              <a:gd name="T19" fmla="*/ 151 h 155"/>
              <a:gd name="T20" fmla="*/ 12 w 140"/>
              <a:gd name="T21" fmla="*/ 125 h 155"/>
              <a:gd name="T22" fmla="*/ 0 w 140"/>
              <a:gd name="T23" fmla="*/ 104 h 155"/>
              <a:gd name="T24" fmla="*/ 0 w 140"/>
              <a:gd name="T25" fmla="*/ 5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" h="155">
                <a:moveTo>
                  <a:pt x="0" y="51"/>
                </a:moveTo>
                <a:cubicBezTo>
                  <a:pt x="0" y="43"/>
                  <a:pt x="6" y="34"/>
                  <a:pt x="12" y="30"/>
                </a:cubicBezTo>
                <a:cubicBezTo>
                  <a:pt x="58" y="4"/>
                  <a:pt x="58" y="4"/>
                  <a:pt x="58" y="4"/>
                </a:cubicBezTo>
                <a:cubicBezTo>
                  <a:pt x="65" y="0"/>
                  <a:pt x="76" y="0"/>
                  <a:pt x="82" y="4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35" y="34"/>
                  <a:pt x="140" y="43"/>
                  <a:pt x="140" y="51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2"/>
                  <a:pt x="135" y="121"/>
                  <a:pt x="128" y="125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76" y="155"/>
                  <a:pt x="65" y="155"/>
                  <a:pt x="58" y="151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6" y="121"/>
                  <a:pt x="0" y="112"/>
                  <a:pt x="0" y="104"/>
                </a:cubicBezTo>
                <a:lnTo>
                  <a:pt x="0" y="51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34855" name="Group 39"/>
          <p:cNvGrpSpPr/>
          <p:nvPr/>
        </p:nvGrpSpPr>
        <p:grpSpPr bwMode="auto">
          <a:xfrm>
            <a:off x="922867" y="3641112"/>
            <a:ext cx="222251" cy="215900"/>
            <a:chOff x="0" y="0"/>
            <a:chExt cx="114" cy="111"/>
          </a:xfrm>
          <a:solidFill>
            <a:srgbClr val="100E0E"/>
          </a:solidFill>
        </p:grpSpPr>
        <p:sp>
          <p:nvSpPr>
            <p:cNvPr id="34856" name="Freeform 40"/>
            <p:cNvSpPr>
              <a:spLocks noEditPoints="1"/>
            </p:cNvSpPr>
            <p:nvPr/>
          </p:nvSpPr>
          <p:spPr bwMode="auto">
            <a:xfrm>
              <a:off x="58" y="0"/>
              <a:ext cx="56" cy="100"/>
            </a:xfrm>
            <a:custGeom>
              <a:avLst/>
              <a:gdLst>
                <a:gd name="T0" fmla="*/ 35 w 35"/>
                <a:gd name="T1" fmla="*/ 4 h 62"/>
                <a:gd name="T2" fmla="*/ 31 w 35"/>
                <a:gd name="T3" fmla="*/ 0 h 62"/>
                <a:gd name="T4" fmla="*/ 4 w 35"/>
                <a:gd name="T5" fmla="*/ 0 h 62"/>
                <a:gd name="T6" fmla="*/ 0 w 35"/>
                <a:gd name="T7" fmla="*/ 4 h 62"/>
                <a:gd name="T8" fmla="*/ 0 w 35"/>
                <a:gd name="T9" fmla="*/ 32 h 62"/>
                <a:gd name="T10" fmla="*/ 2 w 35"/>
                <a:gd name="T11" fmla="*/ 32 h 62"/>
                <a:gd name="T12" fmla="*/ 2 w 35"/>
                <a:gd name="T13" fmla="*/ 8 h 62"/>
                <a:gd name="T14" fmla="*/ 33 w 35"/>
                <a:gd name="T15" fmla="*/ 8 h 62"/>
                <a:gd name="T16" fmla="*/ 33 w 35"/>
                <a:gd name="T17" fmla="*/ 51 h 62"/>
                <a:gd name="T18" fmla="*/ 28 w 35"/>
                <a:gd name="T19" fmla="*/ 51 h 62"/>
                <a:gd name="T20" fmla="*/ 28 w 35"/>
                <a:gd name="T21" fmla="*/ 62 h 62"/>
                <a:gd name="T22" fmla="*/ 31 w 35"/>
                <a:gd name="T23" fmla="*/ 62 h 62"/>
                <a:gd name="T24" fmla="*/ 35 w 35"/>
                <a:gd name="T25" fmla="*/ 58 h 62"/>
                <a:gd name="T26" fmla="*/ 35 w 35"/>
                <a:gd name="T27" fmla="*/ 4 h 62"/>
                <a:gd name="T28" fmla="*/ 29 w 35"/>
                <a:gd name="T29" fmla="*/ 5 h 62"/>
                <a:gd name="T30" fmla="*/ 6 w 35"/>
                <a:gd name="T31" fmla="*/ 5 h 62"/>
                <a:gd name="T32" fmla="*/ 5 w 35"/>
                <a:gd name="T33" fmla="*/ 4 h 62"/>
                <a:gd name="T34" fmla="*/ 6 w 35"/>
                <a:gd name="T35" fmla="*/ 3 h 62"/>
                <a:gd name="T36" fmla="*/ 29 w 35"/>
                <a:gd name="T37" fmla="*/ 3 h 62"/>
                <a:gd name="T38" fmla="*/ 30 w 35"/>
                <a:gd name="T39" fmla="*/ 4 h 62"/>
                <a:gd name="T40" fmla="*/ 29 w 35"/>
                <a:gd name="T41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62">
                  <a:moveTo>
                    <a:pt x="35" y="4"/>
                  </a:move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3" y="62"/>
                    <a:pt x="35" y="60"/>
                    <a:pt x="35" y="58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29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4"/>
                  </a:cubicBezTo>
                  <a:cubicBezTo>
                    <a:pt x="30" y="4"/>
                    <a:pt x="29" y="5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57" name="Freeform 41"/>
            <p:cNvSpPr>
              <a:spLocks noEditPoints="1"/>
            </p:cNvSpPr>
            <p:nvPr/>
          </p:nvSpPr>
          <p:spPr bwMode="auto">
            <a:xfrm>
              <a:off x="0" y="57"/>
              <a:ext cx="100" cy="54"/>
            </a:xfrm>
            <a:custGeom>
              <a:avLst/>
              <a:gdLst>
                <a:gd name="T0" fmla="*/ 62 w 62"/>
                <a:gd name="T1" fmla="*/ 30 h 34"/>
                <a:gd name="T2" fmla="*/ 62 w 62"/>
                <a:gd name="T3" fmla="*/ 3 h 34"/>
                <a:gd name="T4" fmla="*/ 58 w 62"/>
                <a:gd name="T5" fmla="*/ 0 h 34"/>
                <a:gd name="T6" fmla="*/ 4 w 62"/>
                <a:gd name="T7" fmla="*/ 0 h 34"/>
                <a:gd name="T8" fmla="*/ 0 w 62"/>
                <a:gd name="T9" fmla="*/ 3 h 34"/>
                <a:gd name="T10" fmla="*/ 0 w 62"/>
                <a:gd name="T11" fmla="*/ 30 h 34"/>
                <a:gd name="T12" fmla="*/ 4 w 62"/>
                <a:gd name="T13" fmla="*/ 34 h 34"/>
                <a:gd name="T14" fmla="*/ 58 w 62"/>
                <a:gd name="T15" fmla="*/ 34 h 34"/>
                <a:gd name="T16" fmla="*/ 62 w 62"/>
                <a:gd name="T17" fmla="*/ 30 h 34"/>
                <a:gd name="T18" fmla="*/ 59 w 62"/>
                <a:gd name="T19" fmla="*/ 5 h 34"/>
                <a:gd name="T20" fmla="*/ 59 w 62"/>
                <a:gd name="T21" fmla="*/ 28 h 34"/>
                <a:gd name="T22" fmla="*/ 58 w 62"/>
                <a:gd name="T23" fmla="*/ 29 h 34"/>
                <a:gd name="T24" fmla="*/ 57 w 62"/>
                <a:gd name="T25" fmla="*/ 28 h 34"/>
                <a:gd name="T26" fmla="*/ 57 w 62"/>
                <a:gd name="T27" fmla="*/ 5 h 34"/>
                <a:gd name="T28" fmla="*/ 58 w 62"/>
                <a:gd name="T29" fmla="*/ 5 h 34"/>
                <a:gd name="T30" fmla="*/ 59 w 62"/>
                <a:gd name="T31" fmla="*/ 5 h 34"/>
                <a:gd name="T32" fmla="*/ 2 w 62"/>
                <a:gd name="T33" fmla="*/ 17 h 34"/>
                <a:gd name="T34" fmla="*/ 5 w 62"/>
                <a:gd name="T35" fmla="*/ 14 h 34"/>
                <a:gd name="T36" fmla="*/ 7 w 62"/>
                <a:gd name="T37" fmla="*/ 17 h 34"/>
                <a:gd name="T38" fmla="*/ 5 w 62"/>
                <a:gd name="T39" fmla="*/ 19 h 34"/>
                <a:gd name="T40" fmla="*/ 2 w 62"/>
                <a:gd name="T41" fmla="*/ 17 h 34"/>
                <a:gd name="T42" fmla="*/ 11 w 62"/>
                <a:gd name="T43" fmla="*/ 32 h 34"/>
                <a:gd name="T44" fmla="*/ 11 w 62"/>
                <a:gd name="T45" fmla="*/ 2 h 34"/>
                <a:gd name="T46" fmla="*/ 54 w 62"/>
                <a:gd name="T47" fmla="*/ 2 h 34"/>
                <a:gd name="T48" fmla="*/ 54 w 62"/>
                <a:gd name="T49" fmla="*/ 32 h 34"/>
                <a:gd name="T50" fmla="*/ 11 w 62"/>
                <a:gd name="T5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4">
                  <a:moveTo>
                    <a:pt x="62" y="3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0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4"/>
                    <a:pt x="62" y="32"/>
                    <a:pt x="62" y="30"/>
                  </a:cubicBezTo>
                  <a:close/>
                  <a:moveTo>
                    <a:pt x="59" y="5"/>
                  </a:move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7" y="29"/>
                    <a:pt x="57" y="29"/>
                    <a:pt x="57" y="28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8" y="5"/>
                  </a:cubicBezTo>
                  <a:cubicBezTo>
                    <a:pt x="58" y="5"/>
                    <a:pt x="59" y="5"/>
                    <a:pt x="59" y="5"/>
                  </a:cubicBezTo>
                  <a:close/>
                  <a:moveTo>
                    <a:pt x="2" y="17"/>
                  </a:moveTo>
                  <a:cubicBezTo>
                    <a:pt x="2" y="16"/>
                    <a:pt x="3" y="14"/>
                    <a:pt x="5" y="14"/>
                  </a:cubicBezTo>
                  <a:cubicBezTo>
                    <a:pt x="6" y="14"/>
                    <a:pt x="7" y="16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3" y="19"/>
                    <a:pt x="2" y="18"/>
                    <a:pt x="2" y="17"/>
                  </a:cubicBezTo>
                  <a:close/>
                  <a:moveTo>
                    <a:pt x="11" y="3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11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4858" name="Freeform 42"/>
          <p:cNvSpPr/>
          <p:nvPr/>
        </p:nvSpPr>
        <p:spPr bwMode="auto">
          <a:xfrm>
            <a:off x="1993900" y="3329963"/>
            <a:ext cx="323851" cy="357716"/>
          </a:xfrm>
          <a:custGeom>
            <a:avLst/>
            <a:gdLst>
              <a:gd name="T0" fmla="*/ 0 w 102"/>
              <a:gd name="T1" fmla="*/ 37 h 114"/>
              <a:gd name="T2" fmla="*/ 9 w 102"/>
              <a:gd name="T3" fmla="*/ 22 h 114"/>
              <a:gd name="T4" fmla="*/ 43 w 102"/>
              <a:gd name="T5" fmla="*/ 3 h 114"/>
              <a:gd name="T6" fmla="*/ 60 w 102"/>
              <a:gd name="T7" fmla="*/ 3 h 114"/>
              <a:gd name="T8" fmla="*/ 94 w 102"/>
              <a:gd name="T9" fmla="*/ 22 h 114"/>
              <a:gd name="T10" fmla="*/ 102 w 102"/>
              <a:gd name="T11" fmla="*/ 37 h 114"/>
              <a:gd name="T12" fmla="*/ 102 w 102"/>
              <a:gd name="T13" fmla="*/ 76 h 114"/>
              <a:gd name="T14" fmla="*/ 94 w 102"/>
              <a:gd name="T15" fmla="*/ 91 h 114"/>
              <a:gd name="T16" fmla="*/ 60 w 102"/>
              <a:gd name="T17" fmla="*/ 111 h 114"/>
              <a:gd name="T18" fmla="*/ 43 w 102"/>
              <a:gd name="T19" fmla="*/ 111 h 114"/>
              <a:gd name="T20" fmla="*/ 9 w 102"/>
              <a:gd name="T21" fmla="*/ 91 h 114"/>
              <a:gd name="T22" fmla="*/ 0 w 102"/>
              <a:gd name="T23" fmla="*/ 76 h 114"/>
              <a:gd name="T24" fmla="*/ 0 w 102"/>
              <a:gd name="T25" fmla="*/ 3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114">
                <a:moveTo>
                  <a:pt x="0" y="37"/>
                </a:moveTo>
                <a:cubicBezTo>
                  <a:pt x="0" y="32"/>
                  <a:pt x="4" y="25"/>
                  <a:pt x="9" y="22"/>
                </a:cubicBezTo>
                <a:cubicBezTo>
                  <a:pt x="43" y="3"/>
                  <a:pt x="43" y="3"/>
                  <a:pt x="43" y="3"/>
                </a:cubicBezTo>
                <a:cubicBezTo>
                  <a:pt x="47" y="0"/>
                  <a:pt x="55" y="0"/>
                  <a:pt x="60" y="3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25"/>
                  <a:pt x="102" y="32"/>
                  <a:pt x="102" y="37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82"/>
                  <a:pt x="98" y="89"/>
                  <a:pt x="94" y="91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55" y="114"/>
                  <a:pt x="47" y="114"/>
                  <a:pt x="43" y="111"/>
                </a:cubicBezTo>
                <a:cubicBezTo>
                  <a:pt x="9" y="91"/>
                  <a:pt x="9" y="91"/>
                  <a:pt x="9" y="91"/>
                </a:cubicBezTo>
                <a:cubicBezTo>
                  <a:pt x="4" y="89"/>
                  <a:pt x="0" y="82"/>
                  <a:pt x="0" y="76"/>
                </a:cubicBezTo>
                <a:lnTo>
                  <a:pt x="0" y="37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59" name="Freeform 43"/>
          <p:cNvSpPr>
            <a:spLocks noEditPoints="1"/>
          </p:cNvSpPr>
          <p:nvPr/>
        </p:nvSpPr>
        <p:spPr bwMode="auto">
          <a:xfrm>
            <a:off x="2076451" y="3427330"/>
            <a:ext cx="160867" cy="162983"/>
          </a:xfrm>
          <a:custGeom>
            <a:avLst/>
            <a:gdLst>
              <a:gd name="T0" fmla="*/ 48 w 51"/>
              <a:gd name="T1" fmla="*/ 0 h 52"/>
              <a:gd name="T2" fmla="*/ 3 w 51"/>
              <a:gd name="T3" fmla="*/ 0 h 52"/>
              <a:gd name="T4" fmla="*/ 0 w 51"/>
              <a:gd name="T5" fmla="*/ 3 h 52"/>
              <a:gd name="T6" fmla="*/ 0 w 51"/>
              <a:gd name="T7" fmla="*/ 37 h 52"/>
              <a:gd name="T8" fmla="*/ 3 w 51"/>
              <a:gd name="T9" fmla="*/ 40 h 52"/>
              <a:gd name="T10" fmla="*/ 48 w 51"/>
              <a:gd name="T11" fmla="*/ 40 h 52"/>
              <a:gd name="T12" fmla="*/ 51 w 51"/>
              <a:gd name="T13" fmla="*/ 37 h 52"/>
              <a:gd name="T14" fmla="*/ 51 w 51"/>
              <a:gd name="T15" fmla="*/ 3 h 52"/>
              <a:gd name="T16" fmla="*/ 48 w 51"/>
              <a:gd name="T17" fmla="*/ 0 h 52"/>
              <a:gd name="T18" fmla="*/ 48 w 51"/>
              <a:gd name="T19" fmla="*/ 29 h 52"/>
              <a:gd name="T20" fmla="*/ 44 w 51"/>
              <a:gd name="T21" fmla="*/ 32 h 52"/>
              <a:gd name="T22" fmla="*/ 6 w 51"/>
              <a:gd name="T23" fmla="*/ 32 h 52"/>
              <a:gd name="T24" fmla="*/ 3 w 51"/>
              <a:gd name="T25" fmla="*/ 29 h 52"/>
              <a:gd name="T26" fmla="*/ 3 w 51"/>
              <a:gd name="T27" fmla="*/ 7 h 52"/>
              <a:gd name="T28" fmla="*/ 6 w 51"/>
              <a:gd name="T29" fmla="*/ 3 h 52"/>
              <a:gd name="T30" fmla="*/ 44 w 51"/>
              <a:gd name="T31" fmla="*/ 3 h 52"/>
              <a:gd name="T32" fmla="*/ 48 w 51"/>
              <a:gd name="T33" fmla="*/ 7 h 52"/>
              <a:gd name="T34" fmla="*/ 48 w 51"/>
              <a:gd name="T35" fmla="*/ 29 h 52"/>
              <a:gd name="T36" fmla="*/ 28 w 51"/>
              <a:gd name="T37" fmla="*/ 42 h 52"/>
              <a:gd name="T38" fmla="*/ 30 w 51"/>
              <a:gd name="T39" fmla="*/ 44 h 52"/>
              <a:gd name="T40" fmla="*/ 30 w 51"/>
              <a:gd name="T41" fmla="*/ 45 h 52"/>
              <a:gd name="T42" fmla="*/ 31 w 51"/>
              <a:gd name="T43" fmla="*/ 48 h 52"/>
              <a:gd name="T44" fmla="*/ 35 w 51"/>
              <a:gd name="T45" fmla="*/ 51 h 52"/>
              <a:gd name="T46" fmla="*/ 35 w 51"/>
              <a:gd name="T47" fmla="*/ 52 h 52"/>
              <a:gd name="T48" fmla="*/ 16 w 51"/>
              <a:gd name="T49" fmla="*/ 52 h 52"/>
              <a:gd name="T50" fmla="*/ 15 w 51"/>
              <a:gd name="T51" fmla="*/ 51 h 52"/>
              <a:gd name="T52" fmla="*/ 19 w 51"/>
              <a:gd name="T53" fmla="*/ 48 h 52"/>
              <a:gd name="T54" fmla="*/ 20 w 51"/>
              <a:gd name="T55" fmla="*/ 45 h 52"/>
              <a:gd name="T56" fmla="*/ 20 w 51"/>
              <a:gd name="T57" fmla="*/ 44 h 52"/>
              <a:gd name="T58" fmla="*/ 22 w 51"/>
              <a:gd name="T59" fmla="*/ 42 h 52"/>
              <a:gd name="T60" fmla="*/ 28 w 51"/>
              <a:gd name="T61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" h="52">
                <a:moveTo>
                  <a:pt x="48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9"/>
                  <a:pt x="1" y="40"/>
                  <a:pt x="3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40"/>
                  <a:pt x="51" y="39"/>
                  <a:pt x="51" y="37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2"/>
                  <a:pt x="49" y="0"/>
                  <a:pt x="48" y="0"/>
                </a:cubicBezTo>
                <a:close/>
                <a:moveTo>
                  <a:pt x="48" y="29"/>
                </a:moveTo>
                <a:cubicBezTo>
                  <a:pt x="48" y="31"/>
                  <a:pt x="46" y="32"/>
                  <a:pt x="4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4" y="32"/>
                  <a:pt x="3" y="31"/>
                  <a:pt x="3" y="29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3"/>
                  <a:pt x="6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6" y="3"/>
                  <a:pt x="48" y="5"/>
                  <a:pt x="48" y="7"/>
                </a:cubicBezTo>
                <a:lnTo>
                  <a:pt x="48" y="29"/>
                </a:lnTo>
                <a:close/>
                <a:moveTo>
                  <a:pt x="28" y="42"/>
                </a:moveTo>
                <a:cubicBezTo>
                  <a:pt x="29" y="42"/>
                  <a:pt x="30" y="43"/>
                  <a:pt x="30" y="44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6"/>
                  <a:pt x="31" y="47"/>
                  <a:pt x="31" y="48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2"/>
                  <a:pt x="3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5" y="51"/>
                  <a:pt x="15" y="51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0" y="46"/>
                  <a:pt x="20" y="45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3"/>
                  <a:pt x="21" y="42"/>
                  <a:pt x="22" y="42"/>
                </a:cubicBezTo>
                <a:lnTo>
                  <a:pt x="28" y="42"/>
                </a:ln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860" name="Freeform 44"/>
          <p:cNvSpPr/>
          <p:nvPr/>
        </p:nvSpPr>
        <p:spPr bwMode="auto">
          <a:xfrm>
            <a:off x="2326218" y="2957429"/>
            <a:ext cx="366183" cy="406400"/>
          </a:xfrm>
          <a:custGeom>
            <a:avLst/>
            <a:gdLst>
              <a:gd name="T0" fmla="*/ 0 w 116"/>
              <a:gd name="T1" fmla="*/ 43 h 129"/>
              <a:gd name="T2" fmla="*/ 10 w 116"/>
              <a:gd name="T3" fmla="*/ 26 h 129"/>
              <a:gd name="T4" fmla="*/ 48 w 116"/>
              <a:gd name="T5" fmla="*/ 4 h 129"/>
              <a:gd name="T6" fmla="*/ 68 w 116"/>
              <a:gd name="T7" fmla="*/ 4 h 129"/>
              <a:gd name="T8" fmla="*/ 106 w 116"/>
              <a:gd name="T9" fmla="*/ 26 h 129"/>
              <a:gd name="T10" fmla="*/ 116 w 116"/>
              <a:gd name="T11" fmla="*/ 43 h 129"/>
              <a:gd name="T12" fmla="*/ 116 w 116"/>
              <a:gd name="T13" fmla="*/ 87 h 129"/>
              <a:gd name="T14" fmla="*/ 106 w 116"/>
              <a:gd name="T15" fmla="*/ 104 h 129"/>
              <a:gd name="T16" fmla="*/ 68 w 116"/>
              <a:gd name="T17" fmla="*/ 126 h 129"/>
              <a:gd name="T18" fmla="*/ 48 w 116"/>
              <a:gd name="T19" fmla="*/ 126 h 129"/>
              <a:gd name="T20" fmla="*/ 10 w 116"/>
              <a:gd name="T21" fmla="*/ 104 h 129"/>
              <a:gd name="T22" fmla="*/ 0 w 116"/>
              <a:gd name="T23" fmla="*/ 87 h 129"/>
              <a:gd name="T24" fmla="*/ 0 w 116"/>
              <a:gd name="T25" fmla="*/ 4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" h="129">
                <a:moveTo>
                  <a:pt x="0" y="43"/>
                </a:moveTo>
                <a:cubicBezTo>
                  <a:pt x="0" y="37"/>
                  <a:pt x="5" y="29"/>
                  <a:pt x="10" y="26"/>
                </a:cubicBezTo>
                <a:cubicBezTo>
                  <a:pt x="48" y="4"/>
                  <a:pt x="48" y="4"/>
                  <a:pt x="48" y="4"/>
                </a:cubicBezTo>
                <a:cubicBezTo>
                  <a:pt x="54" y="0"/>
                  <a:pt x="63" y="0"/>
                  <a:pt x="68" y="4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12" y="29"/>
                  <a:pt x="116" y="37"/>
                  <a:pt x="116" y="43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16" y="93"/>
                  <a:pt x="112" y="101"/>
                  <a:pt x="106" y="104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63" y="129"/>
                  <a:pt x="54" y="129"/>
                  <a:pt x="48" y="126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5" y="101"/>
                  <a:pt x="0" y="93"/>
                  <a:pt x="0" y="87"/>
                </a:cubicBezTo>
                <a:lnTo>
                  <a:pt x="0" y="43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34861" name="Group 45"/>
          <p:cNvGrpSpPr/>
          <p:nvPr/>
        </p:nvGrpSpPr>
        <p:grpSpPr bwMode="auto">
          <a:xfrm>
            <a:off x="2417233" y="3088663"/>
            <a:ext cx="186267" cy="184149"/>
            <a:chOff x="0" y="0"/>
            <a:chExt cx="96" cy="95"/>
          </a:xfrm>
          <a:solidFill>
            <a:srgbClr val="100E0E"/>
          </a:solidFill>
        </p:grpSpPr>
        <p:sp>
          <p:nvSpPr>
            <p:cNvPr id="34862" name="Rectangle 46"/>
            <p:cNvSpPr>
              <a:spLocks noChangeArrowheads="1"/>
            </p:cNvSpPr>
            <p:nvPr/>
          </p:nvSpPr>
          <p:spPr bwMode="auto">
            <a:xfrm>
              <a:off x="29" y="72"/>
              <a:ext cx="3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63" name="Freeform 47"/>
            <p:cNvSpPr/>
            <p:nvPr/>
          </p:nvSpPr>
          <p:spPr bwMode="auto">
            <a:xfrm>
              <a:off x="18" y="0"/>
              <a:ext cx="60" cy="17"/>
            </a:xfrm>
            <a:custGeom>
              <a:avLst/>
              <a:gdLst>
                <a:gd name="T0" fmla="*/ 3 w 37"/>
                <a:gd name="T1" fmla="*/ 4 h 11"/>
                <a:gd name="T2" fmla="*/ 33 w 37"/>
                <a:gd name="T3" fmla="*/ 4 h 11"/>
                <a:gd name="T4" fmla="*/ 33 w 37"/>
                <a:gd name="T5" fmla="*/ 11 h 11"/>
                <a:gd name="T6" fmla="*/ 37 w 37"/>
                <a:gd name="T7" fmla="*/ 11 h 11"/>
                <a:gd name="T8" fmla="*/ 37 w 37"/>
                <a:gd name="T9" fmla="*/ 4 h 11"/>
                <a:gd name="T10" fmla="*/ 33 w 37"/>
                <a:gd name="T11" fmla="*/ 0 h 11"/>
                <a:gd name="T12" fmla="*/ 3 w 37"/>
                <a:gd name="T13" fmla="*/ 0 h 11"/>
                <a:gd name="T14" fmla="*/ 0 w 37"/>
                <a:gd name="T15" fmla="*/ 4 h 11"/>
                <a:gd name="T16" fmla="*/ 0 w 37"/>
                <a:gd name="T17" fmla="*/ 11 h 11"/>
                <a:gd name="T18" fmla="*/ 3 w 37"/>
                <a:gd name="T19" fmla="*/ 11 h 11"/>
                <a:gd name="T20" fmla="*/ 3 w 37"/>
                <a:gd name="T2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1">
                  <a:moveTo>
                    <a:pt x="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5" y="0"/>
                    <a:pt x="3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64" name="Rectangle 48"/>
            <p:cNvSpPr>
              <a:spLocks noChangeArrowheads="1"/>
            </p:cNvSpPr>
            <p:nvPr/>
          </p:nvSpPr>
          <p:spPr bwMode="auto">
            <a:xfrm>
              <a:off x="29" y="59"/>
              <a:ext cx="36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65" name="Freeform 49"/>
            <p:cNvSpPr>
              <a:spLocks noEditPoints="1"/>
            </p:cNvSpPr>
            <p:nvPr/>
          </p:nvSpPr>
          <p:spPr bwMode="auto">
            <a:xfrm>
              <a:off x="0" y="24"/>
              <a:ext cx="96" cy="71"/>
            </a:xfrm>
            <a:custGeom>
              <a:avLst/>
              <a:gdLst>
                <a:gd name="T0" fmla="*/ 55 w 59"/>
                <a:gd name="T1" fmla="*/ 0 h 44"/>
                <a:gd name="T2" fmla="*/ 3 w 59"/>
                <a:gd name="T3" fmla="*/ 0 h 44"/>
                <a:gd name="T4" fmla="*/ 0 w 59"/>
                <a:gd name="T5" fmla="*/ 4 h 44"/>
                <a:gd name="T6" fmla="*/ 0 w 59"/>
                <a:gd name="T7" fmla="*/ 26 h 44"/>
                <a:gd name="T8" fmla="*/ 3 w 59"/>
                <a:gd name="T9" fmla="*/ 30 h 44"/>
                <a:gd name="T10" fmla="*/ 11 w 59"/>
                <a:gd name="T11" fmla="*/ 30 h 44"/>
                <a:gd name="T12" fmla="*/ 11 w 59"/>
                <a:gd name="T13" fmla="*/ 41 h 44"/>
                <a:gd name="T14" fmla="*/ 14 w 59"/>
                <a:gd name="T15" fmla="*/ 44 h 44"/>
                <a:gd name="T16" fmla="*/ 44 w 59"/>
                <a:gd name="T17" fmla="*/ 44 h 44"/>
                <a:gd name="T18" fmla="*/ 48 w 59"/>
                <a:gd name="T19" fmla="*/ 41 h 44"/>
                <a:gd name="T20" fmla="*/ 48 w 59"/>
                <a:gd name="T21" fmla="*/ 30 h 44"/>
                <a:gd name="T22" fmla="*/ 55 w 59"/>
                <a:gd name="T23" fmla="*/ 30 h 44"/>
                <a:gd name="T24" fmla="*/ 59 w 59"/>
                <a:gd name="T25" fmla="*/ 26 h 44"/>
                <a:gd name="T26" fmla="*/ 59 w 59"/>
                <a:gd name="T27" fmla="*/ 4 h 44"/>
                <a:gd name="T28" fmla="*/ 55 w 59"/>
                <a:gd name="T29" fmla="*/ 0 h 44"/>
                <a:gd name="T30" fmla="*/ 44 w 59"/>
                <a:gd name="T31" fmla="*/ 41 h 44"/>
                <a:gd name="T32" fmla="*/ 14 w 59"/>
                <a:gd name="T33" fmla="*/ 41 h 44"/>
                <a:gd name="T34" fmla="*/ 14 w 59"/>
                <a:gd name="T35" fmla="*/ 18 h 44"/>
                <a:gd name="T36" fmla="*/ 44 w 59"/>
                <a:gd name="T37" fmla="*/ 18 h 44"/>
                <a:gd name="T38" fmla="*/ 44 w 59"/>
                <a:gd name="T39" fmla="*/ 41 h 44"/>
                <a:gd name="T40" fmla="*/ 51 w 59"/>
                <a:gd name="T41" fmla="*/ 11 h 44"/>
                <a:gd name="T42" fmla="*/ 48 w 59"/>
                <a:gd name="T43" fmla="*/ 7 h 44"/>
                <a:gd name="T44" fmla="*/ 51 w 59"/>
                <a:gd name="T45" fmla="*/ 4 h 44"/>
                <a:gd name="T46" fmla="*/ 55 w 59"/>
                <a:gd name="T47" fmla="*/ 7 h 44"/>
                <a:gd name="T48" fmla="*/ 51 w 59"/>
                <a:gd name="T49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44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8" y="43"/>
                    <a:pt x="48" y="4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7" y="30"/>
                    <a:pt x="59" y="28"/>
                    <a:pt x="59" y="26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  <a:moveTo>
                    <a:pt x="4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44" y="18"/>
                    <a:pt x="44" y="18"/>
                    <a:pt x="44" y="18"/>
                  </a:cubicBezTo>
                  <a:lnTo>
                    <a:pt x="44" y="41"/>
                  </a:lnTo>
                  <a:close/>
                  <a:moveTo>
                    <a:pt x="51" y="11"/>
                  </a:moveTo>
                  <a:cubicBezTo>
                    <a:pt x="49" y="11"/>
                    <a:pt x="48" y="9"/>
                    <a:pt x="48" y="7"/>
                  </a:cubicBezTo>
                  <a:cubicBezTo>
                    <a:pt x="48" y="5"/>
                    <a:pt x="49" y="4"/>
                    <a:pt x="51" y="4"/>
                  </a:cubicBezTo>
                  <a:cubicBezTo>
                    <a:pt x="53" y="4"/>
                    <a:pt x="55" y="5"/>
                    <a:pt x="55" y="7"/>
                  </a:cubicBezTo>
                  <a:cubicBezTo>
                    <a:pt x="55" y="9"/>
                    <a:pt x="53" y="11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4866" name="Freeform 50"/>
          <p:cNvSpPr/>
          <p:nvPr/>
        </p:nvSpPr>
        <p:spPr bwMode="auto">
          <a:xfrm>
            <a:off x="1246718" y="2722479"/>
            <a:ext cx="577849" cy="639233"/>
          </a:xfrm>
          <a:custGeom>
            <a:avLst/>
            <a:gdLst>
              <a:gd name="T0" fmla="*/ 0 w 183"/>
              <a:gd name="T1" fmla="*/ 67 h 203"/>
              <a:gd name="T2" fmla="*/ 16 w 183"/>
              <a:gd name="T3" fmla="*/ 40 h 203"/>
              <a:gd name="T4" fmla="*/ 76 w 183"/>
              <a:gd name="T5" fmla="*/ 5 h 203"/>
              <a:gd name="T6" fmla="*/ 107 w 183"/>
              <a:gd name="T7" fmla="*/ 5 h 203"/>
              <a:gd name="T8" fmla="*/ 167 w 183"/>
              <a:gd name="T9" fmla="*/ 40 h 203"/>
              <a:gd name="T10" fmla="*/ 183 w 183"/>
              <a:gd name="T11" fmla="*/ 67 h 203"/>
              <a:gd name="T12" fmla="*/ 183 w 183"/>
              <a:gd name="T13" fmla="*/ 136 h 203"/>
              <a:gd name="T14" fmla="*/ 167 w 183"/>
              <a:gd name="T15" fmla="*/ 163 h 203"/>
              <a:gd name="T16" fmla="*/ 107 w 183"/>
              <a:gd name="T17" fmla="*/ 198 h 203"/>
              <a:gd name="T18" fmla="*/ 76 w 183"/>
              <a:gd name="T19" fmla="*/ 198 h 203"/>
              <a:gd name="T20" fmla="*/ 16 w 183"/>
              <a:gd name="T21" fmla="*/ 163 h 203"/>
              <a:gd name="T22" fmla="*/ 0 w 183"/>
              <a:gd name="T23" fmla="*/ 136 h 203"/>
              <a:gd name="T24" fmla="*/ 0 w 183"/>
              <a:gd name="T25" fmla="*/ 6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3" h="203">
                <a:moveTo>
                  <a:pt x="0" y="67"/>
                </a:moveTo>
                <a:cubicBezTo>
                  <a:pt x="0" y="57"/>
                  <a:pt x="7" y="45"/>
                  <a:pt x="16" y="40"/>
                </a:cubicBezTo>
                <a:cubicBezTo>
                  <a:pt x="76" y="5"/>
                  <a:pt x="76" y="5"/>
                  <a:pt x="76" y="5"/>
                </a:cubicBezTo>
                <a:cubicBezTo>
                  <a:pt x="85" y="0"/>
                  <a:pt x="99" y="0"/>
                  <a:pt x="107" y="5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76" y="45"/>
                  <a:pt x="183" y="57"/>
                  <a:pt x="183" y="67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3" y="146"/>
                  <a:pt x="176" y="158"/>
                  <a:pt x="167" y="163"/>
                </a:cubicBezTo>
                <a:cubicBezTo>
                  <a:pt x="107" y="198"/>
                  <a:pt x="107" y="198"/>
                  <a:pt x="107" y="198"/>
                </a:cubicBezTo>
                <a:cubicBezTo>
                  <a:pt x="99" y="203"/>
                  <a:pt x="85" y="203"/>
                  <a:pt x="76" y="198"/>
                </a:cubicBezTo>
                <a:cubicBezTo>
                  <a:pt x="16" y="163"/>
                  <a:pt x="16" y="163"/>
                  <a:pt x="16" y="163"/>
                </a:cubicBezTo>
                <a:cubicBezTo>
                  <a:pt x="7" y="158"/>
                  <a:pt x="0" y="146"/>
                  <a:pt x="0" y="136"/>
                </a:cubicBezTo>
                <a:lnTo>
                  <a:pt x="0" y="67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67" name="Freeform 51"/>
          <p:cNvSpPr>
            <a:spLocks noEditPoints="1"/>
          </p:cNvSpPr>
          <p:nvPr/>
        </p:nvSpPr>
        <p:spPr bwMode="auto">
          <a:xfrm>
            <a:off x="1405467" y="2900279"/>
            <a:ext cx="262467" cy="281517"/>
          </a:xfrm>
          <a:custGeom>
            <a:avLst/>
            <a:gdLst>
              <a:gd name="T0" fmla="*/ 77 w 83"/>
              <a:gd name="T1" fmla="*/ 11 h 89"/>
              <a:gd name="T2" fmla="*/ 77 w 83"/>
              <a:gd name="T3" fmla="*/ 83 h 89"/>
              <a:gd name="T4" fmla="*/ 11 w 83"/>
              <a:gd name="T5" fmla="*/ 83 h 89"/>
              <a:gd name="T6" fmla="*/ 6 w 83"/>
              <a:gd name="T7" fmla="*/ 78 h 89"/>
              <a:gd name="T8" fmla="*/ 11 w 83"/>
              <a:gd name="T9" fmla="*/ 72 h 89"/>
              <a:gd name="T10" fmla="*/ 72 w 83"/>
              <a:gd name="T11" fmla="*/ 72 h 89"/>
              <a:gd name="T12" fmla="*/ 72 w 83"/>
              <a:gd name="T13" fmla="*/ 0 h 89"/>
              <a:gd name="T14" fmla="*/ 11 w 83"/>
              <a:gd name="T15" fmla="*/ 0 h 89"/>
              <a:gd name="T16" fmla="*/ 0 w 83"/>
              <a:gd name="T17" fmla="*/ 11 h 89"/>
              <a:gd name="T18" fmla="*/ 0 w 83"/>
              <a:gd name="T19" fmla="*/ 78 h 89"/>
              <a:gd name="T20" fmla="*/ 11 w 83"/>
              <a:gd name="T21" fmla="*/ 89 h 89"/>
              <a:gd name="T22" fmla="*/ 83 w 83"/>
              <a:gd name="T23" fmla="*/ 89 h 89"/>
              <a:gd name="T24" fmla="*/ 83 w 83"/>
              <a:gd name="T25" fmla="*/ 11 h 89"/>
              <a:gd name="T26" fmla="*/ 77 w 83"/>
              <a:gd name="T27" fmla="*/ 11 h 89"/>
              <a:gd name="T28" fmla="*/ 11 w 83"/>
              <a:gd name="T29" fmla="*/ 23 h 89"/>
              <a:gd name="T30" fmla="*/ 11 w 83"/>
              <a:gd name="T31" fmla="*/ 6 h 89"/>
              <a:gd name="T32" fmla="*/ 66 w 83"/>
              <a:gd name="T33" fmla="*/ 6 h 89"/>
              <a:gd name="T34" fmla="*/ 66 w 83"/>
              <a:gd name="T35" fmla="*/ 67 h 89"/>
              <a:gd name="T36" fmla="*/ 11 w 83"/>
              <a:gd name="T37" fmla="*/ 67 h 89"/>
              <a:gd name="T38" fmla="*/ 11 w 83"/>
              <a:gd name="T39" fmla="*/ 23 h 89"/>
              <a:gd name="T40" fmla="*/ 55 w 83"/>
              <a:gd name="T41" fmla="*/ 17 h 89"/>
              <a:gd name="T42" fmla="*/ 22 w 83"/>
              <a:gd name="T43" fmla="*/ 17 h 89"/>
              <a:gd name="T44" fmla="*/ 22 w 83"/>
              <a:gd name="T45" fmla="*/ 11 h 89"/>
              <a:gd name="T46" fmla="*/ 55 w 83"/>
              <a:gd name="T47" fmla="*/ 11 h 89"/>
              <a:gd name="T48" fmla="*/ 55 w 83"/>
              <a:gd name="T49" fmla="*/ 17 h 89"/>
              <a:gd name="T50" fmla="*/ 44 w 83"/>
              <a:gd name="T51" fmla="*/ 28 h 89"/>
              <a:gd name="T52" fmla="*/ 22 w 83"/>
              <a:gd name="T53" fmla="*/ 28 h 89"/>
              <a:gd name="T54" fmla="*/ 22 w 83"/>
              <a:gd name="T55" fmla="*/ 23 h 89"/>
              <a:gd name="T56" fmla="*/ 44 w 83"/>
              <a:gd name="T57" fmla="*/ 23 h 89"/>
              <a:gd name="T58" fmla="*/ 44 w 83"/>
              <a:gd name="T59" fmla="*/ 28 h 89"/>
              <a:gd name="T60" fmla="*/ 33 w 83"/>
              <a:gd name="T61" fmla="*/ 39 h 89"/>
              <a:gd name="T62" fmla="*/ 22 w 83"/>
              <a:gd name="T63" fmla="*/ 39 h 89"/>
              <a:gd name="T64" fmla="*/ 22 w 83"/>
              <a:gd name="T65" fmla="*/ 34 h 89"/>
              <a:gd name="T66" fmla="*/ 33 w 83"/>
              <a:gd name="T67" fmla="*/ 34 h 89"/>
              <a:gd name="T68" fmla="*/ 33 w 83"/>
              <a:gd name="T69" fmla="*/ 3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" h="89">
                <a:moveTo>
                  <a:pt x="77" y="11"/>
                </a:moveTo>
                <a:cubicBezTo>
                  <a:pt x="77" y="83"/>
                  <a:pt x="77" y="83"/>
                  <a:pt x="77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8" y="83"/>
                  <a:pt x="6" y="81"/>
                  <a:pt x="6" y="78"/>
                </a:cubicBezTo>
                <a:cubicBezTo>
                  <a:pt x="6" y="75"/>
                  <a:pt x="8" y="72"/>
                  <a:pt x="11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0"/>
                  <a:pt x="72" y="0"/>
                  <a:pt x="7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4"/>
                  <a:pt x="5" y="89"/>
                  <a:pt x="11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"/>
                  <a:pt x="83" y="11"/>
                  <a:pt x="83" y="11"/>
                </a:cubicBezTo>
                <a:lnTo>
                  <a:pt x="77" y="11"/>
                </a:lnTo>
                <a:close/>
                <a:moveTo>
                  <a:pt x="11" y="23"/>
                </a:moveTo>
                <a:cubicBezTo>
                  <a:pt x="11" y="6"/>
                  <a:pt x="11" y="6"/>
                  <a:pt x="11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7"/>
                  <a:pt x="66" y="67"/>
                  <a:pt x="66" y="67"/>
                </a:cubicBezTo>
                <a:cubicBezTo>
                  <a:pt x="11" y="67"/>
                  <a:pt x="11" y="67"/>
                  <a:pt x="11" y="67"/>
                </a:cubicBezTo>
                <a:lnTo>
                  <a:pt x="11" y="23"/>
                </a:lnTo>
                <a:close/>
                <a:moveTo>
                  <a:pt x="55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22" y="11"/>
                  <a:pt x="22" y="11"/>
                  <a:pt x="22" y="11"/>
                </a:cubicBezTo>
                <a:cubicBezTo>
                  <a:pt x="55" y="11"/>
                  <a:pt x="55" y="11"/>
                  <a:pt x="55" y="11"/>
                </a:cubicBezTo>
                <a:lnTo>
                  <a:pt x="55" y="17"/>
                </a:lnTo>
                <a:close/>
                <a:moveTo>
                  <a:pt x="44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2" y="23"/>
                  <a:pt x="22" y="23"/>
                  <a:pt x="22" y="23"/>
                </a:cubicBezTo>
                <a:cubicBezTo>
                  <a:pt x="44" y="23"/>
                  <a:pt x="44" y="23"/>
                  <a:pt x="44" y="23"/>
                </a:cubicBezTo>
                <a:lnTo>
                  <a:pt x="44" y="28"/>
                </a:lnTo>
                <a:close/>
                <a:moveTo>
                  <a:pt x="33" y="39"/>
                </a:moveTo>
                <a:cubicBezTo>
                  <a:pt x="22" y="39"/>
                  <a:pt x="22" y="39"/>
                  <a:pt x="22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33" y="34"/>
                  <a:pt x="33" y="34"/>
                  <a:pt x="33" y="34"/>
                </a:cubicBezTo>
                <a:lnTo>
                  <a:pt x="33" y="39"/>
                </a:ln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868" name="Freeform 52"/>
          <p:cNvSpPr/>
          <p:nvPr/>
        </p:nvSpPr>
        <p:spPr bwMode="auto">
          <a:xfrm>
            <a:off x="4229100" y="2944729"/>
            <a:ext cx="679451" cy="753533"/>
          </a:xfrm>
          <a:custGeom>
            <a:avLst/>
            <a:gdLst>
              <a:gd name="T0" fmla="*/ 0 w 215"/>
              <a:gd name="T1" fmla="*/ 79 h 239"/>
              <a:gd name="T2" fmla="*/ 18 w 215"/>
              <a:gd name="T3" fmla="*/ 47 h 239"/>
              <a:gd name="T4" fmla="*/ 89 w 215"/>
              <a:gd name="T5" fmla="*/ 6 h 239"/>
              <a:gd name="T6" fmla="*/ 126 w 215"/>
              <a:gd name="T7" fmla="*/ 6 h 239"/>
              <a:gd name="T8" fmla="*/ 197 w 215"/>
              <a:gd name="T9" fmla="*/ 47 h 239"/>
              <a:gd name="T10" fmla="*/ 215 w 215"/>
              <a:gd name="T11" fmla="*/ 79 h 239"/>
              <a:gd name="T12" fmla="*/ 215 w 215"/>
              <a:gd name="T13" fmla="*/ 160 h 239"/>
              <a:gd name="T14" fmla="*/ 197 w 215"/>
              <a:gd name="T15" fmla="*/ 192 h 239"/>
              <a:gd name="T16" fmla="*/ 126 w 215"/>
              <a:gd name="T17" fmla="*/ 233 h 239"/>
              <a:gd name="T18" fmla="*/ 89 w 215"/>
              <a:gd name="T19" fmla="*/ 233 h 239"/>
              <a:gd name="T20" fmla="*/ 18 w 215"/>
              <a:gd name="T21" fmla="*/ 192 h 239"/>
              <a:gd name="T22" fmla="*/ 0 w 215"/>
              <a:gd name="T23" fmla="*/ 160 h 239"/>
              <a:gd name="T24" fmla="*/ 0 w 215"/>
              <a:gd name="T25" fmla="*/ 7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5" h="239">
                <a:moveTo>
                  <a:pt x="0" y="79"/>
                </a:moveTo>
                <a:cubicBezTo>
                  <a:pt x="0" y="67"/>
                  <a:pt x="8" y="53"/>
                  <a:pt x="18" y="47"/>
                </a:cubicBezTo>
                <a:cubicBezTo>
                  <a:pt x="89" y="6"/>
                  <a:pt x="89" y="6"/>
                  <a:pt x="89" y="6"/>
                </a:cubicBezTo>
                <a:cubicBezTo>
                  <a:pt x="99" y="0"/>
                  <a:pt x="116" y="0"/>
                  <a:pt x="126" y="6"/>
                </a:cubicBezTo>
                <a:cubicBezTo>
                  <a:pt x="197" y="47"/>
                  <a:pt x="197" y="47"/>
                  <a:pt x="197" y="47"/>
                </a:cubicBezTo>
                <a:cubicBezTo>
                  <a:pt x="207" y="53"/>
                  <a:pt x="215" y="67"/>
                  <a:pt x="215" y="79"/>
                </a:cubicBezTo>
                <a:cubicBezTo>
                  <a:pt x="215" y="160"/>
                  <a:pt x="215" y="160"/>
                  <a:pt x="215" y="160"/>
                </a:cubicBezTo>
                <a:cubicBezTo>
                  <a:pt x="215" y="172"/>
                  <a:pt x="207" y="186"/>
                  <a:pt x="197" y="192"/>
                </a:cubicBezTo>
                <a:cubicBezTo>
                  <a:pt x="126" y="233"/>
                  <a:pt x="126" y="233"/>
                  <a:pt x="126" y="233"/>
                </a:cubicBezTo>
                <a:cubicBezTo>
                  <a:pt x="116" y="239"/>
                  <a:pt x="99" y="239"/>
                  <a:pt x="89" y="233"/>
                </a:cubicBezTo>
                <a:cubicBezTo>
                  <a:pt x="18" y="192"/>
                  <a:pt x="18" y="192"/>
                  <a:pt x="18" y="192"/>
                </a:cubicBezTo>
                <a:cubicBezTo>
                  <a:pt x="8" y="186"/>
                  <a:pt x="0" y="172"/>
                  <a:pt x="0" y="160"/>
                </a:cubicBezTo>
                <a:lnTo>
                  <a:pt x="0" y="79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69" name="Freeform 53"/>
          <p:cNvSpPr>
            <a:spLocks noEditPoints="1"/>
          </p:cNvSpPr>
          <p:nvPr/>
        </p:nvSpPr>
        <p:spPr bwMode="auto">
          <a:xfrm>
            <a:off x="4432300" y="3192378"/>
            <a:ext cx="279400" cy="279400"/>
          </a:xfrm>
          <a:custGeom>
            <a:avLst/>
            <a:gdLst>
              <a:gd name="T0" fmla="*/ 78 w 89"/>
              <a:gd name="T1" fmla="*/ 5 h 88"/>
              <a:gd name="T2" fmla="*/ 83 w 89"/>
              <a:gd name="T3" fmla="*/ 11 h 88"/>
              <a:gd name="T4" fmla="*/ 83 w 89"/>
              <a:gd name="T5" fmla="*/ 60 h 88"/>
              <a:gd name="T6" fmla="*/ 78 w 89"/>
              <a:gd name="T7" fmla="*/ 66 h 88"/>
              <a:gd name="T8" fmla="*/ 11 w 89"/>
              <a:gd name="T9" fmla="*/ 66 h 88"/>
              <a:gd name="T10" fmla="*/ 6 w 89"/>
              <a:gd name="T11" fmla="*/ 60 h 88"/>
              <a:gd name="T12" fmla="*/ 6 w 89"/>
              <a:gd name="T13" fmla="*/ 11 h 88"/>
              <a:gd name="T14" fmla="*/ 11 w 89"/>
              <a:gd name="T15" fmla="*/ 5 h 88"/>
              <a:gd name="T16" fmla="*/ 78 w 89"/>
              <a:gd name="T17" fmla="*/ 5 h 88"/>
              <a:gd name="T18" fmla="*/ 78 w 89"/>
              <a:gd name="T19" fmla="*/ 0 h 88"/>
              <a:gd name="T20" fmla="*/ 11 w 89"/>
              <a:gd name="T21" fmla="*/ 0 h 88"/>
              <a:gd name="T22" fmla="*/ 0 w 89"/>
              <a:gd name="T23" fmla="*/ 11 h 88"/>
              <a:gd name="T24" fmla="*/ 0 w 89"/>
              <a:gd name="T25" fmla="*/ 77 h 88"/>
              <a:gd name="T26" fmla="*/ 11 w 89"/>
              <a:gd name="T27" fmla="*/ 88 h 88"/>
              <a:gd name="T28" fmla="*/ 78 w 89"/>
              <a:gd name="T29" fmla="*/ 88 h 88"/>
              <a:gd name="T30" fmla="*/ 89 w 89"/>
              <a:gd name="T31" fmla="*/ 77 h 88"/>
              <a:gd name="T32" fmla="*/ 89 w 89"/>
              <a:gd name="T33" fmla="*/ 11 h 88"/>
              <a:gd name="T34" fmla="*/ 78 w 89"/>
              <a:gd name="T35" fmla="*/ 0 h 88"/>
              <a:gd name="T36" fmla="*/ 78 w 89"/>
              <a:gd name="T37" fmla="*/ 60 h 88"/>
              <a:gd name="T38" fmla="*/ 56 w 89"/>
              <a:gd name="T39" fmla="*/ 22 h 88"/>
              <a:gd name="T40" fmla="*/ 34 w 89"/>
              <a:gd name="T41" fmla="*/ 60 h 88"/>
              <a:gd name="T42" fmla="*/ 78 w 89"/>
              <a:gd name="T43" fmla="*/ 60 h 88"/>
              <a:gd name="T44" fmla="*/ 35 w 89"/>
              <a:gd name="T45" fmla="*/ 47 h 88"/>
              <a:gd name="T46" fmla="*/ 28 w 89"/>
              <a:gd name="T47" fmla="*/ 38 h 88"/>
              <a:gd name="T48" fmla="*/ 12 w 89"/>
              <a:gd name="T49" fmla="*/ 60 h 88"/>
              <a:gd name="T50" fmla="*/ 27 w 89"/>
              <a:gd name="T51" fmla="*/ 60 h 88"/>
              <a:gd name="T52" fmla="*/ 35 w 89"/>
              <a:gd name="T53" fmla="*/ 47 h 88"/>
              <a:gd name="T54" fmla="*/ 22 w 89"/>
              <a:gd name="T55" fmla="*/ 16 h 88"/>
              <a:gd name="T56" fmla="*/ 17 w 89"/>
              <a:gd name="T57" fmla="*/ 22 h 88"/>
              <a:gd name="T58" fmla="*/ 22 w 89"/>
              <a:gd name="T59" fmla="*/ 27 h 88"/>
              <a:gd name="T60" fmla="*/ 28 w 89"/>
              <a:gd name="T61" fmla="*/ 22 h 88"/>
              <a:gd name="T62" fmla="*/ 22 w 89"/>
              <a:gd name="T63" fmla="*/ 1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88">
                <a:moveTo>
                  <a:pt x="78" y="5"/>
                </a:moveTo>
                <a:cubicBezTo>
                  <a:pt x="81" y="5"/>
                  <a:pt x="83" y="8"/>
                  <a:pt x="83" y="11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64"/>
                  <a:pt x="81" y="66"/>
                  <a:pt x="78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8" y="66"/>
                  <a:pt x="6" y="64"/>
                  <a:pt x="6" y="6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8"/>
                  <a:pt x="8" y="5"/>
                  <a:pt x="11" y="5"/>
                </a:cubicBezTo>
                <a:lnTo>
                  <a:pt x="78" y="5"/>
                </a:lnTo>
                <a:close/>
                <a:moveTo>
                  <a:pt x="78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3"/>
                  <a:pt x="5" y="88"/>
                  <a:pt x="11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84" y="88"/>
                  <a:pt x="89" y="83"/>
                  <a:pt x="89" y="77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5"/>
                  <a:pt x="84" y="0"/>
                  <a:pt x="78" y="0"/>
                </a:cubicBezTo>
                <a:close/>
                <a:moveTo>
                  <a:pt x="78" y="60"/>
                </a:moveTo>
                <a:cubicBezTo>
                  <a:pt x="56" y="22"/>
                  <a:pt x="56" y="22"/>
                  <a:pt x="56" y="22"/>
                </a:cubicBezTo>
                <a:cubicBezTo>
                  <a:pt x="34" y="60"/>
                  <a:pt x="34" y="60"/>
                  <a:pt x="34" y="60"/>
                </a:cubicBezTo>
                <a:cubicBezTo>
                  <a:pt x="78" y="60"/>
                  <a:pt x="78" y="60"/>
                  <a:pt x="78" y="60"/>
                </a:cubicBezTo>
                <a:close/>
                <a:moveTo>
                  <a:pt x="35" y="47"/>
                </a:moveTo>
                <a:cubicBezTo>
                  <a:pt x="28" y="38"/>
                  <a:pt x="28" y="38"/>
                  <a:pt x="28" y="38"/>
                </a:cubicBezTo>
                <a:cubicBezTo>
                  <a:pt x="12" y="60"/>
                  <a:pt x="12" y="60"/>
                  <a:pt x="12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35" y="47"/>
                  <a:pt x="35" y="47"/>
                  <a:pt x="35" y="47"/>
                </a:cubicBezTo>
                <a:close/>
                <a:moveTo>
                  <a:pt x="22" y="16"/>
                </a:moveTo>
                <a:cubicBezTo>
                  <a:pt x="19" y="16"/>
                  <a:pt x="17" y="19"/>
                  <a:pt x="17" y="22"/>
                </a:cubicBezTo>
                <a:cubicBezTo>
                  <a:pt x="17" y="25"/>
                  <a:pt x="19" y="27"/>
                  <a:pt x="22" y="27"/>
                </a:cubicBezTo>
                <a:cubicBezTo>
                  <a:pt x="26" y="27"/>
                  <a:pt x="28" y="25"/>
                  <a:pt x="28" y="22"/>
                </a:cubicBezTo>
                <a:cubicBezTo>
                  <a:pt x="28" y="19"/>
                  <a:pt x="26" y="16"/>
                  <a:pt x="22" y="16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870" name="Freeform 54"/>
          <p:cNvSpPr/>
          <p:nvPr/>
        </p:nvSpPr>
        <p:spPr bwMode="auto">
          <a:xfrm>
            <a:off x="2692401" y="1649330"/>
            <a:ext cx="715433" cy="789516"/>
          </a:xfrm>
          <a:custGeom>
            <a:avLst/>
            <a:gdLst>
              <a:gd name="T0" fmla="*/ 0 w 227"/>
              <a:gd name="T1" fmla="*/ 82 h 251"/>
              <a:gd name="T2" fmla="*/ 19 w 227"/>
              <a:gd name="T3" fmla="*/ 49 h 251"/>
              <a:gd name="T4" fmla="*/ 94 w 227"/>
              <a:gd name="T5" fmla="*/ 6 h 251"/>
              <a:gd name="T6" fmla="*/ 133 w 227"/>
              <a:gd name="T7" fmla="*/ 6 h 251"/>
              <a:gd name="T8" fmla="*/ 208 w 227"/>
              <a:gd name="T9" fmla="*/ 49 h 251"/>
              <a:gd name="T10" fmla="*/ 227 w 227"/>
              <a:gd name="T11" fmla="*/ 82 h 251"/>
              <a:gd name="T12" fmla="*/ 227 w 227"/>
              <a:gd name="T13" fmla="*/ 169 h 251"/>
              <a:gd name="T14" fmla="*/ 208 w 227"/>
              <a:gd name="T15" fmla="*/ 202 h 251"/>
              <a:gd name="T16" fmla="*/ 133 w 227"/>
              <a:gd name="T17" fmla="*/ 245 h 251"/>
              <a:gd name="T18" fmla="*/ 94 w 227"/>
              <a:gd name="T19" fmla="*/ 245 h 251"/>
              <a:gd name="T20" fmla="*/ 19 w 227"/>
              <a:gd name="T21" fmla="*/ 202 h 251"/>
              <a:gd name="T22" fmla="*/ 0 w 227"/>
              <a:gd name="T23" fmla="*/ 169 h 251"/>
              <a:gd name="T24" fmla="*/ 0 w 227"/>
              <a:gd name="T25" fmla="*/ 82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7" h="251">
                <a:moveTo>
                  <a:pt x="0" y="82"/>
                </a:moveTo>
                <a:cubicBezTo>
                  <a:pt x="0" y="70"/>
                  <a:pt x="9" y="55"/>
                  <a:pt x="19" y="49"/>
                </a:cubicBezTo>
                <a:cubicBezTo>
                  <a:pt x="94" y="6"/>
                  <a:pt x="94" y="6"/>
                  <a:pt x="94" y="6"/>
                </a:cubicBezTo>
                <a:cubicBezTo>
                  <a:pt x="105" y="0"/>
                  <a:pt x="122" y="0"/>
                  <a:pt x="133" y="6"/>
                </a:cubicBezTo>
                <a:cubicBezTo>
                  <a:pt x="208" y="49"/>
                  <a:pt x="208" y="49"/>
                  <a:pt x="208" y="49"/>
                </a:cubicBezTo>
                <a:cubicBezTo>
                  <a:pt x="218" y="55"/>
                  <a:pt x="227" y="70"/>
                  <a:pt x="227" y="82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1"/>
                  <a:pt x="218" y="196"/>
                  <a:pt x="208" y="202"/>
                </a:cubicBezTo>
                <a:cubicBezTo>
                  <a:pt x="133" y="245"/>
                  <a:pt x="133" y="245"/>
                  <a:pt x="133" y="245"/>
                </a:cubicBezTo>
                <a:cubicBezTo>
                  <a:pt x="122" y="251"/>
                  <a:pt x="105" y="251"/>
                  <a:pt x="94" y="245"/>
                </a:cubicBezTo>
                <a:cubicBezTo>
                  <a:pt x="19" y="202"/>
                  <a:pt x="19" y="202"/>
                  <a:pt x="19" y="202"/>
                </a:cubicBezTo>
                <a:cubicBezTo>
                  <a:pt x="9" y="196"/>
                  <a:pt x="0" y="181"/>
                  <a:pt x="0" y="169"/>
                </a:cubicBezTo>
                <a:lnTo>
                  <a:pt x="0" y="82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71" name="Freeform 55"/>
          <p:cNvSpPr>
            <a:spLocks noEditPoints="1"/>
          </p:cNvSpPr>
          <p:nvPr/>
        </p:nvSpPr>
        <p:spPr bwMode="auto">
          <a:xfrm>
            <a:off x="2925234" y="1835597"/>
            <a:ext cx="249767" cy="400049"/>
          </a:xfrm>
          <a:custGeom>
            <a:avLst/>
            <a:gdLst>
              <a:gd name="T0" fmla="*/ 55 w 79"/>
              <a:gd name="T1" fmla="*/ 103 h 127"/>
              <a:gd name="T2" fmla="*/ 51 w 79"/>
              <a:gd name="T3" fmla="*/ 107 h 127"/>
              <a:gd name="T4" fmla="*/ 28 w 79"/>
              <a:gd name="T5" fmla="*/ 107 h 127"/>
              <a:gd name="T6" fmla="*/ 24 w 79"/>
              <a:gd name="T7" fmla="*/ 103 h 127"/>
              <a:gd name="T8" fmla="*/ 28 w 79"/>
              <a:gd name="T9" fmla="*/ 99 h 127"/>
              <a:gd name="T10" fmla="*/ 51 w 79"/>
              <a:gd name="T11" fmla="*/ 99 h 127"/>
              <a:gd name="T12" fmla="*/ 55 w 79"/>
              <a:gd name="T13" fmla="*/ 103 h 127"/>
              <a:gd name="T14" fmla="*/ 51 w 79"/>
              <a:gd name="T15" fmla="*/ 111 h 127"/>
              <a:gd name="T16" fmla="*/ 28 w 79"/>
              <a:gd name="T17" fmla="*/ 111 h 127"/>
              <a:gd name="T18" fmla="*/ 24 w 79"/>
              <a:gd name="T19" fmla="*/ 115 h 127"/>
              <a:gd name="T20" fmla="*/ 28 w 79"/>
              <a:gd name="T21" fmla="*/ 119 h 127"/>
              <a:gd name="T22" fmla="*/ 36 w 79"/>
              <a:gd name="T23" fmla="*/ 127 h 127"/>
              <a:gd name="T24" fmla="*/ 43 w 79"/>
              <a:gd name="T25" fmla="*/ 127 h 127"/>
              <a:gd name="T26" fmla="*/ 51 w 79"/>
              <a:gd name="T27" fmla="*/ 119 h 127"/>
              <a:gd name="T28" fmla="*/ 55 w 79"/>
              <a:gd name="T29" fmla="*/ 115 h 127"/>
              <a:gd name="T30" fmla="*/ 51 w 79"/>
              <a:gd name="T31" fmla="*/ 111 h 127"/>
              <a:gd name="T32" fmla="*/ 40 w 79"/>
              <a:gd name="T33" fmla="*/ 8 h 127"/>
              <a:gd name="T34" fmla="*/ 71 w 79"/>
              <a:gd name="T35" fmla="*/ 40 h 127"/>
              <a:gd name="T36" fmla="*/ 55 w 79"/>
              <a:gd name="T37" fmla="*/ 67 h 127"/>
              <a:gd name="T38" fmla="*/ 51 w 79"/>
              <a:gd name="T39" fmla="*/ 69 h 127"/>
              <a:gd name="T40" fmla="*/ 51 w 79"/>
              <a:gd name="T41" fmla="*/ 87 h 127"/>
              <a:gd name="T42" fmla="*/ 28 w 79"/>
              <a:gd name="T43" fmla="*/ 87 h 127"/>
              <a:gd name="T44" fmla="*/ 28 w 79"/>
              <a:gd name="T45" fmla="*/ 69 h 127"/>
              <a:gd name="T46" fmla="*/ 24 w 79"/>
              <a:gd name="T47" fmla="*/ 67 h 127"/>
              <a:gd name="T48" fmla="*/ 8 w 79"/>
              <a:gd name="T49" fmla="*/ 40 h 127"/>
              <a:gd name="T50" fmla="*/ 40 w 79"/>
              <a:gd name="T51" fmla="*/ 8 h 127"/>
              <a:gd name="T52" fmla="*/ 40 w 79"/>
              <a:gd name="T53" fmla="*/ 0 h 127"/>
              <a:gd name="T54" fmla="*/ 0 w 79"/>
              <a:gd name="T55" fmla="*/ 40 h 127"/>
              <a:gd name="T56" fmla="*/ 20 w 79"/>
              <a:gd name="T57" fmla="*/ 74 h 127"/>
              <a:gd name="T58" fmla="*/ 20 w 79"/>
              <a:gd name="T59" fmla="*/ 87 h 127"/>
              <a:gd name="T60" fmla="*/ 28 w 79"/>
              <a:gd name="T61" fmla="*/ 95 h 127"/>
              <a:gd name="T62" fmla="*/ 51 w 79"/>
              <a:gd name="T63" fmla="*/ 95 h 127"/>
              <a:gd name="T64" fmla="*/ 59 w 79"/>
              <a:gd name="T65" fmla="*/ 87 h 127"/>
              <a:gd name="T66" fmla="*/ 59 w 79"/>
              <a:gd name="T67" fmla="*/ 74 h 127"/>
              <a:gd name="T68" fmla="*/ 79 w 79"/>
              <a:gd name="T69" fmla="*/ 40 h 127"/>
              <a:gd name="T70" fmla="*/ 40 w 79"/>
              <a:gd name="T7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" h="127">
                <a:moveTo>
                  <a:pt x="55" y="103"/>
                </a:moveTo>
                <a:cubicBezTo>
                  <a:pt x="55" y="105"/>
                  <a:pt x="54" y="107"/>
                  <a:pt x="51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5" y="107"/>
                  <a:pt x="24" y="105"/>
                  <a:pt x="24" y="103"/>
                </a:cubicBezTo>
                <a:cubicBezTo>
                  <a:pt x="24" y="101"/>
                  <a:pt x="25" y="99"/>
                  <a:pt x="28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4" y="99"/>
                  <a:pt x="55" y="101"/>
                  <a:pt x="55" y="103"/>
                </a:cubicBezTo>
                <a:close/>
                <a:moveTo>
                  <a:pt x="51" y="111"/>
                </a:moveTo>
                <a:cubicBezTo>
                  <a:pt x="28" y="111"/>
                  <a:pt x="28" y="111"/>
                  <a:pt x="28" y="111"/>
                </a:cubicBezTo>
                <a:cubicBezTo>
                  <a:pt x="25" y="111"/>
                  <a:pt x="24" y="113"/>
                  <a:pt x="24" y="115"/>
                </a:cubicBezTo>
                <a:cubicBezTo>
                  <a:pt x="24" y="117"/>
                  <a:pt x="25" y="119"/>
                  <a:pt x="28" y="119"/>
                </a:cubicBezTo>
                <a:cubicBezTo>
                  <a:pt x="28" y="123"/>
                  <a:pt x="31" y="127"/>
                  <a:pt x="36" y="127"/>
                </a:cubicBezTo>
                <a:cubicBezTo>
                  <a:pt x="43" y="127"/>
                  <a:pt x="43" y="127"/>
                  <a:pt x="43" y="127"/>
                </a:cubicBezTo>
                <a:cubicBezTo>
                  <a:pt x="48" y="127"/>
                  <a:pt x="51" y="123"/>
                  <a:pt x="51" y="119"/>
                </a:cubicBezTo>
                <a:cubicBezTo>
                  <a:pt x="54" y="119"/>
                  <a:pt x="55" y="117"/>
                  <a:pt x="55" y="115"/>
                </a:cubicBezTo>
                <a:cubicBezTo>
                  <a:pt x="55" y="113"/>
                  <a:pt x="54" y="111"/>
                  <a:pt x="51" y="111"/>
                </a:cubicBezTo>
                <a:close/>
                <a:moveTo>
                  <a:pt x="40" y="8"/>
                </a:moveTo>
                <a:cubicBezTo>
                  <a:pt x="57" y="8"/>
                  <a:pt x="71" y="22"/>
                  <a:pt x="71" y="40"/>
                </a:cubicBezTo>
                <a:cubicBezTo>
                  <a:pt x="71" y="51"/>
                  <a:pt x="65" y="61"/>
                  <a:pt x="55" y="67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87"/>
                  <a:pt x="51" y="87"/>
                  <a:pt x="51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69"/>
                  <a:pt x="28" y="69"/>
                  <a:pt x="28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14" y="61"/>
                  <a:pt x="8" y="51"/>
                  <a:pt x="8" y="40"/>
                </a:cubicBezTo>
                <a:cubicBezTo>
                  <a:pt x="8" y="22"/>
                  <a:pt x="22" y="8"/>
                  <a:pt x="40" y="8"/>
                </a:cubicBez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4"/>
                  <a:pt x="8" y="67"/>
                  <a:pt x="20" y="74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92"/>
                  <a:pt x="23" y="95"/>
                  <a:pt x="28" y="95"/>
                </a:cubicBezTo>
                <a:cubicBezTo>
                  <a:pt x="51" y="95"/>
                  <a:pt x="51" y="95"/>
                  <a:pt x="51" y="95"/>
                </a:cubicBezTo>
                <a:cubicBezTo>
                  <a:pt x="56" y="95"/>
                  <a:pt x="59" y="92"/>
                  <a:pt x="59" y="87"/>
                </a:cubicBezTo>
                <a:cubicBezTo>
                  <a:pt x="59" y="74"/>
                  <a:pt x="59" y="74"/>
                  <a:pt x="59" y="74"/>
                </a:cubicBezTo>
                <a:cubicBezTo>
                  <a:pt x="71" y="67"/>
                  <a:pt x="79" y="54"/>
                  <a:pt x="79" y="40"/>
                </a:cubicBezTo>
                <a:cubicBezTo>
                  <a:pt x="79" y="18"/>
                  <a:pt x="61" y="0"/>
                  <a:pt x="40" y="0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872" name="Freeform 56"/>
          <p:cNvSpPr/>
          <p:nvPr/>
        </p:nvSpPr>
        <p:spPr bwMode="auto">
          <a:xfrm>
            <a:off x="1883833" y="2165796"/>
            <a:ext cx="442384" cy="488949"/>
          </a:xfrm>
          <a:custGeom>
            <a:avLst/>
            <a:gdLst>
              <a:gd name="T0" fmla="*/ 0 w 140"/>
              <a:gd name="T1" fmla="*/ 51 h 155"/>
              <a:gd name="T2" fmla="*/ 12 w 140"/>
              <a:gd name="T3" fmla="*/ 30 h 155"/>
              <a:gd name="T4" fmla="*/ 58 w 140"/>
              <a:gd name="T5" fmla="*/ 3 h 155"/>
              <a:gd name="T6" fmla="*/ 82 w 140"/>
              <a:gd name="T7" fmla="*/ 3 h 155"/>
              <a:gd name="T8" fmla="*/ 128 w 140"/>
              <a:gd name="T9" fmla="*/ 30 h 155"/>
              <a:gd name="T10" fmla="*/ 140 w 140"/>
              <a:gd name="T11" fmla="*/ 51 h 155"/>
              <a:gd name="T12" fmla="*/ 140 w 140"/>
              <a:gd name="T13" fmla="*/ 104 h 155"/>
              <a:gd name="T14" fmla="*/ 128 w 140"/>
              <a:gd name="T15" fmla="*/ 124 h 155"/>
              <a:gd name="T16" fmla="*/ 82 w 140"/>
              <a:gd name="T17" fmla="*/ 151 h 155"/>
              <a:gd name="T18" fmla="*/ 58 w 140"/>
              <a:gd name="T19" fmla="*/ 151 h 155"/>
              <a:gd name="T20" fmla="*/ 12 w 140"/>
              <a:gd name="T21" fmla="*/ 124 h 155"/>
              <a:gd name="T22" fmla="*/ 0 w 140"/>
              <a:gd name="T23" fmla="*/ 104 h 155"/>
              <a:gd name="T24" fmla="*/ 0 w 140"/>
              <a:gd name="T25" fmla="*/ 5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" h="155">
                <a:moveTo>
                  <a:pt x="0" y="51"/>
                </a:moveTo>
                <a:cubicBezTo>
                  <a:pt x="0" y="43"/>
                  <a:pt x="6" y="34"/>
                  <a:pt x="12" y="30"/>
                </a:cubicBezTo>
                <a:cubicBezTo>
                  <a:pt x="58" y="3"/>
                  <a:pt x="58" y="3"/>
                  <a:pt x="58" y="3"/>
                </a:cubicBezTo>
                <a:cubicBezTo>
                  <a:pt x="65" y="0"/>
                  <a:pt x="76" y="0"/>
                  <a:pt x="82" y="3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35" y="34"/>
                  <a:pt x="140" y="43"/>
                  <a:pt x="140" y="51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1"/>
                  <a:pt x="135" y="121"/>
                  <a:pt x="128" y="124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76" y="155"/>
                  <a:pt x="65" y="155"/>
                  <a:pt x="58" y="151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6" y="121"/>
                  <a:pt x="0" y="111"/>
                  <a:pt x="0" y="104"/>
                </a:cubicBezTo>
                <a:lnTo>
                  <a:pt x="0" y="51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73" name="Freeform 57"/>
          <p:cNvSpPr>
            <a:spLocks noEditPoints="1"/>
          </p:cNvSpPr>
          <p:nvPr/>
        </p:nvSpPr>
        <p:spPr bwMode="auto">
          <a:xfrm>
            <a:off x="2002368" y="2269512"/>
            <a:ext cx="207433" cy="279400"/>
          </a:xfrm>
          <a:custGeom>
            <a:avLst/>
            <a:gdLst>
              <a:gd name="T0" fmla="*/ 55 w 66"/>
              <a:gd name="T1" fmla="*/ 39 h 88"/>
              <a:gd name="T2" fmla="*/ 55 w 66"/>
              <a:gd name="T3" fmla="*/ 22 h 88"/>
              <a:gd name="T4" fmla="*/ 33 w 66"/>
              <a:gd name="T5" fmla="*/ 0 h 88"/>
              <a:gd name="T6" fmla="*/ 11 w 66"/>
              <a:gd name="T7" fmla="*/ 22 h 88"/>
              <a:gd name="T8" fmla="*/ 11 w 66"/>
              <a:gd name="T9" fmla="*/ 39 h 88"/>
              <a:gd name="T10" fmla="*/ 0 w 66"/>
              <a:gd name="T11" fmla="*/ 50 h 88"/>
              <a:gd name="T12" fmla="*/ 0 w 66"/>
              <a:gd name="T13" fmla="*/ 77 h 88"/>
              <a:gd name="T14" fmla="*/ 11 w 66"/>
              <a:gd name="T15" fmla="*/ 88 h 88"/>
              <a:gd name="T16" fmla="*/ 55 w 66"/>
              <a:gd name="T17" fmla="*/ 88 h 88"/>
              <a:gd name="T18" fmla="*/ 66 w 66"/>
              <a:gd name="T19" fmla="*/ 77 h 88"/>
              <a:gd name="T20" fmla="*/ 66 w 66"/>
              <a:gd name="T21" fmla="*/ 50 h 88"/>
              <a:gd name="T22" fmla="*/ 55 w 66"/>
              <a:gd name="T23" fmla="*/ 39 h 88"/>
              <a:gd name="T24" fmla="*/ 36 w 66"/>
              <a:gd name="T25" fmla="*/ 65 h 88"/>
              <a:gd name="T26" fmla="*/ 36 w 66"/>
              <a:gd name="T27" fmla="*/ 75 h 88"/>
              <a:gd name="T28" fmla="*/ 33 w 66"/>
              <a:gd name="T29" fmla="*/ 77 h 88"/>
              <a:gd name="T30" fmla="*/ 30 w 66"/>
              <a:gd name="T31" fmla="*/ 75 h 88"/>
              <a:gd name="T32" fmla="*/ 30 w 66"/>
              <a:gd name="T33" fmla="*/ 65 h 88"/>
              <a:gd name="T34" fmla="*/ 28 w 66"/>
              <a:gd name="T35" fmla="*/ 61 h 88"/>
              <a:gd name="T36" fmla="*/ 33 w 66"/>
              <a:gd name="T37" fmla="*/ 55 h 88"/>
              <a:gd name="T38" fmla="*/ 39 w 66"/>
              <a:gd name="T39" fmla="*/ 61 h 88"/>
              <a:gd name="T40" fmla="*/ 36 w 66"/>
              <a:gd name="T41" fmla="*/ 65 h 88"/>
              <a:gd name="T42" fmla="*/ 44 w 66"/>
              <a:gd name="T43" fmla="*/ 39 h 88"/>
              <a:gd name="T44" fmla="*/ 22 w 66"/>
              <a:gd name="T45" fmla="*/ 39 h 88"/>
              <a:gd name="T46" fmla="*/ 22 w 66"/>
              <a:gd name="T47" fmla="*/ 22 h 88"/>
              <a:gd name="T48" fmla="*/ 33 w 66"/>
              <a:gd name="T49" fmla="*/ 11 h 88"/>
              <a:gd name="T50" fmla="*/ 44 w 66"/>
              <a:gd name="T51" fmla="*/ 22 h 88"/>
              <a:gd name="T52" fmla="*/ 44 w 66"/>
              <a:gd name="T53" fmla="*/ 3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" h="88">
                <a:moveTo>
                  <a:pt x="55" y="39"/>
                </a:moveTo>
                <a:cubicBezTo>
                  <a:pt x="55" y="22"/>
                  <a:pt x="55" y="22"/>
                  <a:pt x="55" y="22"/>
                </a:cubicBezTo>
                <a:cubicBezTo>
                  <a:pt x="55" y="10"/>
                  <a:pt x="45" y="0"/>
                  <a:pt x="33" y="0"/>
                </a:cubicBezTo>
                <a:cubicBezTo>
                  <a:pt x="21" y="0"/>
                  <a:pt x="11" y="10"/>
                  <a:pt x="11" y="22"/>
                </a:cubicBezTo>
                <a:cubicBezTo>
                  <a:pt x="11" y="39"/>
                  <a:pt x="11" y="39"/>
                  <a:pt x="11" y="39"/>
                </a:cubicBezTo>
                <a:cubicBezTo>
                  <a:pt x="5" y="39"/>
                  <a:pt x="0" y="44"/>
                  <a:pt x="0" y="5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3"/>
                  <a:pt x="5" y="88"/>
                  <a:pt x="11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61" y="88"/>
                  <a:pt x="66" y="83"/>
                  <a:pt x="66" y="77"/>
                </a:cubicBezTo>
                <a:cubicBezTo>
                  <a:pt x="66" y="50"/>
                  <a:pt x="66" y="50"/>
                  <a:pt x="66" y="50"/>
                </a:cubicBezTo>
                <a:cubicBezTo>
                  <a:pt x="66" y="44"/>
                  <a:pt x="61" y="39"/>
                  <a:pt x="55" y="39"/>
                </a:cubicBezTo>
                <a:close/>
                <a:moveTo>
                  <a:pt x="36" y="65"/>
                </a:moveTo>
                <a:cubicBezTo>
                  <a:pt x="36" y="75"/>
                  <a:pt x="36" y="75"/>
                  <a:pt x="36" y="75"/>
                </a:cubicBezTo>
                <a:cubicBezTo>
                  <a:pt x="36" y="76"/>
                  <a:pt x="35" y="77"/>
                  <a:pt x="33" y="77"/>
                </a:cubicBezTo>
                <a:cubicBezTo>
                  <a:pt x="32" y="77"/>
                  <a:pt x="30" y="76"/>
                  <a:pt x="30" y="75"/>
                </a:cubicBezTo>
                <a:cubicBezTo>
                  <a:pt x="30" y="65"/>
                  <a:pt x="30" y="65"/>
                  <a:pt x="30" y="65"/>
                </a:cubicBezTo>
                <a:cubicBezTo>
                  <a:pt x="29" y="64"/>
                  <a:pt x="28" y="63"/>
                  <a:pt x="28" y="61"/>
                </a:cubicBezTo>
                <a:cubicBezTo>
                  <a:pt x="28" y="58"/>
                  <a:pt x="30" y="55"/>
                  <a:pt x="33" y="55"/>
                </a:cubicBezTo>
                <a:cubicBezTo>
                  <a:pt x="36" y="55"/>
                  <a:pt x="39" y="58"/>
                  <a:pt x="39" y="61"/>
                </a:cubicBezTo>
                <a:cubicBezTo>
                  <a:pt x="39" y="63"/>
                  <a:pt x="38" y="64"/>
                  <a:pt x="36" y="65"/>
                </a:cubicBezTo>
                <a:close/>
                <a:moveTo>
                  <a:pt x="44" y="39"/>
                </a:moveTo>
                <a:cubicBezTo>
                  <a:pt x="22" y="39"/>
                  <a:pt x="22" y="39"/>
                  <a:pt x="22" y="39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16"/>
                  <a:pt x="27" y="11"/>
                  <a:pt x="33" y="11"/>
                </a:cubicBezTo>
                <a:cubicBezTo>
                  <a:pt x="39" y="11"/>
                  <a:pt x="44" y="16"/>
                  <a:pt x="44" y="22"/>
                </a:cubicBezTo>
                <a:lnTo>
                  <a:pt x="44" y="39"/>
                </a:ln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874" name="Freeform 58"/>
          <p:cNvSpPr/>
          <p:nvPr/>
        </p:nvSpPr>
        <p:spPr bwMode="auto">
          <a:xfrm>
            <a:off x="3407833" y="3518346"/>
            <a:ext cx="442384" cy="488951"/>
          </a:xfrm>
          <a:custGeom>
            <a:avLst/>
            <a:gdLst>
              <a:gd name="T0" fmla="*/ 0 w 140"/>
              <a:gd name="T1" fmla="*/ 51 h 155"/>
              <a:gd name="T2" fmla="*/ 12 w 140"/>
              <a:gd name="T3" fmla="*/ 31 h 155"/>
              <a:gd name="T4" fmla="*/ 58 w 140"/>
              <a:gd name="T5" fmla="*/ 4 h 155"/>
              <a:gd name="T6" fmla="*/ 82 w 140"/>
              <a:gd name="T7" fmla="*/ 4 h 155"/>
              <a:gd name="T8" fmla="*/ 128 w 140"/>
              <a:gd name="T9" fmla="*/ 31 h 155"/>
              <a:gd name="T10" fmla="*/ 140 w 140"/>
              <a:gd name="T11" fmla="*/ 51 h 155"/>
              <a:gd name="T12" fmla="*/ 140 w 140"/>
              <a:gd name="T13" fmla="*/ 104 h 155"/>
              <a:gd name="T14" fmla="*/ 128 w 140"/>
              <a:gd name="T15" fmla="*/ 125 h 155"/>
              <a:gd name="T16" fmla="*/ 82 w 140"/>
              <a:gd name="T17" fmla="*/ 152 h 155"/>
              <a:gd name="T18" fmla="*/ 58 w 140"/>
              <a:gd name="T19" fmla="*/ 152 h 155"/>
              <a:gd name="T20" fmla="*/ 12 w 140"/>
              <a:gd name="T21" fmla="*/ 125 h 155"/>
              <a:gd name="T22" fmla="*/ 0 w 140"/>
              <a:gd name="T23" fmla="*/ 104 h 155"/>
              <a:gd name="T24" fmla="*/ 0 w 140"/>
              <a:gd name="T25" fmla="*/ 5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" h="155">
                <a:moveTo>
                  <a:pt x="0" y="51"/>
                </a:moveTo>
                <a:cubicBezTo>
                  <a:pt x="0" y="44"/>
                  <a:pt x="5" y="34"/>
                  <a:pt x="12" y="31"/>
                </a:cubicBezTo>
                <a:cubicBezTo>
                  <a:pt x="58" y="4"/>
                  <a:pt x="58" y="4"/>
                  <a:pt x="58" y="4"/>
                </a:cubicBezTo>
                <a:cubicBezTo>
                  <a:pt x="64" y="0"/>
                  <a:pt x="75" y="0"/>
                  <a:pt x="82" y="4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134" y="34"/>
                  <a:pt x="140" y="44"/>
                  <a:pt x="140" y="51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2"/>
                  <a:pt x="134" y="121"/>
                  <a:pt x="128" y="125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75" y="155"/>
                  <a:pt x="64" y="155"/>
                  <a:pt x="58" y="152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5" y="121"/>
                  <a:pt x="0" y="112"/>
                  <a:pt x="0" y="104"/>
                </a:cubicBezTo>
                <a:lnTo>
                  <a:pt x="0" y="51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34875" name="Group 59"/>
          <p:cNvGrpSpPr/>
          <p:nvPr/>
        </p:nvGrpSpPr>
        <p:grpSpPr bwMode="auto">
          <a:xfrm>
            <a:off x="3528485" y="3660163"/>
            <a:ext cx="213783" cy="207433"/>
            <a:chOff x="0" y="0"/>
            <a:chExt cx="110" cy="106"/>
          </a:xfrm>
          <a:solidFill>
            <a:srgbClr val="100E0E"/>
          </a:solidFill>
        </p:grpSpPr>
        <p:sp>
          <p:nvSpPr>
            <p:cNvPr id="34876" name="Freeform 60"/>
            <p:cNvSpPr/>
            <p:nvPr/>
          </p:nvSpPr>
          <p:spPr bwMode="auto">
            <a:xfrm>
              <a:off x="70" y="6"/>
              <a:ext cx="25" cy="26"/>
            </a:xfrm>
            <a:custGeom>
              <a:avLst/>
              <a:gdLst>
                <a:gd name="T0" fmla="*/ 11 w 16"/>
                <a:gd name="T1" fmla="*/ 16 h 16"/>
                <a:gd name="T2" fmla="*/ 11 w 16"/>
                <a:gd name="T3" fmla="*/ 16 h 16"/>
                <a:gd name="T4" fmla="*/ 14 w 16"/>
                <a:gd name="T5" fmla="*/ 13 h 16"/>
                <a:gd name="T6" fmla="*/ 15 w 16"/>
                <a:gd name="T7" fmla="*/ 6 h 16"/>
                <a:gd name="T8" fmla="*/ 10 w 16"/>
                <a:gd name="T9" fmla="*/ 1 h 16"/>
                <a:gd name="T10" fmla="*/ 4 w 16"/>
                <a:gd name="T11" fmla="*/ 2 h 16"/>
                <a:gd name="T12" fmla="*/ 0 w 16"/>
                <a:gd name="T13" fmla="*/ 5 h 16"/>
                <a:gd name="T14" fmla="*/ 0 w 16"/>
                <a:gd name="T15" fmla="*/ 6 h 16"/>
                <a:gd name="T16" fmla="*/ 11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6" y="8"/>
                    <a:pt x="15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5" y="0"/>
                    <a:pt x="4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77" name="Freeform 61"/>
            <p:cNvSpPr/>
            <p:nvPr/>
          </p:nvSpPr>
          <p:spPr bwMode="auto">
            <a:xfrm>
              <a:off x="0" y="80"/>
              <a:ext cx="23" cy="23"/>
            </a:xfrm>
            <a:custGeom>
              <a:avLst/>
              <a:gdLst>
                <a:gd name="T0" fmla="*/ 13 w 23"/>
                <a:gd name="T1" fmla="*/ 9 h 23"/>
                <a:gd name="T2" fmla="*/ 23 w 23"/>
                <a:gd name="T3" fmla="*/ 17 h 23"/>
                <a:gd name="T4" fmla="*/ 0 w 23"/>
                <a:gd name="T5" fmla="*/ 23 h 23"/>
                <a:gd name="T6" fmla="*/ 5 w 23"/>
                <a:gd name="T7" fmla="*/ 0 h 23"/>
                <a:gd name="T8" fmla="*/ 13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3" y="9"/>
                  </a:moveTo>
                  <a:lnTo>
                    <a:pt x="23" y="17"/>
                  </a:lnTo>
                  <a:lnTo>
                    <a:pt x="0" y="23"/>
                  </a:lnTo>
                  <a:lnTo>
                    <a:pt x="5" y="0"/>
                  </a:lnTo>
                  <a:lnTo>
                    <a:pt x="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78" name="Freeform 62"/>
            <p:cNvSpPr/>
            <p:nvPr/>
          </p:nvSpPr>
          <p:spPr bwMode="auto">
            <a:xfrm>
              <a:off x="8" y="18"/>
              <a:ext cx="76" cy="77"/>
            </a:xfrm>
            <a:custGeom>
              <a:avLst/>
              <a:gdLst>
                <a:gd name="T0" fmla="*/ 63 w 76"/>
                <a:gd name="T1" fmla="*/ 4 h 77"/>
                <a:gd name="T2" fmla="*/ 8 w 76"/>
                <a:gd name="T3" fmla="*/ 61 h 77"/>
                <a:gd name="T4" fmla="*/ 5 w 76"/>
                <a:gd name="T5" fmla="*/ 59 h 77"/>
                <a:gd name="T6" fmla="*/ 62 w 76"/>
                <a:gd name="T7" fmla="*/ 3 h 77"/>
                <a:gd name="T8" fmla="*/ 58 w 76"/>
                <a:gd name="T9" fmla="*/ 0 h 77"/>
                <a:gd name="T10" fmla="*/ 0 w 76"/>
                <a:gd name="T11" fmla="*/ 59 h 77"/>
                <a:gd name="T12" fmla="*/ 16 w 76"/>
                <a:gd name="T13" fmla="*/ 77 h 77"/>
                <a:gd name="T14" fmla="*/ 76 w 76"/>
                <a:gd name="T15" fmla="*/ 17 h 77"/>
                <a:gd name="T16" fmla="*/ 63 w 76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7">
                  <a:moveTo>
                    <a:pt x="63" y="4"/>
                  </a:moveTo>
                  <a:lnTo>
                    <a:pt x="8" y="61"/>
                  </a:lnTo>
                  <a:lnTo>
                    <a:pt x="5" y="5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0" y="59"/>
                  </a:lnTo>
                  <a:lnTo>
                    <a:pt x="16" y="77"/>
                  </a:lnTo>
                  <a:lnTo>
                    <a:pt x="76" y="17"/>
                  </a:lnTo>
                  <a:lnTo>
                    <a:pt x="6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79" name="Freeform 63"/>
            <p:cNvSpPr/>
            <p:nvPr/>
          </p:nvSpPr>
          <p:spPr bwMode="auto">
            <a:xfrm>
              <a:off x="57" y="76"/>
              <a:ext cx="53" cy="30"/>
            </a:xfrm>
            <a:custGeom>
              <a:avLst/>
              <a:gdLst>
                <a:gd name="T0" fmla="*/ 27 w 33"/>
                <a:gd name="T1" fmla="*/ 16 h 19"/>
                <a:gd name="T2" fmla="*/ 19 w 33"/>
                <a:gd name="T3" fmla="*/ 9 h 19"/>
                <a:gd name="T4" fmla="*/ 10 w 33"/>
                <a:gd name="T5" fmla="*/ 15 h 19"/>
                <a:gd name="T6" fmla="*/ 27 w 33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9">
                  <a:moveTo>
                    <a:pt x="27" y="16"/>
                  </a:moveTo>
                  <a:cubicBezTo>
                    <a:pt x="22" y="16"/>
                    <a:pt x="21" y="15"/>
                    <a:pt x="19" y="9"/>
                  </a:cubicBezTo>
                  <a:cubicBezTo>
                    <a:pt x="16" y="0"/>
                    <a:pt x="0" y="11"/>
                    <a:pt x="10" y="15"/>
                  </a:cubicBezTo>
                  <a:cubicBezTo>
                    <a:pt x="19" y="19"/>
                    <a:pt x="33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80" name="Freeform 64"/>
            <p:cNvSpPr/>
            <p:nvPr/>
          </p:nvSpPr>
          <p:spPr bwMode="auto">
            <a:xfrm>
              <a:off x="52" y="64"/>
              <a:ext cx="22" cy="25"/>
            </a:xfrm>
            <a:custGeom>
              <a:avLst/>
              <a:gdLst>
                <a:gd name="T0" fmla="*/ 11 w 14"/>
                <a:gd name="T1" fmla="*/ 7 h 15"/>
                <a:gd name="T2" fmla="*/ 6 w 14"/>
                <a:gd name="T3" fmla="*/ 0 h 15"/>
                <a:gd name="T4" fmla="*/ 0 w 14"/>
                <a:gd name="T5" fmla="*/ 5 h 15"/>
                <a:gd name="T6" fmla="*/ 6 w 14"/>
                <a:gd name="T7" fmla="*/ 11 h 15"/>
                <a:gd name="T8" fmla="*/ 11 w 14"/>
                <a:gd name="T9" fmla="*/ 13 h 15"/>
                <a:gd name="T10" fmla="*/ 11 w 14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1" y="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5"/>
                    <a:pt x="8" y="15"/>
                    <a:pt x="11" y="13"/>
                  </a:cubicBezTo>
                  <a:cubicBezTo>
                    <a:pt x="14" y="10"/>
                    <a:pt x="14" y="11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81" name="Freeform 65"/>
            <p:cNvSpPr>
              <a:spLocks noEditPoints="1"/>
            </p:cNvSpPr>
            <p:nvPr/>
          </p:nvSpPr>
          <p:spPr bwMode="auto">
            <a:xfrm>
              <a:off x="0" y="0"/>
              <a:ext cx="42" cy="48"/>
            </a:xfrm>
            <a:custGeom>
              <a:avLst/>
              <a:gdLst>
                <a:gd name="T0" fmla="*/ 26 w 26"/>
                <a:gd name="T1" fmla="*/ 23 h 30"/>
                <a:gd name="T2" fmla="*/ 13 w 26"/>
                <a:gd name="T3" fmla="*/ 5 h 30"/>
                <a:gd name="T4" fmla="*/ 3 w 26"/>
                <a:gd name="T5" fmla="*/ 3 h 30"/>
                <a:gd name="T6" fmla="*/ 3 w 26"/>
                <a:gd name="T7" fmla="*/ 13 h 30"/>
                <a:gd name="T8" fmla="*/ 19 w 26"/>
                <a:gd name="T9" fmla="*/ 30 h 30"/>
                <a:gd name="T10" fmla="*/ 26 w 26"/>
                <a:gd name="T11" fmla="*/ 23 h 30"/>
                <a:gd name="T12" fmla="*/ 11 w 26"/>
                <a:gd name="T13" fmla="*/ 8 h 30"/>
                <a:gd name="T14" fmla="*/ 6 w 26"/>
                <a:gd name="T15" fmla="*/ 3 h 30"/>
                <a:gd name="T16" fmla="*/ 12 w 26"/>
                <a:gd name="T17" fmla="*/ 6 h 30"/>
                <a:gd name="T18" fmla="*/ 11 w 26"/>
                <a:gd name="T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6" y="23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6" y="0"/>
                    <a:pt x="3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19" y="30"/>
                    <a:pt x="19" y="30"/>
                    <a:pt x="19" y="30"/>
                  </a:cubicBezTo>
                  <a:lnTo>
                    <a:pt x="26" y="23"/>
                  </a:lnTo>
                  <a:close/>
                  <a:moveTo>
                    <a:pt x="11" y="8"/>
                  </a:moveTo>
                  <a:cubicBezTo>
                    <a:pt x="11" y="8"/>
                    <a:pt x="10" y="5"/>
                    <a:pt x="6" y="3"/>
                  </a:cubicBezTo>
                  <a:cubicBezTo>
                    <a:pt x="6" y="3"/>
                    <a:pt x="10" y="2"/>
                    <a:pt x="12" y="6"/>
                  </a:cubicBezTo>
                  <a:cubicBezTo>
                    <a:pt x="11" y="7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4882" name="Freeform 66"/>
          <p:cNvSpPr/>
          <p:nvPr/>
        </p:nvSpPr>
        <p:spPr bwMode="auto">
          <a:xfrm>
            <a:off x="1136651" y="4106779"/>
            <a:ext cx="505883" cy="452967"/>
          </a:xfrm>
          <a:custGeom>
            <a:avLst/>
            <a:gdLst>
              <a:gd name="T0" fmla="*/ 107 w 160"/>
              <a:gd name="T1" fmla="*/ 0 h 144"/>
              <a:gd name="T2" fmla="*/ 128 w 160"/>
              <a:gd name="T3" fmla="*/ 12 h 144"/>
              <a:gd name="T4" fmla="*/ 156 w 160"/>
              <a:gd name="T5" fmla="*/ 60 h 144"/>
              <a:gd name="T6" fmla="*/ 156 w 160"/>
              <a:gd name="T7" fmla="*/ 84 h 144"/>
              <a:gd name="T8" fmla="*/ 128 w 160"/>
              <a:gd name="T9" fmla="*/ 132 h 144"/>
              <a:gd name="T10" fmla="*/ 107 w 160"/>
              <a:gd name="T11" fmla="*/ 144 h 144"/>
              <a:gd name="T12" fmla="*/ 52 w 160"/>
              <a:gd name="T13" fmla="*/ 144 h 144"/>
              <a:gd name="T14" fmla="*/ 31 w 160"/>
              <a:gd name="T15" fmla="*/ 132 h 144"/>
              <a:gd name="T16" fmla="*/ 4 w 160"/>
              <a:gd name="T17" fmla="*/ 84 h 144"/>
              <a:gd name="T18" fmla="*/ 4 w 160"/>
              <a:gd name="T19" fmla="*/ 60 h 144"/>
              <a:gd name="T20" fmla="*/ 31 w 160"/>
              <a:gd name="T21" fmla="*/ 12 h 144"/>
              <a:gd name="T22" fmla="*/ 52 w 160"/>
              <a:gd name="T23" fmla="*/ 0 h 144"/>
              <a:gd name="T24" fmla="*/ 107 w 160"/>
              <a:gd name="T2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144">
                <a:moveTo>
                  <a:pt x="107" y="0"/>
                </a:moveTo>
                <a:cubicBezTo>
                  <a:pt x="115" y="0"/>
                  <a:pt x="125" y="5"/>
                  <a:pt x="128" y="12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60" y="66"/>
                  <a:pt x="160" y="77"/>
                  <a:pt x="156" y="84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5" y="139"/>
                  <a:pt x="115" y="144"/>
                  <a:pt x="107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45" y="144"/>
                  <a:pt x="35" y="139"/>
                  <a:pt x="31" y="132"/>
                </a:cubicBezTo>
                <a:cubicBezTo>
                  <a:pt x="4" y="84"/>
                  <a:pt x="4" y="84"/>
                  <a:pt x="4" y="84"/>
                </a:cubicBezTo>
                <a:cubicBezTo>
                  <a:pt x="0" y="77"/>
                  <a:pt x="0" y="66"/>
                  <a:pt x="4" y="60"/>
                </a:cubicBezTo>
                <a:cubicBezTo>
                  <a:pt x="31" y="12"/>
                  <a:pt x="31" y="12"/>
                  <a:pt x="31" y="12"/>
                </a:cubicBezTo>
                <a:cubicBezTo>
                  <a:pt x="35" y="5"/>
                  <a:pt x="45" y="0"/>
                  <a:pt x="5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34883" name="Group 67"/>
          <p:cNvGrpSpPr/>
          <p:nvPr/>
        </p:nvGrpSpPr>
        <p:grpSpPr bwMode="auto">
          <a:xfrm>
            <a:off x="1265767" y="4202029"/>
            <a:ext cx="245533" cy="245533"/>
            <a:chOff x="0" y="0"/>
            <a:chExt cx="125" cy="126"/>
          </a:xfrm>
          <a:solidFill>
            <a:srgbClr val="100E0E"/>
          </a:solidFill>
        </p:grpSpPr>
        <p:sp>
          <p:nvSpPr>
            <p:cNvPr id="34884" name="Freeform 68"/>
            <p:cNvSpPr>
              <a:spLocks noEditPoints="1"/>
            </p:cNvSpPr>
            <p:nvPr/>
          </p:nvSpPr>
          <p:spPr bwMode="auto">
            <a:xfrm>
              <a:off x="0" y="0"/>
              <a:ext cx="125" cy="126"/>
            </a:xfrm>
            <a:custGeom>
              <a:avLst/>
              <a:gdLst>
                <a:gd name="T0" fmla="*/ 68 w 78"/>
                <a:gd name="T1" fmla="*/ 34 h 78"/>
                <a:gd name="T2" fmla="*/ 68 w 78"/>
                <a:gd name="T3" fmla="*/ 11 h 78"/>
                <a:gd name="T4" fmla="*/ 49 w 78"/>
                <a:gd name="T5" fmla="*/ 11 h 78"/>
                <a:gd name="T6" fmla="*/ 29 w 78"/>
                <a:gd name="T7" fmla="*/ 0 h 78"/>
                <a:gd name="T8" fmla="*/ 20 w 78"/>
                <a:gd name="T9" fmla="*/ 17 h 78"/>
                <a:gd name="T10" fmla="*/ 0 w 78"/>
                <a:gd name="T11" fmla="*/ 28 h 78"/>
                <a:gd name="T12" fmla="*/ 9 w 78"/>
                <a:gd name="T13" fmla="*/ 39 h 78"/>
                <a:gd name="T14" fmla="*/ 0 w 78"/>
                <a:gd name="T15" fmla="*/ 50 h 78"/>
                <a:gd name="T16" fmla="*/ 20 w 78"/>
                <a:gd name="T17" fmla="*/ 61 h 78"/>
                <a:gd name="T18" fmla="*/ 29 w 78"/>
                <a:gd name="T19" fmla="*/ 78 h 78"/>
                <a:gd name="T20" fmla="*/ 49 w 78"/>
                <a:gd name="T21" fmla="*/ 67 h 78"/>
                <a:gd name="T22" fmla="*/ 68 w 78"/>
                <a:gd name="T23" fmla="*/ 67 h 78"/>
                <a:gd name="T24" fmla="*/ 68 w 78"/>
                <a:gd name="T25" fmla="*/ 44 h 78"/>
                <a:gd name="T26" fmla="*/ 71 w 78"/>
                <a:gd name="T27" fmla="*/ 52 h 78"/>
                <a:gd name="T28" fmla="*/ 57 w 78"/>
                <a:gd name="T29" fmla="*/ 55 h 78"/>
                <a:gd name="T30" fmla="*/ 47 w 78"/>
                <a:gd name="T31" fmla="*/ 62 h 78"/>
                <a:gd name="T32" fmla="*/ 44 w 78"/>
                <a:gd name="T33" fmla="*/ 73 h 78"/>
                <a:gd name="T34" fmla="*/ 34 w 78"/>
                <a:gd name="T35" fmla="*/ 63 h 78"/>
                <a:gd name="T36" fmla="*/ 23 w 78"/>
                <a:gd name="T37" fmla="*/ 58 h 78"/>
                <a:gd name="T38" fmla="*/ 11 w 78"/>
                <a:gd name="T39" fmla="*/ 60 h 78"/>
                <a:gd name="T40" fmla="*/ 15 w 78"/>
                <a:gd name="T41" fmla="*/ 47 h 78"/>
                <a:gd name="T42" fmla="*/ 14 w 78"/>
                <a:gd name="T43" fmla="*/ 39 h 78"/>
                <a:gd name="T44" fmla="*/ 15 w 78"/>
                <a:gd name="T45" fmla="*/ 31 h 78"/>
                <a:gd name="T46" fmla="*/ 11 w 78"/>
                <a:gd name="T47" fmla="*/ 17 h 78"/>
                <a:gd name="T48" fmla="*/ 23 w 78"/>
                <a:gd name="T49" fmla="*/ 20 h 78"/>
                <a:gd name="T50" fmla="*/ 34 w 78"/>
                <a:gd name="T51" fmla="*/ 15 h 78"/>
                <a:gd name="T52" fmla="*/ 44 w 78"/>
                <a:gd name="T53" fmla="*/ 4 h 78"/>
                <a:gd name="T54" fmla="*/ 47 w 78"/>
                <a:gd name="T55" fmla="*/ 16 h 78"/>
                <a:gd name="T56" fmla="*/ 57 w 78"/>
                <a:gd name="T57" fmla="*/ 23 h 78"/>
                <a:gd name="T58" fmla="*/ 71 w 78"/>
                <a:gd name="T59" fmla="*/ 26 h 78"/>
                <a:gd name="T60" fmla="*/ 63 w 78"/>
                <a:gd name="T61" fmla="*/ 34 h 78"/>
                <a:gd name="T62" fmla="*/ 63 w 78"/>
                <a:gd name="T63" fmla="*/ 43 h 78"/>
                <a:gd name="T64" fmla="*/ 71 w 78"/>
                <a:gd name="T65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68" y="39"/>
                  </a:moveTo>
                  <a:cubicBezTo>
                    <a:pt x="68" y="37"/>
                    <a:pt x="68" y="35"/>
                    <a:pt x="68" y="34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5" y="14"/>
                    <a:pt x="52" y="12"/>
                    <a:pt x="49" y="1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5" y="12"/>
                    <a:pt x="22" y="14"/>
                    <a:pt x="20" y="17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5"/>
                    <a:pt x="9" y="37"/>
                    <a:pt x="9" y="39"/>
                  </a:cubicBezTo>
                  <a:cubicBezTo>
                    <a:pt x="9" y="41"/>
                    <a:pt x="9" y="43"/>
                    <a:pt x="10" y="4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4"/>
                    <a:pt x="25" y="66"/>
                    <a:pt x="29" y="67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52" y="66"/>
                    <a:pt x="55" y="64"/>
                    <a:pt x="58" y="61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1"/>
                    <a:pt x="68" y="39"/>
                  </a:cubicBezTo>
                  <a:close/>
                  <a:moveTo>
                    <a:pt x="71" y="52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60"/>
                    <a:pt x="50" y="61"/>
                    <a:pt x="47" y="6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8" y="61"/>
                    <a:pt x="25" y="60"/>
                    <a:pt x="23" y="58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4" y="40"/>
                    <a:pt x="14" y="39"/>
                  </a:cubicBezTo>
                  <a:cubicBezTo>
                    <a:pt x="14" y="38"/>
                    <a:pt x="14" y="36"/>
                    <a:pt x="15" y="34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18"/>
                    <a:pt x="28" y="17"/>
                    <a:pt x="31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0" y="17"/>
                    <a:pt x="52" y="18"/>
                    <a:pt x="55" y="20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6"/>
                    <a:pt x="63" y="38"/>
                    <a:pt x="63" y="39"/>
                  </a:cubicBezTo>
                  <a:cubicBezTo>
                    <a:pt x="63" y="40"/>
                    <a:pt x="63" y="42"/>
                    <a:pt x="63" y="43"/>
                  </a:cubicBezTo>
                  <a:cubicBezTo>
                    <a:pt x="62" y="47"/>
                    <a:pt x="62" y="47"/>
                    <a:pt x="62" y="47"/>
                  </a:cubicBezTo>
                  <a:lnTo>
                    <a:pt x="7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85" name="Freeform 69"/>
            <p:cNvSpPr>
              <a:spLocks noEditPoints="1"/>
            </p:cNvSpPr>
            <p:nvPr/>
          </p:nvSpPr>
          <p:spPr bwMode="auto">
            <a:xfrm>
              <a:off x="38" y="39"/>
              <a:ext cx="49" cy="48"/>
            </a:xfrm>
            <a:custGeom>
              <a:avLst/>
              <a:gdLst>
                <a:gd name="T0" fmla="*/ 15 w 30"/>
                <a:gd name="T1" fmla="*/ 5 h 30"/>
                <a:gd name="T2" fmla="*/ 25 w 30"/>
                <a:gd name="T3" fmla="*/ 15 h 30"/>
                <a:gd name="T4" fmla="*/ 15 w 30"/>
                <a:gd name="T5" fmla="*/ 25 h 30"/>
                <a:gd name="T6" fmla="*/ 5 w 30"/>
                <a:gd name="T7" fmla="*/ 15 h 30"/>
                <a:gd name="T8" fmla="*/ 15 w 30"/>
                <a:gd name="T9" fmla="*/ 5 h 30"/>
                <a:gd name="T10" fmla="*/ 15 w 30"/>
                <a:gd name="T11" fmla="*/ 0 h 30"/>
                <a:gd name="T12" fmla="*/ 0 w 30"/>
                <a:gd name="T13" fmla="*/ 15 h 30"/>
                <a:gd name="T14" fmla="*/ 15 w 30"/>
                <a:gd name="T15" fmla="*/ 30 h 30"/>
                <a:gd name="T16" fmla="*/ 30 w 30"/>
                <a:gd name="T17" fmla="*/ 15 h 30"/>
                <a:gd name="T18" fmla="*/ 15 w 30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5"/>
                  </a:moveTo>
                  <a:cubicBezTo>
                    <a:pt x="20" y="5"/>
                    <a:pt x="25" y="10"/>
                    <a:pt x="25" y="15"/>
                  </a:cubicBezTo>
                  <a:cubicBezTo>
                    <a:pt x="25" y="20"/>
                    <a:pt x="20" y="25"/>
                    <a:pt x="15" y="25"/>
                  </a:cubicBezTo>
                  <a:cubicBezTo>
                    <a:pt x="9" y="25"/>
                    <a:pt x="5" y="20"/>
                    <a:pt x="5" y="15"/>
                  </a:cubicBezTo>
                  <a:cubicBezTo>
                    <a:pt x="5" y="10"/>
                    <a:pt x="9" y="5"/>
                    <a:pt x="15" y="5"/>
                  </a:cubicBezTo>
                  <a:close/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4886" name="Freeform 70"/>
          <p:cNvSpPr/>
          <p:nvPr/>
        </p:nvSpPr>
        <p:spPr bwMode="auto">
          <a:xfrm>
            <a:off x="3738033" y="2172145"/>
            <a:ext cx="491067" cy="550333"/>
          </a:xfrm>
          <a:custGeom>
            <a:avLst/>
            <a:gdLst>
              <a:gd name="T0" fmla="*/ 0 w 156"/>
              <a:gd name="T1" fmla="*/ 57 h 174"/>
              <a:gd name="T2" fmla="*/ 13 w 156"/>
              <a:gd name="T3" fmla="*/ 34 h 174"/>
              <a:gd name="T4" fmla="*/ 65 w 156"/>
              <a:gd name="T5" fmla="*/ 5 h 174"/>
              <a:gd name="T6" fmla="*/ 91 w 156"/>
              <a:gd name="T7" fmla="*/ 5 h 174"/>
              <a:gd name="T8" fmla="*/ 143 w 156"/>
              <a:gd name="T9" fmla="*/ 34 h 174"/>
              <a:gd name="T10" fmla="*/ 156 w 156"/>
              <a:gd name="T11" fmla="*/ 57 h 174"/>
              <a:gd name="T12" fmla="*/ 156 w 156"/>
              <a:gd name="T13" fmla="*/ 117 h 174"/>
              <a:gd name="T14" fmla="*/ 143 w 156"/>
              <a:gd name="T15" fmla="*/ 140 h 174"/>
              <a:gd name="T16" fmla="*/ 91 w 156"/>
              <a:gd name="T17" fmla="*/ 170 h 174"/>
              <a:gd name="T18" fmla="*/ 65 w 156"/>
              <a:gd name="T19" fmla="*/ 170 h 174"/>
              <a:gd name="T20" fmla="*/ 13 w 156"/>
              <a:gd name="T21" fmla="*/ 140 h 174"/>
              <a:gd name="T22" fmla="*/ 0 w 156"/>
              <a:gd name="T23" fmla="*/ 117 h 174"/>
              <a:gd name="T24" fmla="*/ 0 w 156"/>
              <a:gd name="T25" fmla="*/ 5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" h="174">
                <a:moveTo>
                  <a:pt x="0" y="57"/>
                </a:moveTo>
                <a:cubicBezTo>
                  <a:pt x="0" y="49"/>
                  <a:pt x="6" y="39"/>
                  <a:pt x="13" y="34"/>
                </a:cubicBezTo>
                <a:cubicBezTo>
                  <a:pt x="65" y="5"/>
                  <a:pt x="65" y="5"/>
                  <a:pt x="65" y="5"/>
                </a:cubicBezTo>
                <a:cubicBezTo>
                  <a:pt x="72" y="0"/>
                  <a:pt x="84" y="0"/>
                  <a:pt x="91" y="5"/>
                </a:cubicBezTo>
                <a:cubicBezTo>
                  <a:pt x="143" y="34"/>
                  <a:pt x="143" y="34"/>
                  <a:pt x="143" y="34"/>
                </a:cubicBezTo>
                <a:cubicBezTo>
                  <a:pt x="150" y="39"/>
                  <a:pt x="156" y="49"/>
                  <a:pt x="156" y="57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56" y="125"/>
                  <a:pt x="150" y="136"/>
                  <a:pt x="143" y="140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84" y="174"/>
                  <a:pt x="72" y="174"/>
                  <a:pt x="65" y="170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6" y="136"/>
                  <a:pt x="0" y="125"/>
                  <a:pt x="0" y="117"/>
                </a:cubicBezTo>
                <a:lnTo>
                  <a:pt x="0" y="57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34887" name="Group 71"/>
          <p:cNvGrpSpPr/>
          <p:nvPr/>
        </p:nvGrpSpPr>
        <p:grpSpPr bwMode="auto">
          <a:xfrm>
            <a:off x="3843867" y="2318196"/>
            <a:ext cx="281517" cy="281516"/>
            <a:chOff x="0" y="0"/>
            <a:chExt cx="143" cy="144"/>
          </a:xfrm>
          <a:solidFill>
            <a:srgbClr val="100E0E"/>
          </a:solidFill>
        </p:grpSpPr>
        <p:sp>
          <p:nvSpPr>
            <p:cNvPr id="34888" name="Freeform 72"/>
            <p:cNvSpPr/>
            <p:nvPr/>
          </p:nvSpPr>
          <p:spPr bwMode="auto">
            <a:xfrm>
              <a:off x="87" y="86"/>
              <a:ext cx="56" cy="58"/>
            </a:xfrm>
            <a:custGeom>
              <a:avLst/>
              <a:gdLst>
                <a:gd name="T0" fmla="*/ 32 w 35"/>
                <a:gd name="T1" fmla="*/ 21 h 36"/>
                <a:gd name="T2" fmla="*/ 11 w 35"/>
                <a:gd name="T3" fmla="*/ 0 h 36"/>
                <a:gd name="T4" fmla="*/ 0 w 35"/>
                <a:gd name="T5" fmla="*/ 12 h 36"/>
                <a:gd name="T6" fmla="*/ 20 w 35"/>
                <a:gd name="T7" fmla="*/ 32 h 36"/>
                <a:gd name="T8" fmla="*/ 32 w 35"/>
                <a:gd name="T9" fmla="*/ 32 h 36"/>
                <a:gd name="T10" fmla="*/ 32 w 35"/>
                <a:gd name="T1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2" y="2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5"/>
                    <a:pt x="4" y="9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3" y="36"/>
                    <a:pt x="28" y="36"/>
                    <a:pt x="32" y="32"/>
                  </a:cubicBezTo>
                  <a:cubicBezTo>
                    <a:pt x="35" y="29"/>
                    <a:pt x="35" y="24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89" name="Freeform 73"/>
            <p:cNvSpPr>
              <a:spLocks noEditPoints="1"/>
            </p:cNvSpPr>
            <p:nvPr/>
          </p:nvSpPr>
          <p:spPr bwMode="auto">
            <a:xfrm>
              <a:off x="0" y="0"/>
              <a:ext cx="106" cy="107"/>
            </a:xfrm>
            <a:custGeom>
              <a:avLst/>
              <a:gdLst>
                <a:gd name="T0" fmla="*/ 66 w 66"/>
                <a:gd name="T1" fmla="*/ 33 h 66"/>
                <a:gd name="T2" fmla="*/ 33 w 66"/>
                <a:gd name="T3" fmla="*/ 0 h 66"/>
                <a:gd name="T4" fmla="*/ 0 w 66"/>
                <a:gd name="T5" fmla="*/ 33 h 66"/>
                <a:gd name="T6" fmla="*/ 33 w 66"/>
                <a:gd name="T7" fmla="*/ 66 h 66"/>
                <a:gd name="T8" fmla="*/ 66 w 66"/>
                <a:gd name="T9" fmla="*/ 33 h 66"/>
                <a:gd name="T10" fmla="*/ 33 w 66"/>
                <a:gd name="T11" fmla="*/ 57 h 66"/>
                <a:gd name="T12" fmla="*/ 8 w 66"/>
                <a:gd name="T13" fmla="*/ 33 h 66"/>
                <a:gd name="T14" fmla="*/ 33 w 66"/>
                <a:gd name="T15" fmla="*/ 8 h 66"/>
                <a:gd name="T16" fmla="*/ 58 w 66"/>
                <a:gd name="T17" fmla="*/ 33 h 66"/>
                <a:gd name="T18" fmla="*/ 33 w 66"/>
                <a:gd name="T1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66" y="33"/>
                  </a:move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lose/>
                  <a:moveTo>
                    <a:pt x="33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3" y="8"/>
                  </a:cubicBezTo>
                  <a:cubicBezTo>
                    <a:pt x="47" y="8"/>
                    <a:pt x="58" y="19"/>
                    <a:pt x="58" y="33"/>
                  </a:cubicBezTo>
                  <a:cubicBezTo>
                    <a:pt x="58" y="46"/>
                    <a:pt x="47" y="57"/>
                    <a:pt x="3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890" name="Freeform 74"/>
            <p:cNvSpPr/>
            <p:nvPr/>
          </p:nvSpPr>
          <p:spPr bwMode="auto">
            <a:xfrm>
              <a:off x="22" y="21"/>
              <a:ext cx="31" cy="32"/>
            </a:xfrm>
            <a:custGeom>
              <a:avLst/>
              <a:gdLst>
                <a:gd name="T0" fmla="*/ 0 w 19"/>
                <a:gd name="T1" fmla="*/ 20 h 20"/>
                <a:gd name="T2" fmla="*/ 5 w 19"/>
                <a:gd name="T3" fmla="*/ 20 h 20"/>
                <a:gd name="T4" fmla="*/ 19 w 19"/>
                <a:gd name="T5" fmla="*/ 6 h 20"/>
                <a:gd name="T6" fmla="*/ 19 w 19"/>
                <a:gd name="T7" fmla="*/ 0 h 20"/>
                <a:gd name="T8" fmla="*/ 0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5" y="12"/>
                    <a:pt x="11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4891" name="Freeform 75"/>
          <p:cNvSpPr/>
          <p:nvPr/>
        </p:nvSpPr>
        <p:spPr bwMode="auto">
          <a:xfrm>
            <a:off x="3329518" y="2718246"/>
            <a:ext cx="359833" cy="319617"/>
          </a:xfrm>
          <a:custGeom>
            <a:avLst/>
            <a:gdLst>
              <a:gd name="T0" fmla="*/ 76 w 114"/>
              <a:gd name="T1" fmla="*/ 0 h 102"/>
              <a:gd name="T2" fmla="*/ 91 w 114"/>
              <a:gd name="T3" fmla="*/ 8 h 102"/>
              <a:gd name="T4" fmla="*/ 111 w 114"/>
              <a:gd name="T5" fmla="*/ 42 h 102"/>
              <a:gd name="T6" fmla="*/ 111 w 114"/>
              <a:gd name="T7" fmla="*/ 59 h 102"/>
              <a:gd name="T8" fmla="*/ 91 w 114"/>
              <a:gd name="T9" fmla="*/ 93 h 102"/>
              <a:gd name="T10" fmla="*/ 76 w 114"/>
              <a:gd name="T11" fmla="*/ 102 h 102"/>
              <a:gd name="T12" fmla="*/ 37 w 114"/>
              <a:gd name="T13" fmla="*/ 102 h 102"/>
              <a:gd name="T14" fmla="*/ 22 w 114"/>
              <a:gd name="T15" fmla="*/ 93 h 102"/>
              <a:gd name="T16" fmla="*/ 3 w 114"/>
              <a:gd name="T17" fmla="*/ 59 h 102"/>
              <a:gd name="T18" fmla="*/ 3 w 114"/>
              <a:gd name="T19" fmla="*/ 42 h 102"/>
              <a:gd name="T20" fmla="*/ 22 w 114"/>
              <a:gd name="T21" fmla="*/ 8 h 102"/>
              <a:gd name="T22" fmla="*/ 37 w 114"/>
              <a:gd name="T23" fmla="*/ 0 h 102"/>
              <a:gd name="T24" fmla="*/ 76 w 114"/>
              <a:gd name="T2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" h="102">
                <a:moveTo>
                  <a:pt x="76" y="0"/>
                </a:moveTo>
                <a:cubicBezTo>
                  <a:pt x="82" y="0"/>
                  <a:pt x="89" y="3"/>
                  <a:pt x="91" y="8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4" y="47"/>
                  <a:pt x="114" y="55"/>
                  <a:pt x="111" y="59"/>
                </a:cubicBezTo>
                <a:cubicBezTo>
                  <a:pt x="91" y="93"/>
                  <a:pt x="91" y="93"/>
                  <a:pt x="91" y="93"/>
                </a:cubicBezTo>
                <a:cubicBezTo>
                  <a:pt x="89" y="98"/>
                  <a:pt x="82" y="102"/>
                  <a:pt x="76" y="102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2" y="102"/>
                  <a:pt x="25" y="98"/>
                  <a:pt x="22" y="93"/>
                </a:cubicBezTo>
                <a:cubicBezTo>
                  <a:pt x="3" y="59"/>
                  <a:pt x="3" y="59"/>
                  <a:pt x="3" y="59"/>
                </a:cubicBezTo>
                <a:cubicBezTo>
                  <a:pt x="0" y="55"/>
                  <a:pt x="0" y="47"/>
                  <a:pt x="3" y="42"/>
                </a:cubicBezTo>
                <a:cubicBezTo>
                  <a:pt x="22" y="8"/>
                  <a:pt x="22" y="8"/>
                  <a:pt x="22" y="8"/>
                </a:cubicBezTo>
                <a:cubicBezTo>
                  <a:pt x="25" y="3"/>
                  <a:pt x="32" y="0"/>
                  <a:pt x="37" y="0"/>
                </a:cubicBezTo>
                <a:lnTo>
                  <a:pt x="76" y="0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92" name="Freeform 76"/>
          <p:cNvSpPr>
            <a:spLocks noEditPoints="1"/>
          </p:cNvSpPr>
          <p:nvPr/>
        </p:nvSpPr>
        <p:spPr bwMode="auto">
          <a:xfrm>
            <a:off x="3433233" y="2796563"/>
            <a:ext cx="152400" cy="162983"/>
          </a:xfrm>
          <a:custGeom>
            <a:avLst/>
            <a:gdLst>
              <a:gd name="T0" fmla="*/ 48 w 48"/>
              <a:gd name="T1" fmla="*/ 27 h 52"/>
              <a:gd name="T2" fmla="*/ 24 w 48"/>
              <a:gd name="T3" fmla="*/ 52 h 52"/>
              <a:gd name="T4" fmla="*/ 0 w 48"/>
              <a:gd name="T5" fmla="*/ 27 h 52"/>
              <a:gd name="T6" fmla="*/ 13 w 48"/>
              <a:gd name="T7" fmla="*/ 6 h 52"/>
              <a:gd name="T8" fmla="*/ 13 w 48"/>
              <a:gd name="T9" fmla="*/ 14 h 52"/>
              <a:gd name="T10" fmla="*/ 6 w 48"/>
              <a:gd name="T11" fmla="*/ 27 h 52"/>
              <a:gd name="T12" fmla="*/ 24 w 48"/>
              <a:gd name="T13" fmla="*/ 45 h 52"/>
              <a:gd name="T14" fmla="*/ 41 w 48"/>
              <a:gd name="T15" fmla="*/ 27 h 52"/>
              <a:gd name="T16" fmla="*/ 34 w 48"/>
              <a:gd name="T17" fmla="*/ 14 h 52"/>
              <a:gd name="T18" fmla="*/ 34 w 48"/>
              <a:gd name="T19" fmla="*/ 6 h 52"/>
              <a:gd name="T20" fmla="*/ 48 w 48"/>
              <a:gd name="T21" fmla="*/ 27 h 52"/>
              <a:gd name="T22" fmla="*/ 27 w 48"/>
              <a:gd name="T23" fmla="*/ 0 h 52"/>
              <a:gd name="T24" fmla="*/ 20 w 48"/>
              <a:gd name="T25" fmla="*/ 0 h 52"/>
              <a:gd name="T26" fmla="*/ 20 w 48"/>
              <a:gd name="T27" fmla="*/ 21 h 52"/>
              <a:gd name="T28" fmla="*/ 27 w 48"/>
              <a:gd name="T29" fmla="*/ 21 h 52"/>
              <a:gd name="T30" fmla="*/ 27 w 48"/>
              <a:gd name="T3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52">
                <a:moveTo>
                  <a:pt x="48" y="27"/>
                </a:moveTo>
                <a:cubicBezTo>
                  <a:pt x="48" y="41"/>
                  <a:pt x="37" y="52"/>
                  <a:pt x="24" y="52"/>
                </a:cubicBezTo>
                <a:cubicBezTo>
                  <a:pt x="10" y="52"/>
                  <a:pt x="0" y="41"/>
                  <a:pt x="0" y="27"/>
                </a:cubicBezTo>
                <a:cubicBezTo>
                  <a:pt x="0" y="18"/>
                  <a:pt x="5" y="10"/>
                  <a:pt x="13" y="6"/>
                </a:cubicBezTo>
                <a:cubicBezTo>
                  <a:pt x="13" y="14"/>
                  <a:pt x="13" y="14"/>
                  <a:pt x="13" y="14"/>
                </a:cubicBezTo>
                <a:cubicBezTo>
                  <a:pt x="9" y="17"/>
                  <a:pt x="6" y="22"/>
                  <a:pt x="6" y="27"/>
                </a:cubicBezTo>
                <a:cubicBezTo>
                  <a:pt x="6" y="37"/>
                  <a:pt x="14" y="45"/>
                  <a:pt x="24" y="45"/>
                </a:cubicBezTo>
                <a:cubicBezTo>
                  <a:pt x="33" y="45"/>
                  <a:pt x="41" y="37"/>
                  <a:pt x="41" y="27"/>
                </a:cubicBezTo>
                <a:cubicBezTo>
                  <a:pt x="41" y="22"/>
                  <a:pt x="38" y="17"/>
                  <a:pt x="34" y="14"/>
                </a:cubicBezTo>
                <a:cubicBezTo>
                  <a:pt x="34" y="6"/>
                  <a:pt x="34" y="6"/>
                  <a:pt x="34" y="6"/>
                </a:cubicBezTo>
                <a:cubicBezTo>
                  <a:pt x="42" y="10"/>
                  <a:pt x="48" y="18"/>
                  <a:pt x="48" y="27"/>
                </a:cubicBezTo>
                <a:close/>
                <a:moveTo>
                  <a:pt x="27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21"/>
                  <a:pt x="20" y="21"/>
                  <a:pt x="20" y="21"/>
                </a:cubicBezTo>
                <a:cubicBezTo>
                  <a:pt x="27" y="21"/>
                  <a:pt x="27" y="21"/>
                  <a:pt x="27" y="21"/>
                </a:cubicBezTo>
                <a:lnTo>
                  <a:pt x="27" y="0"/>
                </a:ln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893" name="Freeform 77"/>
          <p:cNvSpPr/>
          <p:nvPr/>
        </p:nvSpPr>
        <p:spPr bwMode="auto">
          <a:xfrm>
            <a:off x="3877734" y="3933213"/>
            <a:ext cx="336551" cy="370417"/>
          </a:xfrm>
          <a:custGeom>
            <a:avLst/>
            <a:gdLst>
              <a:gd name="T0" fmla="*/ 0 w 235"/>
              <a:gd name="T1" fmla="*/ 85 h 261"/>
              <a:gd name="T2" fmla="*/ 20 w 235"/>
              <a:gd name="T3" fmla="*/ 51 h 261"/>
              <a:gd name="T4" fmla="*/ 97 w 235"/>
              <a:gd name="T5" fmla="*/ 6 h 261"/>
              <a:gd name="T6" fmla="*/ 137 w 235"/>
              <a:gd name="T7" fmla="*/ 6 h 261"/>
              <a:gd name="T8" fmla="*/ 215 w 235"/>
              <a:gd name="T9" fmla="*/ 51 h 261"/>
              <a:gd name="T10" fmla="*/ 235 w 235"/>
              <a:gd name="T11" fmla="*/ 85 h 261"/>
              <a:gd name="T12" fmla="*/ 235 w 235"/>
              <a:gd name="T13" fmla="*/ 175 h 261"/>
              <a:gd name="T14" fmla="*/ 215 w 235"/>
              <a:gd name="T15" fmla="*/ 210 h 261"/>
              <a:gd name="T16" fmla="*/ 137 w 235"/>
              <a:gd name="T17" fmla="*/ 255 h 261"/>
              <a:gd name="T18" fmla="*/ 97 w 235"/>
              <a:gd name="T19" fmla="*/ 255 h 261"/>
              <a:gd name="T20" fmla="*/ 20 w 235"/>
              <a:gd name="T21" fmla="*/ 210 h 261"/>
              <a:gd name="T22" fmla="*/ 0 w 235"/>
              <a:gd name="T23" fmla="*/ 175 h 261"/>
              <a:gd name="T24" fmla="*/ 0 w 235"/>
              <a:gd name="T25" fmla="*/ 8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" h="261">
                <a:moveTo>
                  <a:pt x="0" y="85"/>
                </a:moveTo>
                <a:cubicBezTo>
                  <a:pt x="0" y="73"/>
                  <a:pt x="9" y="57"/>
                  <a:pt x="20" y="51"/>
                </a:cubicBezTo>
                <a:cubicBezTo>
                  <a:pt x="97" y="6"/>
                  <a:pt x="97" y="6"/>
                  <a:pt x="97" y="6"/>
                </a:cubicBezTo>
                <a:cubicBezTo>
                  <a:pt x="108" y="0"/>
                  <a:pt x="126" y="0"/>
                  <a:pt x="137" y="6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26" y="57"/>
                  <a:pt x="235" y="73"/>
                  <a:pt x="235" y="85"/>
                </a:cubicBezTo>
                <a:cubicBezTo>
                  <a:pt x="235" y="175"/>
                  <a:pt x="235" y="175"/>
                  <a:pt x="235" y="175"/>
                </a:cubicBezTo>
                <a:cubicBezTo>
                  <a:pt x="235" y="188"/>
                  <a:pt x="226" y="203"/>
                  <a:pt x="215" y="210"/>
                </a:cubicBezTo>
                <a:cubicBezTo>
                  <a:pt x="137" y="255"/>
                  <a:pt x="137" y="255"/>
                  <a:pt x="137" y="255"/>
                </a:cubicBezTo>
                <a:cubicBezTo>
                  <a:pt x="126" y="261"/>
                  <a:pt x="108" y="261"/>
                  <a:pt x="97" y="255"/>
                </a:cubicBezTo>
                <a:cubicBezTo>
                  <a:pt x="20" y="210"/>
                  <a:pt x="20" y="210"/>
                  <a:pt x="20" y="210"/>
                </a:cubicBezTo>
                <a:cubicBezTo>
                  <a:pt x="9" y="203"/>
                  <a:pt x="0" y="188"/>
                  <a:pt x="0" y="175"/>
                </a:cubicBezTo>
                <a:lnTo>
                  <a:pt x="0" y="85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4894" name="Freeform 78"/>
          <p:cNvSpPr>
            <a:spLocks noEditPoints="1"/>
          </p:cNvSpPr>
          <p:nvPr/>
        </p:nvSpPr>
        <p:spPr bwMode="auto">
          <a:xfrm>
            <a:off x="3937001" y="4028463"/>
            <a:ext cx="218017" cy="162983"/>
          </a:xfrm>
          <a:custGeom>
            <a:avLst/>
            <a:gdLst>
              <a:gd name="T0" fmla="*/ 80 w 128"/>
              <a:gd name="T1" fmla="*/ 8 h 96"/>
              <a:gd name="T2" fmla="*/ 104 w 128"/>
              <a:gd name="T3" fmla="*/ 32 h 96"/>
              <a:gd name="T4" fmla="*/ 103 w 128"/>
              <a:gd name="T5" fmla="*/ 41 h 96"/>
              <a:gd name="T6" fmla="*/ 120 w 128"/>
              <a:gd name="T7" fmla="*/ 64 h 96"/>
              <a:gd name="T8" fmla="*/ 96 w 128"/>
              <a:gd name="T9" fmla="*/ 88 h 96"/>
              <a:gd name="T10" fmla="*/ 28 w 128"/>
              <a:gd name="T11" fmla="*/ 88 h 96"/>
              <a:gd name="T12" fmla="*/ 8 w 128"/>
              <a:gd name="T13" fmla="*/ 68 h 96"/>
              <a:gd name="T14" fmla="*/ 28 w 128"/>
              <a:gd name="T15" fmla="*/ 48 h 96"/>
              <a:gd name="T16" fmla="*/ 30 w 128"/>
              <a:gd name="T17" fmla="*/ 48 h 96"/>
              <a:gd name="T18" fmla="*/ 28 w 128"/>
              <a:gd name="T19" fmla="*/ 40 h 96"/>
              <a:gd name="T20" fmla="*/ 48 w 128"/>
              <a:gd name="T21" fmla="*/ 20 h 96"/>
              <a:gd name="T22" fmla="*/ 58 w 128"/>
              <a:gd name="T23" fmla="*/ 23 h 96"/>
              <a:gd name="T24" fmla="*/ 80 w 128"/>
              <a:gd name="T25" fmla="*/ 8 h 96"/>
              <a:gd name="T26" fmla="*/ 80 w 128"/>
              <a:gd name="T27" fmla="*/ 0 h 96"/>
              <a:gd name="T28" fmla="*/ 55 w 128"/>
              <a:gd name="T29" fmla="*/ 13 h 96"/>
              <a:gd name="T30" fmla="*/ 48 w 128"/>
              <a:gd name="T31" fmla="*/ 12 h 96"/>
              <a:gd name="T32" fmla="*/ 20 w 128"/>
              <a:gd name="T33" fmla="*/ 40 h 96"/>
              <a:gd name="T34" fmla="*/ 20 w 128"/>
              <a:gd name="T35" fmla="*/ 41 h 96"/>
              <a:gd name="T36" fmla="*/ 0 w 128"/>
              <a:gd name="T37" fmla="*/ 68 h 96"/>
              <a:gd name="T38" fmla="*/ 28 w 128"/>
              <a:gd name="T39" fmla="*/ 96 h 96"/>
              <a:gd name="T40" fmla="*/ 96 w 128"/>
              <a:gd name="T41" fmla="*/ 96 h 96"/>
              <a:gd name="T42" fmla="*/ 128 w 128"/>
              <a:gd name="T43" fmla="*/ 64 h 96"/>
              <a:gd name="T44" fmla="*/ 112 w 128"/>
              <a:gd name="T45" fmla="*/ 36 h 96"/>
              <a:gd name="T46" fmla="*/ 112 w 128"/>
              <a:gd name="T47" fmla="*/ 32 h 96"/>
              <a:gd name="T48" fmla="*/ 80 w 128"/>
              <a:gd name="T4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96">
                <a:moveTo>
                  <a:pt x="80" y="8"/>
                </a:moveTo>
                <a:cubicBezTo>
                  <a:pt x="94" y="8"/>
                  <a:pt x="104" y="19"/>
                  <a:pt x="104" y="32"/>
                </a:cubicBezTo>
                <a:cubicBezTo>
                  <a:pt x="104" y="35"/>
                  <a:pt x="104" y="38"/>
                  <a:pt x="103" y="41"/>
                </a:cubicBezTo>
                <a:cubicBezTo>
                  <a:pt x="113" y="44"/>
                  <a:pt x="120" y="53"/>
                  <a:pt x="120" y="64"/>
                </a:cubicBezTo>
                <a:cubicBezTo>
                  <a:pt x="120" y="77"/>
                  <a:pt x="110" y="88"/>
                  <a:pt x="9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17" y="88"/>
                  <a:pt x="8" y="79"/>
                  <a:pt x="8" y="68"/>
                </a:cubicBezTo>
                <a:cubicBezTo>
                  <a:pt x="8" y="57"/>
                  <a:pt x="17" y="48"/>
                  <a:pt x="28" y="48"/>
                </a:cubicBezTo>
                <a:cubicBezTo>
                  <a:pt x="29" y="48"/>
                  <a:pt x="30" y="48"/>
                  <a:pt x="30" y="48"/>
                </a:cubicBezTo>
                <a:cubicBezTo>
                  <a:pt x="29" y="46"/>
                  <a:pt x="28" y="43"/>
                  <a:pt x="28" y="40"/>
                </a:cubicBezTo>
                <a:cubicBezTo>
                  <a:pt x="28" y="29"/>
                  <a:pt x="37" y="20"/>
                  <a:pt x="48" y="20"/>
                </a:cubicBezTo>
                <a:cubicBezTo>
                  <a:pt x="52" y="20"/>
                  <a:pt x="55" y="21"/>
                  <a:pt x="58" y="23"/>
                </a:cubicBezTo>
                <a:cubicBezTo>
                  <a:pt x="62" y="14"/>
                  <a:pt x="70" y="8"/>
                  <a:pt x="80" y="8"/>
                </a:cubicBezTo>
                <a:close/>
                <a:moveTo>
                  <a:pt x="80" y="0"/>
                </a:moveTo>
                <a:cubicBezTo>
                  <a:pt x="70" y="0"/>
                  <a:pt x="61" y="5"/>
                  <a:pt x="55" y="13"/>
                </a:cubicBezTo>
                <a:cubicBezTo>
                  <a:pt x="53" y="12"/>
                  <a:pt x="51" y="12"/>
                  <a:pt x="48" y="12"/>
                </a:cubicBezTo>
                <a:cubicBezTo>
                  <a:pt x="33" y="12"/>
                  <a:pt x="20" y="25"/>
                  <a:pt x="20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9" y="45"/>
                  <a:pt x="0" y="55"/>
                  <a:pt x="0" y="68"/>
                </a:cubicBezTo>
                <a:cubicBezTo>
                  <a:pt x="0" y="83"/>
                  <a:pt x="13" y="96"/>
                  <a:pt x="28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114" y="96"/>
                  <a:pt x="128" y="82"/>
                  <a:pt x="128" y="64"/>
                </a:cubicBezTo>
                <a:cubicBezTo>
                  <a:pt x="128" y="52"/>
                  <a:pt x="122" y="42"/>
                  <a:pt x="112" y="36"/>
                </a:cubicBezTo>
                <a:cubicBezTo>
                  <a:pt x="112" y="35"/>
                  <a:pt x="112" y="33"/>
                  <a:pt x="112" y="32"/>
                </a:cubicBezTo>
                <a:cubicBezTo>
                  <a:pt x="112" y="14"/>
                  <a:pt x="98" y="0"/>
                  <a:pt x="80" y="0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4895" name="Group 79"/>
          <p:cNvGrpSpPr/>
          <p:nvPr/>
        </p:nvGrpSpPr>
        <p:grpSpPr bwMode="auto">
          <a:xfrm>
            <a:off x="1735667" y="4676162"/>
            <a:ext cx="2637367" cy="1397000"/>
            <a:chOff x="0" y="0"/>
            <a:chExt cx="1348" cy="714"/>
          </a:xfrm>
        </p:grpSpPr>
        <p:pic>
          <p:nvPicPr>
            <p:cNvPr id="34896" name="Picture 80" descr="23_Analytix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7" name="Rectangle 81" descr="star_stareu_177855_11"/>
            <p:cNvSpPr>
              <a:spLocks noChangeArrowheads="1"/>
            </p:cNvSpPr>
            <p:nvPr/>
          </p:nvSpPr>
          <p:spPr bwMode="auto">
            <a:xfrm>
              <a:off x="205" y="39"/>
              <a:ext cx="940" cy="52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12981"/>
              </a:stretch>
            </a:blipFill>
            <a:ln w="9525">
              <a:solidFill>
                <a:srgbClr val="232A34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/>
        </p:nvSpPr>
        <p:spPr bwMode="auto">
          <a:xfrm>
            <a:off x="872066" y="2098676"/>
            <a:ext cx="10443634" cy="2364317"/>
          </a:xfrm>
          <a:custGeom>
            <a:avLst/>
            <a:gdLst>
              <a:gd name="connsiteX0" fmla="*/ 3200032 w 10443634"/>
              <a:gd name="connsiteY0" fmla="*/ 0 h 2364317"/>
              <a:gd name="connsiteX1" fmla="*/ 4375150 w 10443634"/>
              <a:gd name="connsiteY1" fmla="*/ 1183217 h 2364317"/>
              <a:gd name="connsiteX2" fmla="*/ 4374889 w 10443634"/>
              <a:gd name="connsiteY2" fmla="*/ 1183217 h 2364317"/>
              <a:gd name="connsiteX3" fmla="*/ 5220759 w 10443634"/>
              <a:gd name="connsiteY3" fmla="*/ 2030375 h 2364317"/>
              <a:gd name="connsiteX4" fmla="*/ 6066628 w 10443634"/>
              <a:gd name="connsiteY4" fmla="*/ 1183217 h 2364317"/>
              <a:gd name="connsiteX5" fmla="*/ 6066367 w 10443634"/>
              <a:gd name="connsiteY5" fmla="*/ 1183217 h 2364317"/>
              <a:gd name="connsiteX6" fmla="*/ 7241485 w 10443634"/>
              <a:gd name="connsiteY6" fmla="*/ 0 h 2364317"/>
              <a:gd name="connsiteX7" fmla="*/ 8420100 w 10443634"/>
              <a:gd name="connsiteY7" fmla="*/ 1183217 h 2364317"/>
              <a:gd name="connsiteX8" fmla="*/ 8419841 w 10443634"/>
              <a:gd name="connsiteY8" fmla="*/ 1183217 h 2364317"/>
              <a:gd name="connsiteX9" fmla="*/ 9265709 w 10443634"/>
              <a:gd name="connsiteY9" fmla="*/ 2030375 h 2364317"/>
              <a:gd name="connsiteX10" fmla="*/ 10111578 w 10443634"/>
              <a:gd name="connsiteY10" fmla="*/ 1183217 h 2364317"/>
              <a:gd name="connsiteX11" fmla="*/ 10443634 w 10443634"/>
              <a:gd name="connsiteY11" fmla="*/ 1183217 h 2364317"/>
              <a:gd name="connsiteX12" fmla="*/ 9265709 w 10443634"/>
              <a:gd name="connsiteY12" fmla="*/ 2364317 h 2364317"/>
              <a:gd name="connsiteX13" fmla="*/ 8087785 w 10443634"/>
              <a:gd name="connsiteY13" fmla="*/ 1183217 h 2364317"/>
              <a:gd name="connsiteX14" fmla="*/ 8087849 w 10443634"/>
              <a:gd name="connsiteY14" fmla="*/ 1183217 h 2364317"/>
              <a:gd name="connsiteX15" fmla="*/ 7241485 w 10443634"/>
              <a:gd name="connsiteY15" fmla="*/ 333548 h 2364317"/>
              <a:gd name="connsiteX16" fmla="*/ 6398618 w 10443634"/>
              <a:gd name="connsiteY16" fmla="*/ 1183217 h 2364317"/>
              <a:gd name="connsiteX17" fmla="*/ 6398684 w 10443634"/>
              <a:gd name="connsiteY17" fmla="*/ 1183217 h 2364317"/>
              <a:gd name="connsiteX18" fmla="*/ 5220759 w 10443634"/>
              <a:gd name="connsiteY18" fmla="*/ 2364317 h 2364317"/>
              <a:gd name="connsiteX19" fmla="*/ 4042833 w 10443634"/>
              <a:gd name="connsiteY19" fmla="*/ 1183217 h 2364317"/>
              <a:gd name="connsiteX20" fmla="*/ 4042900 w 10443634"/>
              <a:gd name="connsiteY20" fmla="*/ 1183217 h 2364317"/>
              <a:gd name="connsiteX21" fmla="*/ 3200032 w 10443634"/>
              <a:gd name="connsiteY21" fmla="*/ 333548 h 2364317"/>
              <a:gd name="connsiteX22" fmla="*/ 2353668 w 10443634"/>
              <a:gd name="connsiteY22" fmla="*/ 1183217 h 2364317"/>
              <a:gd name="connsiteX23" fmla="*/ 2353734 w 10443634"/>
              <a:gd name="connsiteY23" fmla="*/ 1183217 h 2364317"/>
              <a:gd name="connsiteX24" fmla="*/ 1175118 w 10443634"/>
              <a:gd name="connsiteY24" fmla="*/ 2364317 h 2364317"/>
              <a:gd name="connsiteX25" fmla="*/ 0 w 10443634"/>
              <a:gd name="connsiteY25" fmla="*/ 1183217 h 2364317"/>
              <a:gd name="connsiteX26" fmla="*/ 332251 w 10443634"/>
              <a:gd name="connsiteY26" fmla="*/ 1183217 h 2364317"/>
              <a:gd name="connsiteX27" fmla="*/ 1175118 w 10443634"/>
              <a:gd name="connsiteY27" fmla="*/ 2030375 h 2364317"/>
              <a:gd name="connsiteX28" fmla="*/ 2021483 w 10443634"/>
              <a:gd name="connsiteY28" fmla="*/ 1183217 h 2364317"/>
              <a:gd name="connsiteX29" fmla="*/ 2021417 w 10443634"/>
              <a:gd name="connsiteY29" fmla="*/ 1183217 h 2364317"/>
              <a:gd name="connsiteX30" fmla="*/ 3200032 w 10443634"/>
              <a:gd name="connsiteY30" fmla="*/ 0 h 236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443634" h="2364317">
                <a:moveTo>
                  <a:pt x="3200032" y="0"/>
                </a:moveTo>
                <a:cubicBezTo>
                  <a:pt x="3850544" y="0"/>
                  <a:pt x="4375150" y="530166"/>
                  <a:pt x="4375150" y="1183217"/>
                </a:cubicBezTo>
                <a:lnTo>
                  <a:pt x="4374889" y="1183217"/>
                </a:lnTo>
                <a:cubicBezTo>
                  <a:pt x="4374889" y="1650736"/>
                  <a:pt x="4755880" y="2030375"/>
                  <a:pt x="5220759" y="2030375"/>
                </a:cubicBezTo>
                <a:cubicBezTo>
                  <a:pt x="5689133" y="2030375"/>
                  <a:pt x="6066628" y="1650736"/>
                  <a:pt x="6066628" y="1183217"/>
                </a:cubicBezTo>
                <a:lnTo>
                  <a:pt x="6066367" y="1183217"/>
                </a:lnTo>
                <a:cubicBezTo>
                  <a:pt x="6066367" y="530166"/>
                  <a:pt x="6590973" y="0"/>
                  <a:pt x="7241485" y="0"/>
                </a:cubicBezTo>
                <a:cubicBezTo>
                  <a:pt x="7891997" y="0"/>
                  <a:pt x="8420100" y="530166"/>
                  <a:pt x="8420100" y="1183217"/>
                </a:cubicBezTo>
                <a:lnTo>
                  <a:pt x="8419841" y="1183217"/>
                </a:lnTo>
                <a:cubicBezTo>
                  <a:pt x="8419841" y="1650736"/>
                  <a:pt x="8797336" y="2030375"/>
                  <a:pt x="9265709" y="2030375"/>
                </a:cubicBezTo>
                <a:cubicBezTo>
                  <a:pt x="9730588" y="2030375"/>
                  <a:pt x="10111578" y="1650736"/>
                  <a:pt x="10111578" y="1183217"/>
                </a:cubicBezTo>
                <a:cubicBezTo>
                  <a:pt x="10111578" y="1183217"/>
                  <a:pt x="10111578" y="1183217"/>
                  <a:pt x="10443634" y="1183217"/>
                </a:cubicBezTo>
                <a:cubicBezTo>
                  <a:pt x="10443634" y="1837040"/>
                  <a:pt x="9915840" y="2364317"/>
                  <a:pt x="9265709" y="2364317"/>
                </a:cubicBezTo>
                <a:cubicBezTo>
                  <a:pt x="8615579" y="2364317"/>
                  <a:pt x="8087785" y="1837040"/>
                  <a:pt x="8087785" y="1183217"/>
                </a:cubicBezTo>
                <a:lnTo>
                  <a:pt x="8087849" y="1183217"/>
                </a:lnTo>
                <a:cubicBezTo>
                  <a:pt x="8087849" y="712739"/>
                  <a:pt x="7710133" y="333548"/>
                  <a:pt x="7241485" y="333548"/>
                </a:cubicBezTo>
                <a:cubicBezTo>
                  <a:pt x="6776334" y="333548"/>
                  <a:pt x="6398618" y="712739"/>
                  <a:pt x="6398618" y="1183217"/>
                </a:cubicBezTo>
                <a:lnTo>
                  <a:pt x="6398684" y="1183217"/>
                </a:lnTo>
                <a:cubicBezTo>
                  <a:pt x="6398684" y="1837040"/>
                  <a:pt x="5870890" y="2364317"/>
                  <a:pt x="5220759" y="2364317"/>
                </a:cubicBezTo>
                <a:cubicBezTo>
                  <a:pt x="4570628" y="2364317"/>
                  <a:pt x="4042833" y="1837040"/>
                  <a:pt x="4042833" y="1183217"/>
                </a:cubicBezTo>
                <a:lnTo>
                  <a:pt x="4042900" y="1183217"/>
                </a:lnTo>
                <a:cubicBezTo>
                  <a:pt x="4042900" y="712739"/>
                  <a:pt x="3665183" y="333548"/>
                  <a:pt x="3200032" y="333548"/>
                </a:cubicBezTo>
                <a:cubicBezTo>
                  <a:pt x="2731384" y="333548"/>
                  <a:pt x="2353668" y="712739"/>
                  <a:pt x="2353668" y="1183217"/>
                </a:cubicBezTo>
                <a:lnTo>
                  <a:pt x="2353734" y="1183217"/>
                </a:lnTo>
                <a:cubicBezTo>
                  <a:pt x="2353734" y="1837040"/>
                  <a:pt x="1825629" y="2364317"/>
                  <a:pt x="1175118" y="2364317"/>
                </a:cubicBezTo>
                <a:cubicBezTo>
                  <a:pt x="524607" y="2364317"/>
                  <a:pt x="0" y="1837040"/>
                  <a:pt x="0" y="1183217"/>
                </a:cubicBezTo>
                <a:cubicBezTo>
                  <a:pt x="0" y="1183217"/>
                  <a:pt x="0" y="1183217"/>
                  <a:pt x="332251" y="1183217"/>
                </a:cubicBezTo>
                <a:cubicBezTo>
                  <a:pt x="332251" y="1650736"/>
                  <a:pt x="709967" y="2030375"/>
                  <a:pt x="1175118" y="2030375"/>
                </a:cubicBezTo>
                <a:cubicBezTo>
                  <a:pt x="1643766" y="2030375"/>
                  <a:pt x="2021483" y="1650736"/>
                  <a:pt x="2021483" y="1183217"/>
                </a:cubicBezTo>
                <a:lnTo>
                  <a:pt x="2021417" y="1183217"/>
                </a:lnTo>
                <a:cubicBezTo>
                  <a:pt x="2021417" y="530166"/>
                  <a:pt x="2549521" y="0"/>
                  <a:pt x="3200032" y="0"/>
                </a:cubicBez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/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872066" y="2107142"/>
            <a:ext cx="10443634" cy="2355850"/>
          </a:xfrm>
          <a:custGeom>
            <a:avLst/>
            <a:gdLst>
              <a:gd name="connsiteX0" fmla="*/ 1175118 w 10443634"/>
              <a:gd name="connsiteY0" fmla="*/ 0 h 2355850"/>
              <a:gd name="connsiteX1" fmla="*/ 2329771 w 10443634"/>
              <a:gd name="connsiteY1" fmla="*/ 944879 h 2355850"/>
              <a:gd name="connsiteX2" fmla="*/ 2352882 w 10443634"/>
              <a:gd name="connsiteY2" fmla="*/ 1174750 h 2355850"/>
              <a:gd name="connsiteX3" fmla="*/ 2353667 w 10443634"/>
              <a:gd name="connsiteY3" fmla="*/ 1174750 h 2355850"/>
              <a:gd name="connsiteX4" fmla="*/ 3200032 w 10443634"/>
              <a:gd name="connsiteY4" fmla="*/ 2021908 h 2355850"/>
              <a:gd name="connsiteX5" fmla="*/ 4042899 w 10443634"/>
              <a:gd name="connsiteY5" fmla="*/ 1174750 h 2355850"/>
              <a:gd name="connsiteX6" fmla="*/ 4043684 w 10443634"/>
              <a:gd name="connsiteY6" fmla="*/ 1174750 h 2355850"/>
              <a:gd name="connsiteX7" fmla="*/ 4066781 w 10443634"/>
              <a:gd name="connsiteY7" fmla="*/ 944879 h 2355850"/>
              <a:gd name="connsiteX8" fmla="*/ 5220758 w 10443634"/>
              <a:gd name="connsiteY8" fmla="*/ 0 h 2355850"/>
              <a:gd name="connsiteX9" fmla="*/ 6374735 w 10443634"/>
              <a:gd name="connsiteY9" fmla="*/ 944879 h 2355850"/>
              <a:gd name="connsiteX10" fmla="*/ 6397833 w 10443634"/>
              <a:gd name="connsiteY10" fmla="*/ 1174750 h 2355850"/>
              <a:gd name="connsiteX11" fmla="*/ 6398617 w 10443634"/>
              <a:gd name="connsiteY11" fmla="*/ 1174750 h 2355850"/>
              <a:gd name="connsiteX12" fmla="*/ 7241485 w 10443634"/>
              <a:gd name="connsiteY12" fmla="*/ 2021908 h 2355850"/>
              <a:gd name="connsiteX13" fmla="*/ 8087849 w 10443634"/>
              <a:gd name="connsiteY13" fmla="*/ 1174750 h 2355850"/>
              <a:gd name="connsiteX14" fmla="*/ 8088636 w 10443634"/>
              <a:gd name="connsiteY14" fmla="*/ 1174750 h 2355850"/>
              <a:gd name="connsiteX15" fmla="*/ 8111733 w 10443634"/>
              <a:gd name="connsiteY15" fmla="*/ 944879 h 2355850"/>
              <a:gd name="connsiteX16" fmla="*/ 9265709 w 10443634"/>
              <a:gd name="connsiteY16" fmla="*/ 0 h 2355850"/>
              <a:gd name="connsiteX17" fmla="*/ 10443634 w 10443634"/>
              <a:gd name="connsiteY17" fmla="*/ 1183217 h 2355850"/>
              <a:gd name="connsiteX18" fmla="*/ 10111578 w 10443634"/>
              <a:gd name="connsiteY18" fmla="*/ 1183217 h 2355850"/>
              <a:gd name="connsiteX19" fmla="*/ 9265709 w 10443634"/>
              <a:gd name="connsiteY19" fmla="*/ 333548 h 2355850"/>
              <a:gd name="connsiteX20" fmla="*/ 8419841 w 10443634"/>
              <a:gd name="connsiteY20" fmla="*/ 1183217 h 2355850"/>
              <a:gd name="connsiteX21" fmla="*/ 8419249 w 10443634"/>
              <a:gd name="connsiteY21" fmla="*/ 1183217 h 2355850"/>
              <a:gd name="connsiteX22" fmla="*/ 8396138 w 10443634"/>
              <a:gd name="connsiteY22" fmla="*/ 1413219 h 2355850"/>
              <a:gd name="connsiteX23" fmla="*/ 7241485 w 10443634"/>
              <a:gd name="connsiteY23" fmla="*/ 2355850 h 2355850"/>
              <a:gd name="connsiteX24" fmla="*/ 6090179 w 10443634"/>
              <a:gd name="connsiteY24" fmla="*/ 1413219 h 2355850"/>
              <a:gd name="connsiteX25" fmla="*/ 6067212 w 10443634"/>
              <a:gd name="connsiteY25" fmla="*/ 1183217 h 2355850"/>
              <a:gd name="connsiteX26" fmla="*/ 6066628 w 10443634"/>
              <a:gd name="connsiteY26" fmla="*/ 1183217 h 2355850"/>
              <a:gd name="connsiteX27" fmla="*/ 5220758 w 10443634"/>
              <a:gd name="connsiteY27" fmla="*/ 333548 h 2355850"/>
              <a:gd name="connsiteX28" fmla="*/ 4374889 w 10443634"/>
              <a:gd name="connsiteY28" fmla="*/ 1183217 h 2355850"/>
              <a:gd name="connsiteX29" fmla="*/ 4374304 w 10443634"/>
              <a:gd name="connsiteY29" fmla="*/ 1183217 h 2355850"/>
              <a:gd name="connsiteX30" fmla="*/ 4351338 w 10443634"/>
              <a:gd name="connsiteY30" fmla="*/ 1413219 h 2355850"/>
              <a:gd name="connsiteX31" fmla="*/ 3200032 w 10443634"/>
              <a:gd name="connsiteY31" fmla="*/ 2355850 h 2355850"/>
              <a:gd name="connsiteX32" fmla="*/ 2045380 w 10443634"/>
              <a:gd name="connsiteY32" fmla="*/ 1413219 h 2355850"/>
              <a:gd name="connsiteX33" fmla="*/ 2022268 w 10443634"/>
              <a:gd name="connsiteY33" fmla="*/ 1183217 h 2355850"/>
              <a:gd name="connsiteX34" fmla="*/ 2021483 w 10443634"/>
              <a:gd name="connsiteY34" fmla="*/ 1183217 h 2355850"/>
              <a:gd name="connsiteX35" fmla="*/ 1175118 w 10443634"/>
              <a:gd name="connsiteY35" fmla="*/ 333548 h 2355850"/>
              <a:gd name="connsiteX36" fmla="*/ 332251 w 10443634"/>
              <a:gd name="connsiteY36" fmla="*/ 1183217 h 2355850"/>
              <a:gd name="connsiteX37" fmla="*/ 0 w 10443634"/>
              <a:gd name="connsiteY37" fmla="*/ 1183217 h 2355850"/>
              <a:gd name="connsiteX38" fmla="*/ 1175118 w 10443634"/>
              <a:gd name="connsiteY38" fmla="*/ 0 h 235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443634" h="2355850">
                <a:moveTo>
                  <a:pt x="1175118" y="0"/>
                </a:moveTo>
                <a:cubicBezTo>
                  <a:pt x="1744316" y="0"/>
                  <a:pt x="2219795" y="405908"/>
                  <a:pt x="2329771" y="944879"/>
                </a:cubicBezTo>
                <a:lnTo>
                  <a:pt x="2352882" y="1174750"/>
                </a:lnTo>
                <a:lnTo>
                  <a:pt x="2353667" y="1174750"/>
                </a:lnTo>
                <a:cubicBezTo>
                  <a:pt x="2353667" y="1642269"/>
                  <a:pt x="2731384" y="2021908"/>
                  <a:pt x="3200032" y="2021908"/>
                </a:cubicBezTo>
                <a:cubicBezTo>
                  <a:pt x="3665183" y="2021908"/>
                  <a:pt x="4042899" y="1642269"/>
                  <a:pt x="4042899" y="1174750"/>
                </a:cubicBezTo>
                <a:lnTo>
                  <a:pt x="4043684" y="1174750"/>
                </a:lnTo>
                <a:lnTo>
                  <a:pt x="4066781" y="944879"/>
                </a:lnTo>
                <a:cubicBezTo>
                  <a:pt x="4176693" y="405908"/>
                  <a:pt x="4651894" y="0"/>
                  <a:pt x="5220758" y="0"/>
                </a:cubicBezTo>
                <a:cubicBezTo>
                  <a:pt x="5789623" y="0"/>
                  <a:pt x="6264824" y="405908"/>
                  <a:pt x="6374735" y="944879"/>
                </a:cubicBezTo>
                <a:lnTo>
                  <a:pt x="6397833" y="1174750"/>
                </a:lnTo>
                <a:lnTo>
                  <a:pt x="6398617" y="1174750"/>
                </a:lnTo>
                <a:cubicBezTo>
                  <a:pt x="6398617" y="1642269"/>
                  <a:pt x="6776334" y="2021908"/>
                  <a:pt x="7241485" y="2021908"/>
                </a:cubicBezTo>
                <a:cubicBezTo>
                  <a:pt x="7710133" y="2021908"/>
                  <a:pt x="8087849" y="1642269"/>
                  <a:pt x="8087849" y="1174750"/>
                </a:cubicBezTo>
                <a:lnTo>
                  <a:pt x="8088636" y="1174750"/>
                </a:lnTo>
                <a:lnTo>
                  <a:pt x="8111733" y="944879"/>
                </a:lnTo>
                <a:cubicBezTo>
                  <a:pt x="8221645" y="405908"/>
                  <a:pt x="8696845" y="0"/>
                  <a:pt x="9265709" y="0"/>
                </a:cubicBezTo>
                <a:cubicBezTo>
                  <a:pt x="9915840" y="0"/>
                  <a:pt x="10443634" y="530166"/>
                  <a:pt x="10443634" y="1183217"/>
                </a:cubicBezTo>
                <a:cubicBezTo>
                  <a:pt x="10443634" y="1183217"/>
                  <a:pt x="10443634" y="1183217"/>
                  <a:pt x="10111578" y="1183217"/>
                </a:cubicBezTo>
                <a:cubicBezTo>
                  <a:pt x="10111578" y="712739"/>
                  <a:pt x="9730588" y="333548"/>
                  <a:pt x="9265709" y="333548"/>
                </a:cubicBezTo>
                <a:cubicBezTo>
                  <a:pt x="8797336" y="333548"/>
                  <a:pt x="8419841" y="712739"/>
                  <a:pt x="8419841" y="1183217"/>
                </a:cubicBezTo>
                <a:lnTo>
                  <a:pt x="8419249" y="1183217"/>
                </a:lnTo>
                <a:lnTo>
                  <a:pt x="8396138" y="1413219"/>
                </a:lnTo>
                <a:cubicBezTo>
                  <a:pt x="8286162" y="1952154"/>
                  <a:pt x="7810683" y="2355850"/>
                  <a:pt x="7241485" y="2355850"/>
                </a:cubicBezTo>
                <a:cubicBezTo>
                  <a:pt x="6672287" y="2355850"/>
                  <a:pt x="6199486" y="1952154"/>
                  <a:pt x="6090179" y="1413219"/>
                </a:cubicBezTo>
                <a:lnTo>
                  <a:pt x="6067212" y="1183217"/>
                </a:lnTo>
                <a:lnTo>
                  <a:pt x="6066628" y="1183217"/>
                </a:lnTo>
                <a:cubicBezTo>
                  <a:pt x="6066628" y="712739"/>
                  <a:pt x="5689132" y="333548"/>
                  <a:pt x="5220758" y="333548"/>
                </a:cubicBezTo>
                <a:cubicBezTo>
                  <a:pt x="4755880" y="333548"/>
                  <a:pt x="4374889" y="712739"/>
                  <a:pt x="4374889" y="1183217"/>
                </a:cubicBezTo>
                <a:lnTo>
                  <a:pt x="4374304" y="1183217"/>
                </a:lnTo>
                <a:lnTo>
                  <a:pt x="4351338" y="1413219"/>
                </a:lnTo>
                <a:cubicBezTo>
                  <a:pt x="4242031" y="1952154"/>
                  <a:pt x="3769230" y="2355850"/>
                  <a:pt x="3200032" y="2355850"/>
                </a:cubicBezTo>
                <a:cubicBezTo>
                  <a:pt x="2630835" y="2355850"/>
                  <a:pt x="2155356" y="1952154"/>
                  <a:pt x="2045380" y="1413219"/>
                </a:cubicBezTo>
                <a:lnTo>
                  <a:pt x="2022268" y="1183217"/>
                </a:lnTo>
                <a:lnTo>
                  <a:pt x="2021483" y="1183217"/>
                </a:lnTo>
                <a:cubicBezTo>
                  <a:pt x="2021483" y="712739"/>
                  <a:pt x="1643766" y="333548"/>
                  <a:pt x="1175118" y="333548"/>
                </a:cubicBezTo>
                <a:cubicBezTo>
                  <a:pt x="709967" y="333548"/>
                  <a:pt x="332251" y="712739"/>
                  <a:pt x="332251" y="1183217"/>
                </a:cubicBezTo>
                <a:cubicBezTo>
                  <a:pt x="332251" y="1183217"/>
                  <a:pt x="332251" y="1183217"/>
                  <a:pt x="0" y="1183217"/>
                </a:cubicBezTo>
                <a:cubicBezTo>
                  <a:pt x="0" y="530166"/>
                  <a:pt x="524606" y="0"/>
                  <a:pt x="1175118" y="0"/>
                </a:cubicBez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/>
          </a:p>
        </p:txBody>
      </p:sp>
      <p:sp>
        <p:nvSpPr>
          <p:cNvPr id="35861" name="Freeform 21"/>
          <p:cNvSpPr/>
          <p:nvPr/>
        </p:nvSpPr>
        <p:spPr bwMode="auto">
          <a:xfrm>
            <a:off x="1639167" y="2850093"/>
            <a:ext cx="828000" cy="828000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62" name="Freeform 22"/>
          <p:cNvSpPr/>
          <p:nvPr/>
        </p:nvSpPr>
        <p:spPr bwMode="auto">
          <a:xfrm>
            <a:off x="3652117" y="2850093"/>
            <a:ext cx="828000" cy="828000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63" name="Freeform 23"/>
          <p:cNvSpPr/>
          <p:nvPr/>
        </p:nvSpPr>
        <p:spPr bwMode="auto">
          <a:xfrm>
            <a:off x="5682000" y="2847975"/>
            <a:ext cx="828000" cy="828000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64" name="Freeform 24"/>
          <p:cNvSpPr/>
          <p:nvPr/>
        </p:nvSpPr>
        <p:spPr bwMode="auto">
          <a:xfrm>
            <a:off x="9720600" y="2850093"/>
            <a:ext cx="828000" cy="828000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65" name="Freeform 25"/>
          <p:cNvSpPr/>
          <p:nvPr/>
        </p:nvSpPr>
        <p:spPr bwMode="auto">
          <a:xfrm>
            <a:off x="7699184" y="2850093"/>
            <a:ext cx="828000" cy="828000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5866" name="Group 26"/>
          <p:cNvGrpSpPr/>
          <p:nvPr/>
        </p:nvGrpSpPr>
        <p:grpSpPr bwMode="auto">
          <a:xfrm>
            <a:off x="9984317" y="3171827"/>
            <a:ext cx="304800" cy="215900"/>
            <a:chOff x="0" y="0"/>
            <a:chExt cx="89" cy="65"/>
          </a:xfrm>
          <a:solidFill>
            <a:srgbClr val="100E0E"/>
          </a:solidFill>
        </p:grpSpPr>
        <p:sp>
          <p:nvSpPr>
            <p:cNvPr id="35867" name="Oval 27"/>
            <p:cNvSpPr>
              <a:spLocks noChangeArrowheads="1"/>
            </p:cNvSpPr>
            <p:nvPr/>
          </p:nvSpPr>
          <p:spPr bwMode="auto">
            <a:xfrm>
              <a:off x="32" y="23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68" name="Freeform 28"/>
            <p:cNvSpPr>
              <a:spLocks noEditPoints="1"/>
            </p:cNvSpPr>
            <p:nvPr/>
          </p:nvSpPr>
          <p:spPr bwMode="auto">
            <a:xfrm>
              <a:off x="0" y="0"/>
              <a:ext cx="89" cy="65"/>
            </a:xfrm>
            <a:custGeom>
              <a:avLst/>
              <a:gdLst>
                <a:gd name="T0" fmla="*/ 51 w 54"/>
                <a:gd name="T1" fmla="*/ 6 h 39"/>
                <a:gd name="T2" fmla="*/ 38 w 54"/>
                <a:gd name="T3" fmla="*/ 6 h 39"/>
                <a:gd name="T4" fmla="*/ 37 w 54"/>
                <a:gd name="T5" fmla="*/ 3 h 39"/>
                <a:gd name="T6" fmla="*/ 34 w 54"/>
                <a:gd name="T7" fmla="*/ 0 h 39"/>
                <a:gd name="T8" fmla="*/ 20 w 54"/>
                <a:gd name="T9" fmla="*/ 0 h 39"/>
                <a:gd name="T10" fmla="*/ 16 w 54"/>
                <a:gd name="T11" fmla="*/ 3 h 39"/>
                <a:gd name="T12" fmla="*/ 16 w 54"/>
                <a:gd name="T13" fmla="*/ 6 h 39"/>
                <a:gd name="T14" fmla="*/ 2 w 54"/>
                <a:gd name="T15" fmla="*/ 6 h 39"/>
                <a:gd name="T16" fmla="*/ 0 w 54"/>
                <a:gd name="T17" fmla="*/ 8 h 39"/>
                <a:gd name="T18" fmla="*/ 0 w 54"/>
                <a:gd name="T19" fmla="*/ 37 h 39"/>
                <a:gd name="T20" fmla="*/ 2 w 54"/>
                <a:gd name="T21" fmla="*/ 39 h 39"/>
                <a:gd name="T22" fmla="*/ 51 w 54"/>
                <a:gd name="T23" fmla="*/ 39 h 39"/>
                <a:gd name="T24" fmla="*/ 54 w 54"/>
                <a:gd name="T25" fmla="*/ 37 h 39"/>
                <a:gd name="T26" fmla="*/ 54 w 54"/>
                <a:gd name="T27" fmla="*/ 8 h 39"/>
                <a:gd name="T28" fmla="*/ 51 w 54"/>
                <a:gd name="T29" fmla="*/ 6 h 39"/>
                <a:gd name="T30" fmla="*/ 27 w 54"/>
                <a:gd name="T31" fmla="*/ 36 h 39"/>
                <a:gd name="T32" fmla="*/ 13 w 54"/>
                <a:gd name="T33" fmla="*/ 23 h 39"/>
                <a:gd name="T34" fmla="*/ 27 w 54"/>
                <a:gd name="T35" fmla="*/ 9 h 39"/>
                <a:gd name="T36" fmla="*/ 41 w 54"/>
                <a:gd name="T37" fmla="*/ 23 h 39"/>
                <a:gd name="T38" fmla="*/ 27 w 54"/>
                <a:gd name="T39" fmla="*/ 36 h 39"/>
                <a:gd name="T40" fmla="*/ 51 w 54"/>
                <a:gd name="T41" fmla="*/ 12 h 39"/>
                <a:gd name="T42" fmla="*/ 39 w 54"/>
                <a:gd name="T43" fmla="*/ 12 h 39"/>
                <a:gd name="T44" fmla="*/ 39 w 54"/>
                <a:gd name="T45" fmla="*/ 9 h 39"/>
                <a:gd name="T46" fmla="*/ 51 w 54"/>
                <a:gd name="T47" fmla="*/ 9 h 39"/>
                <a:gd name="T48" fmla="*/ 51 w 54"/>
                <a:gd name="T4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9">
                  <a:moveTo>
                    <a:pt x="51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3" y="6"/>
                    <a:pt x="51" y="6"/>
                  </a:cubicBezTo>
                  <a:close/>
                  <a:moveTo>
                    <a:pt x="27" y="36"/>
                  </a:moveTo>
                  <a:cubicBezTo>
                    <a:pt x="19" y="36"/>
                    <a:pt x="13" y="30"/>
                    <a:pt x="13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4" y="9"/>
                    <a:pt x="41" y="15"/>
                    <a:pt x="41" y="23"/>
                  </a:cubicBezTo>
                  <a:cubicBezTo>
                    <a:pt x="41" y="30"/>
                    <a:pt x="34" y="36"/>
                    <a:pt x="27" y="36"/>
                  </a:cubicBezTo>
                  <a:close/>
                  <a:moveTo>
                    <a:pt x="51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5869" name="Freeform 29"/>
          <p:cNvSpPr>
            <a:spLocks noEditPoints="1"/>
          </p:cNvSpPr>
          <p:nvPr/>
        </p:nvSpPr>
        <p:spPr bwMode="auto">
          <a:xfrm>
            <a:off x="7954434" y="3127375"/>
            <a:ext cx="317500" cy="304800"/>
          </a:xfrm>
          <a:custGeom>
            <a:avLst/>
            <a:gdLst>
              <a:gd name="T0" fmla="*/ 53 w 56"/>
              <a:gd name="T1" fmla="*/ 0 h 55"/>
              <a:gd name="T2" fmla="*/ 4 w 56"/>
              <a:gd name="T3" fmla="*/ 0 h 55"/>
              <a:gd name="T4" fmla="*/ 0 w 56"/>
              <a:gd name="T5" fmla="*/ 3 h 55"/>
              <a:gd name="T6" fmla="*/ 0 w 56"/>
              <a:gd name="T7" fmla="*/ 40 h 55"/>
              <a:gd name="T8" fmla="*/ 4 w 56"/>
              <a:gd name="T9" fmla="*/ 43 h 55"/>
              <a:gd name="T10" fmla="*/ 53 w 56"/>
              <a:gd name="T11" fmla="*/ 43 h 55"/>
              <a:gd name="T12" fmla="*/ 56 w 56"/>
              <a:gd name="T13" fmla="*/ 40 h 55"/>
              <a:gd name="T14" fmla="*/ 56 w 56"/>
              <a:gd name="T15" fmla="*/ 3 h 55"/>
              <a:gd name="T16" fmla="*/ 53 w 56"/>
              <a:gd name="T17" fmla="*/ 0 h 55"/>
              <a:gd name="T18" fmla="*/ 53 w 56"/>
              <a:gd name="T19" fmla="*/ 31 h 55"/>
              <a:gd name="T20" fmla="*/ 49 w 56"/>
              <a:gd name="T21" fmla="*/ 35 h 55"/>
              <a:gd name="T22" fmla="*/ 7 w 56"/>
              <a:gd name="T23" fmla="*/ 35 h 55"/>
              <a:gd name="T24" fmla="*/ 4 w 56"/>
              <a:gd name="T25" fmla="*/ 31 h 55"/>
              <a:gd name="T26" fmla="*/ 4 w 56"/>
              <a:gd name="T27" fmla="*/ 7 h 55"/>
              <a:gd name="T28" fmla="*/ 7 w 56"/>
              <a:gd name="T29" fmla="*/ 3 h 55"/>
              <a:gd name="T30" fmla="*/ 49 w 56"/>
              <a:gd name="T31" fmla="*/ 3 h 55"/>
              <a:gd name="T32" fmla="*/ 53 w 56"/>
              <a:gd name="T33" fmla="*/ 7 h 55"/>
              <a:gd name="T34" fmla="*/ 53 w 56"/>
              <a:gd name="T35" fmla="*/ 31 h 55"/>
              <a:gd name="T36" fmla="*/ 32 w 56"/>
              <a:gd name="T37" fmla="*/ 45 h 55"/>
              <a:gd name="T38" fmla="*/ 34 w 56"/>
              <a:gd name="T39" fmla="*/ 47 h 55"/>
              <a:gd name="T40" fmla="*/ 34 w 56"/>
              <a:gd name="T41" fmla="*/ 48 h 55"/>
              <a:gd name="T42" fmla="*/ 35 w 56"/>
              <a:gd name="T43" fmla="*/ 51 h 55"/>
              <a:gd name="T44" fmla="*/ 39 w 56"/>
              <a:gd name="T45" fmla="*/ 54 h 55"/>
              <a:gd name="T46" fmla="*/ 39 w 56"/>
              <a:gd name="T47" fmla="*/ 55 h 55"/>
              <a:gd name="T48" fmla="*/ 18 w 56"/>
              <a:gd name="T49" fmla="*/ 55 h 55"/>
              <a:gd name="T50" fmla="*/ 18 w 56"/>
              <a:gd name="T51" fmla="*/ 54 h 55"/>
              <a:gd name="T52" fmla="*/ 22 w 56"/>
              <a:gd name="T53" fmla="*/ 51 h 55"/>
              <a:gd name="T54" fmla="*/ 23 w 56"/>
              <a:gd name="T55" fmla="*/ 48 h 55"/>
              <a:gd name="T56" fmla="*/ 23 w 56"/>
              <a:gd name="T57" fmla="*/ 47 h 55"/>
              <a:gd name="T58" fmla="*/ 25 w 56"/>
              <a:gd name="T59" fmla="*/ 45 h 55"/>
              <a:gd name="T60" fmla="*/ 32 w 56"/>
              <a:gd name="T61" fmla="*/ 4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" h="55">
                <a:moveTo>
                  <a:pt x="5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5" y="43"/>
                  <a:pt x="56" y="42"/>
                  <a:pt x="56" y="40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5" y="0"/>
                  <a:pt x="53" y="0"/>
                </a:cubicBezTo>
                <a:close/>
                <a:moveTo>
                  <a:pt x="53" y="31"/>
                </a:moveTo>
                <a:cubicBezTo>
                  <a:pt x="53" y="33"/>
                  <a:pt x="51" y="35"/>
                  <a:pt x="4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5" y="35"/>
                  <a:pt x="4" y="33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lnTo>
                  <a:pt x="53" y="31"/>
                </a:lnTo>
                <a:close/>
                <a:moveTo>
                  <a:pt x="32" y="45"/>
                </a:moveTo>
                <a:cubicBezTo>
                  <a:pt x="33" y="45"/>
                  <a:pt x="34" y="46"/>
                  <a:pt x="34" y="47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9"/>
                  <a:pt x="34" y="51"/>
                  <a:pt x="35" y="51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7" y="55"/>
                  <a:pt x="18" y="54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3" y="49"/>
                  <a:pt x="23" y="48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6"/>
                  <a:pt x="24" y="45"/>
                  <a:pt x="25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5870" name="Group 30"/>
          <p:cNvGrpSpPr/>
          <p:nvPr/>
        </p:nvGrpSpPr>
        <p:grpSpPr bwMode="auto">
          <a:xfrm>
            <a:off x="5905500" y="3182409"/>
            <a:ext cx="372533" cy="194733"/>
            <a:chOff x="0" y="0"/>
            <a:chExt cx="109" cy="58"/>
          </a:xfrm>
          <a:solidFill>
            <a:srgbClr val="100E0E"/>
          </a:solidFill>
        </p:grpSpPr>
        <p:sp>
          <p:nvSpPr>
            <p:cNvPr id="35871" name="Freeform 31"/>
            <p:cNvSpPr/>
            <p:nvPr/>
          </p:nvSpPr>
          <p:spPr bwMode="auto">
            <a:xfrm>
              <a:off x="36" y="0"/>
              <a:ext cx="73" cy="58"/>
            </a:xfrm>
            <a:custGeom>
              <a:avLst/>
              <a:gdLst>
                <a:gd name="T0" fmla="*/ 0 w 44"/>
                <a:gd name="T1" fmla="*/ 0 h 35"/>
                <a:gd name="T2" fmla="*/ 32 w 44"/>
                <a:gd name="T3" fmla="*/ 0 h 35"/>
                <a:gd name="T4" fmla="*/ 34 w 44"/>
                <a:gd name="T5" fmla="*/ 2 h 35"/>
                <a:gd name="T6" fmla="*/ 34 w 44"/>
                <a:gd name="T7" fmla="*/ 21 h 35"/>
                <a:gd name="T8" fmla="*/ 44 w 44"/>
                <a:gd name="T9" fmla="*/ 21 h 35"/>
                <a:gd name="T10" fmla="*/ 31 w 44"/>
                <a:gd name="T11" fmla="*/ 35 h 35"/>
                <a:gd name="T12" fmla="*/ 30 w 44"/>
                <a:gd name="T13" fmla="*/ 35 h 35"/>
                <a:gd name="T14" fmla="*/ 17 w 44"/>
                <a:gd name="T15" fmla="*/ 21 h 35"/>
                <a:gd name="T16" fmla="*/ 27 w 44"/>
                <a:gd name="T17" fmla="*/ 21 h 35"/>
                <a:gd name="T18" fmla="*/ 27 w 44"/>
                <a:gd name="T19" fmla="*/ 7 h 35"/>
                <a:gd name="T20" fmla="*/ 7 w 44"/>
                <a:gd name="T21" fmla="*/ 7 h 35"/>
                <a:gd name="T22" fmla="*/ 0 w 44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35">
                  <a:moveTo>
                    <a:pt x="0" y="0"/>
                  </a:moveTo>
                  <a:cubicBezTo>
                    <a:pt x="8" y="0"/>
                    <a:pt x="25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8"/>
                    <a:pt x="34" y="14"/>
                    <a:pt x="34" y="21"/>
                  </a:cubicBezTo>
                  <a:cubicBezTo>
                    <a:pt x="38" y="21"/>
                    <a:pt x="41" y="21"/>
                    <a:pt x="44" y="21"/>
                  </a:cubicBezTo>
                  <a:cubicBezTo>
                    <a:pt x="40" y="25"/>
                    <a:pt x="35" y="30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26" y="30"/>
                    <a:pt x="22" y="25"/>
                    <a:pt x="17" y="21"/>
                  </a:cubicBezTo>
                  <a:cubicBezTo>
                    <a:pt x="21" y="21"/>
                    <a:pt x="24" y="21"/>
                    <a:pt x="27" y="21"/>
                  </a:cubicBezTo>
                  <a:cubicBezTo>
                    <a:pt x="27" y="16"/>
                    <a:pt x="27" y="12"/>
                    <a:pt x="27" y="7"/>
                  </a:cubicBezTo>
                  <a:cubicBezTo>
                    <a:pt x="24" y="7"/>
                    <a:pt x="11" y="7"/>
                    <a:pt x="7" y="7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72" name="Freeform 32"/>
            <p:cNvSpPr/>
            <p:nvPr/>
          </p:nvSpPr>
          <p:spPr bwMode="auto">
            <a:xfrm>
              <a:off x="0" y="0"/>
              <a:ext cx="73" cy="58"/>
            </a:xfrm>
            <a:custGeom>
              <a:avLst/>
              <a:gdLst>
                <a:gd name="T0" fmla="*/ 13 w 44"/>
                <a:gd name="T1" fmla="*/ 0 h 35"/>
                <a:gd name="T2" fmla="*/ 14 w 44"/>
                <a:gd name="T3" fmla="*/ 0 h 35"/>
                <a:gd name="T4" fmla="*/ 27 w 44"/>
                <a:gd name="T5" fmla="*/ 15 h 35"/>
                <a:gd name="T6" fmla="*/ 17 w 44"/>
                <a:gd name="T7" fmla="*/ 15 h 35"/>
                <a:gd name="T8" fmla="*/ 17 w 44"/>
                <a:gd name="T9" fmla="*/ 28 h 35"/>
                <a:gd name="T10" fmla="*/ 37 w 44"/>
                <a:gd name="T11" fmla="*/ 28 h 35"/>
                <a:gd name="T12" fmla="*/ 44 w 44"/>
                <a:gd name="T13" fmla="*/ 35 h 35"/>
                <a:gd name="T14" fmla="*/ 12 w 44"/>
                <a:gd name="T15" fmla="*/ 35 h 35"/>
                <a:gd name="T16" fmla="*/ 10 w 44"/>
                <a:gd name="T17" fmla="*/ 33 h 35"/>
                <a:gd name="T18" fmla="*/ 10 w 44"/>
                <a:gd name="T19" fmla="*/ 15 h 35"/>
                <a:gd name="T20" fmla="*/ 0 w 44"/>
                <a:gd name="T21" fmla="*/ 15 h 35"/>
                <a:gd name="T22" fmla="*/ 13 w 44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35">
                  <a:moveTo>
                    <a:pt x="13" y="0"/>
                  </a:moveTo>
                  <a:cubicBezTo>
                    <a:pt x="13" y="0"/>
                    <a:pt x="14" y="0"/>
                    <a:pt x="14" y="0"/>
                  </a:cubicBezTo>
                  <a:cubicBezTo>
                    <a:pt x="18" y="5"/>
                    <a:pt x="22" y="10"/>
                    <a:pt x="27" y="15"/>
                  </a:cubicBezTo>
                  <a:cubicBezTo>
                    <a:pt x="23" y="15"/>
                    <a:pt x="20" y="15"/>
                    <a:pt x="17" y="15"/>
                  </a:cubicBezTo>
                  <a:cubicBezTo>
                    <a:pt x="17" y="19"/>
                    <a:pt x="17" y="24"/>
                    <a:pt x="17" y="28"/>
                  </a:cubicBezTo>
                  <a:cubicBezTo>
                    <a:pt x="20" y="28"/>
                    <a:pt x="34" y="28"/>
                    <a:pt x="37" y="28"/>
                  </a:cubicBezTo>
                  <a:cubicBezTo>
                    <a:pt x="40" y="30"/>
                    <a:pt x="42" y="33"/>
                    <a:pt x="44" y="35"/>
                  </a:cubicBezTo>
                  <a:cubicBezTo>
                    <a:pt x="37" y="35"/>
                    <a:pt x="20" y="35"/>
                    <a:pt x="12" y="35"/>
                  </a:cubicBezTo>
                  <a:cubicBezTo>
                    <a:pt x="11" y="35"/>
                    <a:pt x="10" y="34"/>
                    <a:pt x="10" y="33"/>
                  </a:cubicBezTo>
                  <a:cubicBezTo>
                    <a:pt x="10" y="27"/>
                    <a:pt x="10" y="21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4" y="10"/>
                    <a:pt x="9" y="5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5873" name="Group 33"/>
          <p:cNvGrpSpPr/>
          <p:nvPr/>
        </p:nvGrpSpPr>
        <p:grpSpPr bwMode="auto">
          <a:xfrm>
            <a:off x="3901017" y="3112559"/>
            <a:ext cx="338667" cy="338667"/>
            <a:chOff x="0" y="0"/>
            <a:chExt cx="99" cy="100"/>
          </a:xfrm>
          <a:solidFill>
            <a:srgbClr val="100E0E"/>
          </a:solidFill>
        </p:grpSpPr>
        <p:sp>
          <p:nvSpPr>
            <p:cNvPr id="35874" name="Freeform 34"/>
            <p:cNvSpPr/>
            <p:nvPr/>
          </p:nvSpPr>
          <p:spPr bwMode="auto">
            <a:xfrm>
              <a:off x="60" y="60"/>
              <a:ext cx="39" cy="40"/>
            </a:xfrm>
            <a:custGeom>
              <a:avLst/>
              <a:gdLst>
                <a:gd name="T0" fmla="*/ 22 w 24"/>
                <a:gd name="T1" fmla="*/ 14 h 24"/>
                <a:gd name="T2" fmla="*/ 8 w 24"/>
                <a:gd name="T3" fmla="*/ 0 h 24"/>
                <a:gd name="T4" fmla="*/ 0 w 24"/>
                <a:gd name="T5" fmla="*/ 8 h 24"/>
                <a:gd name="T6" fmla="*/ 14 w 24"/>
                <a:gd name="T7" fmla="*/ 22 h 24"/>
                <a:gd name="T8" fmla="*/ 22 w 24"/>
                <a:gd name="T9" fmla="*/ 22 h 24"/>
                <a:gd name="T10" fmla="*/ 22 w 24"/>
                <a:gd name="T1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2" y="14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4"/>
                    <a:pt x="20" y="24"/>
                    <a:pt x="22" y="22"/>
                  </a:cubicBezTo>
                  <a:cubicBezTo>
                    <a:pt x="24" y="19"/>
                    <a:pt x="24" y="16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75" name="Freeform 35"/>
            <p:cNvSpPr>
              <a:spLocks noEditPoints="1"/>
            </p:cNvSpPr>
            <p:nvPr/>
          </p:nvSpPr>
          <p:spPr bwMode="auto">
            <a:xfrm>
              <a:off x="0" y="0"/>
              <a:ext cx="73" cy="73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0 h 44"/>
                <a:gd name="T4" fmla="*/ 0 w 44"/>
                <a:gd name="T5" fmla="*/ 22 h 44"/>
                <a:gd name="T6" fmla="*/ 22 w 44"/>
                <a:gd name="T7" fmla="*/ 44 h 44"/>
                <a:gd name="T8" fmla="*/ 44 w 44"/>
                <a:gd name="T9" fmla="*/ 22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5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5"/>
                    <a:pt x="22" y="5"/>
                  </a:cubicBezTo>
                  <a:cubicBezTo>
                    <a:pt x="31" y="5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76" name="Freeform 36"/>
            <p:cNvSpPr/>
            <p:nvPr/>
          </p:nvSpPr>
          <p:spPr bwMode="auto">
            <a:xfrm>
              <a:off x="15" y="15"/>
              <a:ext cx="21" cy="22"/>
            </a:xfrm>
            <a:custGeom>
              <a:avLst/>
              <a:gdLst>
                <a:gd name="T0" fmla="*/ 0 w 13"/>
                <a:gd name="T1" fmla="*/ 13 h 13"/>
                <a:gd name="T2" fmla="*/ 4 w 13"/>
                <a:gd name="T3" fmla="*/ 13 h 13"/>
                <a:gd name="T4" fmla="*/ 13 w 13"/>
                <a:gd name="T5" fmla="*/ 4 h 13"/>
                <a:gd name="T6" fmla="*/ 13 w 13"/>
                <a:gd name="T7" fmla="*/ 0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5877" name="Freeform 37"/>
          <p:cNvSpPr/>
          <p:nvPr/>
        </p:nvSpPr>
        <p:spPr bwMode="auto">
          <a:xfrm>
            <a:off x="1890185" y="3127375"/>
            <a:ext cx="317500" cy="304800"/>
          </a:xfrm>
          <a:custGeom>
            <a:avLst/>
            <a:gdLst>
              <a:gd name="T0" fmla="*/ 29 w 57"/>
              <a:gd name="T1" fmla="*/ 0 h 55"/>
              <a:gd name="T2" fmla="*/ 8 w 57"/>
              <a:gd name="T3" fmla="*/ 11 h 55"/>
              <a:gd name="T4" fmla="*/ 0 w 57"/>
              <a:gd name="T5" fmla="*/ 6 h 55"/>
              <a:gd name="T6" fmla="*/ 0 w 57"/>
              <a:gd name="T7" fmla="*/ 32 h 55"/>
              <a:gd name="T8" fmla="*/ 22 w 57"/>
              <a:gd name="T9" fmla="*/ 19 h 55"/>
              <a:gd name="T10" fmla="*/ 15 w 57"/>
              <a:gd name="T11" fmla="*/ 15 h 55"/>
              <a:gd name="T12" fmla="*/ 29 w 57"/>
              <a:gd name="T13" fmla="*/ 9 h 55"/>
              <a:gd name="T14" fmla="*/ 48 w 57"/>
              <a:gd name="T15" fmla="*/ 28 h 55"/>
              <a:gd name="T16" fmla="*/ 29 w 57"/>
              <a:gd name="T17" fmla="*/ 47 h 55"/>
              <a:gd name="T18" fmla="*/ 29 w 57"/>
              <a:gd name="T19" fmla="*/ 55 h 55"/>
              <a:gd name="T20" fmla="*/ 57 w 57"/>
              <a:gd name="T21" fmla="*/ 28 h 55"/>
              <a:gd name="T22" fmla="*/ 29 w 57"/>
              <a:gd name="T2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55">
                <a:moveTo>
                  <a:pt x="29" y="0"/>
                </a:moveTo>
                <a:cubicBezTo>
                  <a:pt x="21" y="0"/>
                  <a:pt x="13" y="4"/>
                  <a:pt x="8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22" y="19"/>
                  <a:pt x="22" y="19"/>
                  <a:pt x="22" y="19"/>
                </a:cubicBezTo>
                <a:cubicBezTo>
                  <a:pt x="15" y="15"/>
                  <a:pt x="15" y="15"/>
                  <a:pt x="15" y="15"/>
                </a:cubicBezTo>
                <a:cubicBezTo>
                  <a:pt x="19" y="11"/>
                  <a:pt x="24" y="9"/>
                  <a:pt x="29" y="9"/>
                </a:cubicBezTo>
                <a:cubicBezTo>
                  <a:pt x="40" y="9"/>
                  <a:pt x="48" y="17"/>
                  <a:pt x="48" y="28"/>
                </a:cubicBezTo>
                <a:cubicBezTo>
                  <a:pt x="48" y="38"/>
                  <a:pt x="40" y="47"/>
                  <a:pt x="29" y="47"/>
                </a:cubicBezTo>
                <a:cubicBezTo>
                  <a:pt x="29" y="55"/>
                  <a:pt x="29" y="55"/>
                  <a:pt x="29" y="55"/>
                </a:cubicBezTo>
                <a:cubicBezTo>
                  <a:pt x="44" y="55"/>
                  <a:pt x="57" y="43"/>
                  <a:pt x="57" y="28"/>
                </a:cubicBezTo>
                <a:cubicBezTo>
                  <a:pt x="57" y="12"/>
                  <a:pt x="44" y="0"/>
                  <a:pt x="29" y="0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1007533" y="5169960"/>
            <a:ext cx="2015067" cy="74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 dirty="0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 dirty="0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3024717" y="5169960"/>
            <a:ext cx="2015067" cy="74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5058833" y="5169960"/>
            <a:ext cx="2015067" cy="74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7076017" y="5169960"/>
            <a:ext cx="2015067" cy="74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9110133" y="5169960"/>
            <a:ext cx="2015067" cy="74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>
            <a:off x="2017184" y="4594226"/>
            <a:ext cx="0" cy="480483"/>
          </a:xfrm>
          <a:prstGeom prst="line">
            <a:avLst/>
          </a:prstGeom>
          <a:noFill/>
          <a:ln w="6350">
            <a:solidFill>
              <a:srgbClr val="E7B62D"/>
            </a:solidFill>
            <a:prstDash val="solid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4044951" y="4594226"/>
            <a:ext cx="0" cy="480483"/>
          </a:xfrm>
          <a:prstGeom prst="line">
            <a:avLst/>
          </a:prstGeom>
          <a:noFill/>
          <a:ln w="6350">
            <a:solidFill>
              <a:srgbClr val="E7B62D"/>
            </a:solidFill>
            <a:prstDash val="solid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6079067" y="4594226"/>
            <a:ext cx="0" cy="480483"/>
          </a:xfrm>
          <a:prstGeom prst="line">
            <a:avLst/>
          </a:prstGeom>
          <a:noFill/>
          <a:ln w="6350">
            <a:solidFill>
              <a:srgbClr val="E7B62D"/>
            </a:solidFill>
            <a:prstDash val="solid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8079317" y="4594226"/>
            <a:ext cx="0" cy="480483"/>
          </a:xfrm>
          <a:prstGeom prst="line">
            <a:avLst/>
          </a:prstGeom>
          <a:noFill/>
          <a:ln w="6350">
            <a:solidFill>
              <a:srgbClr val="E7B62D"/>
            </a:solidFill>
            <a:prstDash val="solid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10132484" y="4594226"/>
            <a:ext cx="0" cy="480483"/>
          </a:xfrm>
          <a:prstGeom prst="line">
            <a:avLst/>
          </a:prstGeom>
          <a:noFill/>
          <a:ln w="6350">
            <a:solidFill>
              <a:srgbClr val="E7B62D"/>
            </a:solidFill>
            <a:prstDash val="solid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958851" y="2669148"/>
            <a:ext cx="440267" cy="440267"/>
          </a:xfrm>
          <a:prstGeom prst="ellipse">
            <a:avLst/>
          </a:pr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45068" name="Group 12"/>
          <p:cNvGrpSpPr/>
          <p:nvPr/>
        </p:nvGrpSpPr>
        <p:grpSpPr bwMode="auto">
          <a:xfrm>
            <a:off x="4656668" y="2472299"/>
            <a:ext cx="7268633" cy="3244849"/>
            <a:chOff x="0" y="0"/>
            <a:chExt cx="3434" cy="1533"/>
          </a:xfrm>
        </p:grpSpPr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0" y="1451"/>
              <a:ext cx="3434" cy="8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45070" name="Group 14"/>
            <p:cNvGrpSpPr/>
            <p:nvPr/>
          </p:nvGrpSpPr>
          <p:grpSpPr bwMode="auto">
            <a:xfrm>
              <a:off x="302" y="0"/>
              <a:ext cx="2815" cy="1491"/>
              <a:chOff x="0" y="0"/>
              <a:chExt cx="1348" cy="714"/>
            </a:xfrm>
          </p:grpSpPr>
          <p:pic>
            <p:nvPicPr>
              <p:cNvPr id="45071" name="Picture 15" descr="23_Analytix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48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2" name="Rectangle 16" descr="12"/>
              <p:cNvSpPr>
                <a:spLocks noChangeArrowheads="1"/>
              </p:cNvSpPr>
              <p:nvPr/>
            </p:nvSpPr>
            <p:spPr bwMode="auto">
              <a:xfrm>
                <a:off x="205" y="39"/>
                <a:ext cx="940" cy="520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6292"/>
                </a:stretch>
              </a:blipFill>
              <a:ln w="9525">
                <a:solidFill>
                  <a:srgbClr val="232A34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  <p:sp>
        <p:nvSpPr>
          <p:cNvPr id="45073" name="Freeform 17"/>
          <p:cNvSpPr>
            <a:spLocks noEditPoints="1"/>
          </p:cNvSpPr>
          <p:nvPr/>
        </p:nvSpPr>
        <p:spPr bwMode="auto">
          <a:xfrm>
            <a:off x="1100667" y="2768632"/>
            <a:ext cx="152400" cy="241300"/>
          </a:xfrm>
          <a:custGeom>
            <a:avLst/>
            <a:gdLst>
              <a:gd name="T0" fmla="*/ 56 w 80"/>
              <a:gd name="T1" fmla="*/ 104 h 128"/>
              <a:gd name="T2" fmla="*/ 52 w 80"/>
              <a:gd name="T3" fmla="*/ 108 h 128"/>
              <a:gd name="T4" fmla="*/ 28 w 80"/>
              <a:gd name="T5" fmla="*/ 108 h 128"/>
              <a:gd name="T6" fmla="*/ 24 w 80"/>
              <a:gd name="T7" fmla="*/ 104 h 128"/>
              <a:gd name="T8" fmla="*/ 28 w 80"/>
              <a:gd name="T9" fmla="*/ 100 h 128"/>
              <a:gd name="T10" fmla="*/ 52 w 80"/>
              <a:gd name="T11" fmla="*/ 100 h 128"/>
              <a:gd name="T12" fmla="*/ 56 w 80"/>
              <a:gd name="T13" fmla="*/ 104 h 128"/>
              <a:gd name="T14" fmla="*/ 52 w 80"/>
              <a:gd name="T15" fmla="*/ 112 h 128"/>
              <a:gd name="T16" fmla="*/ 28 w 80"/>
              <a:gd name="T17" fmla="*/ 112 h 128"/>
              <a:gd name="T18" fmla="*/ 24 w 80"/>
              <a:gd name="T19" fmla="*/ 116 h 128"/>
              <a:gd name="T20" fmla="*/ 28 w 80"/>
              <a:gd name="T21" fmla="*/ 120 h 128"/>
              <a:gd name="T22" fmla="*/ 36 w 80"/>
              <a:gd name="T23" fmla="*/ 128 h 128"/>
              <a:gd name="T24" fmla="*/ 44 w 80"/>
              <a:gd name="T25" fmla="*/ 128 h 128"/>
              <a:gd name="T26" fmla="*/ 52 w 80"/>
              <a:gd name="T27" fmla="*/ 120 h 128"/>
              <a:gd name="T28" fmla="*/ 56 w 80"/>
              <a:gd name="T29" fmla="*/ 116 h 128"/>
              <a:gd name="T30" fmla="*/ 52 w 80"/>
              <a:gd name="T31" fmla="*/ 112 h 128"/>
              <a:gd name="T32" fmla="*/ 40 w 80"/>
              <a:gd name="T33" fmla="*/ 8 h 128"/>
              <a:gd name="T34" fmla="*/ 72 w 80"/>
              <a:gd name="T35" fmla="*/ 40 h 128"/>
              <a:gd name="T36" fmla="*/ 56 w 80"/>
              <a:gd name="T37" fmla="*/ 68 h 128"/>
              <a:gd name="T38" fmla="*/ 52 w 80"/>
              <a:gd name="T39" fmla="*/ 70 h 128"/>
              <a:gd name="T40" fmla="*/ 52 w 80"/>
              <a:gd name="T41" fmla="*/ 88 h 128"/>
              <a:gd name="T42" fmla="*/ 28 w 80"/>
              <a:gd name="T43" fmla="*/ 88 h 128"/>
              <a:gd name="T44" fmla="*/ 28 w 80"/>
              <a:gd name="T45" fmla="*/ 70 h 128"/>
              <a:gd name="T46" fmla="*/ 24 w 80"/>
              <a:gd name="T47" fmla="*/ 68 h 128"/>
              <a:gd name="T48" fmla="*/ 8 w 80"/>
              <a:gd name="T49" fmla="*/ 40 h 128"/>
              <a:gd name="T50" fmla="*/ 40 w 80"/>
              <a:gd name="T51" fmla="*/ 8 h 128"/>
              <a:gd name="T52" fmla="*/ 40 w 80"/>
              <a:gd name="T53" fmla="*/ 0 h 128"/>
              <a:gd name="T54" fmla="*/ 0 w 80"/>
              <a:gd name="T55" fmla="*/ 40 h 128"/>
              <a:gd name="T56" fmla="*/ 20 w 80"/>
              <a:gd name="T57" fmla="*/ 75 h 128"/>
              <a:gd name="T58" fmla="*/ 20 w 80"/>
              <a:gd name="T59" fmla="*/ 88 h 128"/>
              <a:gd name="T60" fmla="*/ 28 w 80"/>
              <a:gd name="T61" fmla="*/ 96 h 128"/>
              <a:gd name="T62" fmla="*/ 52 w 80"/>
              <a:gd name="T63" fmla="*/ 96 h 128"/>
              <a:gd name="T64" fmla="*/ 60 w 80"/>
              <a:gd name="T65" fmla="*/ 88 h 128"/>
              <a:gd name="T66" fmla="*/ 60 w 80"/>
              <a:gd name="T67" fmla="*/ 75 h 128"/>
              <a:gd name="T68" fmla="*/ 80 w 80"/>
              <a:gd name="T69" fmla="*/ 40 h 128"/>
              <a:gd name="T70" fmla="*/ 40 w 80"/>
              <a:gd name="T7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" h="128">
                <a:moveTo>
                  <a:pt x="56" y="104"/>
                </a:moveTo>
                <a:cubicBezTo>
                  <a:pt x="56" y="106"/>
                  <a:pt x="54" y="108"/>
                  <a:pt x="52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6" y="108"/>
                  <a:pt x="24" y="106"/>
                  <a:pt x="24" y="104"/>
                </a:cubicBezTo>
                <a:cubicBezTo>
                  <a:pt x="24" y="102"/>
                  <a:pt x="26" y="100"/>
                  <a:pt x="28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4" y="100"/>
                  <a:pt x="56" y="102"/>
                  <a:pt x="56" y="104"/>
                </a:cubicBezTo>
                <a:close/>
                <a:moveTo>
                  <a:pt x="52" y="112"/>
                </a:move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28" y="125"/>
                  <a:pt x="31" y="128"/>
                  <a:pt x="36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8" y="128"/>
                  <a:pt x="52" y="125"/>
                  <a:pt x="52" y="120"/>
                </a:cubicBezTo>
                <a:cubicBezTo>
                  <a:pt x="54" y="120"/>
                  <a:pt x="56" y="118"/>
                  <a:pt x="56" y="116"/>
                </a:cubicBezTo>
                <a:cubicBezTo>
                  <a:pt x="56" y="114"/>
                  <a:pt x="54" y="112"/>
                  <a:pt x="52" y="112"/>
                </a:cubicBezTo>
                <a:close/>
                <a:moveTo>
                  <a:pt x="40" y="8"/>
                </a:moveTo>
                <a:cubicBezTo>
                  <a:pt x="57" y="8"/>
                  <a:pt x="72" y="23"/>
                  <a:pt x="72" y="40"/>
                </a:cubicBezTo>
                <a:cubicBezTo>
                  <a:pt x="72" y="52"/>
                  <a:pt x="66" y="62"/>
                  <a:pt x="56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88"/>
                  <a:pt x="52" y="88"/>
                  <a:pt x="52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70"/>
                  <a:pt x="28" y="70"/>
                  <a:pt x="28" y="70"/>
                </a:cubicBezTo>
                <a:cubicBezTo>
                  <a:pt x="24" y="68"/>
                  <a:pt x="24" y="68"/>
                  <a:pt x="24" y="68"/>
                </a:cubicBezTo>
                <a:cubicBezTo>
                  <a:pt x="14" y="62"/>
                  <a:pt x="8" y="52"/>
                  <a:pt x="8" y="40"/>
                </a:cubicBezTo>
                <a:cubicBezTo>
                  <a:pt x="8" y="23"/>
                  <a:pt x="22" y="8"/>
                  <a:pt x="40" y="8"/>
                </a:cubicBez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8"/>
                  <a:pt x="20" y="75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3"/>
                  <a:pt x="23" y="96"/>
                  <a:pt x="2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6" y="96"/>
                  <a:pt x="60" y="93"/>
                  <a:pt x="60" y="88"/>
                </a:cubicBezTo>
                <a:cubicBezTo>
                  <a:pt x="60" y="75"/>
                  <a:pt x="60" y="75"/>
                  <a:pt x="60" y="75"/>
                </a:cubicBezTo>
                <a:cubicBezTo>
                  <a:pt x="72" y="68"/>
                  <a:pt x="80" y="55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1007534" y="3302033"/>
            <a:ext cx="3551767" cy="17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1487174" y="2711482"/>
            <a:ext cx="2649635" cy="3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DIFFERENT</a:t>
            </a:r>
            <a:r>
              <a:rPr lang="zh-CN" altLang="en-US" sz="13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9937751" y="1839415"/>
            <a:ext cx="1028700" cy="1028700"/>
          </a:xfrm>
          <a:prstGeom prst="ellipse">
            <a:avLst/>
          </a:pr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45077" name="Group 21"/>
          <p:cNvGrpSpPr/>
          <p:nvPr/>
        </p:nvGrpSpPr>
        <p:grpSpPr bwMode="auto">
          <a:xfrm>
            <a:off x="10255252" y="2152681"/>
            <a:ext cx="461433" cy="442384"/>
            <a:chOff x="0" y="0"/>
            <a:chExt cx="218" cy="209"/>
          </a:xfrm>
          <a:solidFill>
            <a:srgbClr val="100E0E"/>
          </a:solidFill>
        </p:grpSpPr>
        <p:sp>
          <p:nvSpPr>
            <p:cNvPr id="45078" name="Freeform 22"/>
            <p:cNvSpPr/>
            <p:nvPr/>
          </p:nvSpPr>
          <p:spPr bwMode="auto">
            <a:xfrm>
              <a:off x="115" y="0"/>
              <a:ext cx="89" cy="45"/>
            </a:xfrm>
            <a:custGeom>
              <a:avLst/>
              <a:gdLst>
                <a:gd name="T0" fmla="*/ 89 w 89"/>
                <a:gd name="T1" fmla="*/ 0 h 45"/>
                <a:gd name="T2" fmla="*/ 0 w 89"/>
                <a:gd name="T3" fmla="*/ 0 h 45"/>
                <a:gd name="T4" fmla="*/ 45 w 89"/>
                <a:gd name="T5" fmla="*/ 45 h 45"/>
                <a:gd name="T6" fmla="*/ 89 w 8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5">
                  <a:moveTo>
                    <a:pt x="89" y="0"/>
                  </a:moveTo>
                  <a:lnTo>
                    <a:pt x="0" y="0"/>
                  </a:lnTo>
                  <a:lnTo>
                    <a:pt x="45" y="45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5079" name="Freeform 23"/>
            <p:cNvSpPr/>
            <p:nvPr/>
          </p:nvSpPr>
          <p:spPr bwMode="auto">
            <a:xfrm>
              <a:off x="103" y="7"/>
              <a:ext cx="115" cy="81"/>
            </a:xfrm>
            <a:custGeom>
              <a:avLst/>
              <a:gdLst>
                <a:gd name="T0" fmla="*/ 64 w 65"/>
                <a:gd name="T1" fmla="*/ 0 h 45"/>
                <a:gd name="T2" fmla="*/ 37 w 65"/>
                <a:gd name="T3" fmla="*/ 27 h 45"/>
                <a:gd name="T4" fmla="*/ 28 w 65"/>
                <a:gd name="T5" fmla="*/ 28 h 45"/>
                <a:gd name="T6" fmla="*/ 1 w 65"/>
                <a:gd name="T7" fmla="*/ 0 h 45"/>
                <a:gd name="T8" fmla="*/ 0 w 65"/>
                <a:gd name="T9" fmla="*/ 2 h 45"/>
                <a:gd name="T10" fmla="*/ 0 w 65"/>
                <a:gd name="T11" fmla="*/ 40 h 45"/>
                <a:gd name="T12" fmla="*/ 6 w 65"/>
                <a:gd name="T13" fmla="*/ 45 h 45"/>
                <a:gd name="T14" fmla="*/ 59 w 65"/>
                <a:gd name="T15" fmla="*/ 45 h 45"/>
                <a:gd name="T16" fmla="*/ 65 w 65"/>
                <a:gd name="T17" fmla="*/ 40 h 45"/>
                <a:gd name="T18" fmla="*/ 65 w 65"/>
                <a:gd name="T19" fmla="*/ 2 h 45"/>
                <a:gd name="T20" fmla="*/ 64 w 6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45">
                  <a:moveTo>
                    <a:pt x="64" y="0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4" y="30"/>
                    <a:pt x="31" y="30"/>
                    <a:pt x="28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5"/>
                    <a:pt x="6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2" y="45"/>
                    <a:pt x="65" y="43"/>
                    <a:pt x="65" y="40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5" y="1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5080" name="Freeform 24"/>
            <p:cNvSpPr/>
            <p:nvPr/>
          </p:nvSpPr>
          <p:spPr bwMode="auto">
            <a:xfrm>
              <a:off x="0" y="0"/>
              <a:ext cx="179" cy="181"/>
            </a:xfrm>
            <a:custGeom>
              <a:avLst/>
              <a:gdLst>
                <a:gd name="T0" fmla="*/ 88 w 101"/>
                <a:gd name="T1" fmla="*/ 71 h 101"/>
                <a:gd name="T2" fmla="*/ 13 w 101"/>
                <a:gd name="T3" fmla="*/ 71 h 101"/>
                <a:gd name="T4" fmla="*/ 13 w 101"/>
                <a:gd name="T5" fmla="*/ 13 h 101"/>
                <a:gd name="T6" fmla="*/ 54 w 101"/>
                <a:gd name="T7" fmla="*/ 13 h 101"/>
                <a:gd name="T8" fmla="*/ 54 w 101"/>
                <a:gd name="T9" fmla="*/ 3 h 101"/>
                <a:gd name="T10" fmla="*/ 54 w 101"/>
                <a:gd name="T11" fmla="*/ 0 h 101"/>
                <a:gd name="T12" fmla="*/ 0 w 101"/>
                <a:gd name="T13" fmla="*/ 0 h 101"/>
                <a:gd name="T14" fmla="*/ 0 w 101"/>
                <a:gd name="T15" fmla="*/ 84 h 101"/>
                <a:gd name="T16" fmla="*/ 33 w 101"/>
                <a:gd name="T17" fmla="*/ 84 h 101"/>
                <a:gd name="T18" fmla="*/ 33 w 101"/>
                <a:gd name="T19" fmla="*/ 101 h 101"/>
                <a:gd name="T20" fmla="*/ 71 w 101"/>
                <a:gd name="T21" fmla="*/ 101 h 101"/>
                <a:gd name="T22" fmla="*/ 71 w 101"/>
                <a:gd name="T23" fmla="*/ 84 h 101"/>
                <a:gd name="T24" fmla="*/ 101 w 101"/>
                <a:gd name="T25" fmla="*/ 84 h 101"/>
                <a:gd name="T26" fmla="*/ 101 w 101"/>
                <a:gd name="T27" fmla="*/ 53 h 101"/>
                <a:gd name="T28" fmla="*/ 88 w 101"/>
                <a:gd name="T29" fmla="*/ 53 h 101"/>
                <a:gd name="T30" fmla="*/ 88 w 101"/>
                <a:gd name="T31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1">
                  <a:moveTo>
                    <a:pt x="88" y="71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1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53"/>
                    <a:pt x="88" y="53"/>
                    <a:pt x="88" y="53"/>
                  </a:cubicBez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21" y="191"/>
              <a:ext cx="141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1813805" y="2307012"/>
            <a:ext cx="2590318" cy="2973417"/>
            <a:chOff x="5317078" y="1476375"/>
            <a:chExt cx="2590318" cy="2973417"/>
          </a:xfrm>
        </p:grpSpPr>
        <p:sp>
          <p:nvSpPr>
            <p:cNvPr id="205" name="文本框 204"/>
            <p:cNvSpPr txBox="1"/>
            <p:nvPr/>
          </p:nvSpPr>
          <p:spPr>
            <a:xfrm>
              <a:off x="5317078" y="1476375"/>
              <a:ext cx="132600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6659939" y="1802914"/>
              <a:ext cx="1247457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4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-965294" y="-3187110"/>
            <a:ext cx="18248685" cy="7670189"/>
            <a:chOff x="-1325117" y="-3788943"/>
            <a:chExt cx="21708511" cy="9124404"/>
          </a:xfrm>
        </p:grpSpPr>
        <p:sp>
          <p:nvSpPr>
            <p:cNvPr id="5" name="Freeform 5"/>
            <p:cNvSpPr/>
            <p:nvPr/>
          </p:nvSpPr>
          <p:spPr bwMode="auto">
            <a:xfrm>
              <a:off x="4624415" y="-979638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918222" y="-223093"/>
              <a:ext cx="792193" cy="1584386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238780" y="-1142867"/>
              <a:ext cx="707319" cy="2285733"/>
            </a:xfrm>
            <a:custGeom>
              <a:avLst/>
              <a:gdLst>
                <a:gd name="T0" fmla="*/ 79 w 149"/>
                <a:gd name="T1" fmla="*/ 331 h 480"/>
                <a:gd name="T2" fmla="*/ 79 w 149"/>
                <a:gd name="T3" fmla="*/ 0 h 480"/>
                <a:gd name="T4" fmla="*/ 70 w 149"/>
                <a:gd name="T5" fmla="*/ 0 h 480"/>
                <a:gd name="T6" fmla="*/ 70 w 149"/>
                <a:gd name="T7" fmla="*/ 331 h 480"/>
                <a:gd name="T8" fmla="*/ 0 w 149"/>
                <a:gd name="T9" fmla="*/ 405 h 480"/>
                <a:gd name="T10" fmla="*/ 75 w 149"/>
                <a:gd name="T11" fmla="*/ 480 h 480"/>
                <a:gd name="T12" fmla="*/ 149 w 149"/>
                <a:gd name="T13" fmla="*/ 405 h 480"/>
                <a:gd name="T14" fmla="*/ 79 w 149"/>
                <a:gd name="T15" fmla="*/ 3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480">
                  <a:moveTo>
                    <a:pt x="79" y="33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31" y="333"/>
                    <a:pt x="0" y="365"/>
                    <a:pt x="0" y="405"/>
                  </a:cubicBezTo>
                  <a:cubicBezTo>
                    <a:pt x="0" y="447"/>
                    <a:pt x="33" y="480"/>
                    <a:pt x="75" y="480"/>
                  </a:cubicBezTo>
                  <a:cubicBezTo>
                    <a:pt x="116" y="480"/>
                    <a:pt x="149" y="447"/>
                    <a:pt x="149" y="405"/>
                  </a:cubicBezTo>
                  <a:cubicBezTo>
                    <a:pt x="149" y="365"/>
                    <a:pt x="118" y="333"/>
                    <a:pt x="79" y="331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84443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37601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76292" y="-236297"/>
              <a:ext cx="47532" cy="111171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53789" y="854290"/>
              <a:ext cx="834443" cy="837085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734845" y="1361"/>
              <a:ext cx="52813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1498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7741053" y="-240258"/>
              <a:ext cx="47532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323831" y="1608192"/>
              <a:ext cx="831804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10170709" y="-697220"/>
              <a:ext cx="612972" cy="1684222"/>
              <a:chOff x="9855607" y="-236297"/>
              <a:chExt cx="837085" cy="2300002"/>
            </a:xfrm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0272829" y="-236297"/>
                <a:ext cx="52813" cy="1481402"/>
              </a:xfrm>
              <a:prstGeom prst="rect">
                <a:avLst/>
              </a:prstGeom>
              <a:solidFill>
                <a:srgbClr val="DE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9855607" y="1223980"/>
                <a:ext cx="837085" cy="839725"/>
              </a:xfrm>
              <a:prstGeom prst="ellipse">
                <a:avLst/>
              </a:prstGeom>
              <a:noFill/>
              <a:ln w="66675" cap="flat">
                <a:solidFill>
                  <a:srgbClr val="DEA2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735075" y="-174245"/>
              <a:ext cx="63374" cy="364673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6817508" y="-236297"/>
              <a:ext cx="42250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6474225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9017165" y="-236297"/>
              <a:ext cx="52813" cy="1111712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679163" y="859571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603059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695236" y="386895"/>
              <a:ext cx="631115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9328761" y="1139479"/>
              <a:ext cx="380253" cy="3776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892251" y="2127080"/>
              <a:ext cx="374971" cy="374971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48" y="43"/>
                    <a:pt x="42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2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465786" y="754022"/>
              <a:ext cx="150518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14294" y="1150042"/>
              <a:ext cx="147876" cy="15051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727727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123823" y="172306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8948509" y="77507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0638321" y="144891"/>
              <a:ext cx="153157" cy="150518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9584902" y="2186478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692367" y="1906931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10021452" y="1649122"/>
              <a:ext cx="153157" cy="147876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83984" y="3160891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715327" y="3085634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220723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54391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8066534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534139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9872734" y="553256"/>
              <a:ext cx="66017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9075259" y="2053142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931298" y="3081674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8774226" y="260144"/>
              <a:ext cx="63375" cy="68657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7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7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79638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659070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0319002" y="1270884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7667796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496384" y="529490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704420" y="-104265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137256" y="-151797"/>
              <a:ext cx="786912" cy="1584386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-19117" y="-864772"/>
              <a:ext cx="1119633" cy="6200233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2566072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19230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7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2650573" y="-151797"/>
              <a:ext cx="1639840" cy="4795410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963203" y="-529408"/>
              <a:ext cx="47532" cy="111963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540700" y="569100"/>
              <a:ext cx="834443" cy="831804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1921755" y="1361"/>
              <a:ext cx="47532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149661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720034" y="-19764"/>
              <a:ext cx="52813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3300171" y="1828686"/>
              <a:ext cx="837085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004419" y="-236297"/>
              <a:ext cx="36969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15"/>
            <p:cNvSpPr>
              <a:spLocks noChangeArrowheads="1"/>
            </p:cNvSpPr>
            <p:nvPr/>
          </p:nvSpPr>
          <p:spPr bwMode="auto">
            <a:xfrm>
              <a:off x="2661136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221750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1879505" y="386895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1985131" y="1712498"/>
              <a:ext cx="374971" cy="3776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949129" y="2171971"/>
              <a:ext cx="380253" cy="374970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162223" y="3951763"/>
              <a:ext cx="147876" cy="147876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422675" y="4469331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-745295" y="50740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3825660" y="89654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1512456" y="1223980"/>
              <a:ext cx="155799" cy="155799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2909356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3305453" y="172306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2402352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72554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248163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153094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297801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-13836" y="-93702"/>
              <a:ext cx="591504" cy="1312401"/>
            </a:xfrm>
            <a:custGeom>
              <a:avLst/>
              <a:gdLst>
                <a:gd name="T0" fmla="*/ 59 w 112"/>
                <a:gd name="T1" fmla="*/ 137 h 248"/>
                <a:gd name="T2" fmla="*/ 59 w 112"/>
                <a:gd name="T3" fmla="*/ 0 h 248"/>
                <a:gd name="T4" fmla="*/ 53 w 112"/>
                <a:gd name="T5" fmla="*/ 0 h 248"/>
                <a:gd name="T6" fmla="*/ 53 w 112"/>
                <a:gd name="T7" fmla="*/ 137 h 248"/>
                <a:gd name="T8" fmla="*/ 0 w 112"/>
                <a:gd name="T9" fmla="*/ 193 h 248"/>
                <a:gd name="T10" fmla="*/ 56 w 112"/>
                <a:gd name="T11" fmla="*/ 248 h 248"/>
                <a:gd name="T12" fmla="*/ 112 w 112"/>
                <a:gd name="T13" fmla="*/ 193 h 248"/>
                <a:gd name="T14" fmla="*/ 59 w 112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3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2" y="223"/>
                    <a:pt x="112" y="193"/>
                  </a:cubicBezTo>
                  <a:cubicBezTo>
                    <a:pt x="112" y="163"/>
                    <a:pt x="88" y="139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-1325117" y="-660119"/>
              <a:ext cx="1561278" cy="4565672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28759" y="-323438"/>
              <a:ext cx="47532" cy="186693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-288462" y="1527653"/>
              <a:ext cx="829162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2840699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3857348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1985131" y="24492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0"/>
            <p:cNvSpPr/>
            <p:nvPr/>
          </p:nvSpPr>
          <p:spPr bwMode="auto">
            <a:xfrm>
              <a:off x="678013" y="529490"/>
              <a:ext cx="68657" cy="66017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9" y="7"/>
                    <a:pt x="8" y="8"/>
                    <a:pt x="7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7" y="0"/>
                  </a:cubicBezTo>
                  <a:cubicBezTo>
                    <a:pt x="8" y="4"/>
                    <a:pt x="9" y="5"/>
                    <a:pt x="13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"/>
            <p:cNvSpPr/>
            <p:nvPr/>
          </p:nvSpPr>
          <p:spPr bwMode="auto">
            <a:xfrm>
              <a:off x="11355353" y="-288217"/>
              <a:ext cx="537406" cy="1074812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8"/>
            <p:cNvSpPr/>
            <p:nvPr/>
          </p:nvSpPr>
          <p:spPr bwMode="auto">
            <a:xfrm>
              <a:off x="12081036" y="5083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3"/>
            <p:cNvSpPr/>
            <p:nvPr/>
          </p:nvSpPr>
          <p:spPr bwMode="auto">
            <a:xfrm>
              <a:off x="11311685" y="192213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8"/>
            <p:cNvSpPr/>
            <p:nvPr/>
          </p:nvSpPr>
          <p:spPr bwMode="auto">
            <a:xfrm>
              <a:off x="14317462" y="-13525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12571844" y="144891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3"/>
            <p:cNvSpPr/>
            <p:nvPr/>
          </p:nvSpPr>
          <p:spPr bwMode="auto">
            <a:xfrm>
              <a:off x="17224459" y="-2244165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58"/>
            <p:cNvSpPr/>
            <p:nvPr/>
          </p:nvSpPr>
          <p:spPr bwMode="auto">
            <a:xfrm>
              <a:off x="20230237" y="-3788943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2"/>
            <p:cNvSpPr>
              <a:spLocks noChangeArrowheads="1"/>
            </p:cNvSpPr>
            <p:nvPr/>
          </p:nvSpPr>
          <p:spPr bwMode="auto">
            <a:xfrm flipH="1">
              <a:off x="4369628" y="-309852"/>
              <a:ext cx="65579" cy="420369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4817314" y="3120129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32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Rectangle 39"/>
          <p:cNvSpPr>
            <a:spLocks noChangeArrowheads="1"/>
          </p:cNvSpPr>
          <p:nvPr/>
        </p:nvSpPr>
        <p:spPr bwMode="auto">
          <a:xfrm>
            <a:off x="4817314" y="3722472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>
              <a:solidFill>
                <a:srgbClr val="E7B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/>
          <p:nvPr/>
        </p:nvSpPr>
        <p:spPr bwMode="auto">
          <a:xfrm>
            <a:off x="1007534" y="3674206"/>
            <a:ext cx="2781300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148" name="Freeform 4"/>
          <p:cNvSpPr/>
          <p:nvPr/>
        </p:nvSpPr>
        <p:spPr bwMode="auto">
          <a:xfrm>
            <a:off x="3503084" y="3780040"/>
            <a:ext cx="2785533" cy="670984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/>
          </a:p>
        </p:txBody>
      </p:sp>
      <p:sp>
        <p:nvSpPr>
          <p:cNvPr id="6149" name="Freeform 5"/>
          <p:cNvSpPr/>
          <p:nvPr/>
        </p:nvSpPr>
        <p:spPr bwMode="auto">
          <a:xfrm>
            <a:off x="5911851" y="3674206"/>
            <a:ext cx="2779183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150" name="Freeform 6"/>
          <p:cNvSpPr/>
          <p:nvPr/>
        </p:nvSpPr>
        <p:spPr bwMode="auto">
          <a:xfrm>
            <a:off x="8407401" y="3777924"/>
            <a:ext cx="2781300" cy="67098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/>
          </a:p>
        </p:txBody>
      </p:sp>
      <p:grpSp>
        <p:nvGrpSpPr>
          <p:cNvPr id="6151" name="Group 7"/>
          <p:cNvGrpSpPr/>
          <p:nvPr/>
        </p:nvGrpSpPr>
        <p:grpSpPr bwMode="auto">
          <a:xfrm>
            <a:off x="6148917" y="3938790"/>
            <a:ext cx="203200" cy="254000"/>
            <a:chOff x="0" y="0"/>
            <a:chExt cx="96" cy="120"/>
          </a:xfrm>
          <a:solidFill>
            <a:srgbClr val="100E0E"/>
          </a:solidFill>
        </p:grpSpPr>
        <p:sp>
          <p:nvSpPr>
            <p:cNvPr id="6152" name="Freeform 8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155" name="Group 11"/>
          <p:cNvGrpSpPr/>
          <p:nvPr/>
        </p:nvGrpSpPr>
        <p:grpSpPr bwMode="auto">
          <a:xfrm>
            <a:off x="8646585" y="3949373"/>
            <a:ext cx="247649" cy="230717"/>
            <a:chOff x="0" y="0"/>
            <a:chExt cx="117" cy="109"/>
          </a:xfrm>
          <a:solidFill>
            <a:srgbClr val="E7B62D"/>
          </a:solidFill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159" name="Group 15"/>
          <p:cNvGrpSpPr/>
          <p:nvPr/>
        </p:nvGrpSpPr>
        <p:grpSpPr bwMode="auto">
          <a:xfrm>
            <a:off x="3695700" y="3940907"/>
            <a:ext cx="247651" cy="249767"/>
            <a:chOff x="0" y="0"/>
            <a:chExt cx="117" cy="118"/>
          </a:xfrm>
          <a:solidFill>
            <a:srgbClr val="E7B62D"/>
          </a:solidFill>
        </p:grpSpPr>
        <p:sp>
          <p:nvSpPr>
            <p:cNvPr id="6160" name="Freeform 16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163" name="Group 19"/>
          <p:cNvGrpSpPr/>
          <p:nvPr/>
        </p:nvGrpSpPr>
        <p:grpSpPr bwMode="auto">
          <a:xfrm>
            <a:off x="1200152" y="3938790"/>
            <a:ext cx="222249" cy="254000"/>
            <a:chOff x="0" y="0"/>
            <a:chExt cx="105" cy="120"/>
          </a:xfrm>
          <a:solidFill>
            <a:srgbClr val="100E0E"/>
          </a:solidFill>
        </p:grpSpPr>
        <p:sp>
          <p:nvSpPr>
            <p:cNvPr id="6164" name="Freeform 20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488017" y="3909157"/>
            <a:ext cx="160300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335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002617" y="3909157"/>
            <a:ext cx="160300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US" altLang="zh-CN" sz="1335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335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449484" y="3909157"/>
            <a:ext cx="160300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US" altLang="zh-CN" sz="1335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335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989484" y="3909157"/>
            <a:ext cx="160300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US" altLang="zh-CN" sz="1335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335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159339" y="2277207"/>
            <a:ext cx="2191941" cy="12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065772" y="2277207"/>
            <a:ext cx="2191941" cy="12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3712039" y="4592840"/>
            <a:ext cx="2191941" cy="12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335">
                <a:solidFill>
                  <a:schemeClr val="bg1"/>
                </a:solidFill>
              </a:rPr>
              <a:t>We have many PowerPoint </a:t>
            </a:r>
            <a:r>
              <a:rPr lang="zh-CN" altLang="en-US" sz="1335">
                <a:solidFill>
                  <a:schemeClr val="bg1"/>
                </a:solidFill>
              </a:rPr>
              <a:t>templates</a:t>
            </a:r>
            <a:r>
              <a:rPr lang="en-US" altLang="zh-CN" sz="133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>
              <a:solidFill>
                <a:schemeClr val="bg1"/>
              </a:solidFill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8618472" y="4592840"/>
            <a:ext cx="2191941" cy="12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811867" y="4652107"/>
            <a:ext cx="748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E7B62D"/>
                </a:solidFill>
                <a:latin typeface="Impact" panose="020B0806030902050204" pitchFamily="34" charset="0"/>
              </a:rPr>
              <a:t>01</a:t>
            </a:r>
            <a:endParaRPr lang="zh-CN" altLang="zh-CN" sz="48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745818" y="4652107"/>
            <a:ext cx="841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ln>
                  <a:solidFill>
                    <a:srgbClr val="E7B62D"/>
                  </a:solidFill>
                </a:ln>
                <a:solidFill>
                  <a:srgbClr val="100E0E"/>
                </a:solidFill>
                <a:latin typeface="Impact" panose="020B0806030902050204" pitchFamily="34" charset="0"/>
              </a:rPr>
              <a:t>03</a:t>
            </a:r>
            <a:endParaRPr lang="zh-CN" altLang="zh-CN" sz="4800" dirty="0">
              <a:ln>
                <a:solidFill>
                  <a:srgbClr val="E7B62D"/>
                </a:solidFill>
              </a:ln>
              <a:solidFill>
                <a:srgbClr val="100E0E"/>
              </a:solidFill>
              <a:latin typeface="Impact" panose="020B0806030902050204" pitchFamily="34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349751" y="2607407"/>
            <a:ext cx="8242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ln>
                  <a:solidFill>
                    <a:srgbClr val="E7B62D"/>
                  </a:solidFill>
                </a:ln>
                <a:solidFill>
                  <a:srgbClr val="100E0E"/>
                </a:solidFill>
                <a:latin typeface="Impact" panose="020B0806030902050204" pitchFamily="34" charset="0"/>
              </a:rPr>
              <a:t>02</a:t>
            </a:r>
            <a:endParaRPr lang="zh-CN" altLang="zh-CN" sz="4800" dirty="0">
              <a:ln>
                <a:solidFill>
                  <a:srgbClr val="E7B62D"/>
                </a:solidFill>
              </a:ln>
              <a:solidFill>
                <a:srgbClr val="100E0E"/>
              </a:solidFill>
              <a:latin typeface="Impact" panose="020B0806030902050204" pitchFamily="34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9283701" y="2607407"/>
            <a:ext cx="8226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E7B62D"/>
                </a:solidFill>
                <a:latin typeface="Impact" panose="020B0806030902050204" pitchFamily="34" charset="0"/>
              </a:rPr>
              <a:t>04</a:t>
            </a:r>
            <a:endParaRPr lang="zh-CN" altLang="zh-CN" sz="48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组合 377"/>
          <p:cNvGrpSpPr/>
          <p:nvPr/>
        </p:nvGrpSpPr>
        <p:grpSpPr>
          <a:xfrm>
            <a:off x="-98425" y="-2798763"/>
            <a:ext cx="12556332" cy="4432301"/>
            <a:chOff x="133350" y="-2798763"/>
            <a:chExt cx="12556332" cy="4432301"/>
          </a:xfrm>
        </p:grpSpPr>
        <p:sp>
          <p:nvSpPr>
            <p:cNvPr id="191" name="Freeform 5"/>
            <p:cNvSpPr/>
            <p:nvPr/>
          </p:nvSpPr>
          <p:spPr bwMode="auto">
            <a:xfrm>
              <a:off x="3617913" y="-206851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"/>
            <p:cNvSpPr/>
            <p:nvPr/>
          </p:nvSpPr>
          <p:spPr bwMode="auto">
            <a:xfrm>
              <a:off x="7807325" y="-2039938"/>
              <a:ext cx="474663" cy="2622551"/>
            </a:xfrm>
            <a:custGeom>
              <a:avLst/>
              <a:gdLst>
                <a:gd name="T0" fmla="*/ 79 w 149"/>
                <a:gd name="T1" fmla="*/ 674 h 823"/>
                <a:gd name="T2" fmla="*/ 79 w 149"/>
                <a:gd name="T3" fmla="*/ 0 h 823"/>
                <a:gd name="T4" fmla="*/ 70 w 149"/>
                <a:gd name="T5" fmla="*/ 0 h 823"/>
                <a:gd name="T6" fmla="*/ 70 w 149"/>
                <a:gd name="T7" fmla="*/ 674 h 823"/>
                <a:gd name="T8" fmla="*/ 0 w 149"/>
                <a:gd name="T9" fmla="*/ 749 h 823"/>
                <a:gd name="T10" fmla="*/ 74 w 149"/>
                <a:gd name="T11" fmla="*/ 823 h 823"/>
                <a:gd name="T12" fmla="*/ 149 w 149"/>
                <a:gd name="T13" fmla="*/ 749 h 823"/>
                <a:gd name="T14" fmla="*/ 79 w 149"/>
                <a:gd name="T15" fmla="*/ 67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823">
                  <a:moveTo>
                    <a:pt x="79" y="674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674"/>
                    <a:pt x="70" y="674"/>
                    <a:pt x="70" y="674"/>
                  </a:cubicBezTo>
                  <a:cubicBezTo>
                    <a:pt x="31" y="676"/>
                    <a:pt x="0" y="709"/>
                    <a:pt x="0" y="749"/>
                  </a:cubicBezTo>
                  <a:cubicBezTo>
                    <a:pt x="0" y="790"/>
                    <a:pt x="33" y="823"/>
                    <a:pt x="74" y="823"/>
                  </a:cubicBezTo>
                  <a:cubicBezTo>
                    <a:pt x="116" y="823"/>
                    <a:pt x="149" y="790"/>
                    <a:pt x="149" y="749"/>
                  </a:cubicBezTo>
                  <a:cubicBezTo>
                    <a:pt x="149" y="709"/>
                    <a:pt x="118" y="676"/>
                    <a:pt x="79" y="674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"/>
            <p:cNvSpPr/>
            <p:nvPr/>
          </p:nvSpPr>
          <p:spPr bwMode="auto">
            <a:xfrm>
              <a:off x="6924675" y="-2097088"/>
              <a:ext cx="676275" cy="3730626"/>
            </a:xfrm>
            <a:custGeom>
              <a:avLst/>
              <a:gdLst>
                <a:gd name="T0" fmla="*/ 113 w 213"/>
                <a:gd name="T1" fmla="*/ 959 h 1171"/>
                <a:gd name="T2" fmla="*/ 113 w 213"/>
                <a:gd name="T3" fmla="*/ 0 h 1171"/>
                <a:gd name="T4" fmla="*/ 100 w 213"/>
                <a:gd name="T5" fmla="*/ 0 h 1171"/>
                <a:gd name="T6" fmla="*/ 100 w 213"/>
                <a:gd name="T7" fmla="*/ 959 h 1171"/>
                <a:gd name="T8" fmla="*/ 0 w 213"/>
                <a:gd name="T9" fmla="*/ 1065 h 1171"/>
                <a:gd name="T10" fmla="*/ 107 w 213"/>
                <a:gd name="T11" fmla="*/ 1171 h 1171"/>
                <a:gd name="T12" fmla="*/ 213 w 213"/>
                <a:gd name="T13" fmla="*/ 1065 h 1171"/>
                <a:gd name="T14" fmla="*/ 113 w 213"/>
                <a:gd name="T15" fmla="*/ 95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171">
                  <a:moveTo>
                    <a:pt x="113" y="959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9"/>
                    <a:pt x="100" y="959"/>
                    <a:pt x="100" y="959"/>
                  </a:cubicBezTo>
                  <a:cubicBezTo>
                    <a:pt x="45" y="962"/>
                    <a:pt x="0" y="1008"/>
                    <a:pt x="0" y="1065"/>
                  </a:cubicBezTo>
                  <a:cubicBezTo>
                    <a:pt x="0" y="1123"/>
                    <a:pt x="48" y="1171"/>
                    <a:pt x="107" y="1171"/>
                  </a:cubicBezTo>
                  <a:cubicBezTo>
                    <a:pt x="165" y="1171"/>
                    <a:pt x="213" y="1123"/>
                    <a:pt x="213" y="1065"/>
                  </a:cubicBezTo>
                  <a:cubicBezTo>
                    <a:pt x="213" y="1008"/>
                    <a:pt x="169" y="962"/>
                    <a:pt x="113" y="95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0"/>
            <p:cNvSpPr/>
            <p:nvPr/>
          </p:nvSpPr>
          <p:spPr bwMode="auto">
            <a:xfrm>
              <a:off x="4183063" y="-2455864"/>
              <a:ext cx="674688" cy="3727451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2"/>
                    <a:pt x="47" y="1170"/>
                    <a:pt x="106" y="1170"/>
                  </a:cubicBezTo>
                  <a:cubicBezTo>
                    <a:pt x="164" y="1170"/>
                    <a:pt x="212" y="1122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4791075" y="-209708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4" y="600"/>
                    <a:pt x="0" y="668"/>
                    <a:pt x="0" y="750"/>
                  </a:cubicBezTo>
                  <a:cubicBezTo>
                    <a:pt x="0" y="836"/>
                    <a:pt x="69" y="905"/>
                    <a:pt x="155" y="905"/>
                  </a:cubicBezTo>
                  <a:cubicBezTo>
                    <a:pt x="240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5"/>
            <p:cNvSpPr/>
            <p:nvPr/>
          </p:nvSpPr>
          <p:spPr bwMode="auto">
            <a:xfrm>
              <a:off x="6142037" y="-1820863"/>
              <a:ext cx="985838" cy="2184400"/>
            </a:xfrm>
            <a:custGeom>
              <a:avLst/>
              <a:gdLst>
                <a:gd name="T0" fmla="*/ 164 w 310"/>
                <a:gd name="T1" fmla="*/ 377 h 686"/>
                <a:gd name="T2" fmla="*/ 164 w 310"/>
                <a:gd name="T3" fmla="*/ 0 h 686"/>
                <a:gd name="T4" fmla="*/ 146 w 310"/>
                <a:gd name="T5" fmla="*/ 0 h 686"/>
                <a:gd name="T6" fmla="*/ 146 w 310"/>
                <a:gd name="T7" fmla="*/ 377 h 686"/>
                <a:gd name="T8" fmla="*/ 0 w 310"/>
                <a:gd name="T9" fmla="*/ 531 h 686"/>
                <a:gd name="T10" fmla="*/ 155 w 310"/>
                <a:gd name="T11" fmla="*/ 686 h 686"/>
                <a:gd name="T12" fmla="*/ 310 w 310"/>
                <a:gd name="T13" fmla="*/ 531 h 686"/>
                <a:gd name="T14" fmla="*/ 164 w 310"/>
                <a:gd name="T15" fmla="*/ 377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686">
                  <a:moveTo>
                    <a:pt x="164" y="377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77"/>
                    <a:pt x="146" y="377"/>
                    <a:pt x="146" y="377"/>
                  </a:cubicBezTo>
                  <a:cubicBezTo>
                    <a:pt x="64" y="381"/>
                    <a:pt x="0" y="449"/>
                    <a:pt x="0" y="531"/>
                  </a:cubicBezTo>
                  <a:cubicBezTo>
                    <a:pt x="0" y="617"/>
                    <a:pt x="69" y="686"/>
                    <a:pt x="155" y="686"/>
                  </a:cubicBezTo>
                  <a:cubicBezTo>
                    <a:pt x="240" y="686"/>
                    <a:pt x="310" y="617"/>
                    <a:pt x="310" y="531"/>
                  </a:cubicBezTo>
                  <a:cubicBezTo>
                    <a:pt x="310" y="449"/>
                    <a:pt x="245" y="381"/>
                    <a:pt x="164" y="37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31"/>
            <p:cNvSpPr>
              <a:spLocks noChangeArrowheads="1"/>
            </p:cNvSpPr>
            <p:nvPr/>
          </p:nvSpPr>
          <p:spPr bwMode="auto">
            <a:xfrm>
              <a:off x="8135938" y="-353561"/>
              <a:ext cx="638175" cy="645456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33"/>
            <p:cNvSpPr>
              <a:spLocks noChangeArrowheads="1"/>
            </p:cNvSpPr>
            <p:nvPr/>
          </p:nvSpPr>
          <p:spPr bwMode="auto">
            <a:xfrm>
              <a:off x="2162175" y="-442459"/>
              <a:ext cx="765175" cy="775834"/>
            </a:xfrm>
            <a:prstGeom prst="ellipse">
              <a:avLst/>
            </a:prstGeom>
            <a:noFill/>
            <a:ln w="1016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3"/>
            <p:cNvSpPr/>
            <p:nvPr/>
          </p:nvSpPr>
          <p:spPr bwMode="auto">
            <a:xfrm>
              <a:off x="5137260" y="196165"/>
              <a:ext cx="274419" cy="274419"/>
            </a:xfrm>
            <a:custGeom>
              <a:avLst/>
              <a:gdLst>
                <a:gd name="T0" fmla="*/ 150 w 150"/>
                <a:gd name="T1" fmla="*/ 75 h 150"/>
                <a:gd name="T2" fmla="*/ 75 w 150"/>
                <a:gd name="T3" fmla="*/ 150 h 150"/>
                <a:gd name="T4" fmla="*/ 0 w 150"/>
                <a:gd name="T5" fmla="*/ 75 h 150"/>
                <a:gd name="T6" fmla="*/ 75 w 150"/>
                <a:gd name="T7" fmla="*/ 0 h 150"/>
                <a:gd name="T8" fmla="*/ 150 w 150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02" y="89"/>
                    <a:pt x="90" y="101"/>
                    <a:pt x="75" y="150"/>
                  </a:cubicBezTo>
                  <a:cubicBezTo>
                    <a:pt x="61" y="101"/>
                    <a:pt x="49" y="89"/>
                    <a:pt x="0" y="75"/>
                  </a:cubicBezTo>
                  <a:cubicBezTo>
                    <a:pt x="49" y="60"/>
                    <a:pt x="61" y="48"/>
                    <a:pt x="75" y="0"/>
                  </a:cubicBezTo>
                  <a:cubicBezTo>
                    <a:pt x="90" y="48"/>
                    <a:pt x="102" y="60"/>
                    <a:pt x="150" y="7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46"/>
            <p:cNvSpPr/>
            <p:nvPr/>
          </p:nvSpPr>
          <p:spPr bwMode="auto">
            <a:xfrm>
              <a:off x="7813675" y="661988"/>
              <a:ext cx="225425" cy="228600"/>
            </a:xfrm>
            <a:custGeom>
              <a:avLst/>
              <a:gdLst>
                <a:gd name="T0" fmla="*/ 71 w 71"/>
                <a:gd name="T1" fmla="*/ 36 h 72"/>
                <a:gd name="T2" fmla="*/ 36 w 71"/>
                <a:gd name="T3" fmla="*/ 72 h 72"/>
                <a:gd name="T4" fmla="*/ 0 w 71"/>
                <a:gd name="T5" fmla="*/ 36 h 72"/>
                <a:gd name="T6" fmla="*/ 36 w 71"/>
                <a:gd name="T7" fmla="*/ 0 h 72"/>
                <a:gd name="T8" fmla="*/ 71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71" y="36"/>
                  </a:moveTo>
                  <a:cubicBezTo>
                    <a:pt x="48" y="43"/>
                    <a:pt x="43" y="49"/>
                    <a:pt x="36" y="72"/>
                  </a:cubicBezTo>
                  <a:cubicBezTo>
                    <a:pt x="29" y="49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50"/>
            <p:cNvSpPr/>
            <p:nvPr/>
          </p:nvSpPr>
          <p:spPr bwMode="auto">
            <a:xfrm>
              <a:off x="3700463" y="415925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52"/>
            <p:cNvSpPr/>
            <p:nvPr/>
          </p:nvSpPr>
          <p:spPr bwMode="auto">
            <a:xfrm>
              <a:off x="4024313" y="84138"/>
              <a:ext cx="88900" cy="93663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7"/>
            <p:cNvSpPr/>
            <p:nvPr/>
          </p:nvSpPr>
          <p:spPr bwMode="auto">
            <a:xfrm>
              <a:off x="6738938" y="-6826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9"/>
            <p:cNvSpPr/>
            <p:nvPr/>
          </p:nvSpPr>
          <p:spPr bwMode="auto">
            <a:xfrm>
              <a:off x="7178675" y="1225550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60"/>
            <p:cNvSpPr/>
            <p:nvPr/>
          </p:nvSpPr>
          <p:spPr bwMode="auto">
            <a:xfrm>
              <a:off x="3932238" y="1014413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5" y="29"/>
                  </a:cubicBezTo>
                  <a:cubicBezTo>
                    <a:pt x="12" y="20"/>
                    <a:pt x="10" y="18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61"/>
            <p:cNvSpPr/>
            <p:nvPr/>
          </p:nvSpPr>
          <p:spPr bwMode="auto">
            <a:xfrm>
              <a:off x="6902033" y="692150"/>
              <a:ext cx="93663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8" y="20"/>
                    <a:pt x="15" y="29"/>
                  </a:cubicBezTo>
                  <a:cubicBezTo>
                    <a:pt x="12" y="20"/>
                    <a:pt x="10" y="18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65"/>
            <p:cNvSpPr/>
            <p:nvPr/>
          </p:nvSpPr>
          <p:spPr bwMode="auto">
            <a:xfrm>
              <a:off x="7331075" y="193675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66"/>
            <p:cNvSpPr/>
            <p:nvPr/>
          </p:nvSpPr>
          <p:spPr bwMode="auto">
            <a:xfrm>
              <a:off x="152400" y="368300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74"/>
            <p:cNvSpPr/>
            <p:nvPr/>
          </p:nvSpPr>
          <p:spPr bwMode="auto">
            <a:xfrm>
              <a:off x="4673600" y="598488"/>
              <a:ext cx="38100" cy="41275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76"/>
            <p:cNvSpPr/>
            <p:nvPr/>
          </p:nvSpPr>
          <p:spPr bwMode="auto">
            <a:xfrm>
              <a:off x="3449638" y="88741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77"/>
            <p:cNvSpPr/>
            <p:nvPr/>
          </p:nvSpPr>
          <p:spPr bwMode="auto">
            <a:xfrm>
              <a:off x="7112000" y="44450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8"/>
                    <a:pt x="7" y="9"/>
                    <a:pt x="6" y="12"/>
                  </a:cubicBezTo>
                  <a:cubicBezTo>
                    <a:pt x="4" y="9"/>
                    <a:pt x="3" y="8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80"/>
            <p:cNvSpPr/>
            <p:nvPr/>
          </p:nvSpPr>
          <p:spPr bwMode="auto">
            <a:xfrm>
              <a:off x="8532813" y="-2798763"/>
              <a:ext cx="673100" cy="3730626"/>
            </a:xfrm>
            <a:custGeom>
              <a:avLst/>
              <a:gdLst>
                <a:gd name="T0" fmla="*/ 112 w 212"/>
                <a:gd name="T1" fmla="*/ 958 h 1171"/>
                <a:gd name="T2" fmla="*/ 112 w 212"/>
                <a:gd name="T3" fmla="*/ 0 h 1171"/>
                <a:gd name="T4" fmla="*/ 100 w 212"/>
                <a:gd name="T5" fmla="*/ 0 h 1171"/>
                <a:gd name="T6" fmla="*/ 100 w 212"/>
                <a:gd name="T7" fmla="*/ 958 h 1171"/>
                <a:gd name="T8" fmla="*/ 0 w 212"/>
                <a:gd name="T9" fmla="*/ 1064 h 1171"/>
                <a:gd name="T10" fmla="*/ 106 w 212"/>
                <a:gd name="T11" fmla="*/ 1171 h 1171"/>
                <a:gd name="T12" fmla="*/ 212 w 212"/>
                <a:gd name="T13" fmla="*/ 1064 h 1171"/>
                <a:gd name="T14" fmla="*/ 112 w 212"/>
                <a:gd name="T15" fmla="*/ 958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1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2"/>
                    <a:pt x="0" y="1008"/>
                    <a:pt x="0" y="1064"/>
                  </a:cubicBezTo>
                  <a:cubicBezTo>
                    <a:pt x="0" y="1123"/>
                    <a:pt x="47" y="1171"/>
                    <a:pt x="106" y="1171"/>
                  </a:cubicBezTo>
                  <a:cubicBezTo>
                    <a:pt x="165" y="1171"/>
                    <a:pt x="212" y="1123"/>
                    <a:pt x="212" y="1064"/>
                  </a:cubicBezTo>
                  <a:cubicBezTo>
                    <a:pt x="212" y="1008"/>
                    <a:pt x="168" y="962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93"/>
            <p:cNvSpPr/>
            <p:nvPr/>
          </p:nvSpPr>
          <p:spPr bwMode="auto">
            <a:xfrm>
              <a:off x="8110538" y="3746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00"/>
            <p:cNvSpPr/>
            <p:nvPr/>
          </p:nvSpPr>
          <p:spPr bwMode="auto">
            <a:xfrm>
              <a:off x="1325563" y="-206851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02"/>
            <p:cNvSpPr/>
            <p:nvPr/>
          </p:nvSpPr>
          <p:spPr bwMode="auto">
            <a:xfrm>
              <a:off x="890588" y="-2732088"/>
              <a:ext cx="673100" cy="3727451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05"/>
            <p:cNvSpPr/>
            <p:nvPr/>
          </p:nvSpPr>
          <p:spPr bwMode="auto">
            <a:xfrm>
              <a:off x="2495550" y="-209708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20"/>
            <p:cNvSpPr/>
            <p:nvPr/>
          </p:nvSpPr>
          <p:spPr bwMode="auto">
            <a:xfrm>
              <a:off x="1027113" y="681038"/>
              <a:ext cx="88900" cy="88900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21"/>
            <p:cNvSpPr/>
            <p:nvPr/>
          </p:nvSpPr>
          <p:spPr bwMode="auto">
            <a:xfrm>
              <a:off x="1757363" y="681038"/>
              <a:ext cx="93663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22"/>
            <p:cNvSpPr/>
            <p:nvPr/>
          </p:nvSpPr>
          <p:spPr bwMode="auto">
            <a:xfrm>
              <a:off x="454025" y="104457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23"/>
            <p:cNvSpPr/>
            <p:nvPr/>
          </p:nvSpPr>
          <p:spPr bwMode="auto">
            <a:xfrm>
              <a:off x="11069638" y="871538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24"/>
            <p:cNvSpPr/>
            <p:nvPr/>
          </p:nvSpPr>
          <p:spPr bwMode="auto">
            <a:xfrm>
              <a:off x="11329988" y="-7937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25"/>
            <p:cNvSpPr/>
            <p:nvPr/>
          </p:nvSpPr>
          <p:spPr bwMode="auto">
            <a:xfrm>
              <a:off x="11761788" y="582613"/>
              <a:ext cx="38100" cy="41275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26"/>
            <p:cNvSpPr/>
            <p:nvPr/>
          </p:nvSpPr>
          <p:spPr bwMode="auto">
            <a:xfrm>
              <a:off x="735013" y="-176212"/>
              <a:ext cx="228600" cy="225425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8" y="29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37"/>
            <p:cNvSpPr/>
            <p:nvPr/>
          </p:nvSpPr>
          <p:spPr bwMode="auto">
            <a:xfrm>
              <a:off x="133350" y="-2517775"/>
              <a:ext cx="985838" cy="2882901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46"/>
            <p:cNvSpPr/>
            <p:nvPr/>
          </p:nvSpPr>
          <p:spPr bwMode="auto">
            <a:xfrm>
              <a:off x="10090150" y="536575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47"/>
            <p:cNvSpPr/>
            <p:nvPr/>
          </p:nvSpPr>
          <p:spPr bwMode="auto">
            <a:xfrm>
              <a:off x="9937750" y="96838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48"/>
            <p:cNvSpPr/>
            <p:nvPr/>
          </p:nvSpPr>
          <p:spPr bwMode="auto">
            <a:xfrm>
              <a:off x="9839325" y="1011238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49"/>
            <p:cNvSpPr/>
            <p:nvPr/>
          </p:nvSpPr>
          <p:spPr bwMode="auto">
            <a:xfrm>
              <a:off x="8761413" y="492125"/>
              <a:ext cx="92075" cy="93663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19"/>
                    <a:pt x="14" y="29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50"/>
            <p:cNvSpPr/>
            <p:nvPr/>
          </p:nvSpPr>
          <p:spPr bwMode="auto">
            <a:xfrm>
              <a:off x="9505950" y="415925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51"/>
            <p:cNvSpPr/>
            <p:nvPr/>
          </p:nvSpPr>
          <p:spPr bwMode="auto">
            <a:xfrm>
              <a:off x="9464675" y="74771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54"/>
            <p:cNvSpPr/>
            <p:nvPr/>
          </p:nvSpPr>
          <p:spPr bwMode="auto">
            <a:xfrm>
              <a:off x="11941969" y="-206851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45" name="Oval 159"/>
            <p:cNvSpPr>
              <a:spLocks noChangeArrowheads="1"/>
            </p:cNvSpPr>
            <p:nvPr/>
          </p:nvSpPr>
          <p:spPr bwMode="auto">
            <a:xfrm>
              <a:off x="11707812" y="-456984"/>
              <a:ext cx="763588" cy="777444"/>
            </a:xfrm>
            <a:prstGeom prst="ellipse">
              <a:avLst/>
            </a:prstGeom>
            <a:noFill/>
            <a:ln w="889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62"/>
            <p:cNvSpPr/>
            <p:nvPr/>
          </p:nvSpPr>
          <p:spPr bwMode="auto">
            <a:xfrm>
              <a:off x="9304338" y="-206851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66"/>
            <p:cNvSpPr/>
            <p:nvPr/>
          </p:nvSpPr>
          <p:spPr bwMode="auto">
            <a:xfrm>
              <a:off x="10474325" y="-209708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9" name="Rectangle 18"/>
          <p:cNvSpPr>
            <a:spLocks noChangeArrowheads="1"/>
          </p:cNvSpPr>
          <p:nvPr/>
        </p:nvSpPr>
        <p:spPr bwMode="auto">
          <a:xfrm>
            <a:off x="4807446" y="1459868"/>
            <a:ext cx="2577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srgbClr val="E7B62D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HAPPY NEW YEAR</a:t>
            </a:r>
            <a:endParaRPr kumimoji="0" lang="en-US" altLang="zh-CN" i="0" u="none" strike="noStrike" kern="0" cap="none" spc="0" normalizeH="0" baseline="0" noProof="0" dirty="0">
              <a:ln>
                <a:noFill/>
              </a:ln>
              <a:solidFill>
                <a:srgbClr val="E7B62D"/>
              </a:solidFill>
              <a:effectLst/>
              <a:uLnTx/>
              <a:uFillTx/>
              <a:latin typeface="Calibri Light" panose="020F03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80" name="Rectangle 18"/>
          <p:cNvSpPr>
            <a:spLocks noChangeArrowheads="1"/>
          </p:cNvSpPr>
          <p:nvPr/>
        </p:nvSpPr>
        <p:spPr bwMode="auto">
          <a:xfrm>
            <a:off x="5471265" y="812801"/>
            <a:ext cx="12494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7B62D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目录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E7B62D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81" name="椭圆 380"/>
          <p:cNvSpPr/>
          <p:nvPr/>
        </p:nvSpPr>
        <p:spPr>
          <a:xfrm>
            <a:off x="1490152" y="3689859"/>
            <a:ext cx="1249469" cy="1249469"/>
          </a:xfrm>
          <a:prstGeom prst="ellipse">
            <a:avLst/>
          </a:prstGeom>
          <a:noFill/>
          <a:ln w="101600" cap="flat">
            <a:solidFill>
              <a:srgbClr val="DEA2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4800" dirty="0">
                <a:solidFill>
                  <a:srgbClr val="E7B62D"/>
                </a:solidFill>
                <a:latin typeface="Impact" panose="020B0806030902050204" pitchFamily="34" charset="0"/>
              </a:rPr>
              <a:t>01</a:t>
            </a:r>
            <a:endParaRPr lang="zh-CN" altLang="en-US" sz="48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382" name="椭圆 381"/>
          <p:cNvSpPr/>
          <p:nvPr/>
        </p:nvSpPr>
        <p:spPr>
          <a:xfrm>
            <a:off x="3481512" y="3689859"/>
            <a:ext cx="1249469" cy="1249469"/>
          </a:xfrm>
          <a:prstGeom prst="ellipse">
            <a:avLst/>
          </a:prstGeom>
          <a:noFill/>
          <a:ln w="101600" cap="flat">
            <a:solidFill>
              <a:srgbClr val="DEA2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4800" dirty="0">
                <a:solidFill>
                  <a:srgbClr val="E7B62D"/>
                </a:solidFill>
                <a:latin typeface="Impact" panose="020B0806030902050204" pitchFamily="34" charset="0"/>
              </a:rPr>
              <a:t>02</a:t>
            </a:r>
            <a:endParaRPr lang="zh-CN" altLang="en-US" sz="48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383" name="椭圆 382"/>
          <p:cNvSpPr/>
          <p:nvPr/>
        </p:nvSpPr>
        <p:spPr>
          <a:xfrm>
            <a:off x="5471266" y="3689859"/>
            <a:ext cx="1249469" cy="1249469"/>
          </a:xfrm>
          <a:prstGeom prst="ellipse">
            <a:avLst/>
          </a:prstGeom>
          <a:noFill/>
          <a:ln w="101600" cap="flat">
            <a:solidFill>
              <a:srgbClr val="DEA2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4800" dirty="0">
                <a:solidFill>
                  <a:srgbClr val="E7B62D"/>
                </a:solidFill>
                <a:latin typeface="Impact" panose="020B0806030902050204" pitchFamily="34" charset="0"/>
              </a:rPr>
              <a:t>03</a:t>
            </a:r>
            <a:endParaRPr lang="zh-CN" altLang="en-US" sz="48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384" name="椭圆 383"/>
          <p:cNvSpPr/>
          <p:nvPr/>
        </p:nvSpPr>
        <p:spPr>
          <a:xfrm>
            <a:off x="7452466" y="3689859"/>
            <a:ext cx="1249469" cy="1249469"/>
          </a:xfrm>
          <a:prstGeom prst="ellipse">
            <a:avLst/>
          </a:prstGeom>
          <a:noFill/>
          <a:ln w="101600" cap="flat">
            <a:solidFill>
              <a:srgbClr val="DEA2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4800" dirty="0">
                <a:solidFill>
                  <a:srgbClr val="E7B62D"/>
                </a:solidFill>
                <a:latin typeface="Impact" panose="020B0806030902050204" pitchFamily="34" charset="0"/>
              </a:rPr>
              <a:t>04</a:t>
            </a:r>
            <a:endParaRPr lang="zh-CN" altLang="en-US" sz="48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385" name="椭圆 384"/>
          <p:cNvSpPr/>
          <p:nvPr/>
        </p:nvSpPr>
        <p:spPr>
          <a:xfrm>
            <a:off x="9443826" y="3689859"/>
            <a:ext cx="1249469" cy="1249469"/>
          </a:xfrm>
          <a:prstGeom prst="ellipse">
            <a:avLst/>
          </a:prstGeom>
          <a:noFill/>
          <a:ln w="101600" cap="flat">
            <a:solidFill>
              <a:srgbClr val="DEA2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4800" dirty="0">
                <a:solidFill>
                  <a:srgbClr val="E7B62D"/>
                </a:solidFill>
                <a:latin typeface="Impact" panose="020B0806030902050204" pitchFamily="34" charset="0"/>
              </a:rPr>
              <a:t>05</a:t>
            </a:r>
            <a:endParaRPr lang="zh-CN" altLang="en-US" sz="4800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386" name="Rectangle 39"/>
          <p:cNvSpPr>
            <a:spLocks noChangeArrowheads="1"/>
          </p:cNvSpPr>
          <p:nvPr/>
        </p:nvSpPr>
        <p:spPr bwMode="auto">
          <a:xfrm>
            <a:off x="1119389" y="5236222"/>
            <a:ext cx="1990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月度工作</a:t>
            </a:r>
            <a:r>
              <a:rPr lang="zh-CN" altLang="en-US" sz="20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0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7" name="Rectangle 39"/>
          <p:cNvSpPr>
            <a:spLocks noChangeArrowheads="1"/>
          </p:cNvSpPr>
          <p:nvPr/>
        </p:nvSpPr>
        <p:spPr bwMode="auto">
          <a:xfrm>
            <a:off x="3110749" y="3146744"/>
            <a:ext cx="1990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8" name="Rectangle 39"/>
          <p:cNvSpPr>
            <a:spLocks noChangeArrowheads="1"/>
          </p:cNvSpPr>
          <p:nvPr/>
        </p:nvSpPr>
        <p:spPr bwMode="auto">
          <a:xfrm>
            <a:off x="5112269" y="5236222"/>
            <a:ext cx="1990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20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" name="Rectangle 39"/>
          <p:cNvSpPr>
            <a:spLocks noChangeArrowheads="1"/>
          </p:cNvSpPr>
          <p:nvPr/>
        </p:nvSpPr>
        <p:spPr bwMode="auto">
          <a:xfrm>
            <a:off x="7081704" y="3146744"/>
            <a:ext cx="1990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20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0" name="Rectangle 39"/>
          <p:cNvSpPr>
            <a:spLocks noChangeArrowheads="1"/>
          </p:cNvSpPr>
          <p:nvPr/>
        </p:nvSpPr>
        <p:spPr bwMode="auto">
          <a:xfrm>
            <a:off x="9118311" y="5236222"/>
            <a:ext cx="1990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下月工</a:t>
            </a:r>
            <a:r>
              <a:rPr lang="zh-CN" altLang="en-US" sz="20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作计划</a:t>
            </a:r>
            <a:endParaRPr lang="zh-CN" altLang="en-US" sz="20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89872" y="2243609"/>
            <a:ext cx="2653563" cy="3969699"/>
          </a:xfrm>
          <a:prstGeom prst="rect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63376" y="1889271"/>
            <a:ext cx="706557" cy="706557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" name="矩形 49"/>
          <p:cNvSpPr/>
          <p:nvPr/>
        </p:nvSpPr>
        <p:spPr>
          <a:xfrm>
            <a:off x="661252" y="5652456"/>
            <a:ext cx="2510805" cy="480053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51" name="组合 50"/>
          <p:cNvGrpSpPr/>
          <p:nvPr/>
        </p:nvGrpSpPr>
        <p:grpSpPr>
          <a:xfrm>
            <a:off x="1737108" y="2063003"/>
            <a:ext cx="359093" cy="359093"/>
            <a:chOff x="1902380" y="1521059"/>
            <a:chExt cx="320120" cy="320120"/>
          </a:xfrm>
          <a:effectLst/>
        </p:grpSpPr>
        <p:sp>
          <p:nvSpPr>
            <p:cNvPr id="52" name="椭圆 51"/>
            <p:cNvSpPr/>
            <p:nvPr/>
          </p:nvSpPr>
          <p:spPr>
            <a:xfrm>
              <a:off x="1902380" y="1521059"/>
              <a:ext cx="320120" cy="32012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6647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971778" y="1607818"/>
              <a:ext cx="181324" cy="146602"/>
            </a:xfrm>
            <a:custGeom>
              <a:avLst/>
              <a:gdLst>
                <a:gd name="connsiteX0" fmla="*/ 0 w 298450"/>
                <a:gd name="connsiteY0" fmla="*/ 127000 h 241300"/>
                <a:gd name="connsiteX1" fmla="*/ 114300 w 298450"/>
                <a:gd name="connsiteY1" fmla="*/ 241300 h 241300"/>
                <a:gd name="connsiteX2" fmla="*/ 298450 w 29845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50" h="241300">
                  <a:moveTo>
                    <a:pt x="0" y="127000"/>
                  </a:moveTo>
                  <a:lnTo>
                    <a:pt x="114300" y="241300"/>
                  </a:lnTo>
                  <a:lnTo>
                    <a:pt x="298450" y="0"/>
                  </a:lnTo>
                </a:path>
              </a:pathLst>
            </a:custGeom>
            <a:noFill/>
            <a:ln cap="rnd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4" name="Rectangle 133"/>
          <p:cNvSpPr>
            <a:spLocks noChangeArrowheads="1"/>
          </p:cNvSpPr>
          <p:nvPr/>
        </p:nvSpPr>
        <p:spPr bwMode="auto">
          <a:xfrm>
            <a:off x="818475" y="2912496"/>
            <a:ext cx="2196360" cy="2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89378" y="5723205"/>
            <a:ext cx="1881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600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371173" y="2243609"/>
            <a:ext cx="2653563" cy="3969699"/>
          </a:xfrm>
          <a:prstGeom prst="rect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344678" y="1889271"/>
            <a:ext cx="706557" cy="706557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" name="矩形 57"/>
          <p:cNvSpPr/>
          <p:nvPr/>
        </p:nvSpPr>
        <p:spPr>
          <a:xfrm>
            <a:off x="3442554" y="5652456"/>
            <a:ext cx="2510805" cy="480053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59" name="组合 58"/>
          <p:cNvGrpSpPr/>
          <p:nvPr/>
        </p:nvGrpSpPr>
        <p:grpSpPr>
          <a:xfrm>
            <a:off x="4518410" y="2063003"/>
            <a:ext cx="359093" cy="359093"/>
            <a:chOff x="1902380" y="1521059"/>
            <a:chExt cx="320120" cy="320120"/>
          </a:xfrm>
          <a:effectLst/>
        </p:grpSpPr>
        <p:sp>
          <p:nvSpPr>
            <p:cNvPr id="60" name="椭圆 59"/>
            <p:cNvSpPr/>
            <p:nvPr/>
          </p:nvSpPr>
          <p:spPr>
            <a:xfrm>
              <a:off x="1902380" y="1521059"/>
              <a:ext cx="320120" cy="32012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6647"/>
                </a:solidFill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1971778" y="1607818"/>
              <a:ext cx="181324" cy="146602"/>
            </a:xfrm>
            <a:custGeom>
              <a:avLst/>
              <a:gdLst>
                <a:gd name="connsiteX0" fmla="*/ 0 w 298450"/>
                <a:gd name="connsiteY0" fmla="*/ 127000 h 241300"/>
                <a:gd name="connsiteX1" fmla="*/ 114300 w 298450"/>
                <a:gd name="connsiteY1" fmla="*/ 241300 h 241300"/>
                <a:gd name="connsiteX2" fmla="*/ 298450 w 29845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50" h="241300">
                  <a:moveTo>
                    <a:pt x="0" y="127000"/>
                  </a:moveTo>
                  <a:lnTo>
                    <a:pt x="114300" y="241300"/>
                  </a:lnTo>
                  <a:lnTo>
                    <a:pt x="298450" y="0"/>
                  </a:lnTo>
                </a:path>
              </a:pathLst>
            </a:custGeom>
            <a:noFill/>
            <a:ln cap="rnd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2" name="Rectangle 133"/>
          <p:cNvSpPr>
            <a:spLocks noChangeArrowheads="1"/>
          </p:cNvSpPr>
          <p:nvPr/>
        </p:nvSpPr>
        <p:spPr bwMode="auto">
          <a:xfrm>
            <a:off x="3599776" y="2912496"/>
            <a:ext cx="2196360" cy="2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52472" y="2243609"/>
            <a:ext cx="2653563" cy="3969699"/>
          </a:xfrm>
          <a:prstGeom prst="rect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125976" y="1889271"/>
            <a:ext cx="706557" cy="706557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6" name="矩形 65"/>
          <p:cNvSpPr/>
          <p:nvPr/>
        </p:nvSpPr>
        <p:spPr>
          <a:xfrm>
            <a:off x="6223852" y="5652456"/>
            <a:ext cx="2510805" cy="480053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67" name="组合 66"/>
          <p:cNvGrpSpPr/>
          <p:nvPr/>
        </p:nvGrpSpPr>
        <p:grpSpPr>
          <a:xfrm>
            <a:off x="7299708" y="2063003"/>
            <a:ext cx="359093" cy="359093"/>
            <a:chOff x="1902380" y="1521059"/>
            <a:chExt cx="320120" cy="320120"/>
          </a:xfrm>
          <a:effectLst/>
        </p:grpSpPr>
        <p:sp>
          <p:nvSpPr>
            <p:cNvPr id="68" name="椭圆 67"/>
            <p:cNvSpPr/>
            <p:nvPr/>
          </p:nvSpPr>
          <p:spPr>
            <a:xfrm>
              <a:off x="1902380" y="1521059"/>
              <a:ext cx="320120" cy="32012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6647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1971778" y="1607818"/>
              <a:ext cx="181324" cy="146602"/>
            </a:xfrm>
            <a:custGeom>
              <a:avLst/>
              <a:gdLst>
                <a:gd name="connsiteX0" fmla="*/ 0 w 298450"/>
                <a:gd name="connsiteY0" fmla="*/ 127000 h 241300"/>
                <a:gd name="connsiteX1" fmla="*/ 114300 w 298450"/>
                <a:gd name="connsiteY1" fmla="*/ 241300 h 241300"/>
                <a:gd name="connsiteX2" fmla="*/ 298450 w 29845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50" h="241300">
                  <a:moveTo>
                    <a:pt x="0" y="127000"/>
                  </a:moveTo>
                  <a:lnTo>
                    <a:pt x="114300" y="241300"/>
                  </a:lnTo>
                  <a:lnTo>
                    <a:pt x="298450" y="0"/>
                  </a:lnTo>
                </a:path>
              </a:pathLst>
            </a:custGeom>
            <a:noFill/>
            <a:ln cap="rnd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0" name="Rectangle 133"/>
          <p:cNvSpPr>
            <a:spLocks noChangeArrowheads="1"/>
          </p:cNvSpPr>
          <p:nvPr/>
        </p:nvSpPr>
        <p:spPr bwMode="auto">
          <a:xfrm>
            <a:off x="6381075" y="2912496"/>
            <a:ext cx="2196360" cy="2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933773" y="2243609"/>
            <a:ext cx="2653563" cy="3969699"/>
          </a:xfrm>
          <a:prstGeom prst="rect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9907278" y="1889271"/>
            <a:ext cx="706557" cy="706557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4" name="矩形 73"/>
          <p:cNvSpPr/>
          <p:nvPr/>
        </p:nvSpPr>
        <p:spPr>
          <a:xfrm>
            <a:off x="9005154" y="5652456"/>
            <a:ext cx="2510805" cy="480053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75" name="组合 74"/>
          <p:cNvGrpSpPr/>
          <p:nvPr/>
        </p:nvGrpSpPr>
        <p:grpSpPr>
          <a:xfrm>
            <a:off x="10081010" y="2063003"/>
            <a:ext cx="359093" cy="359093"/>
            <a:chOff x="1902380" y="1521059"/>
            <a:chExt cx="320120" cy="320120"/>
          </a:xfrm>
          <a:effectLst/>
        </p:grpSpPr>
        <p:sp>
          <p:nvSpPr>
            <p:cNvPr id="76" name="椭圆 75"/>
            <p:cNvSpPr/>
            <p:nvPr/>
          </p:nvSpPr>
          <p:spPr>
            <a:xfrm>
              <a:off x="1902380" y="1521059"/>
              <a:ext cx="320120" cy="32012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6647"/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1971778" y="1607818"/>
              <a:ext cx="181324" cy="146602"/>
            </a:xfrm>
            <a:custGeom>
              <a:avLst/>
              <a:gdLst>
                <a:gd name="connsiteX0" fmla="*/ 0 w 298450"/>
                <a:gd name="connsiteY0" fmla="*/ 127000 h 241300"/>
                <a:gd name="connsiteX1" fmla="*/ 114300 w 298450"/>
                <a:gd name="connsiteY1" fmla="*/ 241300 h 241300"/>
                <a:gd name="connsiteX2" fmla="*/ 298450 w 29845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50" h="241300">
                  <a:moveTo>
                    <a:pt x="0" y="127000"/>
                  </a:moveTo>
                  <a:lnTo>
                    <a:pt x="114300" y="241300"/>
                  </a:lnTo>
                  <a:lnTo>
                    <a:pt x="298450" y="0"/>
                  </a:lnTo>
                </a:path>
              </a:pathLst>
            </a:custGeom>
            <a:noFill/>
            <a:ln cap="rnd">
              <a:solidFill>
                <a:srgbClr val="10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8" name="Rectangle 133"/>
          <p:cNvSpPr>
            <a:spLocks noChangeArrowheads="1"/>
          </p:cNvSpPr>
          <p:nvPr/>
        </p:nvSpPr>
        <p:spPr bwMode="auto">
          <a:xfrm>
            <a:off x="9162376" y="2912496"/>
            <a:ext cx="2196360" cy="24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200" dirty="0">
                <a:solidFill>
                  <a:schemeClr val="bg1"/>
                </a:solidFill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757055" y="5723205"/>
            <a:ext cx="1881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600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538354" y="5723205"/>
            <a:ext cx="1881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600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319655" y="5723205"/>
            <a:ext cx="1881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100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600" dirty="0">
              <a:solidFill>
                <a:srgbClr val="100E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1102784" y="2260027"/>
            <a:ext cx="1708149" cy="1706033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2810934" y="2260027"/>
            <a:ext cx="1703917" cy="1706033"/>
          </a:xfrm>
          <a:prstGeom prst="ellipse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1107018" y="3961827"/>
            <a:ext cx="1708149" cy="1706033"/>
          </a:xfrm>
          <a:prstGeom prst="ellipse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 wrap="square">
            <a:noAutofit/>
          </a:bodyPr>
          <a:lstStyle/>
          <a:p>
            <a:endParaRPr lang="zh-CN" altLang="en-US" sz="2400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810934" y="3966061"/>
            <a:ext cx="1703917" cy="1706033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2120901" y="3352227"/>
            <a:ext cx="690033" cy="692149"/>
          </a:xfrm>
          <a:prstGeom prst="ellipse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2713567" y="3356461"/>
            <a:ext cx="692151" cy="690033"/>
          </a:xfrm>
          <a:prstGeom prst="ellipse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2120901" y="3919493"/>
            <a:ext cx="690033" cy="692149"/>
          </a:xfrm>
          <a:prstGeom prst="ellipse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2713567" y="3919493"/>
            <a:ext cx="692151" cy="692149"/>
          </a:xfrm>
          <a:prstGeom prst="ellipse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324920" y="3519443"/>
            <a:ext cx="290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E7B62D"/>
                </a:solidFill>
              </a:rPr>
              <a:t>S</a:t>
            </a:r>
            <a:endParaRPr lang="en-US" altLang="zh-CN" sz="1600">
              <a:solidFill>
                <a:srgbClr val="E7B62D"/>
              </a:solidFill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2862949" y="3519443"/>
            <a:ext cx="3722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E7B62D"/>
                </a:solidFill>
              </a:rPr>
              <a:t>W</a:t>
            </a:r>
            <a:endParaRPr lang="en-US" altLang="zh-CN" sz="1600">
              <a:solidFill>
                <a:srgbClr val="E7B62D"/>
              </a:solidFill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2301130" y="4084593"/>
            <a:ext cx="3401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E7B62D"/>
                </a:solidFill>
              </a:rPr>
              <a:t>O</a:t>
            </a:r>
            <a:endParaRPr lang="en-US" altLang="zh-CN" sz="1600">
              <a:solidFill>
                <a:srgbClr val="E7B62D"/>
              </a:solidFill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905944" y="4084593"/>
            <a:ext cx="290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E7B62D"/>
                </a:solidFill>
              </a:rPr>
              <a:t>T</a:t>
            </a:r>
            <a:endParaRPr lang="en-US" altLang="zh-CN" sz="1600">
              <a:solidFill>
                <a:srgbClr val="E7B62D"/>
              </a:solidFill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1440050" y="2907727"/>
            <a:ext cx="10230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100E0E"/>
                </a:solidFill>
              </a:rPr>
              <a:t>Strengths</a:t>
            </a:r>
            <a:endParaRPr lang="en-US" altLang="zh-CN" sz="1600">
              <a:solidFill>
                <a:srgbClr val="100E0E"/>
              </a:solidFill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3172355" y="2907727"/>
            <a:ext cx="10615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E7B62D"/>
                </a:solidFill>
              </a:rPr>
              <a:t>Weakness</a:t>
            </a:r>
            <a:endParaRPr lang="en-US" altLang="zh-CN" sz="1600">
              <a:solidFill>
                <a:srgbClr val="E7B62D"/>
              </a:solidFill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250638" y="4662443"/>
            <a:ext cx="13997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E7B62D"/>
                </a:solidFill>
              </a:rPr>
              <a:t>Opportunities</a:t>
            </a:r>
            <a:endParaRPr lang="en-US" altLang="zh-CN" sz="1600">
              <a:solidFill>
                <a:srgbClr val="E7B62D"/>
              </a:solidFill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3288573" y="4662443"/>
            <a:ext cx="829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100E0E"/>
                </a:solidFill>
              </a:rPr>
              <a:t>Threats</a:t>
            </a:r>
            <a:endParaRPr lang="en-US" altLang="zh-CN" sz="1600">
              <a:solidFill>
                <a:srgbClr val="100E0E"/>
              </a:solidFill>
            </a:endParaRPr>
          </a:p>
        </p:txBody>
      </p:sp>
      <p:grpSp>
        <p:nvGrpSpPr>
          <p:cNvPr id="46107" name="Group 27"/>
          <p:cNvGrpSpPr/>
          <p:nvPr/>
        </p:nvGrpSpPr>
        <p:grpSpPr bwMode="auto">
          <a:xfrm>
            <a:off x="5886451" y="3261210"/>
            <a:ext cx="292100" cy="292100"/>
            <a:chOff x="0" y="0"/>
            <a:chExt cx="205" cy="206"/>
          </a:xfrm>
          <a:solidFill>
            <a:srgbClr val="E7B62D"/>
          </a:solidFill>
        </p:grpSpPr>
        <p:sp>
          <p:nvSpPr>
            <p:cNvPr id="46108" name="Freeform 2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09" name="Freeform 29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10" name="Freeform 30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11" name="Freeform 31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6112" name="Group 32"/>
          <p:cNvGrpSpPr/>
          <p:nvPr/>
        </p:nvGrpSpPr>
        <p:grpSpPr bwMode="auto">
          <a:xfrm>
            <a:off x="5886451" y="2226160"/>
            <a:ext cx="292100" cy="292100"/>
            <a:chOff x="0" y="0"/>
            <a:chExt cx="205" cy="206"/>
          </a:xfrm>
          <a:solidFill>
            <a:srgbClr val="E7B62D"/>
          </a:solidFill>
        </p:grpSpPr>
        <p:sp>
          <p:nvSpPr>
            <p:cNvPr id="46113" name="Freeform 33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14" name="Freeform 34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6115" name="Group 35"/>
          <p:cNvGrpSpPr/>
          <p:nvPr/>
        </p:nvGrpSpPr>
        <p:grpSpPr bwMode="auto">
          <a:xfrm>
            <a:off x="5886451" y="4311076"/>
            <a:ext cx="292100" cy="296333"/>
            <a:chOff x="0" y="0"/>
            <a:chExt cx="205" cy="208"/>
          </a:xfrm>
          <a:solidFill>
            <a:srgbClr val="E7B62D"/>
          </a:solidFill>
        </p:grpSpPr>
        <p:sp>
          <p:nvSpPr>
            <p:cNvPr id="46116" name="Freeform 36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17" name="Freeform 37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6118" name="Group 38"/>
          <p:cNvGrpSpPr/>
          <p:nvPr/>
        </p:nvGrpSpPr>
        <p:grpSpPr bwMode="auto">
          <a:xfrm>
            <a:off x="5886451" y="5356710"/>
            <a:ext cx="292100" cy="292100"/>
            <a:chOff x="0" y="0"/>
            <a:chExt cx="205" cy="207"/>
          </a:xfrm>
          <a:solidFill>
            <a:srgbClr val="E7B62D"/>
          </a:solidFill>
        </p:grpSpPr>
        <p:sp>
          <p:nvSpPr>
            <p:cNvPr id="46119" name="Freeform 39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20" name="Freeform 40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6388100" y="2202876"/>
            <a:ext cx="4512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Strengths</a:t>
            </a:r>
            <a:endParaRPr lang="zh-CN" altLang="en-US" sz="133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</a:rPr>
              <a:t>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6388100" y="3227342"/>
            <a:ext cx="4512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Weakness</a:t>
            </a:r>
            <a:endParaRPr lang="zh-CN" altLang="en-US" sz="133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</a:rPr>
              <a:t>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6388100" y="4268742"/>
            <a:ext cx="4512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Opportunities</a:t>
            </a:r>
            <a:endParaRPr lang="zh-CN" altLang="en-US" sz="133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</a:rPr>
              <a:t>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388100" y="5318609"/>
            <a:ext cx="4512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Threats</a:t>
            </a:r>
            <a:endParaRPr lang="zh-CN" altLang="en-US" sz="133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</a:rPr>
              <a:t>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901018" y="3223534"/>
            <a:ext cx="1962149" cy="2408767"/>
          </a:xfrm>
          <a:prstGeom prst="rect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8288867" y="3223534"/>
            <a:ext cx="1962151" cy="2408767"/>
          </a:xfrm>
          <a:prstGeom prst="rect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938867" y="3223534"/>
            <a:ext cx="1962151" cy="2408767"/>
          </a:xfrm>
          <a:prstGeom prst="rect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5863167" y="2969533"/>
            <a:ext cx="2425700" cy="2912533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7119" name="Group 15"/>
          <p:cNvGrpSpPr/>
          <p:nvPr/>
        </p:nvGrpSpPr>
        <p:grpSpPr bwMode="auto">
          <a:xfrm>
            <a:off x="6855885" y="3750582"/>
            <a:ext cx="436033" cy="645584"/>
            <a:chOff x="0" y="0"/>
            <a:chExt cx="206" cy="305"/>
          </a:xfrm>
          <a:solidFill>
            <a:srgbClr val="100E0E"/>
          </a:solidFill>
        </p:grpSpPr>
        <p:sp>
          <p:nvSpPr>
            <p:cNvPr id="47120" name="Freeform 16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121" name="Freeform 17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122" name="Freeform 18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7123" name="Group 19"/>
          <p:cNvGrpSpPr/>
          <p:nvPr/>
        </p:nvGrpSpPr>
        <p:grpSpPr bwMode="auto">
          <a:xfrm>
            <a:off x="2599267" y="3750582"/>
            <a:ext cx="641351" cy="645584"/>
            <a:chOff x="0" y="0"/>
            <a:chExt cx="303" cy="305"/>
          </a:xfrm>
          <a:solidFill>
            <a:srgbClr val="E7B62D"/>
          </a:solidFill>
        </p:grpSpPr>
        <p:sp>
          <p:nvSpPr>
            <p:cNvPr id="47124" name="Freeform 20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209 w 224"/>
                <a:gd name="T1" fmla="*/ 57 h 224"/>
                <a:gd name="T2" fmla="*/ 209 w 224"/>
                <a:gd name="T3" fmla="*/ 56 h 224"/>
                <a:gd name="T4" fmla="*/ 208 w 224"/>
                <a:gd name="T5" fmla="*/ 55 h 224"/>
                <a:gd name="T6" fmla="*/ 169 w 224"/>
                <a:gd name="T7" fmla="*/ 16 h 224"/>
                <a:gd name="T8" fmla="*/ 168 w 224"/>
                <a:gd name="T9" fmla="*/ 15 h 224"/>
                <a:gd name="T10" fmla="*/ 167 w 224"/>
                <a:gd name="T11" fmla="*/ 15 h 224"/>
                <a:gd name="T12" fmla="*/ 112 w 224"/>
                <a:gd name="T13" fmla="*/ 0 h 224"/>
                <a:gd name="T14" fmla="*/ 57 w 224"/>
                <a:gd name="T15" fmla="*/ 15 h 224"/>
                <a:gd name="T16" fmla="*/ 56 w 224"/>
                <a:gd name="T17" fmla="*/ 15 h 224"/>
                <a:gd name="T18" fmla="*/ 55 w 224"/>
                <a:gd name="T19" fmla="*/ 16 h 224"/>
                <a:gd name="T20" fmla="*/ 16 w 224"/>
                <a:gd name="T21" fmla="*/ 55 h 224"/>
                <a:gd name="T22" fmla="*/ 15 w 224"/>
                <a:gd name="T23" fmla="*/ 56 h 224"/>
                <a:gd name="T24" fmla="*/ 14 w 224"/>
                <a:gd name="T25" fmla="*/ 57 h 224"/>
                <a:gd name="T26" fmla="*/ 0 w 224"/>
                <a:gd name="T27" fmla="*/ 112 h 224"/>
                <a:gd name="T28" fmla="*/ 112 w 224"/>
                <a:gd name="T29" fmla="*/ 224 h 224"/>
                <a:gd name="T30" fmla="*/ 224 w 224"/>
                <a:gd name="T31" fmla="*/ 112 h 224"/>
                <a:gd name="T32" fmla="*/ 209 w 224"/>
                <a:gd name="T33" fmla="*/ 57 h 224"/>
                <a:gd name="T34" fmla="*/ 112 w 224"/>
                <a:gd name="T35" fmla="*/ 205 h 224"/>
                <a:gd name="T36" fmla="*/ 20 w 224"/>
                <a:gd name="T37" fmla="*/ 122 h 224"/>
                <a:gd name="T38" fmla="*/ 30 w 224"/>
                <a:gd name="T39" fmla="*/ 122 h 224"/>
                <a:gd name="T40" fmla="*/ 39 w 224"/>
                <a:gd name="T41" fmla="*/ 112 h 224"/>
                <a:gd name="T42" fmla="*/ 30 w 224"/>
                <a:gd name="T43" fmla="*/ 102 h 224"/>
                <a:gd name="T44" fmla="*/ 20 w 224"/>
                <a:gd name="T45" fmla="*/ 102 h 224"/>
                <a:gd name="T46" fmla="*/ 27 w 224"/>
                <a:gd name="T47" fmla="*/ 74 h 224"/>
                <a:gd name="T48" fmla="*/ 36 w 224"/>
                <a:gd name="T49" fmla="*/ 79 h 224"/>
                <a:gd name="T50" fmla="*/ 41 w 224"/>
                <a:gd name="T51" fmla="*/ 80 h 224"/>
                <a:gd name="T52" fmla="*/ 49 w 224"/>
                <a:gd name="T53" fmla="*/ 76 h 224"/>
                <a:gd name="T54" fmla="*/ 45 w 224"/>
                <a:gd name="T55" fmla="*/ 62 h 224"/>
                <a:gd name="T56" fmla="*/ 37 w 224"/>
                <a:gd name="T57" fmla="*/ 58 h 224"/>
                <a:gd name="T58" fmla="*/ 57 w 224"/>
                <a:gd name="T59" fmla="*/ 37 h 224"/>
                <a:gd name="T60" fmla="*/ 62 w 224"/>
                <a:gd name="T61" fmla="*/ 46 h 224"/>
                <a:gd name="T62" fmla="*/ 71 w 224"/>
                <a:gd name="T63" fmla="*/ 50 h 224"/>
                <a:gd name="T64" fmla="*/ 76 w 224"/>
                <a:gd name="T65" fmla="*/ 49 h 224"/>
                <a:gd name="T66" fmla="*/ 79 w 224"/>
                <a:gd name="T67" fmla="*/ 36 h 224"/>
                <a:gd name="T68" fmla="*/ 74 w 224"/>
                <a:gd name="T69" fmla="*/ 27 h 224"/>
                <a:gd name="T70" fmla="*/ 102 w 224"/>
                <a:gd name="T71" fmla="*/ 20 h 224"/>
                <a:gd name="T72" fmla="*/ 102 w 224"/>
                <a:gd name="T73" fmla="*/ 30 h 224"/>
                <a:gd name="T74" fmla="*/ 112 w 224"/>
                <a:gd name="T75" fmla="*/ 39 h 224"/>
                <a:gd name="T76" fmla="*/ 121 w 224"/>
                <a:gd name="T77" fmla="*/ 30 h 224"/>
                <a:gd name="T78" fmla="*/ 121 w 224"/>
                <a:gd name="T79" fmla="*/ 20 h 224"/>
                <a:gd name="T80" fmla="*/ 150 w 224"/>
                <a:gd name="T81" fmla="*/ 27 h 224"/>
                <a:gd name="T82" fmla="*/ 145 w 224"/>
                <a:gd name="T83" fmla="*/ 36 h 224"/>
                <a:gd name="T84" fmla="*/ 148 w 224"/>
                <a:gd name="T85" fmla="*/ 49 h 224"/>
                <a:gd name="T86" fmla="*/ 153 w 224"/>
                <a:gd name="T87" fmla="*/ 50 h 224"/>
                <a:gd name="T88" fmla="*/ 161 w 224"/>
                <a:gd name="T89" fmla="*/ 46 h 224"/>
                <a:gd name="T90" fmla="*/ 166 w 224"/>
                <a:gd name="T91" fmla="*/ 37 h 224"/>
                <a:gd name="T92" fmla="*/ 187 w 224"/>
                <a:gd name="T93" fmla="*/ 58 h 224"/>
                <a:gd name="T94" fmla="*/ 178 w 224"/>
                <a:gd name="T95" fmla="*/ 62 h 224"/>
                <a:gd name="T96" fmla="*/ 175 w 224"/>
                <a:gd name="T97" fmla="*/ 76 h 224"/>
                <a:gd name="T98" fmla="*/ 183 w 224"/>
                <a:gd name="T99" fmla="*/ 80 h 224"/>
                <a:gd name="T100" fmla="*/ 188 w 224"/>
                <a:gd name="T101" fmla="*/ 79 h 224"/>
                <a:gd name="T102" fmla="*/ 196 w 224"/>
                <a:gd name="T103" fmla="*/ 74 h 224"/>
                <a:gd name="T104" fmla="*/ 204 w 224"/>
                <a:gd name="T105" fmla="*/ 102 h 224"/>
                <a:gd name="T106" fmla="*/ 194 w 224"/>
                <a:gd name="T107" fmla="*/ 102 h 224"/>
                <a:gd name="T108" fmla="*/ 184 w 224"/>
                <a:gd name="T109" fmla="*/ 112 h 224"/>
                <a:gd name="T110" fmla="*/ 194 w 224"/>
                <a:gd name="T111" fmla="*/ 122 h 224"/>
                <a:gd name="T112" fmla="*/ 204 w 224"/>
                <a:gd name="T113" fmla="*/ 122 h 224"/>
                <a:gd name="T114" fmla="*/ 112 w 224"/>
                <a:gd name="T115" fmla="*/ 2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224">
                  <a:moveTo>
                    <a:pt x="209" y="57"/>
                  </a:moveTo>
                  <a:cubicBezTo>
                    <a:pt x="209" y="57"/>
                    <a:pt x="209" y="56"/>
                    <a:pt x="209" y="56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198" y="39"/>
                    <a:pt x="185" y="25"/>
                    <a:pt x="169" y="16"/>
                  </a:cubicBezTo>
                  <a:cubicBezTo>
                    <a:pt x="169" y="16"/>
                    <a:pt x="168" y="15"/>
                    <a:pt x="168" y="15"/>
                  </a:cubicBezTo>
                  <a:cubicBezTo>
                    <a:pt x="168" y="15"/>
                    <a:pt x="167" y="15"/>
                    <a:pt x="167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39" y="25"/>
                    <a:pt x="25" y="39"/>
                    <a:pt x="16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92"/>
                    <a:pt x="218" y="73"/>
                    <a:pt x="209" y="57"/>
                  </a:cubicBezTo>
                  <a:close/>
                  <a:moveTo>
                    <a:pt x="112" y="205"/>
                  </a:moveTo>
                  <a:cubicBezTo>
                    <a:pt x="64" y="205"/>
                    <a:pt x="24" y="168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5" y="122"/>
                    <a:pt x="39" y="117"/>
                    <a:pt x="39" y="112"/>
                  </a:cubicBezTo>
                  <a:cubicBezTo>
                    <a:pt x="39" y="107"/>
                    <a:pt x="35" y="102"/>
                    <a:pt x="3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92"/>
                    <a:pt x="23" y="83"/>
                    <a:pt x="27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4" y="80"/>
                    <a:pt x="47" y="79"/>
                    <a:pt x="49" y="76"/>
                  </a:cubicBezTo>
                  <a:cubicBezTo>
                    <a:pt x="52" y="71"/>
                    <a:pt x="50" y="65"/>
                    <a:pt x="45" y="6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3" y="50"/>
                    <a:pt x="50" y="43"/>
                    <a:pt x="57" y="3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9"/>
                    <a:pt x="67" y="50"/>
                    <a:pt x="71" y="50"/>
                  </a:cubicBezTo>
                  <a:cubicBezTo>
                    <a:pt x="72" y="50"/>
                    <a:pt x="74" y="50"/>
                    <a:pt x="76" y="49"/>
                  </a:cubicBezTo>
                  <a:cubicBezTo>
                    <a:pt x="80" y="46"/>
                    <a:pt x="82" y="41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23"/>
                    <a:pt x="92" y="21"/>
                    <a:pt x="102" y="2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5"/>
                    <a:pt x="107" y="39"/>
                    <a:pt x="112" y="39"/>
                  </a:cubicBezTo>
                  <a:cubicBezTo>
                    <a:pt x="117" y="39"/>
                    <a:pt x="121" y="35"/>
                    <a:pt x="121" y="3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1"/>
                    <a:pt x="141" y="23"/>
                    <a:pt x="150" y="27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2" y="41"/>
                    <a:pt x="144" y="46"/>
                    <a:pt x="148" y="49"/>
                  </a:cubicBezTo>
                  <a:cubicBezTo>
                    <a:pt x="150" y="50"/>
                    <a:pt x="151" y="50"/>
                    <a:pt x="153" y="50"/>
                  </a:cubicBezTo>
                  <a:cubicBezTo>
                    <a:pt x="156" y="50"/>
                    <a:pt x="159" y="49"/>
                    <a:pt x="161" y="46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43"/>
                    <a:pt x="181" y="50"/>
                    <a:pt x="187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4" y="65"/>
                    <a:pt x="172" y="71"/>
                    <a:pt x="175" y="76"/>
                  </a:cubicBezTo>
                  <a:cubicBezTo>
                    <a:pt x="177" y="79"/>
                    <a:pt x="180" y="80"/>
                    <a:pt x="183" y="80"/>
                  </a:cubicBezTo>
                  <a:cubicBezTo>
                    <a:pt x="185" y="80"/>
                    <a:pt x="186" y="80"/>
                    <a:pt x="188" y="7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200" y="83"/>
                    <a:pt x="203" y="92"/>
                    <a:pt x="20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89" y="102"/>
                    <a:pt x="184" y="107"/>
                    <a:pt x="184" y="112"/>
                  </a:cubicBezTo>
                  <a:cubicBezTo>
                    <a:pt x="184" y="117"/>
                    <a:pt x="189" y="122"/>
                    <a:pt x="19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199" y="168"/>
                    <a:pt x="160" y="205"/>
                    <a:pt x="11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125" name="Freeform 21"/>
            <p:cNvSpPr>
              <a:spLocks noEditPoints="1"/>
            </p:cNvSpPr>
            <p:nvPr/>
          </p:nvSpPr>
          <p:spPr bwMode="auto">
            <a:xfrm>
              <a:off x="114" y="102"/>
              <a:ext cx="77" cy="106"/>
            </a:xfrm>
            <a:custGeom>
              <a:avLst/>
              <a:gdLst>
                <a:gd name="T0" fmla="*/ 55 w 57"/>
                <a:gd name="T1" fmla="*/ 41 h 78"/>
                <a:gd name="T2" fmla="*/ 36 w 57"/>
                <a:gd name="T3" fmla="*/ 6 h 78"/>
                <a:gd name="T4" fmla="*/ 21 w 57"/>
                <a:gd name="T5" fmla="*/ 6 h 78"/>
                <a:gd name="T6" fmla="*/ 2 w 57"/>
                <a:gd name="T7" fmla="*/ 41 h 78"/>
                <a:gd name="T8" fmla="*/ 1 w 57"/>
                <a:gd name="T9" fmla="*/ 44 h 78"/>
                <a:gd name="T10" fmla="*/ 0 w 57"/>
                <a:gd name="T11" fmla="*/ 50 h 78"/>
                <a:gd name="T12" fmla="*/ 28 w 57"/>
                <a:gd name="T13" fmla="*/ 78 h 78"/>
                <a:gd name="T14" fmla="*/ 57 w 57"/>
                <a:gd name="T15" fmla="*/ 50 h 78"/>
                <a:gd name="T16" fmla="*/ 56 w 57"/>
                <a:gd name="T17" fmla="*/ 44 h 78"/>
                <a:gd name="T18" fmla="*/ 55 w 57"/>
                <a:gd name="T19" fmla="*/ 41 h 78"/>
                <a:gd name="T20" fmla="*/ 28 w 57"/>
                <a:gd name="T21" fmla="*/ 59 h 78"/>
                <a:gd name="T22" fmla="*/ 27 w 57"/>
                <a:gd name="T23" fmla="*/ 59 h 78"/>
                <a:gd name="T24" fmla="*/ 19 w 57"/>
                <a:gd name="T25" fmla="*/ 50 h 78"/>
                <a:gd name="T26" fmla="*/ 28 w 57"/>
                <a:gd name="T27" fmla="*/ 41 h 78"/>
                <a:gd name="T28" fmla="*/ 38 w 57"/>
                <a:gd name="T29" fmla="*/ 50 h 78"/>
                <a:gd name="T30" fmla="*/ 30 w 57"/>
                <a:gd name="T31" fmla="*/ 59 h 78"/>
                <a:gd name="T32" fmla="*/ 28 w 57"/>
                <a:gd name="T3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8">
                  <a:moveTo>
                    <a:pt x="55" y="41"/>
                  </a:moveTo>
                  <a:cubicBezTo>
                    <a:pt x="52" y="29"/>
                    <a:pt x="41" y="13"/>
                    <a:pt x="36" y="6"/>
                  </a:cubicBezTo>
                  <a:cubicBezTo>
                    <a:pt x="33" y="0"/>
                    <a:pt x="24" y="0"/>
                    <a:pt x="21" y="6"/>
                  </a:cubicBezTo>
                  <a:cubicBezTo>
                    <a:pt x="16" y="13"/>
                    <a:pt x="6" y="29"/>
                    <a:pt x="2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50"/>
                  </a:cubicBezTo>
                  <a:cubicBezTo>
                    <a:pt x="57" y="48"/>
                    <a:pt x="57" y="46"/>
                    <a:pt x="56" y="44"/>
                  </a:cubicBezTo>
                  <a:cubicBezTo>
                    <a:pt x="56" y="43"/>
                    <a:pt x="56" y="42"/>
                    <a:pt x="55" y="41"/>
                  </a:cubicBezTo>
                  <a:close/>
                  <a:moveTo>
                    <a:pt x="28" y="59"/>
                  </a:moveTo>
                  <a:cubicBezTo>
                    <a:pt x="28" y="59"/>
                    <a:pt x="27" y="59"/>
                    <a:pt x="27" y="59"/>
                  </a:cubicBezTo>
                  <a:cubicBezTo>
                    <a:pt x="22" y="58"/>
                    <a:pt x="19" y="54"/>
                    <a:pt x="19" y="50"/>
                  </a:cubicBezTo>
                  <a:cubicBezTo>
                    <a:pt x="19" y="45"/>
                    <a:pt x="23" y="41"/>
                    <a:pt x="28" y="41"/>
                  </a:cubicBezTo>
                  <a:cubicBezTo>
                    <a:pt x="34" y="41"/>
                    <a:pt x="38" y="45"/>
                    <a:pt x="38" y="50"/>
                  </a:cubicBezTo>
                  <a:cubicBezTo>
                    <a:pt x="38" y="54"/>
                    <a:pt x="34" y="58"/>
                    <a:pt x="30" y="59"/>
                  </a:cubicBezTo>
                  <a:cubicBezTo>
                    <a:pt x="30" y="59"/>
                    <a:pt x="29" y="59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7126" name="Group 22"/>
          <p:cNvGrpSpPr/>
          <p:nvPr/>
        </p:nvGrpSpPr>
        <p:grpSpPr bwMode="auto">
          <a:xfrm>
            <a:off x="4561418" y="3750582"/>
            <a:ext cx="641349" cy="645584"/>
            <a:chOff x="0" y="0"/>
            <a:chExt cx="303" cy="305"/>
          </a:xfrm>
          <a:solidFill>
            <a:srgbClr val="E7B62D"/>
          </a:solidFill>
        </p:grpSpPr>
        <p:sp>
          <p:nvSpPr>
            <p:cNvPr id="47127" name="Freeform 23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224 w 224"/>
                <a:gd name="T7" fmla="*/ 112 h 224"/>
                <a:gd name="T8" fmla="*/ 112 w 224"/>
                <a:gd name="T9" fmla="*/ 0 h 224"/>
                <a:gd name="T10" fmla="*/ 86 w 224"/>
                <a:gd name="T11" fmla="*/ 201 h 224"/>
                <a:gd name="T12" fmla="*/ 86 w 224"/>
                <a:gd name="T13" fmla="*/ 158 h 224"/>
                <a:gd name="T14" fmla="*/ 108 w 224"/>
                <a:gd name="T15" fmla="*/ 136 h 224"/>
                <a:gd name="T16" fmla="*/ 116 w 224"/>
                <a:gd name="T17" fmla="*/ 136 h 224"/>
                <a:gd name="T18" fmla="*/ 138 w 224"/>
                <a:gd name="T19" fmla="*/ 158 h 224"/>
                <a:gd name="T20" fmla="*/ 138 w 224"/>
                <a:gd name="T21" fmla="*/ 201 h 224"/>
                <a:gd name="T22" fmla="*/ 112 w 224"/>
                <a:gd name="T23" fmla="*/ 205 h 224"/>
                <a:gd name="T24" fmla="*/ 86 w 224"/>
                <a:gd name="T25" fmla="*/ 201 h 224"/>
                <a:gd name="T26" fmla="*/ 157 w 224"/>
                <a:gd name="T27" fmla="*/ 193 h 224"/>
                <a:gd name="T28" fmla="*/ 157 w 224"/>
                <a:gd name="T29" fmla="*/ 158 h 224"/>
                <a:gd name="T30" fmla="*/ 116 w 224"/>
                <a:gd name="T31" fmla="*/ 118 h 224"/>
                <a:gd name="T32" fmla="*/ 108 w 224"/>
                <a:gd name="T33" fmla="*/ 118 h 224"/>
                <a:gd name="T34" fmla="*/ 67 w 224"/>
                <a:gd name="T35" fmla="*/ 158 h 224"/>
                <a:gd name="T36" fmla="*/ 67 w 224"/>
                <a:gd name="T37" fmla="*/ 193 h 224"/>
                <a:gd name="T38" fmla="*/ 19 w 224"/>
                <a:gd name="T39" fmla="*/ 112 h 224"/>
                <a:gd name="T40" fmla="*/ 112 w 224"/>
                <a:gd name="T41" fmla="*/ 19 h 224"/>
                <a:gd name="T42" fmla="*/ 205 w 224"/>
                <a:gd name="T43" fmla="*/ 112 h 224"/>
                <a:gd name="T44" fmla="*/ 157 w 224"/>
                <a:gd name="T45" fmla="*/ 19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86" y="201"/>
                  </a:moveTo>
                  <a:cubicBezTo>
                    <a:pt x="86" y="158"/>
                    <a:pt x="86" y="158"/>
                    <a:pt x="86" y="158"/>
                  </a:cubicBezTo>
                  <a:cubicBezTo>
                    <a:pt x="86" y="146"/>
                    <a:pt x="96" y="136"/>
                    <a:pt x="108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28" y="136"/>
                    <a:pt x="138" y="146"/>
                    <a:pt x="138" y="158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0" y="203"/>
                    <a:pt x="121" y="205"/>
                    <a:pt x="112" y="205"/>
                  </a:cubicBezTo>
                  <a:cubicBezTo>
                    <a:pt x="103" y="205"/>
                    <a:pt x="94" y="203"/>
                    <a:pt x="86" y="201"/>
                  </a:cubicBezTo>
                  <a:close/>
                  <a:moveTo>
                    <a:pt x="157" y="193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36"/>
                    <a:pt x="138" y="118"/>
                    <a:pt x="116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85" y="118"/>
                    <a:pt x="67" y="136"/>
                    <a:pt x="67" y="158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38" y="177"/>
                    <a:pt x="19" y="147"/>
                    <a:pt x="19" y="112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3" y="19"/>
                    <a:pt x="205" y="61"/>
                    <a:pt x="205" y="112"/>
                  </a:cubicBezTo>
                  <a:cubicBezTo>
                    <a:pt x="205" y="147"/>
                    <a:pt x="185" y="177"/>
                    <a:pt x="157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auto">
            <a:xfrm>
              <a:off x="115" y="71"/>
              <a:ext cx="73" cy="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7129" name="Group 25"/>
          <p:cNvGrpSpPr/>
          <p:nvPr/>
        </p:nvGrpSpPr>
        <p:grpSpPr bwMode="auto">
          <a:xfrm>
            <a:off x="8902701" y="3754816"/>
            <a:ext cx="732367" cy="637117"/>
            <a:chOff x="0" y="0"/>
            <a:chExt cx="346" cy="301"/>
          </a:xfrm>
          <a:solidFill>
            <a:srgbClr val="E7B62D"/>
          </a:solidFill>
        </p:grpSpPr>
        <p:sp>
          <p:nvSpPr>
            <p:cNvPr id="47130" name="Freeform 26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131" name="Freeform 27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132" name="Rectangle 28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133" name="Rectangle 29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302934" y="4637466"/>
            <a:ext cx="1231900" cy="0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4262968" y="4637466"/>
            <a:ext cx="1234017" cy="0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6457951" y="4637466"/>
            <a:ext cx="1231900" cy="0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8593668" y="4637466"/>
            <a:ext cx="1234017" cy="0"/>
          </a:xfrm>
          <a:prstGeom prst="line">
            <a:avLst/>
          </a:prstGeom>
          <a:noFill/>
          <a:ln w="6350">
            <a:solidFill>
              <a:srgbClr val="E7B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2258029" y="4749650"/>
            <a:ext cx="1319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Head Title</a:t>
            </a:r>
            <a:endParaRPr lang="en-US" altLang="zh-CN" sz="1065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chemeClr val="bg1"/>
                </a:solidFill>
              </a:rPr>
              <a:t>PRODUCT ONE</a:t>
            </a:r>
            <a:endParaRPr lang="en-US" altLang="zh-CN" sz="1335">
              <a:solidFill>
                <a:schemeClr val="bg1"/>
              </a:solidFill>
            </a:endParaRP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4203348" y="4749650"/>
            <a:ext cx="1353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Head Title</a:t>
            </a:r>
            <a:endParaRPr lang="en-US" altLang="zh-CN" sz="1065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chemeClr val="bg1"/>
                </a:solidFill>
              </a:rPr>
              <a:t>PRODUCT TWO</a:t>
            </a:r>
            <a:endParaRPr lang="en-US" altLang="zh-CN" sz="1335">
              <a:solidFill>
                <a:schemeClr val="bg1"/>
              </a:solidFill>
            </a:endParaRP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6338569" y="4749650"/>
            <a:ext cx="1455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100E0E"/>
                </a:solidFill>
              </a:rPr>
              <a:t>Head Title</a:t>
            </a:r>
            <a:endParaRPr lang="en-US" altLang="zh-CN" sz="1065" dirty="0">
              <a:solidFill>
                <a:srgbClr val="100E0E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rgbClr val="100E0E"/>
                </a:solidFill>
              </a:rPr>
              <a:t>PRODUCT THREE</a:t>
            </a:r>
            <a:endParaRPr lang="en-US" altLang="zh-CN" sz="1335" dirty="0">
              <a:solidFill>
                <a:srgbClr val="100E0E"/>
              </a:solidFill>
            </a:endParaRP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8526937" y="4749650"/>
            <a:ext cx="14013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Head Title</a:t>
            </a:r>
            <a:endParaRPr lang="en-US" altLang="zh-CN" sz="1065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chemeClr val="bg1"/>
                </a:solidFill>
              </a:rPr>
              <a:t>PRODUCT FOUR</a:t>
            </a:r>
            <a:endParaRPr lang="en-US" altLang="zh-CN" sz="1335">
              <a:solidFill>
                <a:schemeClr val="bg1"/>
              </a:solidFill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2542118" y="1911200"/>
            <a:ext cx="7105649" cy="4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065">
              <a:solidFill>
                <a:srgbClr val="F0EFEF"/>
              </a:solidFill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1813805" y="2307012"/>
            <a:ext cx="2670469" cy="2973417"/>
            <a:chOff x="5317078" y="1476375"/>
            <a:chExt cx="2670469" cy="2973417"/>
          </a:xfrm>
        </p:grpSpPr>
        <p:sp>
          <p:nvSpPr>
            <p:cNvPr id="205" name="文本框 204"/>
            <p:cNvSpPr txBox="1"/>
            <p:nvPr/>
          </p:nvSpPr>
          <p:spPr>
            <a:xfrm>
              <a:off x="5317078" y="1476375"/>
              <a:ext cx="132600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6659939" y="1802914"/>
              <a:ext cx="1327608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5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-965294" y="-3187110"/>
            <a:ext cx="18248685" cy="7670189"/>
            <a:chOff x="-1325117" y="-3788943"/>
            <a:chExt cx="21708511" cy="9124404"/>
          </a:xfrm>
        </p:grpSpPr>
        <p:sp>
          <p:nvSpPr>
            <p:cNvPr id="5" name="Freeform 5"/>
            <p:cNvSpPr/>
            <p:nvPr/>
          </p:nvSpPr>
          <p:spPr bwMode="auto">
            <a:xfrm>
              <a:off x="4624415" y="-979638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918222" y="-223093"/>
              <a:ext cx="792193" cy="1584386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238780" y="-1142867"/>
              <a:ext cx="707319" cy="2285733"/>
            </a:xfrm>
            <a:custGeom>
              <a:avLst/>
              <a:gdLst>
                <a:gd name="T0" fmla="*/ 79 w 149"/>
                <a:gd name="T1" fmla="*/ 331 h 480"/>
                <a:gd name="T2" fmla="*/ 79 w 149"/>
                <a:gd name="T3" fmla="*/ 0 h 480"/>
                <a:gd name="T4" fmla="*/ 70 w 149"/>
                <a:gd name="T5" fmla="*/ 0 h 480"/>
                <a:gd name="T6" fmla="*/ 70 w 149"/>
                <a:gd name="T7" fmla="*/ 331 h 480"/>
                <a:gd name="T8" fmla="*/ 0 w 149"/>
                <a:gd name="T9" fmla="*/ 405 h 480"/>
                <a:gd name="T10" fmla="*/ 75 w 149"/>
                <a:gd name="T11" fmla="*/ 480 h 480"/>
                <a:gd name="T12" fmla="*/ 149 w 149"/>
                <a:gd name="T13" fmla="*/ 405 h 480"/>
                <a:gd name="T14" fmla="*/ 79 w 149"/>
                <a:gd name="T15" fmla="*/ 3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480">
                  <a:moveTo>
                    <a:pt x="79" y="33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31" y="333"/>
                    <a:pt x="0" y="365"/>
                    <a:pt x="0" y="405"/>
                  </a:cubicBezTo>
                  <a:cubicBezTo>
                    <a:pt x="0" y="447"/>
                    <a:pt x="33" y="480"/>
                    <a:pt x="75" y="480"/>
                  </a:cubicBezTo>
                  <a:cubicBezTo>
                    <a:pt x="116" y="480"/>
                    <a:pt x="149" y="447"/>
                    <a:pt x="149" y="405"/>
                  </a:cubicBezTo>
                  <a:cubicBezTo>
                    <a:pt x="149" y="365"/>
                    <a:pt x="118" y="333"/>
                    <a:pt x="79" y="331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84443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37601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76292" y="-236297"/>
              <a:ext cx="47532" cy="111171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53789" y="854290"/>
              <a:ext cx="834443" cy="837085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734845" y="1361"/>
              <a:ext cx="52813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1498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7741053" y="-240258"/>
              <a:ext cx="47532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323831" y="1608192"/>
              <a:ext cx="831804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10170709" y="-697220"/>
              <a:ext cx="612972" cy="1684222"/>
              <a:chOff x="9855607" y="-236297"/>
              <a:chExt cx="837085" cy="2300002"/>
            </a:xfrm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0272829" y="-236297"/>
                <a:ext cx="52813" cy="1481402"/>
              </a:xfrm>
              <a:prstGeom prst="rect">
                <a:avLst/>
              </a:prstGeom>
              <a:solidFill>
                <a:srgbClr val="DE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9855607" y="1223980"/>
                <a:ext cx="837085" cy="839725"/>
              </a:xfrm>
              <a:prstGeom prst="ellipse">
                <a:avLst/>
              </a:prstGeom>
              <a:noFill/>
              <a:ln w="66675" cap="flat">
                <a:solidFill>
                  <a:srgbClr val="DEA2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735075" y="-174245"/>
              <a:ext cx="63374" cy="364673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6817508" y="-236297"/>
              <a:ext cx="42250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6474225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9017165" y="-236297"/>
              <a:ext cx="52813" cy="1111712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679163" y="859571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603059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695236" y="386895"/>
              <a:ext cx="631115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9328761" y="1139479"/>
              <a:ext cx="380253" cy="3776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892251" y="2127080"/>
              <a:ext cx="374971" cy="374971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48" y="43"/>
                    <a:pt x="42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2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465786" y="754022"/>
              <a:ext cx="150518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14294" y="1150042"/>
              <a:ext cx="147876" cy="15051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727727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123823" y="172306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8948509" y="77507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0638321" y="144891"/>
              <a:ext cx="153157" cy="150518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9584902" y="2186478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692367" y="1906931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10021452" y="1649122"/>
              <a:ext cx="153157" cy="147876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83984" y="3160891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715327" y="3085634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220723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54391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8066534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534139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9872734" y="553256"/>
              <a:ext cx="66017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9075259" y="2053142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931298" y="3081674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8774226" y="260144"/>
              <a:ext cx="63375" cy="68657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7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7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79638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659070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0319002" y="1270884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7667796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496384" y="529490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704420" y="-104265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137256" y="-151797"/>
              <a:ext cx="786912" cy="1584386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-19117" y="-864772"/>
              <a:ext cx="1119633" cy="6200233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2566072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19230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7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2650573" y="-151797"/>
              <a:ext cx="1639840" cy="4795410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963203" y="-529408"/>
              <a:ext cx="47532" cy="111963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540700" y="569100"/>
              <a:ext cx="834443" cy="831804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1921755" y="1361"/>
              <a:ext cx="47532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149661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720034" y="-19764"/>
              <a:ext cx="52813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3300171" y="1828686"/>
              <a:ext cx="837085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004419" y="-236297"/>
              <a:ext cx="36969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15"/>
            <p:cNvSpPr>
              <a:spLocks noChangeArrowheads="1"/>
            </p:cNvSpPr>
            <p:nvPr/>
          </p:nvSpPr>
          <p:spPr bwMode="auto">
            <a:xfrm>
              <a:off x="2661136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221750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1879505" y="386895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1985131" y="1712498"/>
              <a:ext cx="374971" cy="3776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949129" y="2171971"/>
              <a:ext cx="380253" cy="374970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162223" y="3951763"/>
              <a:ext cx="147876" cy="147876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422675" y="4469331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-745295" y="50740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3825660" y="89654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1512456" y="1223980"/>
              <a:ext cx="155799" cy="155799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2909356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3305453" y="172306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2402352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72554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248163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153094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297801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-13836" y="-93702"/>
              <a:ext cx="591504" cy="1312401"/>
            </a:xfrm>
            <a:custGeom>
              <a:avLst/>
              <a:gdLst>
                <a:gd name="T0" fmla="*/ 59 w 112"/>
                <a:gd name="T1" fmla="*/ 137 h 248"/>
                <a:gd name="T2" fmla="*/ 59 w 112"/>
                <a:gd name="T3" fmla="*/ 0 h 248"/>
                <a:gd name="T4" fmla="*/ 53 w 112"/>
                <a:gd name="T5" fmla="*/ 0 h 248"/>
                <a:gd name="T6" fmla="*/ 53 w 112"/>
                <a:gd name="T7" fmla="*/ 137 h 248"/>
                <a:gd name="T8" fmla="*/ 0 w 112"/>
                <a:gd name="T9" fmla="*/ 193 h 248"/>
                <a:gd name="T10" fmla="*/ 56 w 112"/>
                <a:gd name="T11" fmla="*/ 248 h 248"/>
                <a:gd name="T12" fmla="*/ 112 w 112"/>
                <a:gd name="T13" fmla="*/ 193 h 248"/>
                <a:gd name="T14" fmla="*/ 59 w 112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3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2" y="223"/>
                    <a:pt x="112" y="193"/>
                  </a:cubicBezTo>
                  <a:cubicBezTo>
                    <a:pt x="112" y="163"/>
                    <a:pt x="88" y="139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-1325117" y="-660119"/>
              <a:ext cx="1561278" cy="4565672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28759" y="-323438"/>
              <a:ext cx="47532" cy="186693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-288462" y="1527653"/>
              <a:ext cx="829162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2840699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3857348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1985131" y="24492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0"/>
            <p:cNvSpPr/>
            <p:nvPr/>
          </p:nvSpPr>
          <p:spPr bwMode="auto">
            <a:xfrm>
              <a:off x="678013" y="529490"/>
              <a:ext cx="68657" cy="66017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9" y="7"/>
                    <a:pt x="8" y="8"/>
                    <a:pt x="7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7" y="0"/>
                  </a:cubicBezTo>
                  <a:cubicBezTo>
                    <a:pt x="8" y="4"/>
                    <a:pt x="9" y="5"/>
                    <a:pt x="13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"/>
            <p:cNvSpPr/>
            <p:nvPr/>
          </p:nvSpPr>
          <p:spPr bwMode="auto">
            <a:xfrm>
              <a:off x="11355353" y="-288217"/>
              <a:ext cx="537406" cy="1074812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8"/>
            <p:cNvSpPr/>
            <p:nvPr/>
          </p:nvSpPr>
          <p:spPr bwMode="auto">
            <a:xfrm>
              <a:off x="12081036" y="5083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3"/>
            <p:cNvSpPr/>
            <p:nvPr/>
          </p:nvSpPr>
          <p:spPr bwMode="auto">
            <a:xfrm>
              <a:off x="11311685" y="192213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8"/>
            <p:cNvSpPr/>
            <p:nvPr/>
          </p:nvSpPr>
          <p:spPr bwMode="auto">
            <a:xfrm>
              <a:off x="14317462" y="-13525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12571844" y="144891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3"/>
            <p:cNvSpPr/>
            <p:nvPr/>
          </p:nvSpPr>
          <p:spPr bwMode="auto">
            <a:xfrm>
              <a:off x="17224459" y="-2244165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58"/>
            <p:cNvSpPr/>
            <p:nvPr/>
          </p:nvSpPr>
          <p:spPr bwMode="auto">
            <a:xfrm>
              <a:off x="20230237" y="-3788943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2"/>
            <p:cNvSpPr>
              <a:spLocks noChangeArrowheads="1"/>
            </p:cNvSpPr>
            <p:nvPr/>
          </p:nvSpPr>
          <p:spPr bwMode="auto">
            <a:xfrm flipH="1">
              <a:off x="4369628" y="-309852"/>
              <a:ext cx="65579" cy="420369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4817314" y="3120129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下月工</a:t>
            </a:r>
            <a:r>
              <a:rPr lang="zh-CN" altLang="en-US" sz="32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作计划</a:t>
            </a:r>
            <a:endParaRPr lang="zh-CN" altLang="en-US" sz="32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Rectangle 39"/>
          <p:cNvSpPr>
            <a:spLocks noChangeArrowheads="1"/>
          </p:cNvSpPr>
          <p:nvPr/>
        </p:nvSpPr>
        <p:spPr bwMode="auto">
          <a:xfrm>
            <a:off x="4817314" y="3722472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>
              <a:solidFill>
                <a:srgbClr val="E7B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2"/>
          <p:cNvSpPr/>
          <p:nvPr/>
        </p:nvSpPr>
        <p:spPr bwMode="auto">
          <a:xfrm>
            <a:off x="846667" y="3087450"/>
            <a:ext cx="2305051" cy="988484"/>
          </a:xfrm>
          <a:custGeom>
            <a:avLst/>
            <a:gdLst>
              <a:gd name="T0" fmla="*/ 265 w 492"/>
              <a:gd name="T1" fmla="*/ 33 h 211"/>
              <a:gd name="T2" fmla="*/ 246 w 492"/>
              <a:gd name="T3" fmla="*/ 0 h 211"/>
              <a:gd name="T4" fmla="*/ 227 w 492"/>
              <a:gd name="T5" fmla="*/ 33 h 211"/>
              <a:gd name="T6" fmla="*/ 0 w 492"/>
              <a:gd name="T7" fmla="*/ 169 h 211"/>
              <a:gd name="T8" fmla="*/ 67 w 492"/>
              <a:gd name="T9" fmla="*/ 211 h 211"/>
              <a:gd name="T10" fmla="*/ 246 w 492"/>
              <a:gd name="T11" fmla="*/ 113 h 211"/>
              <a:gd name="T12" fmla="*/ 425 w 492"/>
              <a:gd name="T13" fmla="*/ 211 h 211"/>
              <a:gd name="T14" fmla="*/ 492 w 492"/>
              <a:gd name="T15" fmla="*/ 169 h 211"/>
              <a:gd name="T16" fmla="*/ 265 w 492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211">
                <a:moveTo>
                  <a:pt x="265" y="33"/>
                </a:moveTo>
                <a:cubicBezTo>
                  <a:pt x="246" y="0"/>
                  <a:pt x="246" y="0"/>
                  <a:pt x="246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1" y="39"/>
                  <a:pt x="48" y="92"/>
                  <a:pt x="0" y="169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105" y="152"/>
                  <a:pt x="171" y="113"/>
                  <a:pt x="246" y="113"/>
                </a:cubicBezTo>
                <a:cubicBezTo>
                  <a:pt x="321" y="113"/>
                  <a:pt x="387" y="152"/>
                  <a:pt x="425" y="211"/>
                </a:cubicBezTo>
                <a:cubicBezTo>
                  <a:pt x="492" y="169"/>
                  <a:pt x="492" y="169"/>
                  <a:pt x="492" y="169"/>
                </a:cubicBezTo>
                <a:cubicBezTo>
                  <a:pt x="444" y="92"/>
                  <a:pt x="361" y="39"/>
                  <a:pt x="265" y="33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6" name="Freeform 3"/>
          <p:cNvSpPr/>
          <p:nvPr/>
        </p:nvSpPr>
        <p:spPr bwMode="auto">
          <a:xfrm>
            <a:off x="2897718" y="3972216"/>
            <a:ext cx="2305049" cy="984251"/>
          </a:xfrm>
          <a:custGeom>
            <a:avLst/>
            <a:gdLst>
              <a:gd name="T0" fmla="*/ 492 w 492"/>
              <a:gd name="T1" fmla="*/ 42 h 210"/>
              <a:gd name="T2" fmla="*/ 425 w 492"/>
              <a:gd name="T3" fmla="*/ 0 h 210"/>
              <a:gd name="T4" fmla="*/ 246 w 492"/>
              <a:gd name="T5" fmla="*/ 98 h 210"/>
              <a:gd name="T6" fmla="*/ 67 w 492"/>
              <a:gd name="T7" fmla="*/ 0 h 210"/>
              <a:gd name="T8" fmla="*/ 0 w 492"/>
              <a:gd name="T9" fmla="*/ 42 h 210"/>
              <a:gd name="T10" fmla="*/ 227 w 492"/>
              <a:gd name="T11" fmla="*/ 178 h 210"/>
              <a:gd name="T12" fmla="*/ 246 w 492"/>
              <a:gd name="T13" fmla="*/ 210 h 210"/>
              <a:gd name="T14" fmla="*/ 265 w 492"/>
              <a:gd name="T15" fmla="*/ 178 h 210"/>
              <a:gd name="T16" fmla="*/ 492 w 492"/>
              <a:gd name="T17" fmla="*/ 4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210">
                <a:moveTo>
                  <a:pt x="492" y="42"/>
                </a:moveTo>
                <a:cubicBezTo>
                  <a:pt x="425" y="0"/>
                  <a:pt x="425" y="0"/>
                  <a:pt x="425" y="0"/>
                </a:cubicBezTo>
                <a:cubicBezTo>
                  <a:pt x="387" y="59"/>
                  <a:pt x="321" y="98"/>
                  <a:pt x="246" y="98"/>
                </a:cubicBezTo>
                <a:cubicBezTo>
                  <a:pt x="171" y="98"/>
                  <a:pt x="105" y="59"/>
                  <a:pt x="67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48" y="119"/>
                  <a:pt x="131" y="171"/>
                  <a:pt x="227" y="178"/>
                </a:cubicBezTo>
                <a:cubicBezTo>
                  <a:pt x="246" y="210"/>
                  <a:pt x="246" y="210"/>
                  <a:pt x="246" y="210"/>
                </a:cubicBezTo>
                <a:cubicBezTo>
                  <a:pt x="265" y="178"/>
                  <a:pt x="265" y="178"/>
                  <a:pt x="265" y="178"/>
                </a:cubicBezTo>
                <a:cubicBezTo>
                  <a:pt x="361" y="171"/>
                  <a:pt x="444" y="119"/>
                  <a:pt x="492" y="42"/>
                </a:cubicBezTo>
                <a:close/>
              </a:path>
            </a:pathLst>
          </a:cu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127" name="Freeform 4"/>
          <p:cNvSpPr/>
          <p:nvPr/>
        </p:nvSpPr>
        <p:spPr bwMode="auto">
          <a:xfrm>
            <a:off x="6993467" y="3972216"/>
            <a:ext cx="2309284" cy="984251"/>
          </a:xfrm>
          <a:custGeom>
            <a:avLst/>
            <a:gdLst>
              <a:gd name="T0" fmla="*/ 493 w 493"/>
              <a:gd name="T1" fmla="*/ 42 h 210"/>
              <a:gd name="T2" fmla="*/ 425 w 493"/>
              <a:gd name="T3" fmla="*/ 0 h 210"/>
              <a:gd name="T4" fmla="*/ 247 w 493"/>
              <a:gd name="T5" fmla="*/ 98 h 210"/>
              <a:gd name="T6" fmla="*/ 68 w 493"/>
              <a:gd name="T7" fmla="*/ 0 h 210"/>
              <a:gd name="T8" fmla="*/ 0 w 493"/>
              <a:gd name="T9" fmla="*/ 42 h 210"/>
              <a:gd name="T10" fmla="*/ 228 w 493"/>
              <a:gd name="T11" fmla="*/ 178 h 210"/>
              <a:gd name="T12" fmla="*/ 247 w 493"/>
              <a:gd name="T13" fmla="*/ 210 h 210"/>
              <a:gd name="T14" fmla="*/ 266 w 493"/>
              <a:gd name="T15" fmla="*/ 178 h 210"/>
              <a:gd name="T16" fmla="*/ 493 w 493"/>
              <a:gd name="T17" fmla="*/ 4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0">
                <a:moveTo>
                  <a:pt x="493" y="42"/>
                </a:moveTo>
                <a:cubicBezTo>
                  <a:pt x="425" y="0"/>
                  <a:pt x="425" y="0"/>
                  <a:pt x="425" y="0"/>
                </a:cubicBezTo>
                <a:cubicBezTo>
                  <a:pt x="388" y="59"/>
                  <a:pt x="322" y="98"/>
                  <a:pt x="247" y="98"/>
                </a:cubicBezTo>
                <a:cubicBezTo>
                  <a:pt x="171" y="98"/>
                  <a:pt x="105" y="59"/>
                  <a:pt x="6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49" y="119"/>
                  <a:pt x="132" y="171"/>
                  <a:pt x="228" y="178"/>
                </a:cubicBezTo>
                <a:cubicBezTo>
                  <a:pt x="247" y="210"/>
                  <a:pt x="247" y="210"/>
                  <a:pt x="247" y="210"/>
                </a:cubicBezTo>
                <a:cubicBezTo>
                  <a:pt x="266" y="178"/>
                  <a:pt x="266" y="178"/>
                  <a:pt x="266" y="178"/>
                </a:cubicBezTo>
                <a:cubicBezTo>
                  <a:pt x="361" y="171"/>
                  <a:pt x="445" y="119"/>
                  <a:pt x="493" y="42"/>
                </a:cubicBezTo>
                <a:close/>
              </a:path>
            </a:pathLst>
          </a:cu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128" name="Freeform 5"/>
          <p:cNvSpPr/>
          <p:nvPr/>
        </p:nvSpPr>
        <p:spPr bwMode="auto">
          <a:xfrm>
            <a:off x="4940300" y="3087450"/>
            <a:ext cx="2311400" cy="988484"/>
          </a:xfrm>
          <a:custGeom>
            <a:avLst/>
            <a:gdLst>
              <a:gd name="T0" fmla="*/ 266 w 493"/>
              <a:gd name="T1" fmla="*/ 33 h 211"/>
              <a:gd name="T2" fmla="*/ 247 w 493"/>
              <a:gd name="T3" fmla="*/ 0 h 211"/>
              <a:gd name="T4" fmla="*/ 227 w 493"/>
              <a:gd name="T5" fmla="*/ 33 h 211"/>
              <a:gd name="T6" fmla="*/ 0 w 493"/>
              <a:gd name="T7" fmla="*/ 169 h 211"/>
              <a:gd name="T8" fmla="*/ 68 w 493"/>
              <a:gd name="T9" fmla="*/ 211 h 211"/>
              <a:gd name="T10" fmla="*/ 247 w 493"/>
              <a:gd name="T11" fmla="*/ 113 h 211"/>
              <a:gd name="T12" fmla="*/ 425 w 493"/>
              <a:gd name="T13" fmla="*/ 211 h 211"/>
              <a:gd name="T14" fmla="*/ 493 w 493"/>
              <a:gd name="T15" fmla="*/ 169 h 211"/>
              <a:gd name="T16" fmla="*/ 266 w 493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1">
                <a:moveTo>
                  <a:pt x="266" y="33"/>
                </a:moveTo>
                <a:cubicBezTo>
                  <a:pt x="247" y="0"/>
                  <a:pt x="247" y="0"/>
                  <a:pt x="247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2" y="39"/>
                  <a:pt x="49" y="92"/>
                  <a:pt x="0" y="169"/>
                </a:cubicBezTo>
                <a:cubicBezTo>
                  <a:pt x="68" y="211"/>
                  <a:pt x="68" y="211"/>
                  <a:pt x="68" y="211"/>
                </a:cubicBezTo>
                <a:cubicBezTo>
                  <a:pt x="105" y="152"/>
                  <a:pt x="171" y="113"/>
                  <a:pt x="247" y="113"/>
                </a:cubicBezTo>
                <a:cubicBezTo>
                  <a:pt x="322" y="113"/>
                  <a:pt x="388" y="152"/>
                  <a:pt x="425" y="211"/>
                </a:cubicBezTo>
                <a:cubicBezTo>
                  <a:pt x="493" y="169"/>
                  <a:pt x="493" y="169"/>
                  <a:pt x="493" y="169"/>
                </a:cubicBezTo>
                <a:cubicBezTo>
                  <a:pt x="445" y="92"/>
                  <a:pt x="362" y="39"/>
                  <a:pt x="266" y="33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9" name="Freeform 6"/>
          <p:cNvSpPr/>
          <p:nvPr/>
        </p:nvSpPr>
        <p:spPr bwMode="auto">
          <a:xfrm>
            <a:off x="9040284" y="3087450"/>
            <a:ext cx="2309283" cy="988484"/>
          </a:xfrm>
          <a:custGeom>
            <a:avLst/>
            <a:gdLst>
              <a:gd name="T0" fmla="*/ 266 w 493"/>
              <a:gd name="T1" fmla="*/ 33 h 211"/>
              <a:gd name="T2" fmla="*/ 246 w 493"/>
              <a:gd name="T3" fmla="*/ 0 h 211"/>
              <a:gd name="T4" fmla="*/ 227 w 493"/>
              <a:gd name="T5" fmla="*/ 33 h 211"/>
              <a:gd name="T6" fmla="*/ 0 w 493"/>
              <a:gd name="T7" fmla="*/ 169 h 211"/>
              <a:gd name="T8" fmla="*/ 68 w 493"/>
              <a:gd name="T9" fmla="*/ 211 h 211"/>
              <a:gd name="T10" fmla="*/ 246 w 493"/>
              <a:gd name="T11" fmla="*/ 113 h 211"/>
              <a:gd name="T12" fmla="*/ 425 w 493"/>
              <a:gd name="T13" fmla="*/ 211 h 211"/>
              <a:gd name="T14" fmla="*/ 493 w 493"/>
              <a:gd name="T15" fmla="*/ 169 h 211"/>
              <a:gd name="T16" fmla="*/ 266 w 493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1">
                <a:moveTo>
                  <a:pt x="266" y="33"/>
                </a:moveTo>
                <a:cubicBezTo>
                  <a:pt x="246" y="0"/>
                  <a:pt x="246" y="0"/>
                  <a:pt x="246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1" y="39"/>
                  <a:pt x="48" y="92"/>
                  <a:pt x="0" y="169"/>
                </a:cubicBezTo>
                <a:cubicBezTo>
                  <a:pt x="68" y="211"/>
                  <a:pt x="68" y="211"/>
                  <a:pt x="68" y="211"/>
                </a:cubicBezTo>
                <a:cubicBezTo>
                  <a:pt x="105" y="152"/>
                  <a:pt x="171" y="113"/>
                  <a:pt x="246" y="113"/>
                </a:cubicBezTo>
                <a:cubicBezTo>
                  <a:pt x="322" y="113"/>
                  <a:pt x="388" y="152"/>
                  <a:pt x="425" y="211"/>
                </a:cubicBezTo>
                <a:cubicBezTo>
                  <a:pt x="493" y="169"/>
                  <a:pt x="493" y="169"/>
                  <a:pt x="493" y="169"/>
                </a:cubicBezTo>
                <a:cubicBezTo>
                  <a:pt x="444" y="92"/>
                  <a:pt x="361" y="39"/>
                  <a:pt x="266" y="33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0" name="Freeform 7"/>
          <p:cNvSpPr>
            <a:spLocks noEditPoints="1"/>
          </p:cNvSpPr>
          <p:nvPr/>
        </p:nvSpPr>
        <p:spPr bwMode="auto">
          <a:xfrm>
            <a:off x="9954684" y="2327567"/>
            <a:ext cx="482600" cy="510116"/>
          </a:xfrm>
          <a:custGeom>
            <a:avLst/>
            <a:gdLst>
              <a:gd name="T0" fmla="*/ 96 w 103"/>
              <a:gd name="T1" fmla="*/ 14 h 109"/>
              <a:gd name="T2" fmla="*/ 96 w 103"/>
              <a:gd name="T3" fmla="*/ 103 h 109"/>
              <a:gd name="T4" fmla="*/ 14 w 103"/>
              <a:gd name="T5" fmla="*/ 103 h 109"/>
              <a:gd name="T6" fmla="*/ 7 w 103"/>
              <a:gd name="T7" fmla="*/ 96 h 109"/>
              <a:gd name="T8" fmla="*/ 14 w 103"/>
              <a:gd name="T9" fmla="*/ 89 h 109"/>
              <a:gd name="T10" fmla="*/ 89 w 103"/>
              <a:gd name="T11" fmla="*/ 89 h 109"/>
              <a:gd name="T12" fmla="*/ 89 w 103"/>
              <a:gd name="T13" fmla="*/ 0 h 109"/>
              <a:gd name="T14" fmla="*/ 14 w 103"/>
              <a:gd name="T15" fmla="*/ 0 h 109"/>
              <a:gd name="T16" fmla="*/ 0 w 103"/>
              <a:gd name="T17" fmla="*/ 14 h 109"/>
              <a:gd name="T18" fmla="*/ 0 w 103"/>
              <a:gd name="T19" fmla="*/ 96 h 109"/>
              <a:gd name="T20" fmla="*/ 14 w 103"/>
              <a:gd name="T21" fmla="*/ 109 h 109"/>
              <a:gd name="T22" fmla="*/ 103 w 103"/>
              <a:gd name="T23" fmla="*/ 109 h 109"/>
              <a:gd name="T24" fmla="*/ 103 w 103"/>
              <a:gd name="T25" fmla="*/ 14 h 109"/>
              <a:gd name="T26" fmla="*/ 96 w 103"/>
              <a:gd name="T27" fmla="*/ 14 h 109"/>
              <a:gd name="T28" fmla="*/ 14 w 103"/>
              <a:gd name="T29" fmla="*/ 27 h 109"/>
              <a:gd name="T30" fmla="*/ 14 w 103"/>
              <a:gd name="T31" fmla="*/ 7 h 109"/>
              <a:gd name="T32" fmla="*/ 82 w 103"/>
              <a:gd name="T33" fmla="*/ 7 h 109"/>
              <a:gd name="T34" fmla="*/ 82 w 103"/>
              <a:gd name="T35" fmla="*/ 82 h 109"/>
              <a:gd name="T36" fmla="*/ 14 w 103"/>
              <a:gd name="T37" fmla="*/ 82 h 109"/>
              <a:gd name="T38" fmla="*/ 14 w 103"/>
              <a:gd name="T39" fmla="*/ 27 h 109"/>
              <a:gd name="T40" fmla="*/ 68 w 103"/>
              <a:gd name="T41" fmla="*/ 21 h 109"/>
              <a:gd name="T42" fmla="*/ 27 w 103"/>
              <a:gd name="T43" fmla="*/ 21 h 109"/>
              <a:gd name="T44" fmla="*/ 27 w 103"/>
              <a:gd name="T45" fmla="*/ 14 h 109"/>
              <a:gd name="T46" fmla="*/ 68 w 103"/>
              <a:gd name="T47" fmla="*/ 14 h 109"/>
              <a:gd name="T48" fmla="*/ 68 w 103"/>
              <a:gd name="T49" fmla="*/ 21 h 109"/>
              <a:gd name="T50" fmla="*/ 55 w 103"/>
              <a:gd name="T51" fmla="*/ 34 h 109"/>
              <a:gd name="T52" fmla="*/ 27 w 103"/>
              <a:gd name="T53" fmla="*/ 34 h 109"/>
              <a:gd name="T54" fmla="*/ 27 w 103"/>
              <a:gd name="T55" fmla="*/ 27 h 109"/>
              <a:gd name="T56" fmla="*/ 55 w 103"/>
              <a:gd name="T57" fmla="*/ 27 h 109"/>
              <a:gd name="T58" fmla="*/ 55 w 103"/>
              <a:gd name="T59" fmla="*/ 34 h 109"/>
              <a:gd name="T60" fmla="*/ 41 w 103"/>
              <a:gd name="T61" fmla="*/ 48 h 109"/>
              <a:gd name="T62" fmla="*/ 27 w 103"/>
              <a:gd name="T63" fmla="*/ 48 h 109"/>
              <a:gd name="T64" fmla="*/ 27 w 103"/>
              <a:gd name="T65" fmla="*/ 41 h 109"/>
              <a:gd name="T66" fmla="*/ 41 w 103"/>
              <a:gd name="T67" fmla="*/ 41 h 109"/>
              <a:gd name="T68" fmla="*/ 41 w 103"/>
              <a:gd name="T69" fmla="*/ 4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" h="109">
                <a:moveTo>
                  <a:pt x="96" y="14"/>
                </a:moveTo>
                <a:cubicBezTo>
                  <a:pt x="96" y="103"/>
                  <a:pt x="96" y="103"/>
                  <a:pt x="96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0" y="103"/>
                  <a:pt x="7" y="100"/>
                  <a:pt x="7" y="96"/>
                </a:cubicBezTo>
                <a:cubicBezTo>
                  <a:pt x="7" y="92"/>
                  <a:pt x="10" y="89"/>
                  <a:pt x="14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0"/>
                  <a:pt x="89" y="0"/>
                  <a:pt x="8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6" y="109"/>
                  <a:pt x="14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4"/>
                  <a:pt x="103" y="14"/>
                  <a:pt x="103" y="14"/>
                </a:cubicBezTo>
                <a:lnTo>
                  <a:pt x="96" y="14"/>
                </a:lnTo>
                <a:close/>
                <a:moveTo>
                  <a:pt x="14" y="27"/>
                </a:moveTo>
                <a:cubicBezTo>
                  <a:pt x="14" y="7"/>
                  <a:pt x="14" y="7"/>
                  <a:pt x="14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2"/>
                  <a:pt x="82" y="82"/>
                  <a:pt x="82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  <a:moveTo>
                  <a:pt x="68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68" y="14"/>
                  <a:pt x="68" y="14"/>
                  <a:pt x="68" y="14"/>
                </a:cubicBezTo>
                <a:lnTo>
                  <a:pt x="68" y="21"/>
                </a:lnTo>
                <a:close/>
                <a:moveTo>
                  <a:pt x="55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7" y="27"/>
                  <a:pt x="27" y="27"/>
                  <a:pt x="27" y="27"/>
                </a:cubicBezTo>
                <a:cubicBezTo>
                  <a:pt x="55" y="27"/>
                  <a:pt x="55" y="27"/>
                  <a:pt x="55" y="27"/>
                </a:cubicBezTo>
                <a:lnTo>
                  <a:pt x="55" y="34"/>
                </a:lnTo>
                <a:close/>
                <a:moveTo>
                  <a:pt x="41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41"/>
                  <a:pt x="27" y="41"/>
                  <a:pt x="27" y="41"/>
                </a:cubicBezTo>
                <a:cubicBezTo>
                  <a:pt x="41" y="41"/>
                  <a:pt x="41" y="41"/>
                  <a:pt x="41" y="41"/>
                </a:cubicBezTo>
                <a:lnTo>
                  <a:pt x="41" y="48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1" name="Freeform 8"/>
          <p:cNvSpPr>
            <a:spLocks noEditPoints="1"/>
          </p:cNvSpPr>
          <p:nvPr/>
        </p:nvSpPr>
        <p:spPr bwMode="auto">
          <a:xfrm>
            <a:off x="1761067" y="2327567"/>
            <a:ext cx="476251" cy="510116"/>
          </a:xfrm>
          <a:custGeom>
            <a:avLst/>
            <a:gdLst>
              <a:gd name="T0" fmla="*/ 58 w 102"/>
              <a:gd name="T1" fmla="*/ 7 h 109"/>
              <a:gd name="T2" fmla="*/ 58 w 102"/>
              <a:gd name="T3" fmla="*/ 0 h 109"/>
              <a:gd name="T4" fmla="*/ 44 w 102"/>
              <a:gd name="T5" fmla="*/ 0 h 109"/>
              <a:gd name="T6" fmla="*/ 44 w 102"/>
              <a:gd name="T7" fmla="*/ 7 h 109"/>
              <a:gd name="T8" fmla="*/ 0 w 102"/>
              <a:gd name="T9" fmla="*/ 58 h 109"/>
              <a:gd name="T10" fmla="*/ 51 w 102"/>
              <a:gd name="T11" fmla="*/ 109 h 109"/>
              <a:gd name="T12" fmla="*/ 102 w 102"/>
              <a:gd name="T13" fmla="*/ 58 h 109"/>
              <a:gd name="T14" fmla="*/ 58 w 102"/>
              <a:gd name="T15" fmla="*/ 7 h 109"/>
              <a:gd name="T16" fmla="*/ 54 w 102"/>
              <a:gd name="T17" fmla="*/ 102 h 109"/>
              <a:gd name="T18" fmla="*/ 54 w 102"/>
              <a:gd name="T19" fmla="*/ 96 h 109"/>
              <a:gd name="T20" fmla="*/ 48 w 102"/>
              <a:gd name="T21" fmla="*/ 96 h 109"/>
              <a:gd name="T22" fmla="*/ 48 w 102"/>
              <a:gd name="T23" fmla="*/ 102 h 109"/>
              <a:gd name="T24" fmla="*/ 7 w 102"/>
              <a:gd name="T25" fmla="*/ 62 h 109"/>
              <a:gd name="T26" fmla="*/ 13 w 102"/>
              <a:gd name="T27" fmla="*/ 62 h 109"/>
              <a:gd name="T28" fmla="*/ 13 w 102"/>
              <a:gd name="T29" fmla="*/ 55 h 109"/>
              <a:gd name="T30" fmla="*/ 7 w 102"/>
              <a:gd name="T31" fmla="*/ 55 h 109"/>
              <a:gd name="T32" fmla="*/ 51 w 102"/>
              <a:gd name="T33" fmla="*/ 14 h 109"/>
              <a:gd name="T34" fmla="*/ 95 w 102"/>
              <a:gd name="T35" fmla="*/ 55 h 109"/>
              <a:gd name="T36" fmla="*/ 89 w 102"/>
              <a:gd name="T37" fmla="*/ 55 h 109"/>
              <a:gd name="T38" fmla="*/ 89 w 102"/>
              <a:gd name="T39" fmla="*/ 62 h 109"/>
              <a:gd name="T40" fmla="*/ 95 w 102"/>
              <a:gd name="T41" fmla="*/ 62 h 109"/>
              <a:gd name="T42" fmla="*/ 54 w 102"/>
              <a:gd name="T43" fmla="*/ 102 h 109"/>
              <a:gd name="T44" fmla="*/ 48 w 102"/>
              <a:gd name="T45" fmla="*/ 34 h 109"/>
              <a:gd name="T46" fmla="*/ 44 w 102"/>
              <a:gd name="T47" fmla="*/ 34 h 109"/>
              <a:gd name="T48" fmla="*/ 44 w 102"/>
              <a:gd name="T49" fmla="*/ 17 h 109"/>
              <a:gd name="T50" fmla="*/ 49 w 102"/>
              <a:gd name="T51" fmla="*/ 17 h 109"/>
              <a:gd name="T52" fmla="*/ 55 w 102"/>
              <a:gd name="T53" fmla="*/ 29 h 109"/>
              <a:gd name="T54" fmla="*/ 55 w 102"/>
              <a:gd name="T55" fmla="*/ 17 h 109"/>
              <a:gd name="T56" fmla="*/ 58 w 102"/>
              <a:gd name="T57" fmla="*/ 17 h 109"/>
              <a:gd name="T58" fmla="*/ 58 w 102"/>
              <a:gd name="T59" fmla="*/ 34 h 109"/>
              <a:gd name="T60" fmla="*/ 54 w 102"/>
              <a:gd name="T61" fmla="*/ 34 h 109"/>
              <a:gd name="T62" fmla="*/ 48 w 102"/>
              <a:gd name="T63" fmla="*/ 22 h 109"/>
              <a:gd name="T64" fmla="*/ 48 w 102"/>
              <a:gd name="T65" fmla="*/ 34 h 109"/>
              <a:gd name="T66" fmla="*/ 57 w 102"/>
              <a:gd name="T67" fmla="*/ 60 h 109"/>
              <a:gd name="T68" fmla="*/ 73 w 102"/>
              <a:gd name="T69" fmla="*/ 80 h 109"/>
              <a:gd name="T70" fmla="*/ 53 w 102"/>
              <a:gd name="T71" fmla="*/ 65 h 109"/>
              <a:gd name="T72" fmla="*/ 46 w 102"/>
              <a:gd name="T73" fmla="*/ 63 h 109"/>
              <a:gd name="T74" fmla="*/ 45 w 102"/>
              <a:gd name="T75" fmla="*/ 56 h 109"/>
              <a:gd name="T76" fmla="*/ 29 w 102"/>
              <a:gd name="T77" fmla="*/ 36 h 109"/>
              <a:gd name="T78" fmla="*/ 49 w 102"/>
              <a:gd name="T79" fmla="*/ 52 h 109"/>
              <a:gd name="T80" fmla="*/ 56 w 102"/>
              <a:gd name="T81" fmla="*/ 53 h 109"/>
              <a:gd name="T82" fmla="*/ 57 w 102"/>
              <a:gd name="T83" fmla="*/ 6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9">
                <a:moveTo>
                  <a:pt x="58" y="7"/>
                </a:move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19" y="11"/>
                  <a:pt x="0" y="32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32"/>
                  <a:pt x="83" y="11"/>
                  <a:pt x="58" y="7"/>
                </a:cubicBezTo>
                <a:close/>
                <a:moveTo>
                  <a:pt x="54" y="102"/>
                </a:move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26" y="101"/>
                  <a:pt x="8" y="83"/>
                  <a:pt x="7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55"/>
                  <a:pt x="13" y="55"/>
                  <a:pt x="13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32"/>
                  <a:pt x="28" y="14"/>
                  <a:pt x="51" y="14"/>
                </a:cubicBezTo>
                <a:cubicBezTo>
                  <a:pt x="74" y="14"/>
                  <a:pt x="94" y="32"/>
                  <a:pt x="95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62"/>
                  <a:pt x="89" y="62"/>
                  <a:pt x="89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4" y="83"/>
                  <a:pt x="76" y="101"/>
                  <a:pt x="54" y="102"/>
                </a:cubicBezTo>
                <a:close/>
                <a:moveTo>
                  <a:pt x="48" y="34"/>
                </a:moveTo>
                <a:cubicBezTo>
                  <a:pt x="44" y="34"/>
                  <a:pt x="44" y="34"/>
                  <a:pt x="44" y="34"/>
                </a:cubicBezTo>
                <a:cubicBezTo>
                  <a:pt x="44" y="17"/>
                  <a:pt x="44" y="17"/>
                  <a:pt x="44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54" y="27"/>
                  <a:pt x="55" y="29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34"/>
                  <a:pt x="58" y="34"/>
                  <a:pt x="58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48" y="24"/>
                  <a:pt x="48" y="22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57" y="60"/>
                </a:moveTo>
                <a:cubicBezTo>
                  <a:pt x="73" y="80"/>
                  <a:pt x="73" y="80"/>
                  <a:pt x="73" y="80"/>
                </a:cubicBezTo>
                <a:cubicBezTo>
                  <a:pt x="53" y="65"/>
                  <a:pt x="53" y="65"/>
                  <a:pt x="53" y="65"/>
                </a:cubicBezTo>
                <a:cubicBezTo>
                  <a:pt x="51" y="65"/>
                  <a:pt x="48" y="65"/>
                  <a:pt x="46" y="63"/>
                </a:cubicBezTo>
                <a:cubicBezTo>
                  <a:pt x="44" y="61"/>
                  <a:pt x="44" y="58"/>
                  <a:pt x="45" y="56"/>
                </a:cubicBezTo>
                <a:cubicBezTo>
                  <a:pt x="29" y="36"/>
                  <a:pt x="29" y="36"/>
                  <a:pt x="29" y="36"/>
                </a:cubicBezTo>
                <a:cubicBezTo>
                  <a:pt x="49" y="52"/>
                  <a:pt x="49" y="52"/>
                  <a:pt x="49" y="52"/>
                </a:cubicBezTo>
                <a:cubicBezTo>
                  <a:pt x="51" y="51"/>
                  <a:pt x="54" y="51"/>
                  <a:pt x="56" y="53"/>
                </a:cubicBezTo>
                <a:cubicBezTo>
                  <a:pt x="58" y="55"/>
                  <a:pt x="58" y="58"/>
                  <a:pt x="57" y="6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32" name="Group 9"/>
          <p:cNvGrpSpPr/>
          <p:nvPr/>
        </p:nvGrpSpPr>
        <p:grpSpPr bwMode="auto">
          <a:xfrm>
            <a:off x="5869518" y="2365667"/>
            <a:ext cx="452967" cy="436033"/>
            <a:chOff x="0" y="0"/>
            <a:chExt cx="214" cy="206"/>
          </a:xfrm>
          <a:solidFill>
            <a:srgbClr val="FFC000"/>
          </a:solidFill>
        </p:grpSpPr>
        <p:sp>
          <p:nvSpPr>
            <p:cNvPr id="133" name="Freeform 10"/>
            <p:cNvSpPr/>
            <p:nvPr/>
          </p:nvSpPr>
          <p:spPr bwMode="auto">
            <a:xfrm>
              <a:off x="0" y="0"/>
              <a:ext cx="152" cy="206"/>
            </a:xfrm>
            <a:custGeom>
              <a:avLst/>
              <a:gdLst>
                <a:gd name="T0" fmla="*/ 46 w 69"/>
                <a:gd name="T1" fmla="*/ 91 h 93"/>
                <a:gd name="T2" fmla="*/ 15 w 69"/>
                <a:gd name="T3" fmla="*/ 91 h 93"/>
                <a:gd name="T4" fmla="*/ 6 w 69"/>
                <a:gd name="T5" fmla="*/ 84 h 93"/>
                <a:gd name="T6" fmla="*/ 1 w 69"/>
                <a:gd name="T7" fmla="*/ 66 h 93"/>
                <a:gd name="T8" fmla="*/ 3 w 69"/>
                <a:gd name="T9" fmla="*/ 44 h 93"/>
                <a:gd name="T10" fmla="*/ 7 w 69"/>
                <a:gd name="T11" fmla="*/ 38 h 93"/>
                <a:gd name="T12" fmla="*/ 17 w 69"/>
                <a:gd name="T13" fmla="*/ 35 h 93"/>
                <a:gd name="T14" fmla="*/ 33 w 69"/>
                <a:gd name="T15" fmla="*/ 38 h 93"/>
                <a:gd name="T16" fmla="*/ 28 w 69"/>
                <a:gd name="T17" fmla="*/ 24 h 93"/>
                <a:gd name="T18" fmla="*/ 28 w 69"/>
                <a:gd name="T19" fmla="*/ 10 h 93"/>
                <a:gd name="T20" fmla="*/ 29 w 69"/>
                <a:gd name="T21" fmla="*/ 5 h 93"/>
                <a:gd name="T22" fmla="*/ 40 w 69"/>
                <a:gd name="T23" fmla="*/ 1 h 93"/>
                <a:gd name="T24" fmla="*/ 55 w 69"/>
                <a:gd name="T25" fmla="*/ 32 h 93"/>
                <a:gd name="T26" fmla="*/ 67 w 69"/>
                <a:gd name="T27" fmla="*/ 42 h 93"/>
                <a:gd name="T28" fmla="*/ 67 w 69"/>
                <a:gd name="T29" fmla="*/ 69 h 93"/>
                <a:gd name="T30" fmla="*/ 64 w 69"/>
                <a:gd name="T31" fmla="*/ 81 h 93"/>
                <a:gd name="T32" fmla="*/ 57 w 69"/>
                <a:gd name="T33" fmla="*/ 88 h 93"/>
                <a:gd name="T34" fmla="*/ 46 w 69"/>
                <a:gd name="T35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93">
                  <a:moveTo>
                    <a:pt x="46" y="91"/>
                  </a:moveTo>
                  <a:cubicBezTo>
                    <a:pt x="37" y="93"/>
                    <a:pt x="20" y="93"/>
                    <a:pt x="15" y="91"/>
                  </a:cubicBezTo>
                  <a:cubicBezTo>
                    <a:pt x="11" y="90"/>
                    <a:pt x="8" y="87"/>
                    <a:pt x="6" y="84"/>
                  </a:cubicBezTo>
                  <a:cubicBezTo>
                    <a:pt x="3" y="79"/>
                    <a:pt x="1" y="72"/>
                    <a:pt x="1" y="66"/>
                  </a:cubicBezTo>
                  <a:cubicBezTo>
                    <a:pt x="0" y="59"/>
                    <a:pt x="1" y="51"/>
                    <a:pt x="3" y="44"/>
                  </a:cubicBezTo>
                  <a:cubicBezTo>
                    <a:pt x="4" y="41"/>
                    <a:pt x="5" y="39"/>
                    <a:pt x="7" y="38"/>
                  </a:cubicBezTo>
                  <a:cubicBezTo>
                    <a:pt x="10" y="36"/>
                    <a:pt x="14" y="36"/>
                    <a:pt x="17" y="35"/>
                  </a:cubicBezTo>
                  <a:cubicBezTo>
                    <a:pt x="23" y="35"/>
                    <a:pt x="28" y="36"/>
                    <a:pt x="33" y="38"/>
                  </a:cubicBezTo>
                  <a:cubicBezTo>
                    <a:pt x="30" y="34"/>
                    <a:pt x="29" y="29"/>
                    <a:pt x="28" y="24"/>
                  </a:cubicBezTo>
                  <a:cubicBezTo>
                    <a:pt x="27" y="19"/>
                    <a:pt x="27" y="14"/>
                    <a:pt x="28" y="10"/>
                  </a:cubicBezTo>
                  <a:cubicBezTo>
                    <a:pt x="28" y="8"/>
                    <a:pt x="28" y="6"/>
                    <a:pt x="29" y="5"/>
                  </a:cubicBezTo>
                  <a:cubicBezTo>
                    <a:pt x="32" y="2"/>
                    <a:pt x="37" y="0"/>
                    <a:pt x="40" y="1"/>
                  </a:cubicBezTo>
                  <a:cubicBezTo>
                    <a:pt x="43" y="3"/>
                    <a:pt x="45" y="22"/>
                    <a:pt x="55" y="32"/>
                  </a:cubicBezTo>
                  <a:cubicBezTo>
                    <a:pt x="59" y="35"/>
                    <a:pt x="63" y="39"/>
                    <a:pt x="67" y="42"/>
                  </a:cubicBezTo>
                  <a:cubicBezTo>
                    <a:pt x="69" y="51"/>
                    <a:pt x="69" y="60"/>
                    <a:pt x="67" y="69"/>
                  </a:cubicBezTo>
                  <a:cubicBezTo>
                    <a:pt x="67" y="74"/>
                    <a:pt x="66" y="78"/>
                    <a:pt x="64" y="81"/>
                  </a:cubicBezTo>
                  <a:cubicBezTo>
                    <a:pt x="63" y="84"/>
                    <a:pt x="60" y="86"/>
                    <a:pt x="57" y="88"/>
                  </a:cubicBezTo>
                  <a:cubicBezTo>
                    <a:pt x="54" y="89"/>
                    <a:pt x="50" y="90"/>
                    <a:pt x="46" y="91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4" name="Freeform 11"/>
            <p:cNvSpPr/>
            <p:nvPr/>
          </p:nvSpPr>
          <p:spPr bwMode="auto">
            <a:xfrm>
              <a:off x="157" y="84"/>
              <a:ext cx="57" cy="115"/>
            </a:xfrm>
            <a:custGeom>
              <a:avLst/>
              <a:gdLst>
                <a:gd name="T0" fmla="*/ 26 w 26"/>
                <a:gd name="T1" fmla="*/ 0 h 52"/>
                <a:gd name="T2" fmla="*/ 13 w 26"/>
                <a:gd name="T3" fmla="*/ 0 h 52"/>
                <a:gd name="T4" fmla="*/ 0 w 26"/>
                <a:gd name="T5" fmla="*/ 13 h 52"/>
                <a:gd name="T6" fmla="*/ 0 w 26"/>
                <a:gd name="T7" fmla="*/ 39 h 52"/>
                <a:gd name="T8" fmla="*/ 13 w 26"/>
                <a:gd name="T9" fmla="*/ 52 h 52"/>
                <a:gd name="T10" fmla="*/ 26 w 26"/>
                <a:gd name="T11" fmla="*/ 52 h 52"/>
                <a:gd name="T12" fmla="*/ 26 w 2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26" y="52"/>
                    <a:pt x="26" y="52"/>
                    <a:pt x="26" y="5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35" name="Freeform 12"/>
          <p:cNvSpPr/>
          <p:nvPr/>
        </p:nvSpPr>
        <p:spPr bwMode="auto">
          <a:xfrm>
            <a:off x="7893051" y="5235867"/>
            <a:ext cx="510116" cy="357716"/>
          </a:xfrm>
          <a:custGeom>
            <a:avLst/>
            <a:gdLst>
              <a:gd name="T0" fmla="*/ 103 w 109"/>
              <a:gd name="T1" fmla="*/ 0 h 76"/>
              <a:gd name="T2" fmla="*/ 82 w 109"/>
              <a:gd name="T3" fmla="*/ 0 h 76"/>
              <a:gd name="T4" fmla="*/ 75 w 109"/>
              <a:gd name="T5" fmla="*/ 7 h 76"/>
              <a:gd name="T6" fmla="*/ 20 w 109"/>
              <a:gd name="T7" fmla="*/ 7 h 76"/>
              <a:gd name="T8" fmla="*/ 20 w 109"/>
              <a:gd name="T9" fmla="*/ 14 h 76"/>
              <a:gd name="T10" fmla="*/ 101 w 109"/>
              <a:gd name="T11" fmla="*/ 14 h 76"/>
              <a:gd name="T12" fmla="*/ 92 w 109"/>
              <a:gd name="T13" fmla="*/ 60 h 76"/>
              <a:gd name="T14" fmla="*/ 82 w 109"/>
              <a:gd name="T15" fmla="*/ 21 h 76"/>
              <a:gd name="T16" fmla="*/ 0 w 109"/>
              <a:gd name="T17" fmla="*/ 21 h 76"/>
              <a:gd name="T18" fmla="*/ 14 w 109"/>
              <a:gd name="T19" fmla="*/ 76 h 76"/>
              <a:gd name="T20" fmla="*/ 96 w 109"/>
              <a:gd name="T21" fmla="*/ 76 h 76"/>
              <a:gd name="T22" fmla="*/ 109 w 109"/>
              <a:gd name="T23" fmla="*/ 7 h 76"/>
              <a:gd name="T24" fmla="*/ 103 w 109"/>
              <a:gd name="T2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" h="76">
                <a:moveTo>
                  <a:pt x="103" y="0"/>
                </a:moveTo>
                <a:cubicBezTo>
                  <a:pt x="82" y="0"/>
                  <a:pt x="82" y="0"/>
                  <a:pt x="82" y="0"/>
                </a:cubicBezTo>
                <a:cubicBezTo>
                  <a:pt x="78" y="0"/>
                  <a:pt x="75" y="4"/>
                  <a:pt x="75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92" y="60"/>
                  <a:pt x="92" y="60"/>
                  <a:pt x="92" y="60"/>
                </a:cubicBezTo>
                <a:cubicBezTo>
                  <a:pt x="82" y="21"/>
                  <a:pt x="82" y="21"/>
                  <a:pt x="82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4" y="76"/>
                  <a:pt x="14" y="76"/>
                  <a:pt x="14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4"/>
                  <a:pt x="106" y="0"/>
                  <a:pt x="103" y="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36" name="Group 13"/>
          <p:cNvGrpSpPr/>
          <p:nvPr/>
        </p:nvGrpSpPr>
        <p:grpSpPr bwMode="auto">
          <a:xfrm>
            <a:off x="3793067" y="5157549"/>
            <a:ext cx="520700" cy="518584"/>
            <a:chOff x="0" y="0"/>
            <a:chExt cx="246" cy="245"/>
          </a:xfrm>
          <a:solidFill>
            <a:srgbClr val="FFC000"/>
          </a:solidFill>
        </p:grpSpPr>
        <p:sp>
          <p:nvSpPr>
            <p:cNvPr id="137" name="Freeform 14"/>
            <p:cNvSpPr/>
            <p:nvPr/>
          </p:nvSpPr>
          <p:spPr bwMode="auto">
            <a:xfrm>
              <a:off x="149" y="148"/>
              <a:ext cx="97" cy="97"/>
            </a:xfrm>
            <a:custGeom>
              <a:avLst/>
              <a:gdLst>
                <a:gd name="T0" fmla="*/ 40 w 44"/>
                <a:gd name="T1" fmla="*/ 25 h 44"/>
                <a:gd name="T2" fmla="*/ 15 w 44"/>
                <a:gd name="T3" fmla="*/ 0 h 44"/>
                <a:gd name="T4" fmla="*/ 0 w 44"/>
                <a:gd name="T5" fmla="*/ 15 h 44"/>
                <a:gd name="T6" fmla="*/ 25 w 44"/>
                <a:gd name="T7" fmla="*/ 40 h 44"/>
                <a:gd name="T8" fmla="*/ 40 w 44"/>
                <a:gd name="T9" fmla="*/ 40 h 44"/>
                <a:gd name="T10" fmla="*/ 40 w 44"/>
                <a:gd name="T11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0" y="2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4"/>
                    <a:pt x="36" y="44"/>
                    <a:pt x="40" y="40"/>
                  </a:cubicBezTo>
                  <a:cubicBezTo>
                    <a:pt x="44" y="36"/>
                    <a:pt x="44" y="29"/>
                    <a:pt x="40" y="25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8" name="Freeform 15"/>
            <p:cNvSpPr>
              <a:spLocks noEditPoints="1"/>
            </p:cNvSpPr>
            <p:nvPr/>
          </p:nvSpPr>
          <p:spPr bwMode="auto">
            <a:xfrm>
              <a:off x="0" y="0"/>
              <a:ext cx="182" cy="181"/>
            </a:xfrm>
            <a:custGeom>
              <a:avLst/>
              <a:gdLst>
                <a:gd name="T0" fmla="*/ 82 w 82"/>
                <a:gd name="T1" fmla="*/ 41 h 82"/>
                <a:gd name="T2" fmla="*/ 41 w 82"/>
                <a:gd name="T3" fmla="*/ 0 h 82"/>
                <a:gd name="T4" fmla="*/ 0 w 82"/>
                <a:gd name="T5" fmla="*/ 41 h 82"/>
                <a:gd name="T6" fmla="*/ 41 w 82"/>
                <a:gd name="T7" fmla="*/ 82 h 82"/>
                <a:gd name="T8" fmla="*/ 82 w 82"/>
                <a:gd name="T9" fmla="*/ 41 h 82"/>
                <a:gd name="T10" fmla="*/ 41 w 82"/>
                <a:gd name="T11" fmla="*/ 72 h 82"/>
                <a:gd name="T12" fmla="*/ 11 w 82"/>
                <a:gd name="T13" fmla="*/ 41 h 82"/>
                <a:gd name="T14" fmla="*/ 41 w 82"/>
                <a:gd name="T15" fmla="*/ 11 h 82"/>
                <a:gd name="T16" fmla="*/ 72 w 82"/>
                <a:gd name="T17" fmla="*/ 41 h 82"/>
                <a:gd name="T18" fmla="*/ 41 w 82"/>
                <a:gd name="T1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1"/>
                  </a:moveTo>
                  <a:cubicBezTo>
                    <a:pt x="82" y="19"/>
                    <a:pt x="64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lose/>
                  <a:moveTo>
                    <a:pt x="41" y="72"/>
                  </a:moveTo>
                  <a:cubicBezTo>
                    <a:pt x="24" y="72"/>
                    <a:pt x="11" y="58"/>
                    <a:pt x="11" y="41"/>
                  </a:cubicBezTo>
                  <a:cubicBezTo>
                    <a:pt x="11" y="24"/>
                    <a:pt x="24" y="11"/>
                    <a:pt x="41" y="11"/>
                  </a:cubicBezTo>
                  <a:cubicBezTo>
                    <a:pt x="58" y="11"/>
                    <a:pt x="72" y="24"/>
                    <a:pt x="72" y="41"/>
                  </a:cubicBezTo>
                  <a:cubicBezTo>
                    <a:pt x="72" y="58"/>
                    <a:pt x="58" y="72"/>
                    <a:pt x="41" y="72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9" name="Freeform 16"/>
            <p:cNvSpPr/>
            <p:nvPr/>
          </p:nvSpPr>
          <p:spPr bwMode="auto">
            <a:xfrm>
              <a:off x="38" y="37"/>
              <a:ext cx="53" cy="54"/>
            </a:xfrm>
            <a:custGeom>
              <a:avLst/>
              <a:gdLst>
                <a:gd name="T0" fmla="*/ 0 w 24"/>
                <a:gd name="T1" fmla="*/ 24 h 24"/>
                <a:gd name="T2" fmla="*/ 7 w 24"/>
                <a:gd name="T3" fmla="*/ 24 h 24"/>
                <a:gd name="T4" fmla="*/ 24 w 24"/>
                <a:gd name="T5" fmla="*/ 7 h 24"/>
                <a:gd name="T6" fmla="*/ 24 w 24"/>
                <a:gd name="T7" fmla="*/ 0 h 24"/>
                <a:gd name="T8" fmla="*/ 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15"/>
                    <a:pt x="15" y="7"/>
                    <a:pt x="24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40" name="Rectangle 17"/>
          <p:cNvSpPr>
            <a:spLocks noChangeArrowheads="1"/>
          </p:cNvSpPr>
          <p:nvPr/>
        </p:nvSpPr>
        <p:spPr bwMode="auto">
          <a:xfrm>
            <a:off x="3027748" y="2803816"/>
            <a:ext cx="2102139" cy="8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335" dirty="0">
                <a:solidFill>
                  <a:schemeClr val="bg1"/>
                </a:solidFill>
              </a:rPr>
              <a:t>.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7121355" y="2803816"/>
            <a:ext cx="2064091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335" dirty="0">
                <a:solidFill>
                  <a:schemeClr val="bg1"/>
                </a:solidFill>
              </a:rPr>
              <a:t>.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840317" y="4393434"/>
            <a:ext cx="2311400" cy="9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335" dirty="0">
                <a:solidFill>
                  <a:schemeClr val="bg1"/>
                </a:solidFill>
              </a:rPr>
              <a:t>.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4877924" y="4393433"/>
            <a:ext cx="2406520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335" dirty="0">
                <a:solidFill>
                  <a:schemeClr val="bg1"/>
                </a:solidFill>
              </a:rPr>
              <a:t>.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9107939" y="4393433"/>
            <a:ext cx="2197256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en-US" altLang="zh-CN" sz="1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335" dirty="0">
                <a:solidFill>
                  <a:schemeClr val="bg1"/>
                </a:solidFill>
              </a:rPr>
              <a:t>.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Freeform 21"/>
          <p:cNvSpPr/>
          <p:nvPr/>
        </p:nvSpPr>
        <p:spPr bwMode="auto">
          <a:xfrm>
            <a:off x="9557598" y="2262876"/>
            <a:ext cx="1748367" cy="1750484"/>
          </a:xfrm>
          <a:custGeom>
            <a:avLst/>
            <a:gdLst>
              <a:gd name="T0" fmla="*/ 373 w 373"/>
              <a:gd name="T1" fmla="*/ 31 h 373"/>
              <a:gd name="T2" fmla="*/ 342 w 373"/>
              <a:gd name="T3" fmla="*/ 0 h 373"/>
              <a:gd name="T4" fmla="*/ 0 w 373"/>
              <a:gd name="T5" fmla="*/ 0 h 373"/>
              <a:gd name="T6" fmla="*/ 0 w 373"/>
              <a:gd name="T7" fmla="*/ 373 h 373"/>
              <a:gd name="T8" fmla="*/ 373 w 373"/>
              <a:gd name="T9" fmla="*/ 373 h 373"/>
              <a:gd name="T10" fmla="*/ 373 w 373"/>
              <a:gd name="T11" fmla="*/ 3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73" y="31"/>
                </a:moveTo>
                <a:cubicBezTo>
                  <a:pt x="373" y="14"/>
                  <a:pt x="359" y="0"/>
                  <a:pt x="3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3"/>
                  <a:pt x="0" y="373"/>
                  <a:pt x="0" y="373"/>
                </a:cubicBezTo>
                <a:cubicBezTo>
                  <a:pt x="373" y="373"/>
                  <a:pt x="373" y="373"/>
                  <a:pt x="373" y="373"/>
                </a:cubicBezTo>
                <a:lnTo>
                  <a:pt x="373" y="31"/>
                </a:lnTo>
                <a:close/>
              </a:path>
            </a:pathLst>
          </a:cu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25622" name="Freeform 22"/>
          <p:cNvSpPr/>
          <p:nvPr/>
        </p:nvSpPr>
        <p:spPr bwMode="auto">
          <a:xfrm>
            <a:off x="4193965" y="4047226"/>
            <a:ext cx="1748367" cy="1750483"/>
          </a:xfrm>
          <a:custGeom>
            <a:avLst/>
            <a:gdLst>
              <a:gd name="T0" fmla="*/ 0 w 373"/>
              <a:gd name="T1" fmla="*/ 342 h 373"/>
              <a:gd name="T2" fmla="*/ 31 w 373"/>
              <a:gd name="T3" fmla="*/ 373 h 373"/>
              <a:gd name="T4" fmla="*/ 373 w 373"/>
              <a:gd name="T5" fmla="*/ 373 h 373"/>
              <a:gd name="T6" fmla="*/ 373 w 373"/>
              <a:gd name="T7" fmla="*/ 0 h 373"/>
              <a:gd name="T8" fmla="*/ 0 w 373"/>
              <a:gd name="T9" fmla="*/ 0 h 373"/>
              <a:gd name="T10" fmla="*/ 0 w 373"/>
              <a:gd name="T11" fmla="*/ 34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0" y="342"/>
                </a:moveTo>
                <a:cubicBezTo>
                  <a:pt x="0" y="359"/>
                  <a:pt x="14" y="373"/>
                  <a:pt x="31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0"/>
                  <a:pt x="373" y="0"/>
                  <a:pt x="373" y="0"/>
                </a:cubicBezTo>
                <a:cubicBezTo>
                  <a:pt x="0" y="0"/>
                  <a:pt x="0" y="0"/>
                  <a:pt x="0" y="0"/>
                </a:cubicBezTo>
                <a:lnTo>
                  <a:pt x="0" y="342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23" name="Rectangle 23" descr="160621-20121008052951-1"/>
          <p:cNvSpPr>
            <a:spLocks noChangeArrowheads="1"/>
          </p:cNvSpPr>
          <p:nvPr/>
        </p:nvSpPr>
        <p:spPr bwMode="auto">
          <a:xfrm>
            <a:off x="7771131" y="2262876"/>
            <a:ext cx="1748367" cy="1750484"/>
          </a:xfrm>
          <a:prstGeom prst="rect">
            <a:avLst/>
          </a:prstGeom>
          <a:blipFill dpi="0" rotWithShape="1">
            <a:blip r:embed="rId1"/>
            <a:srcRect/>
            <a:stretch>
              <a:fillRect r="-4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5980431" y="2262876"/>
            <a:ext cx="1748367" cy="1750484"/>
          </a:xfrm>
          <a:prstGeom prst="rect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7771131" y="4047226"/>
            <a:ext cx="1748367" cy="1750483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26" name="Rectangle 26" descr="001e90bc453a118d6b4237"/>
          <p:cNvSpPr>
            <a:spLocks noChangeArrowheads="1"/>
          </p:cNvSpPr>
          <p:nvPr/>
        </p:nvSpPr>
        <p:spPr bwMode="auto">
          <a:xfrm>
            <a:off x="5980431" y="4047226"/>
            <a:ext cx="1748367" cy="1750483"/>
          </a:xfrm>
          <a:prstGeom prst="rect">
            <a:avLst/>
          </a:prstGeom>
          <a:blipFill dpi="0" rotWithShape="1">
            <a:blip r:embed="rId2"/>
            <a:srcRect/>
            <a:stretch>
              <a:fillRect b="-2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5627" name="Freeform 27"/>
          <p:cNvSpPr/>
          <p:nvPr/>
        </p:nvSpPr>
        <p:spPr bwMode="auto">
          <a:xfrm>
            <a:off x="6628131" y="2548627"/>
            <a:ext cx="457200" cy="419100"/>
          </a:xfrm>
          <a:custGeom>
            <a:avLst/>
            <a:gdLst>
              <a:gd name="T0" fmla="*/ 30 w 98"/>
              <a:gd name="T1" fmla="*/ 43 h 90"/>
              <a:gd name="T2" fmla="*/ 30 w 98"/>
              <a:gd name="T3" fmla="*/ 43 h 90"/>
              <a:gd name="T4" fmla="*/ 11 w 98"/>
              <a:gd name="T5" fmla="*/ 62 h 90"/>
              <a:gd name="T6" fmla="*/ 7 w 98"/>
              <a:gd name="T7" fmla="*/ 70 h 90"/>
              <a:gd name="T8" fmla="*/ 11 w 98"/>
              <a:gd name="T9" fmla="*/ 79 h 90"/>
              <a:gd name="T10" fmla="*/ 11 w 98"/>
              <a:gd name="T11" fmla="*/ 79 h 90"/>
              <a:gd name="T12" fmla="*/ 11 w 98"/>
              <a:gd name="T13" fmla="*/ 79 h 90"/>
              <a:gd name="T14" fmla="*/ 19 w 98"/>
              <a:gd name="T15" fmla="*/ 82 h 90"/>
              <a:gd name="T16" fmla="*/ 28 w 98"/>
              <a:gd name="T17" fmla="*/ 79 h 90"/>
              <a:gd name="T18" fmla="*/ 49 w 98"/>
              <a:gd name="T19" fmla="*/ 57 h 90"/>
              <a:gd name="T20" fmla="*/ 49 w 98"/>
              <a:gd name="T21" fmla="*/ 57 h 90"/>
              <a:gd name="T22" fmla="*/ 72 w 98"/>
              <a:gd name="T23" fmla="*/ 34 h 90"/>
              <a:gd name="T24" fmla="*/ 74 w 98"/>
              <a:gd name="T25" fmla="*/ 31 h 90"/>
              <a:gd name="T26" fmla="*/ 72 w 98"/>
              <a:gd name="T27" fmla="*/ 27 h 90"/>
              <a:gd name="T28" fmla="*/ 69 w 98"/>
              <a:gd name="T29" fmla="*/ 25 h 90"/>
              <a:gd name="T30" fmla="*/ 65 w 98"/>
              <a:gd name="T31" fmla="*/ 27 h 90"/>
              <a:gd name="T32" fmla="*/ 32 w 98"/>
              <a:gd name="T33" fmla="*/ 60 h 90"/>
              <a:gd name="T34" fmla="*/ 26 w 98"/>
              <a:gd name="T35" fmla="*/ 60 h 90"/>
              <a:gd name="T36" fmla="*/ 26 w 98"/>
              <a:gd name="T37" fmla="*/ 55 h 90"/>
              <a:gd name="T38" fmla="*/ 60 w 98"/>
              <a:gd name="T39" fmla="*/ 21 h 90"/>
              <a:gd name="T40" fmla="*/ 69 w 98"/>
              <a:gd name="T41" fmla="*/ 18 h 90"/>
              <a:gd name="T42" fmla="*/ 78 w 98"/>
              <a:gd name="T43" fmla="*/ 21 h 90"/>
              <a:gd name="T44" fmla="*/ 81 w 98"/>
              <a:gd name="T45" fmla="*/ 31 h 90"/>
              <a:gd name="T46" fmla="*/ 78 w 98"/>
              <a:gd name="T47" fmla="*/ 40 h 90"/>
              <a:gd name="T48" fmla="*/ 55 w 98"/>
              <a:gd name="T49" fmla="*/ 63 h 90"/>
              <a:gd name="T50" fmla="*/ 55 w 98"/>
              <a:gd name="T51" fmla="*/ 63 h 90"/>
              <a:gd name="T52" fmla="*/ 55 w 98"/>
              <a:gd name="T53" fmla="*/ 63 h 90"/>
              <a:gd name="T54" fmla="*/ 33 w 98"/>
              <a:gd name="T55" fmla="*/ 84 h 90"/>
              <a:gd name="T56" fmla="*/ 19 w 98"/>
              <a:gd name="T57" fmla="*/ 90 h 90"/>
              <a:gd name="T58" fmla="*/ 6 w 98"/>
              <a:gd name="T59" fmla="*/ 84 h 90"/>
              <a:gd name="T60" fmla="*/ 5 w 98"/>
              <a:gd name="T61" fmla="*/ 84 h 90"/>
              <a:gd name="T62" fmla="*/ 0 w 98"/>
              <a:gd name="T63" fmla="*/ 70 h 90"/>
              <a:gd name="T64" fmla="*/ 5 w 98"/>
              <a:gd name="T65" fmla="*/ 56 h 90"/>
              <a:gd name="T66" fmla="*/ 27 w 98"/>
              <a:gd name="T67" fmla="*/ 35 h 90"/>
              <a:gd name="T68" fmla="*/ 27 w 98"/>
              <a:gd name="T69" fmla="*/ 35 h 90"/>
              <a:gd name="T70" fmla="*/ 54 w 98"/>
              <a:gd name="T71" fmla="*/ 8 h 90"/>
              <a:gd name="T72" fmla="*/ 72 w 98"/>
              <a:gd name="T73" fmla="*/ 0 h 90"/>
              <a:gd name="T74" fmla="*/ 90 w 98"/>
              <a:gd name="T75" fmla="*/ 8 h 90"/>
              <a:gd name="T76" fmla="*/ 98 w 98"/>
              <a:gd name="T77" fmla="*/ 26 h 90"/>
              <a:gd name="T78" fmla="*/ 90 w 98"/>
              <a:gd name="T79" fmla="*/ 44 h 90"/>
              <a:gd name="T80" fmla="*/ 53 w 98"/>
              <a:gd name="T81" fmla="*/ 81 h 90"/>
              <a:gd name="T82" fmla="*/ 48 w 98"/>
              <a:gd name="T83" fmla="*/ 81 h 90"/>
              <a:gd name="T84" fmla="*/ 48 w 98"/>
              <a:gd name="T85" fmla="*/ 76 h 90"/>
              <a:gd name="T86" fmla="*/ 85 w 98"/>
              <a:gd name="T87" fmla="*/ 39 h 90"/>
              <a:gd name="T88" fmla="*/ 90 w 98"/>
              <a:gd name="T89" fmla="*/ 26 h 90"/>
              <a:gd name="T90" fmla="*/ 85 w 98"/>
              <a:gd name="T91" fmla="*/ 13 h 90"/>
              <a:gd name="T92" fmla="*/ 72 w 98"/>
              <a:gd name="T93" fmla="*/ 8 h 90"/>
              <a:gd name="T94" fmla="*/ 59 w 98"/>
              <a:gd name="T95" fmla="*/ 13 h 90"/>
              <a:gd name="T96" fmla="*/ 30 w 98"/>
              <a:gd name="T97" fmla="*/ 4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" h="90">
                <a:moveTo>
                  <a:pt x="30" y="43"/>
                </a:moveTo>
                <a:cubicBezTo>
                  <a:pt x="30" y="43"/>
                  <a:pt x="30" y="43"/>
                  <a:pt x="30" y="43"/>
                </a:cubicBezTo>
                <a:cubicBezTo>
                  <a:pt x="11" y="62"/>
                  <a:pt x="11" y="62"/>
                  <a:pt x="11" y="62"/>
                </a:cubicBezTo>
                <a:cubicBezTo>
                  <a:pt x="8" y="64"/>
                  <a:pt x="7" y="67"/>
                  <a:pt x="7" y="70"/>
                </a:cubicBezTo>
                <a:cubicBezTo>
                  <a:pt x="7" y="73"/>
                  <a:pt x="8" y="76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81"/>
                  <a:pt x="16" y="82"/>
                  <a:pt x="19" y="82"/>
                </a:cubicBezTo>
                <a:cubicBezTo>
                  <a:pt x="22" y="82"/>
                  <a:pt x="26" y="81"/>
                  <a:pt x="28" y="79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3"/>
                  <a:pt x="74" y="32"/>
                  <a:pt x="74" y="31"/>
                </a:cubicBezTo>
                <a:cubicBezTo>
                  <a:pt x="74" y="29"/>
                  <a:pt x="73" y="28"/>
                  <a:pt x="72" y="27"/>
                </a:cubicBezTo>
                <a:cubicBezTo>
                  <a:pt x="71" y="26"/>
                  <a:pt x="70" y="25"/>
                  <a:pt x="69" y="25"/>
                </a:cubicBezTo>
                <a:cubicBezTo>
                  <a:pt x="67" y="25"/>
                  <a:pt x="66" y="26"/>
                  <a:pt x="65" y="27"/>
                </a:cubicBezTo>
                <a:cubicBezTo>
                  <a:pt x="32" y="60"/>
                  <a:pt x="32" y="60"/>
                  <a:pt x="32" y="60"/>
                </a:cubicBezTo>
                <a:cubicBezTo>
                  <a:pt x="30" y="61"/>
                  <a:pt x="28" y="61"/>
                  <a:pt x="26" y="60"/>
                </a:cubicBezTo>
                <a:cubicBezTo>
                  <a:pt x="25" y="58"/>
                  <a:pt x="25" y="56"/>
                  <a:pt x="26" y="55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19"/>
                  <a:pt x="65" y="18"/>
                  <a:pt x="69" y="18"/>
                </a:cubicBezTo>
                <a:cubicBezTo>
                  <a:pt x="72" y="18"/>
                  <a:pt x="75" y="19"/>
                  <a:pt x="78" y="21"/>
                </a:cubicBezTo>
                <a:cubicBezTo>
                  <a:pt x="80" y="24"/>
                  <a:pt x="81" y="27"/>
                  <a:pt x="81" y="31"/>
                </a:cubicBezTo>
                <a:cubicBezTo>
                  <a:pt x="81" y="34"/>
                  <a:pt x="80" y="37"/>
                  <a:pt x="78" y="40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3" y="84"/>
                  <a:pt x="33" y="84"/>
                  <a:pt x="33" y="84"/>
                </a:cubicBezTo>
                <a:cubicBezTo>
                  <a:pt x="29" y="88"/>
                  <a:pt x="24" y="90"/>
                  <a:pt x="19" y="90"/>
                </a:cubicBezTo>
                <a:cubicBezTo>
                  <a:pt x="14" y="90"/>
                  <a:pt x="9" y="88"/>
                  <a:pt x="6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0"/>
                  <a:pt x="0" y="75"/>
                  <a:pt x="0" y="70"/>
                </a:cubicBezTo>
                <a:cubicBezTo>
                  <a:pt x="0" y="65"/>
                  <a:pt x="2" y="60"/>
                  <a:pt x="5" y="56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54" y="8"/>
                  <a:pt x="54" y="8"/>
                  <a:pt x="54" y="8"/>
                </a:cubicBezTo>
                <a:cubicBezTo>
                  <a:pt x="59" y="3"/>
                  <a:pt x="65" y="0"/>
                  <a:pt x="72" y="0"/>
                </a:cubicBezTo>
                <a:cubicBezTo>
                  <a:pt x="79" y="0"/>
                  <a:pt x="85" y="3"/>
                  <a:pt x="90" y="8"/>
                </a:cubicBezTo>
                <a:cubicBezTo>
                  <a:pt x="95" y="13"/>
                  <a:pt x="98" y="19"/>
                  <a:pt x="98" y="26"/>
                </a:cubicBezTo>
                <a:cubicBezTo>
                  <a:pt x="98" y="33"/>
                  <a:pt x="95" y="39"/>
                  <a:pt x="90" y="44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3"/>
                  <a:pt x="49" y="83"/>
                  <a:pt x="48" y="81"/>
                </a:cubicBezTo>
                <a:cubicBezTo>
                  <a:pt x="46" y="80"/>
                  <a:pt x="46" y="77"/>
                  <a:pt x="48" y="76"/>
                </a:cubicBezTo>
                <a:cubicBezTo>
                  <a:pt x="85" y="39"/>
                  <a:pt x="85" y="39"/>
                  <a:pt x="85" y="39"/>
                </a:cubicBezTo>
                <a:cubicBezTo>
                  <a:pt x="88" y="35"/>
                  <a:pt x="90" y="31"/>
                  <a:pt x="90" y="26"/>
                </a:cubicBezTo>
                <a:cubicBezTo>
                  <a:pt x="90" y="21"/>
                  <a:pt x="88" y="17"/>
                  <a:pt x="85" y="13"/>
                </a:cubicBezTo>
                <a:cubicBezTo>
                  <a:pt x="81" y="10"/>
                  <a:pt x="77" y="8"/>
                  <a:pt x="72" y="8"/>
                </a:cubicBezTo>
                <a:cubicBezTo>
                  <a:pt x="67" y="8"/>
                  <a:pt x="63" y="10"/>
                  <a:pt x="59" y="13"/>
                </a:cubicBezTo>
                <a:cubicBezTo>
                  <a:pt x="30" y="43"/>
                  <a:pt x="30" y="43"/>
                  <a:pt x="30" y="43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28" name="Freeform 28"/>
          <p:cNvSpPr>
            <a:spLocks noEditPoints="1"/>
          </p:cNvSpPr>
          <p:nvPr/>
        </p:nvSpPr>
        <p:spPr bwMode="auto">
          <a:xfrm>
            <a:off x="10232814" y="2523227"/>
            <a:ext cx="397933" cy="467783"/>
          </a:xfrm>
          <a:custGeom>
            <a:avLst/>
            <a:gdLst>
              <a:gd name="T0" fmla="*/ 71 w 85"/>
              <a:gd name="T1" fmla="*/ 16 h 100"/>
              <a:gd name="T2" fmla="*/ 69 w 85"/>
              <a:gd name="T3" fmla="*/ 11 h 100"/>
              <a:gd name="T4" fmla="*/ 53 w 85"/>
              <a:gd name="T5" fmla="*/ 4 h 100"/>
              <a:gd name="T6" fmla="*/ 32 w 85"/>
              <a:gd name="T7" fmla="*/ 4 h 100"/>
              <a:gd name="T8" fmla="*/ 16 w 85"/>
              <a:gd name="T9" fmla="*/ 11 h 100"/>
              <a:gd name="T10" fmla="*/ 14 w 85"/>
              <a:gd name="T11" fmla="*/ 16 h 100"/>
              <a:gd name="T12" fmla="*/ 0 w 85"/>
              <a:gd name="T13" fmla="*/ 19 h 100"/>
              <a:gd name="T14" fmla="*/ 3 w 85"/>
              <a:gd name="T15" fmla="*/ 100 h 100"/>
              <a:gd name="T16" fmla="*/ 85 w 85"/>
              <a:gd name="T17" fmla="*/ 96 h 100"/>
              <a:gd name="T18" fmla="*/ 81 w 85"/>
              <a:gd name="T19" fmla="*/ 16 h 100"/>
              <a:gd name="T20" fmla="*/ 35 w 85"/>
              <a:gd name="T21" fmla="*/ 8 h 100"/>
              <a:gd name="T22" fmla="*/ 50 w 85"/>
              <a:gd name="T23" fmla="*/ 8 h 100"/>
              <a:gd name="T24" fmla="*/ 33 w 85"/>
              <a:gd name="T25" fmla="*/ 11 h 100"/>
              <a:gd name="T26" fmla="*/ 18 w 85"/>
              <a:gd name="T27" fmla="*/ 16 h 100"/>
              <a:gd name="T28" fmla="*/ 67 w 85"/>
              <a:gd name="T29" fmla="*/ 16 h 100"/>
              <a:gd name="T30" fmla="*/ 18 w 85"/>
              <a:gd name="T31" fmla="*/ 23 h 100"/>
              <a:gd name="T32" fmla="*/ 78 w 85"/>
              <a:gd name="T33" fmla="*/ 93 h 100"/>
              <a:gd name="T34" fmla="*/ 7 w 85"/>
              <a:gd name="T35" fmla="*/ 93 h 100"/>
              <a:gd name="T36" fmla="*/ 14 w 85"/>
              <a:gd name="T37" fmla="*/ 23 h 100"/>
              <a:gd name="T38" fmla="*/ 16 w 85"/>
              <a:gd name="T39" fmla="*/ 27 h 100"/>
              <a:gd name="T40" fmla="*/ 71 w 85"/>
              <a:gd name="T41" fmla="*/ 25 h 100"/>
              <a:gd name="T42" fmla="*/ 78 w 85"/>
              <a:gd name="T43" fmla="*/ 23 h 100"/>
              <a:gd name="T44" fmla="*/ 20 w 85"/>
              <a:gd name="T45" fmla="*/ 55 h 100"/>
              <a:gd name="T46" fmla="*/ 17 w 85"/>
              <a:gd name="T47" fmla="*/ 59 h 100"/>
              <a:gd name="T48" fmla="*/ 24 w 85"/>
              <a:gd name="T49" fmla="*/ 59 h 100"/>
              <a:gd name="T50" fmla="*/ 20 w 85"/>
              <a:gd name="T51" fmla="*/ 71 h 100"/>
              <a:gd name="T52" fmla="*/ 17 w 85"/>
              <a:gd name="T53" fmla="*/ 75 h 100"/>
              <a:gd name="T54" fmla="*/ 24 w 85"/>
              <a:gd name="T55" fmla="*/ 75 h 100"/>
              <a:gd name="T56" fmla="*/ 64 w 85"/>
              <a:gd name="T57" fmla="*/ 41 h 100"/>
              <a:gd name="T58" fmla="*/ 32 w 85"/>
              <a:gd name="T59" fmla="*/ 41 h 100"/>
              <a:gd name="T60" fmla="*/ 32 w 85"/>
              <a:gd name="T61" fmla="*/ 45 h 100"/>
              <a:gd name="T62" fmla="*/ 66 w 85"/>
              <a:gd name="T63" fmla="*/ 43 h 100"/>
              <a:gd name="T64" fmla="*/ 20 w 85"/>
              <a:gd name="T65" fmla="*/ 39 h 100"/>
              <a:gd name="T66" fmla="*/ 17 w 85"/>
              <a:gd name="T67" fmla="*/ 43 h 100"/>
              <a:gd name="T68" fmla="*/ 24 w 85"/>
              <a:gd name="T69" fmla="*/ 43 h 100"/>
              <a:gd name="T70" fmla="*/ 64 w 85"/>
              <a:gd name="T71" fmla="*/ 73 h 100"/>
              <a:gd name="T72" fmla="*/ 32 w 85"/>
              <a:gd name="T73" fmla="*/ 73 h 100"/>
              <a:gd name="T74" fmla="*/ 32 w 85"/>
              <a:gd name="T75" fmla="*/ 77 h 100"/>
              <a:gd name="T76" fmla="*/ 66 w 85"/>
              <a:gd name="T77" fmla="*/ 75 h 100"/>
              <a:gd name="T78" fmla="*/ 64 w 85"/>
              <a:gd name="T79" fmla="*/ 57 h 100"/>
              <a:gd name="T80" fmla="*/ 32 w 85"/>
              <a:gd name="T81" fmla="*/ 57 h 100"/>
              <a:gd name="T82" fmla="*/ 32 w 85"/>
              <a:gd name="T83" fmla="*/ 61 h 100"/>
              <a:gd name="T84" fmla="*/ 66 w 85"/>
              <a:gd name="T85" fmla="*/ 5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00">
                <a:moveTo>
                  <a:pt x="81" y="16"/>
                </a:moveTo>
                <a:cubicBezTo>
                  <a:pt x="71" y="16"/>
                  <a:pt x="71" y="16"/>
                  <a:pt x="71" y="16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2"/>
                  <a:pt x="70" y="11"/>
                  <a:pt x="6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9"/>
                  <a:pt x="55" y="6"/>
                  <a:pt x="53" y="4"/>
                </a:cubicBezTo>
                <a:cubicBezTo>
                  <a:pt x="50" y="2"/>
                  <a:pt x="46" y="0"/>
                  <a:pt x="42" y="0"/>
                </a:cubicBezTo>
                <a:cubicBezTo>
                  <a:pt x="38" y="0"/>
                  <a:pt x="35" y="2"/>
                  <a:pt x="32" y="4"/>
                </a:cubicBezTo>
                <a:cubicBezTo>
                  <a:pt x="30" y="6"/>
                  <a:pt x="29" y="9"/>
                  <a:pt x="28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4" y="12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1" y="16"/>
                  <a:pt x="0" y="17"/>
                  <a:pt x="0" y="1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1" y="100"/>
                  <a:pt x="3" y="100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3" y="100"/>
                  <a:pt x="85" y="99"/>
                  <a:pt x="85" y="96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7"/>
                  <a:pt x="83" y="16"/>
                  <a:pt x="81" y="16"/>
                </a:cubicBezTo>
                <a:close/>
                <a:moveTo>
                  <a:pt x="35" y="8"/>
                </a:moveTo>
                <a:cubicBezTo>
                  <a:pt x="35" y="8"/>
                  <a:pt x="35" y="8"/>
                  <a:pt x="35" y="8"/>
                </a:cubicBezTo>
                <a:cubicBezTo>
                  <a:pt x="37" y="6"/>
                  <a:pt x="39" y="5"/>
                  <a:pt x="42" y="5"/>
                </a:cubicBezTo>
                <a:cubicBezTo>
                  <a:pt x="45" y="5"/>
                  <a:pt x="48" y="6"/>
                  <a:pt x="50" y="8"/>
                </a:cubicBezTo>
                <a:cubicBezTo>
                  <a:pt x="51" y="9"/>
                  <a:pt x="52" y="10"/>
                  <a:pt x="5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0"/>
                  <a:pt x="34" y="9"/>
                  <a:pt x="35" y="8"/>
                </a:cubicBezTo>
                <a:close/>
                <a:moveTo>
                  <a:pt x="18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23"/>
                  <a:pt x="67" y="23"/>
                  <a:pt x="67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lose/>
                <a:moveTo>
                  <a:pt x="78" y="93"/>
                </a:moveTo>
                <a:cubicBezTo>
                  <a:pt x="78" y="93"/>
                  <a:pt x="78" y="93"/>
                  <a:pt x="78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3"/>
                  <a:pt x="7" y="23"/>
                  <a:pt x="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7"/>
                  <a:pt x="15" y="27"/>
                  <a:pt x="16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1" y="27"/>
                  <a:pt x="71" y="25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93"/>
                  <a:pt x="78" y="93"/>
                  <a:pt x="78" y="93"/>
                </a:cubicBezTo>
                <a:close/>
                <a:moveTo>
                  <a:pt x="20" y="55"/>
                </a:moveTo>
                <a:cubicBezTo>
                  <a:pt x="20" y="55"/>
                  <a:pt x="20" y="55"/>
                  <a:pt x="20" y="55"/>
                </a:cubicBezTo>
                <a:cubicBezTo>
                  <a:pt x="18" y="55"/>
                  <a:pt x="17" y="57"/>
                  <a:pt x="17" y="59"/>
                </a:cubicBezTo>
                <a:cubicBezTo>
                  <a:pt x="17" y="61"/>
                  <a:pt x="18" y="63"/>
                  <a:pt x="20" y="63"/>
                </a:cubicBezTo>
                <a:cubicBezTo>
                  <a:pt x="22" y="63"/>
                  <a:pt x="24" y="61"/>
                  <a:pt x="24" y="59"/>
                </a:cubicBezTo>
                <a:cubicBezTo>
                  <a:pt x="24" y="57"/>
                  <a:pt x="22" y="55"/>
                  <a:pt x="20" y="55"/>
                </a:cubicBezTo>
                <a:close/>
                <a:moveTo>
                  <a:pt x="20" y="71"/>
                </a:moveTo>
                <a:cubicBezTo>
                  <a:pt x="20" y="71"/>
                  <a:pt x="20" y="71"/>
                  <a:pt x="20" y="71"/>
                </a:cubicBezTo>
                <a:cubicBezTo>
                  <a:pt x="18" y="71"/>
                  <a:pt x="17" y="73"/>
                  <a:pt x="17" y="75"/>
                </a:cubicBezTo>
                <a:cubicBezTo>
                  <a:pt x="17" y="77"/>
                  <a:pt x="18" y="79"/>
                  <a:pt x="20" y="79"/>
                </a:cubicBezTo>
                <a:cubicBezTo>
                  <a:pt x="22" y="79"/>
                  <a:pt x="24" y="77"/>
                  <a:pt x="24" y="75"/>
                </a:cubicBezTo>
                <a:cubicBezTo>
                  <a:pt x="24" y="73"/>
                  <a:pt x="22" y="71"/>
                  <a:pt x="20" y="71"/>
                </a:cubicBezTo>
                <a:close/>
                <a:moveTo>
                  <a:pt x="64" y="41"/>
                </a:moveTo>
                <a:cubicBezTo>
                  <a:pt x="64" y="41"/>
                  <a:pt x="64" y="41"/>
                  <a:pt x="6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0" y="41"/>
                  <a:pt x="29" y="42"/>
                  <a:pt x="29" y="43"/>
                </a:cubicBezTo>
                <a:cubicBezTo>
                  <a:pt x="29" y="44"/>
                  <a:pt x="30" y="45"/>
                  <a:pt x="32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5" y="45"/>
                  <a:pt x="66" y="44"/>
                  <a:pt x="66" y="43"/>
                </a:cubicBezTo>
                <a:cubicBezTo>
                  <a:pt x="66" y="42"/>
                  <a:pt x="65" y="41"/>
                  <a:pt x="64" y="41"/>
                </a:cubicBezTo>
                <a:close/>
                <a:moveTo>
                  <a:pt x="20" y="39"/>
                </a:moveTo>
                <a:cubicBezTo>
                  <a:pt x="20" y="39"/>
                  <a:pt x="20" y="39"/>
                  <a:pt x="20" y="39"/>
                </a:cubicBezTo>
                <a:cubicBezTo>
                  <a:pt x="18" y="39"/>
                  <a:pt x="17" y="41"/>
                  <a:pt x="17" y="43"/>
                </a:cubicBezTo>
                <a:cubicBezTo>
                  <a:pt x="17" y="45"/>
                  <a:pt x="18" y="47"/>
                  <a:pt x="20" y="47"/>
                </a:cubicBezTo>
                <a:cubicBezTo>
                  <a:pt x="22" y="47"/>
                  <a:pt x="24" y="45"/>
                  <a:pt x="24" y="43"/>
                </a:cubicBezTo>
                <a:cubicBezTo>
                  <a:pt x="24" y="41"/>
                  <a:pt x="22" y="39"/>
                  <a:pt x="20" y="39"/>
                </a:cubicBezTo>
                <a:close/>
                <a:moveTo>
                  <a:pt x="64" y="73"/>
                </a:moveTo>
                <a:cubicBezTo>
                  <a:pt x="64" y="73"/>
                  <a:pt x="64" y="73"/>
                  <a:pt x="64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0" y="73"/>
                  <a:pt x="29" y="74"/>
                  <a:pt x="29" y="75"/>
                </a:cubicBezTo>
                <a:cubicBezTo>
                  <a:pt x="29" y="76"/>
                  <a:pt x="30" y="77"/>
                  <a:pt x="32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5" y="77"/>
                  <a:pt x="66" y="76"/>
                  <a:pt x="66" y="75"/>
                </a:cubicBezTo>
                <a:cubicBezTo>
                  <a:pt x="66" y="74"/>
                  <a:pt x="65" y="73"/>
                  <a:pt x="64" y="73"/>
                </a:cubicBezTo>
                <a:close/>
                <a:moveTo>
                  <a:pt x="64" y="57"/>
                </a:moveTo>
                <a:cubicBezTo>
                  <a:pt x="64" y="57"/>
                  <a:pt x="64" y="57"/>
                  <a:pt x="6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0" y="57"/>
                  <a:pt x="29" y="58"/>
                  <a:pt x="29" y="59"/>
                </a:cubicBezTo>
                <a:cubicBezTo>
                  <a:pt x="29" y="60"/>
                  <a:pt x="30" y="61"/>
                  <a:pt x="32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1"/>
                  <a:pt x="66" y="60"/>
                  <a:pt x="66" y="59"/>
                </a:cubicBezTo>
                <a:cubicBezTo>
                  <a:pt x="66" y="58"/>
                  <a:pt x="65" y="57"/>
                  <a:pt x="64" y="57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29" name="Freeform 29"/>
          <p:cNvSpPr>
            <a:spLocks noEditPoints="1"/>
          </p:cNvSpPr>
          <p:nvPr/>
        </p:nvSpPr>
        <p:spPr bwMode="auto">
          <a:xfrm>
            <a:off x="4835314" y="4337209"/>
            <a:ext cx="463551" cy="416984"/>
          </a:xfrm>
          <a:custGeom>
            <a:avLst/>
            <a:gdLst>
              <a:gd name="T0" fmla="*/ 71 w 99"/>
              <a:gd name="T1" fmla="*/ 2 h 89"/>
              <a:gd name="T2" fmla="*/ 92 w 99"/>
              <a:gd name="T3" fmla="*/ 37 h 89"/>
              <a:gd name="T4" fmla="*/ 91 w 99"/>
              <a:gd name="T5" fmla="*/ 41 h 89"/>
              <a:gd name="T6" fmla="*/ 52 w 99"/>
              <a:gd name="T7" fmla="*/ 61 h 89"/>
              <a:gd name="T8" fmla="*/ 32 w 99"/>
              <a:gd name="T9" fmla="*/ 21 h 89"/>
              <a:gd name="T10" fmla="*/ 68 w 99"/>
              <a:gd name="T11" fmla="*/ 6 h 89"/>
              <a:gd name="T12" fmla="*/ 60 w 99"/>
              <a:gd name="T13" fmla="*/ 11 h 89"/>
              <a:gd name="T14" fmla="*/ 65 w 99"/>
              <a:gd name="T15" fmla="*/ 23 h 89"/>
              <a:gd name="T16" fmla="*/ 50 w 99"/>
              <a:gd name="T17" fmla="*/ 29 h 89"/>
              <a:gd name="T18" fmla="*/ 36 w 99"/>
              <a:gd name="T19" fmla="*/ 24 h 89"/>
              <a:gd name="T20" fmla="*/ 63 w 99"/>
              <a:gd name="T21" fmla="*/ 51 h 89"/>
              <a:gd name="T22" fmla="*/ 58 w 99"/>
              <a:gd name="T23" fmla="*/ 39 h 89"/>
              <a:gd name="T24" fmla="*/ 73 w 99"/>
              <a:gd name="T25" fmla="*/ 33 h 89"/>
              <a:gd name="T26" fmla="*/ 78 w 99"/>
              <a:gd name="T27" fmla="*/ 43 h 89"/>
              <a:gd name="T28" fmla="*/ 68 w 99"/>
              <a:gd name="T29" fmla="*/ 6 h 89"/>
              <a:gd name="T30" fmla="*/ 52 w 99"/>
              <a:gd name="T31" fmla="*/ 63 h 89"/>
              <a:gd name="T32" fmla="*/ 19 w 99"/>
              <a:gd name="T33" fmla="*/ 10 h 89"/>
              <a:gd name="T34" fmla="*/ 4 w 99"/>
              <a:gd name="T35" fmla="*/ 8 h 89"/>
              <a:gd name="T36" fmla="*/ 4 w 99"/>
              <a:gd name="T37" fmla="*/ 15 h 89"/>
              <a:gd name="T38" fmla="*/ 43 w 99"/>
              <a:gd name="T39" fmla="*/ 67 h 89"/>
              <a:gd name="T40" fmla="*/ 39 w 99"/>
              <a:gd name="T41" fmla="*/ 76 h 89"/>
              <a:gd name="T42" fmla="*/ 43 w 99"/>
              <a:gd name="T43" fmla="*/ 85 h 89"/>
              <a:gd name="T44" fmla="*/ 61 w 99"/>
              <a:gd name="T45" fmla="*/ 85 h 89"/>
              <a:gd name="T46" fmla="*/ 65 w 99"/>
              <a:gd name="T47" fmla="*/ 76 h 89"/>
              <a:gd name="T48" fmla="*/ 96 w 99"/>
              <a:gd name="T49" fmla="*/ 50 h 89"/>
              <a:gd name="T50" fmla="*/ 93 w 99"/>
              <a:gd name="T51" fmla="*/ 44 h 89"/>
              <a:gd name="T52" fmla="*/ 52 w 99"/>
              <a:gd name="T53" fmla="*/ 63 h 89"/>
              <a:gd name="T54" fmla="*/ 56 w 99"/>
              <a:gd name="T55" fmla="*/ 72 h 89"/>
              <a:gd name="T56" fmla="*/ 56 w 99"/>
              <a:gd name="T57" fmla="*/ 80 h 89"/>
              <a:gd name="T58" fmla="*/ 52 w 99"/>
              <a:gd name="T59" fmla="*/ 81 h 89"/>
              <a:gd name="T60" fmla="*/ 48 w 99"/>
              <a:gd name="T61" fmla="*/ 80 h 89"/>
              <a:gd name="T62" fmla="*/ 48 w 99"/>
              <a:gd name="T63" fmla="*/ 72 h 89"/>
              <a:gd name="T64" fmla="*/ 56 w 99"/>
              <a:gd name="T65" fmla="*/ 72 h 89"/>
              <a:gd name="T66" fmla="*/ 56 w 99"/>
              <a:gd name="T67" fmla="*/ 13 h 89"/>
              <a:gd name="T68" fmla="*/ 53 w 99"/>
              <a:gd name="T69" fmla="*/ 25 h 89"/>
              <a:gd name="T70" fmla="*/ 56 w 99"/>
              <a:gd name="T71" fmla="*/ 13 h 89"/>
              <a:gd name="T72" fmla="*/ 70 w 99"/>
              <a:gd name="T73" fmla="*/ 37 h 89"/>
              <a:gd name="T74" fmla="*/ 67 w 99"/>
              <a:gd name="T75" fmla="*/ 49 h 89"/>
              <a:gd name="T76" fmla="*/ 70 w 99"/>
              <a:gd name="T77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89">
                <a:moveTo>
                  <a:pt x="68" y="1"/>
                </a:moveTo>
                <a:cubicBezTo>
                  <a:pt x="69" y="0"/>
                  <a:pt x="70" y="0"/>
                  <a:pt x="71" y="2"/>
                </a:cubicBezTo>
                <a:cubicBezTo>
                  <a:pt x="71" y="2"/>
                  <a:pt x="71" y="2"/>
                  <a:pt x="71" y="2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9"/>
                  <a:pt x="92" y="40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79" y="48"/>
                  <a:pt x="67" y="54"/>
                  <a:pt x="55" y="61"/>
                </a:cubicBezTo>
                <a:cubicBezTo>
                  <a:pt x="54" y="62"/>
                  <a:pt x="53" y="62"/>
                  <a:pt x="52" y="61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3"/>
                  <a:pt x="31" y="22"/>
                  <a:pt x="32" y="21"/>
                </a:cubicBezTo>
                <a:cubicBezTo>
                  <a:pt x="68" y="1"/>
                  <a:pt x="68" y="1"/>
                  <a:pt x="68" y="1"/>
                </a:cubicBezTo>
                <a:close/>
                <a:moveTo>
                  <a:pt x="68" y="6"/>
                </a:moveTo>
                <a:cubicBezTo>
                  <a:pt x="68" y="6"/>
                  <a:pt x="68" y="6"/>
                  <a:pt x="68" y="6"/>
                </a:cubicBezTo>
                <a:cubicBezTo>
                  <a:pt x="60" y="11"/>
                  <a:pt x="60" y="11"/>
                  <a:pt x="60" y="11"/>
                </a:cubicBezTo>
                <a:cubicBezTo>
                  <a:pt x="65" y="20"/>
                  <a:pt x="65" y="20"/>
                  <a:pt x="65" y="20"/>
                </a:cubicBezTo>
                <a:cubicBezTo>
                  <a:pt x="66" y="21"/>
                  <a:pt x="66" y="23"/>
                  <a:pt x="65" y="23"/>
                </a:cubicBezTo>
                <a:cubicBezTo>
                  <a:pt x="53" y="30"/>
                  <a:pt x="53" y="30"/>
                  <a:pt x="53" y="30"/>
                </a:cubicBezTo>
                <a:cubicBezTo>
                  <a:pt x="52" y="30"/>
                  <a:pt x="51" y="30"/>
                  <a:pt x="50" y="29"/>
                </a:cubicBezTo>
                <a:cubicBezTo>
                  <a:pt x="45" y="19"/>
                  <a:pt x="45" y="19"/>
                  <a:pt x="45" y="19"/>
                </a:cubicBezTo>
                <a:cubicBezTo>
                  <a:pt x="36" y="24"/>
                  <a:pt x="36" y="24"/>
                  <a:pt x="36" y="24"/>
                </a:cubicBezTo>
                <a:cubicBezTo>
                  <a:pt x="55" y="56"/>
                  <a:pt x="55" y="56"/>
                  <a:pt x="55" y="56"/>
                </a:cubicBezTo>
                <a:cubicBezTo>
                  <a:pt x="63" y="51"/>
                  <a:pt x="63" y="51"/>
                  <a:pt x="63" y="51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1"/>
                  <a:pt x="57" y="39"/>
                  <a:pt x="58" y="39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2" y="32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8" y="43"/>
                  <a:pt x="78" y="43"/>
                  <a:pt x="78" y="43"/>
                </a:cubicBezTo>
                <a:cubicBezTo>
                  <a:pt x="87" y="38"/>
                  <a:pt x="87" y="38"/>
                  <a:pt x="87" y="38"/>
                </a:cubicBezTo>
                <a:cubicBezTo>
                  <a:pt x="68" y="6"/>
                  <a:pt x="68" y="6"/>
                  <a:pt x="68" y="6"/>
                </a:cubicBezTo>
                <a:close/>
                <a:moveTo>
                  <a:pt x="52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0" y="63"/>
                  <a:pt x="50" y="64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8"/>
                  <a:pt x="15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9"/>
                  <a:pt x="0" y="11"/>
                </a:cubicBezTo>
                <a:cubicBezTo>
                  <a:pt x="0" y="14"/>
                  <a:pt x="2" y="15"/>
                  <a:pt x="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0" y="69"/>
                  <a:pt x="39" y="73"/>
                  <a:pt x="39" y="76"/>
                </a:cubicBezTo>
                <a:cubicBezTo>
                  <a:pt x="39" y="80"/>
                  <a:pt x="40" y="83"/>
                  <a:pt x="42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5" y="88"/>
                  <a:pt x="48" y="89"/>
                  <a:pt x="52" y="89"/>
                </a:cubicBezTo>
                <a:cubicBezTo>
                  <a:pt x="55" y="89"/>
                  <a:pt x="59" y="88"/>
                  <a:pt x="61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63" y="83"/>
                  <a:pt x="65" y="80"/>
                  <a:pt x="65" y="76"/>
                </a:cubicBezTo>
                <a:cubicBezTo>
                  <a:pt x="65" y="74"/>
                  <a:pt x="64" y="72"/>
                  <a:pt x="63" y="7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49"/>
                  <a:pt x="99" y="47"/>
                  <a:pt x="98" y="45"/>
                </a:cubicBezTo>
                <a:cubicBezTo>
                  <a:pt x="97" y="43"/>
                  <a:pt x="94" y="43"/>
                  <a:pt x="93" y="44"/>
                </a:cubicBezTo>
                <a:cubicBezTo>
                  <a:pt x="57" y="64"/>
                  <a:pt x="57" y="64"/>
                  <a:pt x="57" y="64"/>
                </a:cubicBezTo>
                <a:cubicBezTo>
                  <a:pt x="55" y="64"/>
                  <a:pt x="54" y="63"/>
                  <a:pt x="52" y="63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3"/>
                  <a:pt x="57" y="75"/>
                  <a:pt x="57" y="76"/>
                </a:cubicBezTo>
                <a:cubicBezTo>
                  <a:pt x="57" y="78"/>
                  <a:pt x="56" y="79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5" y="81"/>
                  <a:pt x="53" y="81"/>
                  <a:pt x="52" y="81"/>
                </a:cubicBezTo>
                <a:cubicBezTo>
                  <a:pt x="50" y="81"/>
                  <a:pt x="49" y="81"/>
                  <a:pt x="4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5"/>
                  <a:pt x="47" y="73"/>
                  <a:pt x="48" y="72"/>
                </a:cubicBezTo>
                <a:cubicBezTo>
                  <a:pt x="49" y="72"/>
                  <a:pt x="50" y="71"/>
                  <a:pt x="52" y="71"/>
                </a:cubicBezTo>
                <a:cubicBezTo>
                  <a:pt x="53" y="71"/>
                  <a:pt x="55" y="72"/>
                  <a:pt x="56" y="72"/>
                </a:cubicBez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49" y="17"/>
                  <a:pt x="49" y="17"/>
                  <a:pt x="49" y="17"/>
                </a:cubicBezTo>
                <a:cubicBezTo>
                  <a:pt x="53" y="25"/>
                  <a:pt x="53" y="25"/>
                  <a:pt x="53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56" y="13"/>
                  <a:pt x="56" y="13"/>
                  <a:pt x="56" y="13"/>
                </a:cubicBezTo>
                <a:close/>
                <a:moveTo>
                  <a:pt x="70" y="37"/>
                </a:moveTo>
                <a:cubicBezTo>
                  <a:pt x="70" y="37"/>
                  <a:pt x="70" y="37"/>
                  <a:pt x="70" y="37"/>
                </a:cubicBezTo>
                <a:cubicBezTo>
                  <a:pt x="63" y="42"/>
                  <a:pt x="63" y="42"/>
                  <a:pt x="63" y="42"/>
                </a:cubicBezTo>
                <a:cubicBezTo>
                  <a:pt x="67" y="49"/>
                  <a:pt x="67" y="49"/>
                  <a:pt x="67" y="49"/>
                </a:cubicBezTo>
                <a:cubicBezTo>
                  <a:pt x="74" y="45"/>
                  <a:pt x="74" y="45"/>
                  <a:pt x="74" y="45"/>
                </a:cubicBezTo>
                <a:cubicBezTo>
                  <a:pt x="70" y="37"/>
                  <a:pt x="70" y="37"/>
                  <a:pt x="70" y="37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30" name="Freeform 30"/>
          <p:cNvSpPr>
            <a:spLocks noEditPoints="1"/>
          </p:cNvSpPr>
          <p:nvPr/>
        </p:nvSpPr>
        <p:spPr bwMode="auto">
          <a:xfrm>
            <a:off x="8414597" y="4349910"/>
            <a:ext cx="457200" cy="393700"/>
          </a:xfrm>
          <a:custGeom>
            <a:avLst/>
            <a:gdLst>
              <a:gd name="T0" fmla="*/ 12 w 98"/>
              <a:gd name="T1" fmla="*/ 18 h 84"/>
              <a:gd name="T2" fmla="*/ 20 w 98"/>
              <a:gd name="T3" fmla="*/ 2 h 84"/>
              <a:gd name="T4" fmla="*/ 22 w 98"/>
              <a:gd name="T5" fmla="*/ 0 h 84"/>
              <a:gd name="T6" fmla="*/ 79 w 98"/>
              <a:gd name="T7" fmla="*/ 2 h 84"/>
              <a:gd name="T8" fmla="*/ 79 w 98"/>
              <a:gd name="T9" fmla="*/ 18 h 84"/>
              <a:gd name="T10" fmla="*/ 89 w 98"/>
              <a:gd name="T11" fmla="*/ 20 h 84"/>
              <a:gd name="T12" fmla="*/ 89 w 98"/>
              <a:gd name="T13" fmla="*/ 42 h 84"/>
              <a:gd name="T14" fmla="*/ 98 w 98"/>
              <a:gd name="T15" fmla="*/ 46 h 84"/>
              <a:gd name="T16" fmla="*/ 98 w 98"/>
              <a:gd name="T17" fmla="*/ 80 h 84"/>
              <a:gd name="T18" fmla="*/ 94 w 98"/>
              <a:gd name="T19" fmla="*/ 84 h 84"/>
              <a:gd name="T20" fmla="*/ 0 w 98"/>
              <a:gd name="T21" fmla="*/ 80 h 84"/>
              <a:gd name="T22" fmla="*/ 0 w 98"/>
              <a:gd name="T23" fmla="*/ 46 h 84"/>
              <a:gd name="T24" fmla="*/ 4 w 98"/>
              <a:gd name="T25" fmla="*/ 42 h 84"/>
              <a:gd name="T26" fmla="*/ 9 w 98"/>
              <a:gd name="T27" fmla="*/ 20 h 84"/>
              <a:gd name="T28" fmla="*/ 14 w 98"/>
              <a:gd name="T29" fmla="*/ 42 h 84"/>
              <a:gd name="T30" fmla="*/ 20 w 98"/>
              <a:gd name="T31" fmla="*/ 42 h 84"/>
              <a:gd name="T32" fmla="*/ 14 w 98"/>
              <a:gd name="T33" fmla="*/ 22 h 84"/>
              <a:gd name="T34" fmla="*/ 24 w 98"/>
              <a:gd name="T35" fmla="*/ 42 h 84"/>
              <a:gd name="T36" fmla="*/ 74 w 98"/>
              <a:gd name="T37" fmla="*/ 42 h 84"/>
              <a:gd name="T38" fmla="*/ 74 w 98"/>
              <a:gd name="T39" fmla="*/ 20 h 84"/>
              <a:gd name="T40" fmla="*/ 24 w 98"/>
              <a:gd name="T41" fmla="*/ 4 h 84"/>
              <a:gd name="T42" fmla="*/ 24 w 98"/>
              <a:gd name="T43" fmla="*/ 20 h 84"/>
              <a:gd name="T44" fmla="*/ 24 w 98"/>
              <a:gd name="T45" fmla="*/ 42 h 84"/>
              <a:gd name="T46" fmla="*/ 79 w 98"/>
              <a:gd name="T47" fmla="*/ 42 h 84"/>
              <a:gd name="T48" fmla="*/ 84 w 98"/>
              <a:gd name="T49" fmla="*/ 22 h 84"/>
              <a:gd name="T50" fmla="*/ 79 w 98"/>
              <a:gd name="T51" fmla="*/ 42 h 84"/>
              <a:gd name="T52" fmla="*/ 90 w 98"/>
              <a:gd name="T53" fmla="*/ 49 h 84"/>
              <a:gd name="T54" fmla="*/ 8 w 98"/>
              <a:gd name="T55" fmla="*/ 76 h 84"/>
              <a:gd name="T56" fmla="*/ 20 w 98"/>
              <a:gd name="T57" fmla="*/ 68 h 84"/>
              <a:gd name="T58" fmla="*/ 22 w 98"/>
              <a:gd name="T59" fmla="*/ 65 h 84"/>
              <a:gd name="T60" fmla="*/ 79 w 98"/>
              <a:gd name="T61" fmla="*/ 68 h 84"/>
              <a:gd name="T62" fmla="*/ 79 w 98"/>
              <a:gd name="T63" fmla="*/ 76 h 84"/>
              <a:gd name="T64" fmla="*/ 90 w 98"/>
              <a:gd name="T65" fmla="*/ 49 h 84"/>
              <a:gd name="T66" fmla="*/ 24 w 98"/>
              <a:gd name="T67" fmla="*/ 76 h 84"/>
              <a:gd name="T68" fmla="*/ 74 w 98"/>
              <a:gd name="T69" fmla="*/ 70 h 84"/>
              <a:gd name="T70" fmla="*/ 24 w 98"/>
              <a:gd name="T71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8" h="84"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7" y="0"/>
                  <a:pt x="79" y="1"/>
                  <a:pt x="79" y="2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8"/>
                  <a:pt x="79" y="18"/>
                  <a:pt x="79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8" y="18"/>
                  <a:pt x="89" y="19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42"/>
                  <a:pt x="89" y="42"/>
                  <a:pt x="89" y="42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2"/>
                  <a:pt x="98" y="44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2"/>
                  <a:pt x="96" y="84"/>
                  <a:pt x="94" y="84"/>
                </a:cubicBezTo>
                <a:cubicBezTo>
                  <a:pt x="94" y="84"/>
                  <a:pt x="94" y="84"/>
                  <a:pt x="94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10" y="18"/>
                  <a:pt x="12" y="18"/>
                </a:cubicBezTo>
                <a:close/>
                <a:moveTo>
                  <a:pt x="14" y="42"/>
                </a:moveTo>
                <a:cubicBezTo>
                  <a:pt x="14" y="42"/>
                  <a:pt x="14" y="42"/>
                  <a:pt x="14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22"/>
                  <a:pt x="20" y="22"/>
                  <a:pt x="20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42"/>
                  <a:pt x="14" y="42"/>
                  <a:pt x="14" y="42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4"/>
                  <a:pt x="74" y="4"/>
                  <a:pt x="7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42"/>
                  <a:pt x="24" y="42"/>
                  <a:pt x="24" y="42"/>
                </a:cubicBezTo>
                <a:close/>
                <a:moveTo>
                  <a:pt x="79" y="42"/>
                </a:moveTo>
                <a:cubicBezTo>
                  <a:pt x="79" y="42"/>
                  <a:pt x="79" y="42"/>
                  <a:pt x="79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22"/>
                  <a:pt x="84" y="22"/>
                  <a:pt x="84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42"/>
                  <a:pt x="79" y="42"/>
                  <a:pt x="79" y="42"/>
                </a:cubicBezTo>
                <a:close/>
                <a:moveTo>
                  <a:pt x="90" y="49"/>
                </a:moveTo>
                <a:cubicBezTo>
                  <a:pt x="90" y="49"/>
                  <a:pt x="90" y="49"/>
                  <a:pt x="90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76"/>
                  <a:pt x="8" y="76"/>
                  <a:pt x="8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7"/>
                  <a:pt x="20" y="65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7" y="65"/>
                  <a:pt x="79" y="67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9" y="76"/>
                  <a:pt x="79" y="76"/>
                  <a:pt x="79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49"/>
                  <a:pt x="90" y="49"/>
                  <a:pt x="90" y="49"/>
                </a:cubicBezTo>
                <a:close/>
                <a:moveTo>
                  <a:pt x="24" y="76"/>
                </a:moveTo>
                <a:cubicBezTo>
                  <a:pt x="24" y="76"/>
                  <a:pt x="24" y="76"/>
                  <a:pt x="2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70"/>
                  <a:pt x="74" y="70"/>
                  <a:pt x="7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6"/>
                  <a:pt x="24" y="76"/>
                  <a:pt x="24" y="76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31" name="Freeform 31" descr="160621-20121008053041-4"/>
          <p:cNvSpPr/>
          <p:nvPr/>
        </p:nvSpPr>
        <p:spPr bwMode="auto">
          <a:xfrm>
            <a:off x="4193965" y="2262876"/>
            <a:ext cx="1748367" cy="1750484"/>
          </a:xfrm>
          <a:custGeom>
            <a:avLst/>
            <a:gdLst>
              <a:gd name="T0" fmla="*/ 31 w 373"/>
              <a:gd name="T1" fmla="*/ 0 h 373"/>
              <a:gd name="T2" fmla="*/ 0 w 373"/>
              <a:gd name="T3" fmla="*/ 31 h 373"/>
              <a:gd name="T4" fmla="*/ 0 w 373"/>
              <a:gd name="T5" fmla="*/ 373 h 373"/>
              <a:gd name="T6" fmla="*/ 373 w 373"/>
              <a:gd name="T7" fmla="*/ 373 h 373"/>
              <a:gd name="T8" fmla="*/ 373 w 373"/>
              <a:gd name="T9" fmla="*/ 0 h 373"/>
              <a:gd name="T10" fmla="*/ 31 w 373"/>
              <a:gd name="T11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73"/>
                  <a:pt x="0" y="373"/>
                  <a:pt x="0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0"/>
                  <a:pt x="373" y="0"/>
                  <a:pt x="373" y="0"/>
                </a:cubicBezTo>
                <a:lnTo>
                  <a:pt x="31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r="-81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5632" name="Freeform 32" descr="160621-20121008053104-6"/>
          <p:cNvSpPr/>
          <p:nvPr/>
        </p:nvSpPr>
        <p:spPr bwMode="auto">
          <a:xfrm>
            <a:off x="9557598" y="4047226"/>
            <a:ext cx="1748367" cy="1750483"/>
          </a:xfrm>
          <a:custGeom>
            <a:avLst/>
            <a:gdLst>
              <a:gd name="T0" fmla="*/ 342 w 373"/>
              <a:gd name="T1" fmla="*/ 373 h 373"/>
              <a:gd name="T2" fmla="*/ 373 w 373"/>
              <a:gd name="T3" fmla="*/ 342 h 373"/>
              <a:gd name="T4" fmla="*/ 373 w 373"/>
              <a:gd name="T5" fmla="*/ 0 h 373"/>
              <a:gd name="T6" fmla="*/ 0 w 373"/>
              <a:gd name="T7" fmla="*/ 0 h 373"/>
              <a:gd name="T8" fmla="*/ 0 w 373"/>
              <a:gd name="T9" fmla="*/ 373 h 373"/>
              <a:gd name="T10" fmla="*/ 342 w 373"/>
              <a:gd name="T1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42" y="373"/>
                </a:moveTo>
                <a:cubicBezTo>
                  <a:pt x="359" y="373"/>
                  <a:pt x="373" y="359"/>
                  <a:pt x="373" y="342"/>
                </a:cubicBezTo>
                <a:cubicBezTo>
                  <a:pt x="373" y="0"/>
                  <a:pt x="373" y="0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3"/>
                  <a:pt x="0" y="373"/>
                  <a:pt x="0" y="373"/>
                </a:cubicBezTo>
                <a:lnTo>
                  <a:pt x="342" y="373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r="-4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5633" name="Freeform 33"/>
          <p:cNvSpPr>
            <a:spLocks noEditPoints="1"/>
          </p:cNvSpPr>
          <p:nvPr/>
        </p:nvSpPr>
        <p:spPr bwMode="auto">
          <a:xfrm>
            <a:off x="2683630" y="2483009"/>
            <a:ext cx="1145117" cy="1041400"/>
          </a:xfrm>
          <a:custGeom>
            <a:avLst/>
            <a:gdLst>
              <a:gd name="T0" fmla="*/ 238 w 364"/>
              <a:gd name="T1" fmla="*/ 223 h 331"/>
              <a:gd name="T2" fmla="*/ 239 w 364"/>
              <a:gd name="T3" fmla="*/ 200 h 331"/>
              <a:gd name="T4" fmla="*/ 227 w 364"/>
              <a:gd name="T5" fmla="*/ 154 h 331"/>
              <a:gd name="T6" fmla="*/ 185 w 364"/>
              <a:gd name="T7" fmla="*/ 132 h 331"/>
              <a:gd name="T8" fmla="*/ 239 w 364"/>
              <a:gd name="T9" fmla="*/ 142 h 331"/>
              <a:gd name="T10" fmla="*/ 256 w 364"/>
              <a:gd name="T11" fmla="*/ 205 h 331"/>
              <a:gd name="T12" fmla="*/ 182 w 364"/>
              <a:gd name="T13" fmla="*/ 0 h 331"/>
              <a:gd name="T14" fmla="*/ 208 w 364"/>
              <a:gd name="T15" fmla="*/ 10 h 331"/>
              <a:gd name="T16" fmla="*/ 213 w 364"/>
              <a:gd name="T17" fmla="*/ 56 h 331"/>
              <a:gd name="T18" fmla="*/ 364 w 364"/>
              <a:gd name="T19" fmla="*/ 70 h 331"/>
              <a:gd name="T20" fmla="*/ 340 w 364"/>
              <a:gd name="T21" fmla="*/ 84 h 331"/>
              <a:gd name="T22" fmla="*/ 350 w 364"/>
              <a:gd name="T23" fmla="*/ 303 h 331"/>
              <a:gd name="T24" fmla="*/ 350 w 364"/>
              <a:gd name="T25" fmla="*/ 331 h 331"/>
              <a:gd name="T26" fmla="*/ 0 w 364"/>
              <a:gd name="T27" fmla="*/ 317 h 331"/>
              <a:gd name="T28" fmla="*/ 24 w 364"/>
              <a:gd name="T29" fmla="*/ 303 h 331"/>
              <a:gd name="T30" fmla="*/ 14 w 364"/>
              <a:gd name="T31" fmla="*/ 84 h 331"/>
              <a:gd name="T32" fmla="*/ 14 w 364"/>
              <a:gd name="T33" fmla="*/ 56 h 331"/>
              <a:gd name="T34" fmla="*/ 145 w 364"/>
              <a:gd name="T35" fmla="*/ 36 h 331"/>
              <a:gd name="T36" fmla="*/ 182 w 364"/>
              <a:gd name="T37" fmla="*/ 0 h 331"/>
              <a:gd name="T38" fmla="*/ 196 w 364"/>
              <a:gd name="T39" fmla="*/ 22 h 331"/>
              <a:gd name="T40" fmla="*/ 168 w 364"/>
              <a:gd name="T41" fmla="*/ 22 h 331"/>
              <a:gd name="T42" fmla="*/ 168 w 364"/>
              <a:gd name="T43" fmla="*/ 50 h 331"/>
              <a:gd name="T44" fmla="*/ 182 w 364"/>
              <a:gd name="T45" fmla="*/ 56 h 331"/>
              <a:gd name="T46" fmla="*/ 196 w 364"/>
              <a:gd name="T47" fmla="*/ 50 h 331"/>
              <a:gd name="T48" fmla="*/ 196 w 364"/>
              <a:gd name="T49" fmla="*/ 22 h 331"/>
              <a:gd name="T50" fmla="*/ 41 w 364"/>
              <a:gd name="T51" fmla="*/ 84 h 331"/>
              <a:gd name="T52" fmla="*/ 323 w 364"/>
              <a:gd name="T53" fmla="*/ 303 h 331"/>
              <a:gd name="T54" fmla="*/ 41 w 364"/>
              <a:gd name="T55" fmla="*/ 84 h 331"/>
              <a:gd name="T56" fmla="*/ 179 w 364"/>
              <a:gd name="T57" fmla="*/ 194 h 331"/>
              <a:gd name="T58" fmla="*/ 227 w 364"/>
              <a:gd name="T59" fmla="*/ 232 h 331"/>
              <a:gd name="T60" fmla="*/ 203 w 364"/>
              <a:gd name="T61" fmla="*/ 256 h 331"/>
              <a:gd name="T62" fmla="*/ 125 w 364"/>
              <a:gd name="T63" fmla="*/ 245 h 331"/>
              <a:gd name="T64" fmla="*/ 125 w 364"/>
              <a:gd name="T65" fmla="*/ 154 h 331"/>
              <a:gd name="T66" fmla="*/ 179 w 364"/>
              <a:gd name="T67" fmla="*/ 143 h 331"/>
              <a:gd name="T68" fmla="*/ 179 w 364"/>
              <a:gd name="T69" fmla="*/ 194 h 331"/>
              <a:gd name="T70" fmla="*/ 207 w 364"/>
              <a:gd name="T71" fmla="*/ 230 h 331"/>
              <a:gd name="T72" fmla="*/ 162 w 364"/>
              <a:gd name="T73" fmla="*/ 199 h 331"/>
              <a:gd name="T74" fmla="*/ 137 w 364"/>
              <a:gd name="T75" fmla="*/ 165 h 331"/>
              <a:gd name="T76" fmla="*/ 137 w 364"/>
              <a:gd name="T77" fmla="*/ 233 h 331"/>
              <a:gd name="T78" fmla="*/ 194 w 364"/>
              <a:gd name="T79" fmla="*/ 241 h 331"/>
              <a:gd name="T80" fmla="*/ 207 w 364"/>
              <a:gd name="T81" fmla="*/ 23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4" h="331">
                <a:moveTo>
                  <a:pt x="249" y="220"/>
                </a:moveTo>
                <a:cubicBezTo>
                  <a:pt x="247" y="224"/>
                  <a:pt x="242" y="226"/>
                  <a:pt x="238" y="223"/>
                </a:cubicBezTo>
                <a:cubicBezTo>
                  <a:pt x="234" y="221"/>
                  <a:pt x="232" y="216"/>
                  <a:pt x="235" y="212"/>
                </a:cubicBezTo>
                <a:cubicBezTo>
                  <a:pt x="237" y="208"/>
                  <a:pt x="238" y="205"/>
                  <a:pt x="239" y="200"/>
                </a:cubicBezTo>
                <a:cubicBezTo>
                  <a:pt x="240" y="197"/>
                  <a:pt x="241" y="192"/>
                  <a:pt x="241" y="188"/>
                </a:cubicBezTo>
                <a:cubicBezTo>
                  <a:pt x="241" y="175"/>
                  <a:pt x="236" y="163"/>
                  <a:pt x="227" y="154"/>
                </a:cubicBezTo>
                <a:cubicBezTo>
                  <a:pt x="218" y="146"/>
                  <a:pt x="206" y="140"/>
                  <a:pt x="193" y="140"/>
                </a:cubicBezTo>
                <a:cubicBezTo>
                  <a:pt x="189" y="140"/>
                  <a:pt x="185" y="136"/>
                  <a:pt x="185" y="132"/>
                </a:cubicBezTo>
                <a:cubicBezTo>
                  <a:pt x="185" y="127"/>
                  <a:pt x="189" y="123"/>
                  <a:pt x="193" y="123"/>
                </a:cubicBezTo>
                <a:cubicBezTo>
                  <a:pt x="211" y="123"/>
                  <a:pt x="227" y="131"/>
                  <a:pt x="239" y="142"/>
                </a:cubicBezTo>
                <a:cubicBezTo>
                  <a:pt x="250" y="154"/>
                  <a:pt x="258" y="170"/>
                  <a:pt x="258" y="188"/>
                </a:cubicBezTo>
                <a:cubicBezTo>
                  <a:pt x="258" y="194"/>
                  <a:pt x="257" y="199"/>
                  <a:pt x="256" y="205"/>
                </a:cubicBezTo>
                <a:cubicBezTo>
                  <a:pt x="254" y="210"/>
                  <a:pt x="252" y="215"/>
                  <a:pt x="249" y="220"/>
                </a:cubicBezTo>
                <a:close/>
                <a:moveTo>
                  <a:pt x="182" y="0"/>
                </a:moveTo>
                <a:cubicBezTo>
                  <a:pt x="182" y="0"/>
                  <a:pt x="182" y="0"/>
                  <a:pt x="182" y="0"/>
                </a:cubicBezTo>
                <a:cubicBezTo>
                  <a:pt x="192" y="0"/>
                  <a:pt x="201" y="4"/>
                  <a:pt x="208" y="10"/>
                </a:cubicBezTo>
                <a:cubicBezTo>
                  <a:pt x="215" y="17"/>
                  <a:pt x="219" y="26"/>
                  <a:pt x="219" y="36"/>
                </a:cubicBezTo>
                <a:cubicBezTo>
                  <a:pt x="219" y="44"/>
                  <a:pt x="217" y="51"/>
                  <a:pt x="213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58" y="56"/>
                  <a:pt x="364" y="63"/>
                  <a:pt x="364" y="70"/>
                </a:cubicBezTo>
                <a:cubicBezTo>
                  <a:pt x="364" y="78"/>
                  <a:pt x="358" y="84"/>
                  <a:pt x="350" y="84"/>
                </a:cubicBezTo>
                <a:cubicBezTo>
                  <a:pt x="340" y="84"/>
                  <a:pt x="340" y="84"/>
                  <a:pt x="340" y="84"/>
                </a:cubicBezTo>
                <a:cubicBezTo>
                  <a:pt x="340" y="303"/>
                  <a:pt x="340" y="303"/>
                  <a:pt x="340" y="303"/>
                </a:cubicBezTo>
                <a:cubicBezTo>
                  <a:pt x="350" y="303"/>
                  <a:pt x="350" y="303"/>
                  <a:pt x="350" y="303"/>
                </a:cubicBezTo>
                <a:cubicBezTo>
                  <a:pt x="358" y="303"/>
                  <a:pt x="364" y="309"/>
                  <a:pt x="364" y="317"/>
                </a:cubicBezTo>
                <a:cubicBezTo>
                  <a:pt x="364" y="325"/>
                  <a:pt x="358" y="331"/>
                  <a:pt x="350" y="331"/>
                </a:cubicBezTo>
                <a:cubicBezTo>
                  <a:pt x="14" y="331"/>
                  <a:pt x="14" y="331"/>
                  <a:pt x="14" y="331"/>
                </a:cubicBezTo>
                <a:cubicBezTo>
                  <a:pt x="6" y="331"/>
                  <a:pt x="0" y="325"/>
                  <a:pt x="0" y="317"/>
                </a:cubicBezTo>
                <a:cubicBezTo>
                  <a:pt x="0" y="309"/>
                  <a:pt x="6" y="303"/>
                  <a:pt x="14" y="303"/>
                </a:cubicBezTo>
                <a:cubicBezTo>
                  <a:pt x="24" y="303"/>
                  <a:pt x="24" y="303"/>
                  <a:pt x="24" y="303"/>
                </a:cubicBezTo>
                <a:cubicBezTo>
                  <a:pt x="24" y="84"/>
                  <a:pt x="24" y="84"/>
                  <a:pt x="2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84"/>
                  <a:pt x="0" y="78"/>
                  <a:pt x="0" y="70"/>
                </a:cubicBezTo>
                <a:cubicBezTo>
                  <a:pt x="0" y="63"/>
                  <a:pt x="6" y="56"/>
                  <a:pt x="14" y="56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47" y="51"/>
                  <a:pt x="145" y="44"/>
                  <a:pt x="145" y="36"/>
                </a:cubicBezTo>
                <a:cubicBezTo>
                  <a:pt x="145" y="26"/>
                  <a:pt x="149" y="17"/>
                  <a:pt x="156" y="10"/>
                </a:cubicBezTo>
                <a:cubicBezTo>
                  <a:pt x="163" y="4"/>
                  <a:pt x="172" y="0"/>
                  <a:pt x="182" y="0"/>
                </a:cubicBezTo>
                <a:close/>
                <a:moveTo>
                  <a:pt x="196" y="22"/>
                </a:moveTo>
                <a:cubicBezTo>
                  <a:pt x="196" y="22"/>
                  <a:pt x="196" y="22"/>
                  <a:pt x="196" y="22"/>
                </a:cubicBezTo>
                <a:cubicBezTo>
                  <a:pt x="192" y="19"/>
                  <a:pt x="187" y="16"/>
                  <a:pt x="182" y="16"/>
                </a:cubicBezTo>
                <a:cubicBezTo>
                  <a:pt x="176" y="16"/>
                  <a:pt x="171" y="19"/>
                  <a:pt x="168" y="22"/>
                </a:cubicBezTo>
                <a:cubicBezTo>
                  <a:pt x="164" y="26"/>
                  <a:pt x="162" y="31"/>
                  <a:pt x="162" y="36"/>
                </a:cubicBezTo>
                <a:cubicBezTo>
                  <a:pt x="162" y="42"/>
                  <a:pt x="164" y="47"/>
                  <a:pt x="168" y="50"/>
                </a:cubicBezTo>
                <a:cubicBezTo>
                  <a:pt x="171" y="54"/>
                  <a:pt x="176" y="56"/>
                  <a:pt x="182" y="56"/>
                </a:cubicBezTo>
                <a:cubicBezTo>
                  <a:pt x="182" y="56"/>
                  <a:pt x="182" y="56"/>
                  <a:pt x="182" y="56"/>
                </a:cubicBezTo>
                <a:cubicBezTo>
                  <a:pt x="182" y="56"/>
                  <a:pt x="182" y="56"/>
                  <a:pt x="182" y="56"/>
                </a:cubicBezTo>
                <a:cubicBezTo>
                  <a:pt x="188" y="56"/>
                  <a:pt x="193" y="54"/>
                  <a:pt x="196" y="50"/>
                </a:cubicBezTo>
                <a:cubicBezTo>
                  <a:pt x="200" y="47"/>
                  <a:pt x="202" y="42"/>
                  <a:pt x="202" y="36"/>
                </a:cubicBezTo>
                <a:cubicBezTo>
                  <a:pt x="202" y="31"/>
                  <a:pt x="200" y="26"/>
                  <a:pt x="196" y="22"/>
                </a:cubicBezTo>
                <a:close/>
                <a:moveTo>
                  <a:pt x="41" y="84"/>
                </a:moveTo>
                <a:cubicBezTo>
                  <a:pt x="41" y="84"/>
                  <a:pt x="41" y="84"/>
                  <a:pt x="41" y="84"/>
                </a:cubicBezTo>
                <a:cubicBezTo>
                  <a:pt x="41" y="303"/>
                  <a:pt x="41" y="303"/>
                  <a:pt x="41" y="303"/>
                </a:cubicBezTo>
                <a:cubicBezTo>
                  <a:pt x="323" y="303"/>
                  <a:pt x="323" y="303"/>
                  <a:pt x="323" y="303"/>
                </a:cubicBezTo>
                <a:cubicBezTo>
                  <a:pt x="323" y="84"/>
                  <a:pt x="323" y="84"/>
                  <a:pt x="323" y="84"/>
                </a:cubicBezTo>
                <a:cubicBezTo>
                  <a:pt x="41" y="84"/>
                  <a:pt x="41" y="84"/>
                  <a:pt x="41" y="84"/>
                </a:cubicBezTo>
                <a:close/>
                <a:moveTo>
                  <a:pt x="179" y="194"/>
                </a:moveTo>
                <a:cubicBezTo>
                  <a:pt x="179" y="194"/>
                  <a:pt x="179" y="194"/>
                  <a:pt x="179" y="194"/>
                </a:cubicBezTo>
                <a:cubicBezTo>
                  <a:pt x="224" y="220"/>
                  <a:pt x="224" y="220"/>
                  <a:pt x="224" y="220"/>
                </a:cubicBezTo>
                <a:cubicBezTo>
                  <a:pt x="228" y="223"/>
                  <a:pt x="229" y="228"/>
                  <a:pt x="227" y="232"/>
                </a:cubicBezTo>
                <a:cubicBezTo>
                  <a:pt x="221" y="242"/>
                  <a:pt x="213" y="250"/>
                  <a:pt x="203" y="255"/>
                </a:cubicBezTo>
                <a:cubicBezTo>
                  <a:pt x="203" y="256"/>
                  <a:pt x="203" y="256"/>
                  <a:pt x="203" y="256"/>
                </a:cubicBezTo>
                <a:cubicBezTo>
                  <a:pt x="193" y="261"/>
                  <a:pt x="182" y="264"/>
                  <a:pt x="171" y="264"/>
                </a:cubicBezTo>
                <a:cubicBezTo>
                  <a:pt x="153" y="264"/>
                  <a:pt x="137" y="257"/>
                  <a:pt x="125" y="245"/>
                </a:cubicBezTo>
                <a:cubicBezTo>
                  <a:pt x="113" y="233"/>
                  <a:pt x="106" y="217"/>
                  <a:pt x="106" y="199"/>
                </a:cubicBezTo>
                <a:cubicBezTo>
                  <a:pt x="106" y="181"/>
                  <a:pt x="113" y="165"/>
                  <a:pt x="125" y="154"/>
                </a:cubicBezTo>
                <a:cubicBezTo>
                  <a:pt x="137" y="142"/>
                  <a:pt x="153" y="135"/>
                  <a:pt x="171" y="135"/>
                </a:cubicBezTo>
                <a:cubicBezTo>
                  <a:pt x="175" y="135"/>
                  <a:pt x="179" y="138"/>
                  <a:pt x="179" y="143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9" y="194"/>
                  <a:pt x="179" y="194"/>
                  <a:pt x="179" y="194"/>
                </a:cubicBezTo>
                <a:close/>
                <a:moveTo>
                  <a:pt x="207" y="230"/>
                </a:moveTo>
                <a:cubicBezTo>
                  <a:pt x="207" y="230"/>
                  <a:pt x="207" y="230"/>
                  <a:pt x="207" y="230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64" y="206"/>
                  <a:pt x="162" y="203"/>
                  <a:pt x="162" y="199"/>
                </a:cubicBezTo>
                <a:cubicBezTo>
                  <a:pt x="162" y="152"/>
                  <a:pt x="162" y="152"/>
                  <a:pt x="162" y="152"/>
                </a:cubicBezTo>
                <a:cubicBezTo>
                  <a:pt x="152" y="154"/>
                  <a:pt x="144" y="159"/>
                  <a:pt x="137" y="165"/>
                </a:cubicBezTo>
                <a:cubicBezTo>
                  <a:pt x="128" y="174"/>
                  <a:pt x="123" y="186"/>
                  <a:pt x="123" y="199"/>
                </a:cubicBezTo>
                <a:cubicBezTo>
                  <a:pt x="123" y="212"/>
                  <a:pt x="128" y="225"/>
                  <a:pt x="137" y="233"/>
                </a:cubicBezTo>
                <a:cubicBezTo>
                  <a:pt x="146" y="242"/>
                  <a:pt x="157" y="247"/>
                  <a:pt x="171" y="247"/>
                </a:cubicBezTo>
                <a:cubicBezTo>
                  <a:pt x="179" y="247"/>
                  <a:pt x="187" y="245"/>
                  <a:pt x="194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200" y="238"/>
                  <a:pt x="204" y="234"/>
                  <a:pt x="207" y="23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079914" y="3109543"/>
            <a:ext cx="1540933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9657080" y="3109543"/>
            <a:ext cx="1540933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</a:rPr>
              <a:t>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7868498" y="4885427"/>
            <a:ext cx="1540933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>
                <a:solidFill>
                  <a:srgbClr val="100E0E"/>
                </a:solidFill>
              </a:rPr>
              <a:t>We have many PowerPoint </a:t>
            </a:r>
            <a:r>
              <a:rPr lang="zh-CN" altLang="en-US" sz="1065">
                <a:solidFill>
                  <a:srgbClr val="100E0E"/>
                </a:solidFill>
              </a:rPr>
              <a:t>templates</a:t>
            </a:r>
            <a:r>
              <a:rPr lang="en-US" altLang="zh-CN" sz="1065">
                <a:solidFill>
                  <a:srgbClr val="100E0E"/>
                </a:solidFill>
              </a:rPr>
              <a:t> that has been specifically designed</a:t>
            </a:r>
            <a:r>
              <a:rPr lang="zh-CN" altLang="en-US" sz="1065">
                <a:solidFill>
                  <a:srgbClr val="100E0E"/>
                </a:solidFill>
              </a:rPr>
              <a:t>.</a:t>
            </a:r>
            <a:endParaRPr lang="zh-CN" altLang="en-US" sz="1065">
              <a:solidFill>
                <a:srgbClr val="100E0E"/>
              </a:solidFill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4295564" y="4885427"/>
            <a:ext cx="1540933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>
                <a:solidFill>
                  <a:srgbClr val="100E0E"/>
                </a:solidFill>
              </a:rPr>
              <a:t>We have many PowerPoint </a:t>
            </a:r>
            <a:r>
              <a:rPr lang="zh-CN" altLang="en-US" sz="1065">
                <a:solidFill>
                  <a:srgbClr val="100E0E"/>
                </a:solidFill>
              </a:rPr>
              <a:t>templates</a:t>
            </a:r>
            <a:r>
              <a:rPr lang="en-US" altLang="zh-CN" sz="1065">
                <a:solidFill>
                  <a:srgbClr val="100E0E"/>
                </a:solidFill>
              </a:rPr>
              <a:t> that has been specifically designed</a:t>
            </a:r>
            <a:r>
              <a:rPr lang="zh-CN" altLang="en-US" sz="1065">
                <a:solidFill>
                  <a:srgbClr val="100E0E"/>
                </a:solidFill>
              </a:rPr>
              <a:t>.</a:t>
            </a:r>
            <a:endParaRPr lang="zh-CN" altLang="en-US" sz="1065">
              <a:solidFill>
                <a:srgbClr val="100E0E"/>
              </a:solidFill>
            </a:endParaRP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899281" y="3708560"/>
            <a:ext cx="3263900" cy="206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922563" y="2472427"/>
            <a:ext cx="1536700" cy="4102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zh-CN" altLang="zh-CN" sz="1335" dirty="0">
                <a:solidFill>
                  <a:schemeClr val="bg1"/>
                </a:solidFill>
              </a:rPr>
              <a:t>WHAT MAKES US</a:t>
            </a:r>
            <a:endParaRPr lang="zh-CN" altLang="zh-CN" sz="1335" b="1" dirty="0">
              <a:solidFill>
                <a:schemeClr val="bg1"/>
              </a:solidFill>
            </a:endParaRPr>
          </a:p>
          <a:p>
            <a:r>
              <a:rPr lang="zh-CN" altLang="zh-CN" sz="1335" b="1" dirty="0">
                <a:solidFill>
                  <a:schemeClr val="bg1"/>
                </a:solidFill>
              </a:rPr>
              <a:t>DIFFERENT</a:t>
            </a:r>
            <a:r>
              <a:rPr lang="en-US" altLang="zh-CN" sz="1335" b="1" dirty="0">
                <a:solidFill>
                  <a:schemeClr val="bg1"/>
                </a:solidFill>
              </a:rPr>
              <a:t> </a:t>
            </a:r>
            <a:r>
              <a:rPr lang="zh-CN" altLang="zh-CN" sz="1335" dirty="0">
                <a:solidFill>
                  <a:schemeClr val="bg1"/>
                </a:solidFill>
              </a:rPr>
              <a:t>?</a:t>
            </a:r>
            <a:endParaRPr lang="zh-CN" altLang="zh-CN" sz="1065" dirty="0">
              <a:solidFill>
                <a:schemeClr val="bg1"/>
              </a:solidFill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922563" y="2857660"/>
            <a:ext cx="153670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5335" dirty="0">
                <a:solidFill>
                  <a:srgbClr val="E7B62D"/>
                </a:solidFill>
                <a:latin typeface="Impact" panose="020B0806030902050204" pitchFamily="34" charset="0"/>
              </a:rPr>
              <a:t>45%</a:t>
            </a:r>
            <a:endParaRPr lang="zh-CN" altLang="zh-CN" sz="5335" dirty="0">
              <a:solidFill>
                <a:srgbClr val="E7B62D"/>
              </a:solidFill>
              <a:latin typeface="Impact" panose="020B0806030902050204" pitchFamily="34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1422400" y="1701902"/>
            <a:ext cx="2288117" cy="2211221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9" name="Rectangle 22" descr="sy_64934932458副本"/>
          <p:cNvSpPr>
            <a:spLocks noChangeArrowheads="1"/>
          </p:cNvSpPr>
          <p:nvPr/>
        </p:nvSpPr>
        <p:spPr bwMode="auto">
          <a:xfrm>
            <a:off x="1422400" y="3983669"/>
            <a:ext cx="2288117" cy="2281767"/>
          </a:xfrm>
          <a:prstGeom prst="rect">
            <a:avLst/>
          </a:prstGeom>
          <a:blipFill dpi="0" rotWithShape="1">
            <a:blip r:embed="rId1"/>
            <a:srcRect/>
            <a:stretch>
              <a:fillRect r="-159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0" name="Rectangle 23" descr="sy_20111224160806078015"/>
          <p:cNvSpPr>
            <a:spLocks noChangeArrowheads="1"/>
          </p:cNvSpPr>
          <p:nvPr/>
        </p:nvSpPr>
        <p:spPr bwMode="auto">
          <a:xfrm>
            <a:off x="3774018" y="1701902"/>
            <a:ext cx="2288116" cy="2281767"/>
          </a:xfrm>
          <a:prstGeom prst="rect">
            <a:avLst/>
          </a:prstGeom>
          <a:blipFill dpi="0" rotWithShape="1">
            <a:blip r:embed="rId2"/>
            <a:srcRect/>
            <a:stretch>
              <a:fillRect b="-296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3774018" y="4054214"/>
            <a:ext cx="2288116" cy="2211221"/>
          </a:xfrm>
          <a:prstGeom prst="rect">
            <a:avLst/>
          </a:pr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62" name="Freeform 25" descr="17957756_101728372001_2副本"/>
          <p:cNvSpPr/>
          <p:nvPr/>
        </p:nvSpPr>
        <p:spPr bwMode="auto">
          <a:xfrm>
            <a:off x="6125634" y="1701902"/>
            <a:ext cx="4643967" cy="4563533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22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1493012" y="1991885"/>
            <a:ext cx="2144779" cy="166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65" b="1" dirty="0">
                <a:solidFill>
                  <a:srgbClr val="100E0E"/>
                </a:solidFill>
              </a:rPr>
              <a:t>Option 01</a:t>
            </a:r>
            <a:endParaRPr lang="zh-CN" altLang="en-US" sz="1465" b="1" dirty="0">
              <a:solidFill>
                <a:srgbClr val="100E0E"/>
              </a:solidFill>
            </a:endParaRPr>
          </a:p>
          <a:p>
            <a:pPr algn="ctr"/>
            <a:endParaRPr lang="zh-CN" altLang="en-US" sz="1335" dirty="0">
              <a:solidFill>
                <a:srgbClr val="100E0E"/>
              </a:solidFill>
            </a:endParaRPr>
          </a:p>
          <a:p>
            <a:pPr algn="ctr"/>
            <a:r>
              <a:rPr lang="en-US" altLang="zh-CN" sz="1335" dirty="0">
                <a:solidFill>
                  <a:srgbClr val="100E0E"/>
                </a:solidFill>
              </a:rPr>
              <a:t>We have many PowerPoint </a:t>
            </a:r>
            <a:r>
              <a:rPr lang="zh-CN" altLang="en-US" sz="1335" dirty="0">
                <a:solidFill>
                  <a:srgbClr val="100E0E"/>
                </a:solidFill>
              </a:rPr>
              <a:t>templates</a:t>
            </a:r>
            <a:r>
              <a:rPr lang="en-US" altLang="zh-CN" sz="1335" dirty="0">
                <a:solidFill>
                  <a:srgbClr val="100E0E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335" dirty="0">
              <a:solidFill>
                <a:srgbClr val="100E0E"/>
              </a:solidFill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3855212" y="4303285"/>
            <a:ext cx="2144779" cy="166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65" b="1" dirty="0">
                <a:solidFill>
                  <a:srgbClr val="E7B62D"/>
                </a:solidFill>
              </a:rPr>
              <a:t>Option 02</a:t>
            </a:r>
            <a:endParaRPr lang="zh-CN" altLang="en-US" sz="1465" b="1" dirty="0">
              <a:solidFill>
                <a:srgbClr val="E7B62D"/>
              </a:solidFill>
            </a:endParaRPr>
          </a:p>
          <a:p>
            <a:pPr algn="ctr"/>
            <a:endParaRPr lang="zh-CN" altLang="en-US" sz="1335" dirty="0">
              <a:solidFill>
                <a:srgbClr val="E7B62D"/>
              </a:solidFill>
            </a:endParaRPr>
          </a:p>
          <a:p>
            <a:pPr algn="ctr"/>
            <a:r>
              <a:rPr lang="en-US" altLang="zh-CN" sz="1335" dirty="0">
                <a:solidFill>
                  <a:srgbClr val="E7B62D"/>
                </a:solidFill>
              </a:rPr>
              <a:t>We have many PowerPoint </a:t>
            </a:r>
            <a:r>
              <a:rPr lang="zh-CN" altLang="en-US" sz="1335" dirty="0">
                <a:solidFill>
                  <a:srgbClr val="E7B62D"/>
                </a:solidFill>
              </a:rPr>
              <a:t>templates</a:t>
            </a:r>
            <a:r>
              <a:rPr lang="en-US" altLang="zh-CN" sz="1335" dirty="0">
                <a:solidFill>
                  <a:srgbClr val="E7B62D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335" dirty="0">
              <a:solidFill>
                <a:srgbClr val="E7B62D"/>
              </a:solidFill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4" name="Freeform 24"/>
          <p:cNvSpPr/>
          <p:nvPr/>
        </p:nvSpPr>
        <p:spPr bwMode="auto">
          <a:xfrm>
            <a:off x="5681134" y="3352590"/>
            <a:ext cx="2239433" cy="2239433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30741" name="Freeform 21"/>
          <p:cNvSpPr/>
          <p:nvPr/>
        </p:nvSpPr>
        <p:spPr bwMode="auto">
          <a:xfrm>
            <a:off x="4260852" y="1928072"/>
            <a:ext cx="2239433" cy="2243667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100E0E"/>
          </a:solidFill>
          <a:ln>
            <a:solidFill>
              <a:srgbClr val="E7B62D"/>
            </a:solidFill>
          </a:ln>
        </p:spPr>
        <p:txBody>
          <a:bodyPr/>
          <a:lstStyle/>
          <a:p>
            <a:endParaRPr lang="zh-CN" altLang="en-US" sz="2400">
              <a:solidFill>
                <a:srgbClr val="E7B62D"/>
              </a:solidFill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4260852" y="3352590"/>
            <a:ext cx="2239433" cy="2239433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746" name="Freeform 26"/>
          <p:cNvSpPr>
            <a:spLocks noEditPoints="1"/>
          </p:cNvSpPr>
          <p:nvPr/>
        </p:nvSpPr>
        <p:spPr bwMode="auto">
          <a:xfrm>
            <a:off x="4445000" y="3644690"/>
            <a:ext cx="372533" cy="311149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5888567" y="3589656"/>
            <a:ext cx="412751" cy="336549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9" name="Freeform 29"/>
          <p:cNvSpPr>
            <a:spLocks noEditPoints="1"/>
          </p:cNvSpPr>
          <p:nvPr/>
        </p:nvSpPr>
        <p:spPr bwMode="auto">
          <a:xfrm>
            <a:off x="5988051" y="5037457"/>
            <a:ext cx="260349" cy="36830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4631267" y="2239223"/>
            <a:ext cx="1013884" cy="0"/>
          </a:xfrm>
          <a:prstGeom prst="line">
            <a:avLst/>
          </a:prstGeom>
          <a:noFill/>
          <a:ln w="6350" cmpd="sng">
            <a:solidFill>
              <a:srgbClr val="E7B62D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4631267" y="4222539"/>
            <a:ext cx="0" cy="999067"/>
          </a:xfrm>
          <a:prstGeom prst="line">
            <a:avLst/>
          </a:prstGeom>
          <a:noFill/>
          <a:ln w="6350" cmpd="sng">
            <a:solidFill>
              <a:srgbClr val="E7B62D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6551085" y="5221605"/>
            <a:ext cx="960967" cy="0"/>
          </a:xfrm>
          <a:prstGeom prst="line">
            <a:avLst/>
          </a:prstGeom>
          <a:noFill/>
          <a:ln w="6350" cmpd="sng">
            <a:solidFill>
              <a:srgbClr val="E7B62D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7512051" y="2239223"/>
            <a:ext cx="0" cy="1051983"/>
          </a:xfrm>
          <a:prstGeom prst="line">
            <a:avLst/>
          </a:prstGeom>
          <a:noFill/>
          <a:ln w="6350" cmpd="sng">
            <a:solidFill>
              <a:srgbClr val="E7B62D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7727952" y="2137624"/>
            <a:ext cx="3168649" cy="10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465" b="1" dirty="0">
                <a:solidFill>
                  <a:srgbClr val="E7B62D"/>
                </a:solidFill>
              </a:rPr>
              <a:t>Head Title</a:t>
            </a:r>
            <a:endParaRPr lang="zh-CN" altLang="en-US" sz="1465" b="1" dirty="0">
              <a:solidFill>
                <a:srgbClr val="E7B62D"/>
              </a:solidFill>
            </a:endParaRPr>
          </a:p>
          <a:p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7727952" y="5109424"/>
            <a:ext cx="3168649" cy="10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465" b="1" dirty="0">
                <a:solidFill>
                  <a:srgbClr val="E7B62D"/>
                </a:solidFill>
              </a:rPr>
              <a:t>Head Title</a:t>
            </a:r>
            <a:endParaRPr lang="zh-CN" altLang="en-US" sz="1465" b="1" dirty="0">
              <a:solidFill>
                <a:srgbClr val="E7B62D"/>
              </a:solidFill>
            </a:endParaRPr>
          </a:p>
          <a:p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276352" y="2137624"/>
            <a:ext cx="3168649" cy="10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465" b="1" dirty="0">
                <a:solidFill>
                  <a:srgbClr val="E7B62D"/>
                </a:solidFill>
              </a:rPr>
              <a:t>Head Title</a:t>
            </a:r>
            <a:endParaRPr lang="zh-CN" altLang="en-US" sz="1465" b="1" dirty="0">
              <a:solidFill>
                <a:srgbClr val="E7B62D"/>
              </a:solidFill>
            </a:endParaRPr>
          </a:p>
          <a:p>
            <a:pPr algn="r"/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1276352" y="5109424"/>
            <a:ext cx="3168649" cy="10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465" b="1" dirty="0">
                <a:solidFill>
                  <a:srgbClr val="E7B62D"/>
                </a:solidFill>
              </a:rPr>
              <a:t>Head Title</a:t>
            </a:r>
            <a:endParaRPr lang="zh-CN" altLang="en-US" sz="1465" b="1" dirty="0">
              <a:solidFill>
                <a:srgbClr val="E7B62D"/>
              </a:solidFill>
            </a:endParaRPr>
          </a:p>
          <a:p>
            <a:pPr algn="r"/>
            <a:r>
              <a:rPr lang="en-US" altLang="zh-CN" sz="133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335" dirty="0">
                <a:solidFill>
                  <a:schemeClr val="bg1"/>
                </a:solidFill>
              </a:rPr>
              <a:t>templates</a:t>
            </a:r>
            <a:r>
              <a:rPr lang="en-US" altLang="zh-CN" sz="133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5681134" y="1928072"/>
            <a:ext cx="2239433" cy="2243667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745" name="Freeform 25"/>
          <p:cNvSpPr>
            <a:spLocks noEditPoints="1"/>
          </p:cNvSpPr>
          <p:nvPr/>
        </p:nvSpPr>
        <p:spPr bwMode="auto">
          <a:xfrm>
            <a:off x="7325785" y="3648923"/>
            <a:ext cx="376767" cy="302683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7" name="Freeform 27"/>
          <p:cNvSpPr>
            <a:spLocks noEditPoints="1"/>
          </p:cNvSpPr>
          <p:nvPr/>
        </p:nvSpPr>
        <p:spPr bwMode="auto">
          <a:xfrm>
            <a:off x="5930900" y="2137623"/>
            <a:ext cx="374651" cy="311149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组合 576"/>
          <p:cNvGrpSpPr/>
          <p:nvPr/>
        </p:nvGrpSpPr>
        <p:grpSpPr>
          <a:xfrm>
            <a:off x="4499881" y="889536"/>
            <a:ext cx="3374161" cy="3233717"/>
            <a:chOff x="4519871" y="889536"/>
            <a:chExt cx="3374161" cy="3233717"/>
          </a:xfrm>
        </p:grpSpPr>
        <p:sp>
          <p:nvSpPr>
            <p:cNvPr id="195" name="文本框 194"/>
            <p:cNvSpPr txBox="1"/>
            <p:nvPr/>
          </p:nvSpPr>
          <p:spPr>
            <a:xfrm>
              <a:off x="4519871" y="1189475"/>
              <a:ext cx="1253869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2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4" name="文本框 573"/>
            <p:cNvSpPr txBox="1"/>
            <p:nvPr/>
          </p:nvSpPr>
          <p:spPr>
            <a:xfrm>
              <a:off x="5317078" y="1476375"/>
              <a:ext cx="132600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5" name="文本框 574"/>
            <p:cNvSpPr txBox="1"/>
            <p:nvPr/>
          </p:nvSpPr>
          <p:spPr>
            <a:xfrm>
              <a:off x="6049269" y="889536"/>
              <a:ext cx="99578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1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6" name="文本框 575"/>
            <p:cNvSpPr txBox="1"/>
            <p:nvPr/>
          </p:nvSpPr>
          <p:spPr>
            <a:xfrm>
              <a:off x="6693882" y="1370549"/>
              <a:ext cx="1200150" cy="2646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X</a:t>
              </a:r>
              <a:endParaRPr lang="en-US" altLang="zh-CN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-114300" y="-874713"/>
            <a:ext cx="12458701" cy="4470401"/>
            <a:chOff x="-114300" y="-874713"/>
            <a:chExt cx="12458701" cy="4470401"/>
          </a:xfrm>
        </p:grpSpPr>
        <p:sp>
          <p:nvSpPr>
            <p:cNvPr id="7" name="Freeform 5"/>
            <p:cNvSpPr/>
            <p:nvPr/>
          </p:nvSpPr>
          <p:spPr bwMode="auto">
            <a:xfrm>
              <a:off x="3617913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681663" y="-173038"/>
              <a:ext cx="476250" cy="952500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056313" y="-112713"/>
              <a:ext cx="473075" cy="1528763"/>
            </a:xfrm>
            <a:custGeom>
              <a:avLst/>
              <a:gdLst>
                <a:gd name="T0" fmla="*/ 79 w 149"/>
                <a:gd name="T1" fmla="*/ 331 h 480"/>
                <a:gd name="T2" fmla="*/ 79 w 149"/>
                <a:gd name="T3" fmla="*/ 0 h 480"/>
                <a:gd name="T4" fmla="*/ 70 w 149"/>
                <a:gd name="T5" fmla="*/ 0 h 480"/>
                <a:gd name="T6" fmla="*/ 70 w 149"/>
                <a:gd name="T7" fmla="*/ 331 h 480"/>
                <a:gd name="T8" fmla="*/ 0 w 149"/>
                <a:gd name="T9" fmla="*/ 405 h 480"/>
                <a:gd name="T10" fmla="*/ 75 w 149"/>
                <a:gd name="T11" fmla="*/ 480 h 480"/>
                <a:gd name="T12" fmla="*/ 149 w 149"/>
                <a:gd name="T13" fmla="*/ 405 h 480"/>
                <a:gd name="T14" fmla="*/ 79 w 149"/>
                <a:gd name="T15" fmla="*/ 3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480">
                  <a:moveTo>
                    <a:pt x="79" y="33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31" y="333"/>
                    <a:pt x="0" y="365"/>
                    <a:pt x="0" y="405"/>
                  </a:cubicBezTo>
                  <a:cubicBezTo>
                    <a:pt x="0" y="447"/>
                    <a:pt x="33" y="480"/>
                    <a:pt x="75" y="480"/>
                  </a:cubicBezTo>
                  <a:cubicBezTo>
                    <a:pt x="116" y="480"/>
                    <a:pt x="149" y="447"/>
                    <a:pt x="149" y="405"/>
                  </a:cubicBezTo>
                  <a:cubicBezTo>
                    <a:pt x="149" y="365"/>
                    <a:pt x="118" y="333"/>
                    <a:pt x="79" y="331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807325" y="-115888"/>
              <a:ext cx="474663" cy="2622551"/>
            </a:xfrm>
            <a:custGeom>
              <a:avLst/>
              <a:gdLst>
                <a:gd name="T0" fmla="*/ 79 w 149"/>
                <a:gd name="T1" fmla="*/ 674 h 823"/>
                <a:gd name="T2" fmla="*/ 79 w 149"/>
                <a:gd name="T3" fmla="*/ 0 h 823"/>
                <a:gd name="T4" fmla="*/ 70 w 149"/>
                <a:gd name="T5" fmla="*/ 0 h 823"/>
                <a:gd name="T6" fmla="*/ 70 w 149"/>
                <a:gd name="T7" fmla="*/ 674 h 823"/>
                <a:gd name="T8" fmla="*/ 0 w 149"/>
                <a:gd name="T9" fmla="*/ 749 h 823"/>
                <a:gd name="T10" fmla="*/ 74 w 149"/>
                <a:gd name="T11" fmla="*/ 823 h 823"/>
                <a:gd name="T12" fmla="*/ 149 w 149"/>
                <a:gd name="T13" fmla="*/ 749 h 823"/>
                <a:gd name="T14" fmla="*/ 79 w 149"/>
                <a:gd name="T15" fmla="*/ 67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823">
                  <a:moveTo>
                    <a:pt x="79" y="674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674"/>
                    <a:pt x="70" y="674"/>
                    <a:pt x="70" y="674"/>
                  </a:cubicBezTo>
                  <a:cubicBezTo>
                    <a:pt x="31" y="676"/>
                    <a:pt x="0" y="709"/>
                    <a:pt x="0" y="749"/>
                  </a:cubicBezTo>
                  <a:cubicBezTo>
                    <a:pt x="0" y="790"/>
                    <a:pt x="33" y="823"/>
                    <a:pt x="74" y="823"/>
                  </a:cubicBezTo>
                  <a:cubicBezTo>
                    <a:pt x="116" y="823"/>
                    <a:pt x="149" y="790"/>
                    <a:pt x="149" y="749"/>
                  </a:cubicBezTo>
                  <a:cubicBezTo>
                    <a:pt x="149" y="709"/>
                    <a:pt x="118" y="676"/>
                    <a:pt x="79" y="674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924675" y="-134938"/>
              <a:ext cx="676275" cy="3730626"/>
            </a:xfrm>
            <a:custGeom>
              <a:avLst/>
              <a:gdLst>
                <a:gd name="T0" fmla="*/ 113 w 213"/>
                <a:gd name="T1" fmla="*/ 959 h 1171"/>
                <a:gd name="T2" fmla="*/ 113 w 213"/>
                <a:gd name="T3" fmla="*/ 0 h 1171"/>
                <a:gd name="T4" fmla="*/ 100 w 213"/>
                <a:gd name="T5" fmla="*/ 0 h 1171"/>
                <a:gd name="T6" fmla="*/ 100 w 213"/>
                <a:gd name="T7" fmla="*/ 959 h 1171"/>
                <a:gd name="T8" fmla="*/ 0 w 213"/>
                <a:gd name="T9" fmla="*/ 1065 h 1171"/>
                <a:gd name="T10" fmla="*/ 107 w 213"/>
                <a:gd name="T11" fmla="*/ 1171 h 1171"/>
                <a:gd name="T12" fmla="*/ 213 w 213"/>
                <a:gd name="T13" fmla="*/ 1065 h 1171"/>
                <a:gd name="T14" fmla="*/ 113 w 213"/>
                <a:gd name="T15" fmla="*/ 95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171">
                  <a:moveTo>
                    <a:pt x="113" y="959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9"/>
                    <a:pt x="100" y="959"/>
                    <a:pt x="100" y="959"/>
                  </a:cubicBezTo>
                  <a:cubicBezTo>
                    <a:pt x="45" y="962"/>
                    <a:pt x="0" y="1008"/>
                    <a:pt x="0" y="1065"/>
                  </a:cubicBezTo>
                  <a:cubicBezTo>
                    <a:pt x="0" y="1123"/>
                    <a:pt x="48" y="1171"/>
                    <a:pt x="107" y="1171"/>
                  </a:cubicBezTo>
                  <a:cubicBezTo>
                    <a:pt x="165" y="1171"/>
                    <a:pt x="213" y="1123"/>
                    <a:pt x="213" y="1065"/>
                  </a:cubicBezTo>
                  <a:cubicBezTo>
                    <a:pt x="213" y="1008"/>
                    <a:pt x="169" y="962"/>
                    <a:pt x="113" y="95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183063" y="-163513"/>
              <a:ext cx="674688" cy="3727451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2"/>
                    <a:pt x="47" y="1170"/>
                    <a:pt x="106" y="1170"/>
                  </a:cubicBezTo>
                  <a:cubicBezTo>
                    <a:pt x="164" y="1170"/>
                    <a:pt x="212" y="1122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740275" y="-173038"/>
              <a:ext cx="352425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3449638" y="-122238"/>
              <a:ext cx="352425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7753350" y="-173038"/>
              <a:ext cx="763588" cy="1579563"/>
            </a:xfrm>
            <a:custGeom>
              <a:avLst/>
              <a:gdLst>
                <a:gd name="T0" fmla="*/ 127 w 240"/>
                <a:gd name="T1" fmla="*/ 256 h 496"/>
                <a:gd name="T2" fmla="*/ 127 w 240"/>
                <a:gd name="T3" fmla="*/ 0 h 496"/>
                <a:gd name="T4" fmla="*/ 113 w 240"/>
                <a:gd name="T5" fmla="*/ 0 h 496"/>
                <a:gd name="T6" fmla="*/ 113 w 240"/>
                <a:gd name="T7" fmla="*/ 256 h 496"/>
                <a:gd name="T8" fmla="*/ 0 w 240"/>
                <a:gd name="T9" fmla="*/ 376 h 496"/>
                <a:gd name="T10" fmla="*/ 120 w 240"/>
                <a:gd name="T11" fmla="*/ 496 h 496"/>
                <a:gd name="T12" fmla="*/ 240 w 240"/>
                <a:gd name="T13" fmla="*/ 376 h 496"/>
                <a:gd name="T14" fmla="*/ 127 w 240"/>
                <a:gd name="T15" fmla="*/ 25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96">
                  <a:moveTo>
                    <a:pt x="127" y="25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256"/>
                    <a:pt x="113" y="256"/>
                    <a:pt x="113" y="256"/>
                  </a:cubicBezTo>
                  <a:cubicBezTo>
                    <a:pt x="50" y="260"/>
                    <a:pt x="0" y="312"/>
                    <a:pt x="0" y="376"/>
                  </a:cubicBezTo>
                  <a:cubicBezTo>
                    <a:pt x="0" y="443"/>
                    <a:pt x="54" y="496"/>
                    <a:pt x="120" y="496"/>
                  </a:cubicBezTo>
                  <a:cubicBezTo>
                    <a:pt x="187" y="496"/>
                    <a:pt x="240" y="443"/>
                    <a:pt x="240" y="376"/>
                  </a:cubicBezTo>
                  <a:cubicBezTo>
                    <a:pt x="240" y="312"/>
                    <a:pt x="190" y="260"/>
                    <a:pt x="127" y="25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791075" y="-17303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4" y="600"/>
                    <a:pt x="0" y="668"/>
                    <a:pt x="0" y="750"/>
                  </a:cubicBezTo>
                  <a:cubicBezTo>
                    <a:pt x="0" y="836"/>
                    <a:pt x="69" y="905"/>
                    <a:pt x="155" y="905"/>
                  </a:cubicBezTo>
                  <a:cubicBezTo>
                    <a:pt x="240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6234113" y="-173038"/>
              <a:ext cx="985838" cy="2184400"/>
            </a:xfrm>
            <a:custGeom>
              <a:avLst/>
              <a:gdLst>
                <a:gd name="T0" fmla="*/ 164 w 310"/>
                <a:gd name="T1" fmla="*/ 377 h 686"/>
                <a:gd name="T2" fmla="*/ 164 w 310"/>
                <a:gd name="T3" fmla="*/ 0 h 686"/>
                <a:gd name="T4" fmla="*/ 146 w 310"/>
                <a:gd name="T5" fmla="*/ 0 h 686"/>
                <a:gd name="T6" fmla="*/ 146 w 310"/>
                <a:gd name="T7" fmla="*/ 377 h 686"/>
                <a:gd name="T8" fmla="*/ 0 w 310"/>
                <a:gd name="T9" fmla="*/ 531 h 686"/>
                <a:gd name="T10" fmla="*/ 155 w 310"/>
                <a:gd name="T11" fmla="*/ 686 h 686"/>
                <a:gd name="T12" fmla="*/ 310 w 310"/>
                <a:gd name="T13" fmla="*/ 531 h 686"/>
                <a:gd name="T14" fmla="*/ 164 w 310"/>
                <a:gd name="T15" fmla="*/ 377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686">
                  <a:moveTo>
                    <a:pt x="164" y="377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77"/>
                    <a:pt x="146" y="377"/>
                    <a:pt x="146" y="377"/>
                  </a:cubicBezTo>
                  <a:cubicBezTo>
                    <a:pt x="64" y="381"/>
                    <a:pt x="0" y="449"/>
                    <a:pt x="0" y="531"/>
                  </a:cubicBezTo>
                  <a:cubicBezTo>
                    <a:pt x="0" y="617"/>
                    <a:pt x="69" y="686"/>
                    <a:pt x="155" y="686"/>
                  </a:cubicBezTo>
                  <a:cubicBezTo>
                    <a:pt x="240" y="686"/>
                    <a:pt x="310" y="617"/>
                    <a:pt x="310" y="531"/>
                  </a:cubicBezTo>
                  <a:cubicBezTo>
                    <a:pt x="310" y="449"/>
                    <a:pt x="245" y="381"/>
                    <a:pt x="164" y="37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948362" y="-116683"/>
              <a:ext cx="45719" cy="2089946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140325" y="-292895"/>
              <a:ext cx="44450" cy="203676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216776" y="-403225"/>
              <a:ext cx="41275" cy="230028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694806" y="-139701"/>
              <a:ext cx="41275" cy="171291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773488" y="-223838"/>
              <a:ext cx="28575" cy="66833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519488" y="431800"/>
              <a:ext cx="501650" cy="503238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349750" y="-80963"/>
              <a:ext cx="31750" cy="11207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097338" y="1027112"/>
              <a:ext cx="503238" cy="50323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626100" y="-93663"/>
              <a:ext cx="28575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5375275" y="1017587"/>
              <a:ext cx="500063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077892" y="-223838"/>
              <a:ext cx="31750" cy="890588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6827067" y="654050"/>
              <a:ext cx="503238" cy="50482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118475" y="-231140"/>
              <a:ext cx="22225" cy="8540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7924800" y="613410"/>
              <a:ext cx="382588" cy="381000"/>
            </a:xfrm>
            <a:prstGeom prst="ellipse">
              <a:avLst/>
            </a:prstGeom>
            <a:noFill/>
            <a:ln w="1016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437563" y="-263525"/>
              <a:ext cx="34925" cy="2068513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8135938" y="1792288"/>
              <a:ext cx="638175" cy="63658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46350" y="-712788"/>
              <a:ext cx="47625" cy="248602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162175" y="1760538"/>
              <a:ext cx="765175" cy="765175"/>
            </a:xfrm>
            <a:prstGeom prst="ellipse">
              <a:avLst/>
            </a:prstGeom>
            <a:noFill/>
            <a:ln w="1016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502525" y="-223838"/>
              <a:ext cx="31750" cy="460375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7261225" y="223837"/>
              <a:ext cx="498475" cy="504825"/>
            </a:xfrm>
            <a:prstGeom prst="ellipse">
              <a:avLst/>
            </a:prstGeom>
            <a:noFill/>
            <a:ln w="762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5000625" y="-223838"/>
              <a:ext cx="25400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794250" y="469900"/>
              <a:ext cx="422275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6323013" y="-223838"/>
              <a:ext cx="31750" cy="668338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6119813" y="434975"/>
              <a:ext cx="381000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4527550" y="-223838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4325938" y="150812"/>
              <a:ext cx="379413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7251700" y="1184275"/>
              <a:ext cx="476250" cy="477838"/>
            </a:xfrm>
            <a:custGeom>
              <a:avLst/>
              <a:gdLst>
                <a:gd name="T0" fmla="*/ 150 w 150"/>
                <a:gd name="T1" fmla="*/ 75 h 150"/>
                <a:gd name="T2" fmla="*/ 75 w 150"/>
                <a:gd name="T3" fmla="*/ 150 h 150"/>
                <a:gd name="T4" fmla="*/ 0 w 150"/>
                <a:gd name="T5" fmla="*/ 75 h 150"/>
                <a:gd name="T6" fmla="*/ 75 w 150"/>
                <a:gd name="T7" fmla="*/ 0 h 150"/>
                <a:gd name="T8" fmla="*/ 150 w 150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01" y="90"/>
                    <a:pt x="89" y="102"/>
                    <a:pt x="75" y="150"/>
                  </a:cubicBezTo>
                  <a:cubicBezTo>
                    <a:pt x="60" y="102"/>
                    <a:pt x="48" y="90"/>
                    <a:pt x="0" y="75"/>
                  </a:cubicBezTo>
                  <a:cubicBezTo>
                    <a:pt x="48" y="61"/>
                    <a:pt x="60" y="49"/>
                    <a:pt x="75" y="0"/>
                  </a:cubicBezTo>
                  <a:cubicBezTo>
                    <a:pt x="89" y="49"/>
                    <a:pt x="101" y="61"/>
                    <a:pt x="150" y="7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5227493" y="2311619"/>
              <a:ext cx="477838" cy="477838"/>
            </a:xfrm>
            <a:custGeom>
              <a:avLst/>
              <a:gdLst>
                <a:gd name="T0" fmla="*/ 150 w 150"/>
                <a:gd name="T1" fmla="*/ 75 h 150"/>
                <a:gd name="T2" fmla="*/ 75 w 150"/>
                <a:gd name="T3" fmla="*/ 150 h 150"/>
                <a:gd name="T4" fmla="*/ 0 w 150"/>
                <a:gd name="T5" fmla="*/ 75 h 150"/>
                <a:gd name="T6" fmla="*/ 75 w 150"/>
                <a:gd name="T7" fmla="*/ 0 h 150"/>
                <a:gd name="T8" fmla="*/ 150 w 150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02" y="89"/>
                    <a:pt x="90" y="101"/>
                    <a:pt x="75" y="150"/>
                  </a:cubicBezTo>
                  <a:cubicBezTo>
                    <a:pt x="61" y="101"/>
                    <a:pt x="49" y="89"/>
                    <a:pt x="0" y="75"/>
                  </a:cubicBezTo>
                  <a:cubicBezTo>
                    <a:pt x="49" y="60"/>
                    <a:pt x="61" y="48"/>
                    <a:pt x="75" y="0"/>
                  </a:cubicBezTo>
                  <a:cubicBezTo>
                    <a:pt x="90" y="48"/>
                    <a:pt x="102" y="60"/>
                    <a:pt x="150" y="7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510338" y="603250"/>
              <a:ext cx="228600" cy="2270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858125" y="663575"/>
              <a:ext cx="228600" cy="2270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7813675" y="2586038"/>
              <a:ext cx="225425" cy="228600"/>
            </a:xfrm>
            <a:custGeom>
              <a:avLst/>
              <a:gdLst>
                <a:gd name="T0" fmla="*/ 71 w 71"/>
                <a:gd name="T1" fmla="*/ 36 h 72"/>
                <a:gd name="T2" fmla="*/ 36 w 71"/>
                <a:gd name="T3" fmla="*/ 72 h 72"/>
                <a:gd name="T4" fmla="*/ 0 w 71"/>
                <a:gd name="T5" fmla="*/ 36 h 72"/>
                <a:gd name="T6" fmla="*/ 36 w 71"/>
                <a:gd name="T7" fmla="*/ 0 h 72"/>
                <a:gd name="T8" fmla="*/ 71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71" y="36"/>
                  </a:moveTo>
                  <a:cubicBezTo>
                    <a:pt x="48" y="43"/>
                    <a:pt x="43" y="49"/>
                    <a:pt x="36" y="72"/>
                  </a:cubicBezTo>
                  <a:cubicBezTo>
                    <a:pt x="29" y="49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4387850" y="947737"/>
              <a:ext cx="228600" cy="2270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4" y="42"/>
                    <a:pt x="0" y="35"/>
                  </a:cubicBezTo>
                  <a:cubicBezTo>
                    <a:pt x="24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5646738" y="1196975"/>
              <a:ext cx="225425" cy="225425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48" y="43"/>
                    <a:pt x="42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2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5495925" y="457200"/>
              <a:ext cx="90488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3700463" y="2339975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3976688" y="609600"/>
              <a:ext cx="88900" cy="9048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4024313" y="2008188"/>
              <a:ext cx="88900" cy="93663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4946650" y="1135062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5184775" y="954087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6281738" y="384175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7346950" y="214312"/>
              <a:ext cx="92075" cy="90488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6738938" y="1855788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6186488" y="1776413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7178675" y="3149600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3932238" y="2938463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5" y="29"/>
                  </a:cubicBezTo>
                  <a:cubicBezTo>
                    <a:pt x="12" y="20"/>
                    <a:pt x="10" y="18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6902033" y="2616200"/>
              <a:ext cx="93663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8" y="20"/>
                    <a:pt x="15" y="29"/>
                  </a:cubicBezTo>
                  <a:cubicBezTo>
                    <a:pt x="12" y="20"/>
                    <a:pt x="10" y="18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6921500" y="992187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7902575" y="873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7950200" y="1811338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7331075" y="2117725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152400" y="2292350"/>
              <a:ext cx="88900" cy="92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5540375" y="1773238"/>
              <a:ext cx="93663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4641850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3633788" y="1216025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5751513" y="746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4113213" y="2111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6837363" y="250825"/>
              <a:ext cx="39688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6357938" y="11525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4673600" y="2522538"/>
              <a:ext cx="38100" cy="41275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3548063" y="189706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3449638" y="281146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7112000" y="23685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8"/>
                    <a:pt x="7" y="9"/>
                    <a:pt x="6" y="12"/>
                  </a:cubicBezTo>
                  <a:cubicBezTo>
                    <a:pt x="4" y="9"/>
                    <a:pt x="3" y="8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6176963" y="74612"/>
              <a:ext cx="38100" cy="41275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7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7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4987925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8532813" y="-874713"/>
              <a:ext cx="673100" cy="3730626"/>
            </a:xfrm>
            <a:custGeom>
              <a:avLst/>
              <a:gdLst>
                <a:gd name="T0" fmla="*/ 112 w 212"/>
                <a:gd name="T1" fmla="*/ 958 h 1171"/>
                <a:gd name="T2" fmla="*/ 112 w 212"/>
                <a:gd name="T3" fmla="*/ 0 h 1171"/>
                <a:gd name="T4" fmla="*/ 100 w 212"/>
                <a:gd name="T5" fmla="*/ 0 h 1171"/>
                <a:gd name="T6" fmla="*/ 100 w 212"/>
                <a:gd name="T7" fmla="*/ 958 h 1171"/>
                <a:gd name="T8" fmla="*/ 0 w 212"/>
                <a:gd name="T9" fmla="*/ 1064 h 1171"/>
                <a:gd name="T10" fmla="*/ 106 w 212"/>
                <a:gd name="T11" fmla="*/ 1171 h 1171"/>
                <a:gd name="T12" fmla="*/ 212 w 212"/>
                <a:gd name="T13" fmla="*/ 1064 h 1171"/>
                <a:gd name="T14" fmla="*/ 112 w 212"/>
                <a:gd name="T15" fmla="*/ 958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1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2"/>
                    <a:pt x="0" y="1008"/>
                    <a:pt x="0" y="1064"/>
                  </a:cubicBezTo>
                  <a:cubicBezTo>
                    <a:pt x="0" y="1123"/>
                    <a:pt x="47" y="1171"/>
                    <a:pt x="106" y="1171"/>
                  </a:cubicBezTo>
                  <a:cubicBezTo>
                    <a:pt x="165" y="1171"/>
                    <a:pt x="212" y="1123"/>
                    <a:pt x="212" y="1064"/>
                  </a:cubicBezTo>
                  <a:cubicBezTo>
                    <a:pt x="212" y="1008"/>
                    <a:pt x="168" y="962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8751888" y="-173038"/>
              <a:ext cx="352425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7791450" y="-59006"/>
              <a:ext cx="28575" cy="1125538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7537450" y="1053832"/>
              <a:ext cx="501650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9012238" y="-223838"/>
              <a:ext cx="25400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8805863" y="469900"/>
              <a:ext cx="422275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8583613" y="-163513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8383588" y="207962"/>
              <a:ext cx="377825" cy="382588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8402638" y="947737"/>
              <a:ext cx="225425" cy="227013"/>
            </a:xfrm>
            <a:custGeom>
              <a:avLst/>
              <a:gdLst>
                <a:gd name="T0" fmla="*/ 71 w 71"/>
                <a:gd name="T1" fmla="*/ 35 h 71"/>
                <a:gd name="T2" fmla="*/ 35 w 71"/>
                <a:gd name="T3" fmla="*/ 71 h 71"/>
                <a:gd name="T4" fmla="*/ 0 w 71"/>
                <a:gd name="T5" fmla="*/ 35 h 71"/>
                <a:gd name="T6" fmla="*/ 35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2" y="48"/>
                    <a:pt x="35" y="71"/>
                  </a:cubicBezTo>
                  <a:cubicBezTo>
                    <a:pt x="28" y="48"/>
                    <a:pt x="23" y="42"/>
                    <a:pt x="0" y="35"/>
                  </a:cubicBezTo>
                  <a:cubicBezTo>
                    <a:pt x="23" y="28"/>
                    <a:pt x="28" y="23"/>
                    <a:pt x="35" y="0"/>
                  </a:cubicBezTo>
                  <a:cubicBezTo>
                    <a:pt x="42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9196388" y="954087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8605838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8999538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4905375" y="14700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8110538" y="229870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8089900" y="1492250"/>
              <a:ext cx="39688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8167688" y="10048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7105650" y="7127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5511800" y="11493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4387850" y="13906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3605213" y="2365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1325563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3389313" y="-173038"/>
              <a:ext cx="473075" cy="952500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890588" y="-808038"/>
              <a:ext cx="673100" cy="3727451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2444750" y="-173038"/>
              <a:ext cx="352425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1154113" y="-122238"/>
              <a:ext cx="352425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7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2495550" y="-17303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481138" y="-400050"/>
              <a:ext cx="28575" cy="673100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auto">
            <a:xfrm>
              <a:off x="1227138" y="260350"/>
              <a:ext cx="501650" cy="500063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2057400" y="-80963"/>
              <a:ext cx="28575" cy="11207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auto">
            <a:xfrm>
              <a:off x="1801813" y="1027112"/>
              <a:ext cx="503238" cy="50323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3138488" y="-93663"/>
              <a:ext cx="31750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auto">
            <a:xfrm>
              <a:off x="2886075" y="1017587"/>
              <a:ext cx="503238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9174163" y="-58738"/>
              <a:ext cx="34925" cy="1322388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auto">
            <a:xfrm>
              <a:off x="8875713" y="1250950"/>
              <a:ext cx="592138" cy="5889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2708275" y="-223838"/>
              <a:ext cx="22225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auto">
            <a:xfrm>
              <a:off x="2501900" y="469900"/>
              <a:ext cx="422275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2235200" y="-223838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auto">
            <a:xfrm>
              <a:off x="2032000" y="150812"/>
              <a:ext cx="381000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/>
            <p:nvPr/>
          </p:nvSpPr>
          <p:spPr bwMode="auto">
            <a:xfrm>
              <a:off x="2095500" y="947737"/>
              <a:ext cx="225425" cy="2270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3351213" y="1196975"/>
              <a:ext cx="228600" cy="225425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1027113" y="2605088"/>
              <a:ext cx="88900" cy="88900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1757363" y="2605088"/>
              <a:ext cx="93663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2"/>
            <p:cNvSpPr/>
            <p:nvPr/>
          </p:nvSpPr>
          <p:spPr bwMode="auto">
            <a:xfrm>
              <a:off x="454025" y="29686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3"/>
            <p:cNvSpPr/>
            <p:nvPr/>
          </p:nvSpPr>
          <p:spPr bwMode="auto">
            <a:xfrm>
              <a:off x="11069638" y="2795588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11329988" y="1916113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5"/>
            <p:cNvSpPr/>
            <p:nvPr/>
          </p:nvSpPr>
          <p:spPr bwMode="auto">
            <a:xfrm>
              <a:off x="11761788" y="2506663"/>
              <a:ext cx="38100" cy="41275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6"/>
            <p:cNvSpPr/>
            <p:nvPr/>
          </p:nvSpPr>
          <p:spPr bwMode="auto">
            <a:xfrm>
              <a:off x="735013" y="1747838"/>
              <a:ext cx="228600" cy="225425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8" y="29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3201988" y="457200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1811338" y="654050"/>
              <a:ext cx="93663" cy="93663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2651125" y="1135062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0"/>
            <p:cNvSpPr/>
            <p:nvPr/>
          </p:nvSpPr>
          <p:spPr bwMode="auto">
            <a:xfrm>
              <a:off x="2889250" y="954087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2346325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2"/>
            <p:cNvSpPr/>
            <p:nvPr/>
          </p:nvSpPr>
          <p:spPr bwMode="auto">
            <a:xfrm>
              <a:off x="1338263" y="1216025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3455988" y="746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"/>
            <p:cNvSpPr/>
            <p:nvPr/>
          </p:nvSpPr>
          <p:spPr bwMode="auto">
            <a:xfrm>
              <a:off x="1822450" y="2111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5"/>
            <p:cNvSpPr/>
            <p:nvPr/>
          </p:nvSpPr>
          <p:spPr bwMode="auto">
            <a:xfrm>
              <a:off x="2692400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6"/>
            <p:cNvSpPr/>
            <p:nvPr/>
          </p:nvSpPr>
          <p:spPr bwMode="auto">
            <a:xfrm>
              <a:off x="893763" y="-138113"/>
              <a:ext cx="355600" cy="788988"/>
            </a:xfrm>
            <a:custGeom>
              <a:avLst/>
              <a:gdLst>
                <a:gd name="T0" fmla="*/ 59 w 112"/>
                <a:gd name="T1" fmla="*/ 137 h 248"/>
                <a:gd name="T2" fmla="*/ 59 w 112"/>
                <a:gd name="T3" fmla="*/ 0 h 248"/>
                <a:gd name="T4" fmla="*/ 53 w 112"/>
                <a:gd name="T5" fmla="*/ 0 h 248"/>
                <a:gd name="T6" fmla="*/ 53 w 112"/>
                <a:gd name="T7" fmla="*/ 137 h 248"/>
                <a:gd name="T8" fmla="*/ 0 w 112"/>
                <a:gd name="T9" fmla="*/ 193 h 248"/>
                <a:gd name="T10" fmla="*/ 56 w 112"/>
                <a:gd name="T11" fmla="*/ 248 h 248"/>
                <a:gd name="T12" fmla="*/ 112 w 112"/>
                <a:gd name="T13" fmla="*/ 193 h 248"/>
                <a:gd name="T14" fmla="*/ 59 w 112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3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2" y="223"/>
                    <a:pt x="112" y="193"/>
                  </a:cubicBezTo>
                  <a:cubicBezTo>
                    <a:pt x="112" y="163"/>
                    <a:pt x="88" y="139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7"/>
            <p:cNvSpPr/>
            <p:nvPr/>
          </p:nvSpPr>
          <p:spPr bwMode="auto">
            <a:xfrm>
              <a:off x="133350" y="-593725"/>
              <a:ext cx="985838" cy="2882901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136525" y="-74613"/>
              <a:ext cx="28575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auto">
            <a:xfrm>
              <a:off x="-114300" y="1036637"/>
              <a:ext cx="498475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979488" y="-276225"/>
              <a:ext cx="28575" cy="1122363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auto">
            <a:xfrm>
              <a:off x="728663" y="836612"/>
              <a:ext cx="498475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527050" y="-301625"/>
              <a:ext cx="22225" cy="70485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auto">
            <a:xfrm>
              <a:off x="320675" y="393700"/>
              <a:ext cx="423863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820738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5"/>
            <p:cNvSpPr/>
            <p:nvPr/>
          </p:nvSpPr>
          <p:spPr bwMode="auto">
            <a:xfrm>
              <a:off x="2609850" y="1470025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6"/>
            <p:cNvSpPr/>
            <p:nvPr/>
          </p:nvSpPr>
          <p:spPr bwMode="auto">
            <a:xfrm>
              <a:off x="10090150" y="2460625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7"/>
            <p:cNvSpPr/>
            <p:nvPr/>
          </p:nvSpPr>
          <p:spPr bwMode="auto">
            <a:xfrm>
              <a:off x="9937750" y="2020888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8"/>
            <p:cNvSpPr/>
            <p:nvPr/>
          </p:nvSpPr>
          <p:spPr bwMode="auto">
            <a:xfrm>
              <a:off x="9839325" y="2935288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9"/>
            <p:cNvSpPr/>
            <p:nvPr/>
          </p:nvSpPr>
          <p:spPr bwMode="auto">
            <a:xfrm>
              <a:off x="8761413" y="2416175"/>
              <a:ext cx="92075" cy="93663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19"/>
                    <a:pt x="14" y="29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0"/>
            <p:cNvSpPr/>
            <p:nvPr/>
          </p:nvSpPr>
          <p:spPr bwMode="auto">
            <a:xfrm>
              <a:off x="9505950" y="2339975"/>
              <a:ext cx="92075" cy="889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1"/>
            <p:cNvSpPr/>
            <p:nvPr/>
          </p:nvSpPr>
          <p:spPr bwMode="auto">
            <a:xfrm>
              <a:off x="9464675" y="2671763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2"/>
            <p:cNvSpPr/>
            <p:nvPr/>
          </p:nvSpPr>
          <p:spPr bwMode="auto">
            <a:xfrm>
              <a:off x="3221038" y="11493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3"/>
            <p:cNvSpPr/>
            <p:nvPr/>
          </p:nvSpPr>
          <p:spPr bwMode="auto">
            <a:xfrm>
              <a:off x="2095500" y="13906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4"/>
            <p:cNvSpPr/>
            <p:nvPr/>
          </p:nvSpPr>
          <p:spPr bwMode="auto">
            <a:xfrm>
              <a:off x="11596688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57" name="Freeform 155"/>
            <p:cNvSpPr/>
            <p:nvPr/>
          </p:nvSpPr>
          <p:spPr bwMode="auto">
            <a:xfrm>
              <a:off x="11428413" y="-122238"/>
              <a:ext cx="352425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11752263" y="-223838"/>
              <a:ext cx="28575" cy="66833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auto">
            <a:xfrm>
              <a:off x="11498263" y="431800"/>
              <a:ext cx="503238" cy="503238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10487025" y="-868363"/>
              <a:ext cx="44450" cy="248602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auto">
            <a:xfrm>
              <a:off x="10128250" y="1601788"/>
              <a:ext cx="763588" cy="766763"/>
            </a:xfrm>
            <a:prstGeom prst="ellipse">
              <a:avLst/>
            </a:prstGeom>
            <a:noFill/>
            <a:ln w="889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0"/>
            <p:cNvSpPr/>
            <p:nvPr/>
          </p:nvSpPr>
          <p:spPr bwMode="auto">
            <a:xfrm>
              <a:off x="11612563" y="1216025"/>
              <a:ext cx="92075" cy="92075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1"/>
            <p:cNvSpPr/>
            <p:nvPr/>
          </p:nvSpPr>
          <p:spPr bwMode="auto">
            <a:xfrm>
              <a:off x="11583988" y="2365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2"/>
            <p:cNvSpPr/>
            <p:nvPr/>
          </p:nvSpPr>
          <p:spPr bwMode="auto">
            <a:xfrm>
              <a:off x="9304338" y="-144463"/>
              <a:ext cx="747713" cy="2401888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3"/>
            <p:cNvSpPr/>
            <p:nvPr/>
          </p:nvSpPr>
          <p:spPr bwMode="auto">
            <a:xfrm>
              <a:off x="11368088" y="-173038"/>
              <a:ext cx="473075" cy="952500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4"/>
            <p:cNvSpPr/>
            <p:nvPr/>
          </p:nvSpPr>
          <p:spPr bwMode="auto">
            <a:xfrm>
              <a:off x="10423525" y="-173038"/>
              <a:ext cx="354013" cy="788988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5"/>
            <p:cNvSpPr/>
            <p:nvPr/>
          </p:nvSpPr>
          <p:spPr bwMode="auto">
            <a:xfrm>
              <a:off x="9132888" y="-122238"/>
              <a:ext cx="354013" cy="1136650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6"/>
            <p:cNvSpPr/>
            <p:nvPr/>
          </p:nvSpPr>
          <p:spPr bwMode="auto">
            <a:xfrm>
              <a:off x="10474325" y="-173038"/>
              <a:ext cx="985838" cy="2882901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9461500" y="-400050"/>
              <a:ext cx="28575" cy="673100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auto">
            <a:xfrm>
              <a:off x="9205913" y="260350"/>
              <a:ext cx="503238" cy="500063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10036175" y="-80963"/>
              <a:ext cx="28575" cy="1120775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auto">
            <a:xfrm>
              <a:off x="9782175" y="1027112"/>
              <a:ext cx="501650" cy="503238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11117263" y="-93663"/>
              <a:ext cx="31750" cy="1123950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auto">
            <a:xfrm>
              <a:off x="10866438" y="1017587"/>
              <a:ext cx="501650" cy="500063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10688638" y="-223838"/>
              <a:ext cx="22225" cy="703263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auto">
            <a:xfrm>
              <a:off x="10480675" y="469900"/>
              <a:ext cx="423863" cy="42386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10213975" y="-223838"/>
              <a:ext cx="31750" cy="381000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auto">
            <a:xfrm>
              <a:off x="10010775" y="150812"/>
              <a:ext cx="381000" cy="379413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7"/>
            <p:cNvSpPr/>
            <p:nvPr/>
          </p:nvSpPr>
          <p:spPr bwMode="auto">
            <a:xfrm>
              <a:off x="10074275" y="947737"/>
              <a:ext cx="225425" cy="2270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8"/>
            <p:cNvSpPr/>
            <p:nvPr/>
          </p:nvSpPr>
          <p:spPr bwMode="auto">
            <a:xfrm>
              <a:off x="11329988" y="1196975"/>
              <a:ext cx="228600" cy="225425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9"/>
            <p:cNvSpPr/>
            <p:nvPr/>
          </p:nvSpPr>
          <p:spPr bwMode="auto">
            <a:xfrm>
              <a:off x="11180763" y="457200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0"/>
            <p:cNvSpPr/>
            <p:nvPr/>
          </p:nvSpPr>
          <p:spPr bwMode="auto">
            <a:xfrm>
              <a:off x="9791700" y="654050"/>
              <a:ext cx="92075" cy="93663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1"/>
            <p:cNvSpPr/>
            <p:nvPr/>
          </p:nvSpPr>
          <p:spPr bwMode="auto">
            <a:xfrm>
              <a:off x="10631488" y="1135062"/>
              <a:ext cx="92075" cy="93663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2"/>
            <p:cNvSpPr/>
            <p:nvPr/>
          </p:nvSpPr>
          <p:spPr bwMode="auto">
            <a:xfrm>
              <a:off x="10869613" y="954087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3"/>
            <p:cNvSpPr/>
            <p:nvPr/>
          </p:nvSpPr>
          <p:spPr bwMode="auto">
            <a:xfrm>
              <a:off x="10325100" y="384175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4"/>
            <p:cNvSpPr/>
            <p:nvPr/>
          </p:nvSpPr>
          <p:spPr bwMode="auto">
            <a:xfrm>
              <a:off x="11434763" y="74612"/>
              <a:ext cx="92075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5"/>
            <p:cNvSpPr/>
            <p:nvPr/>
          </p:nvSpPr>
          <p:spPr bwMode="auto">
            <a:xfrm>
              <a:off x="9801225" y="211137"/>
              <a:ext cx="38100" cy="3968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6"/>
            <p:cNvSpPr/>
            <p:nvPr/>
          </p:nvSpPr>
          <p:spPr bwMode="auto">
            <a:xfrm>
              <a:off x="10672763" y="141287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7"/>
            <p:cNvSpPr/>
            <p:nvPr/>
          </p:nvSpPr>
          <p:spPr bwMode="auto">
            <a:xfrm>
              <a:off x="10588625" y="1470025"/>
              <a:ext cx="39688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8"/>
            <p:cNvSpPr/>
            <p:nvPr/>
          </p:nvSpPr>
          <p:spPr bwMode="auto">
            <a:xfrm>
              <a:off x="11199813" y="11493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9"/>
            <p:cNvSpPr/>
            <p:nvPr/>
          </p:nvSpPr>
          <p:spPr bwMode="auto">
            <a:xfrm>
              <a:off x="10074275" y="1390650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0"/>
            <p:cNvSpPr/>
            <p:nvPr/>
          </p:nvSpPr>
          <p:spPr bwMode="auto">
            <a:xfrm>
              <a:off x="1309688" y="236537"/>
              <a:ext cx="41275" cy="39688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9" y="7"/>
                    <a:pt x="8" y="8"/>
                    <a:pt x="7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7" y="0"/>
                  </a:cubicBezTo>
                  <a:cubicBezTo>
                    <a:pt x="8" y="4"/>
                    <a:pt x="9" y="5"/>
                    <a:pt x="13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1"/>
            <p:cNvSpPr/>
            <p:nvPr/>
          </p:nvSpPr>
          <p:spPr bwMode="auto">
            <a:xfrm>
              <a:off x="4037013" y="1747838"/>
              <a:ext cx="38100" cy="3810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8" name="Rectangle 18"/>
          <p:cNvSpPr>
            <a:spLocks noChangeArrowheads="1"/>
          </p:cNvSpPr>
          <p:nvPr/>
        </p:nvSpPr>
        <p:spPr bwMode="auto">
          <a:xfrm>
            <a:off x="2593975" y="4586154"/>
            <a:ext cx="7004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kern="0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感谢大家的观看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E7B62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79" name="Rectangle 18"/>
          <p:cNvSpPr>
            <a:spLocks noChangeArrowheads="1"/>
          </p:cNvSpPr>
          <p:nvPr/>
        </p:nvSpPr>
        <p:spPr bwMode="auto">
          <a:xfrm>
            <a:off x="3943356" y="5409092"/>
            <a:ext cx="43052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E7B62D"/>
                </a:solidFill>
                <a:effectLst/>
                <a:uLnTx/>
                <a:uFillTx/>
                <a:ea typeface="+mj-ea"/>
                <a:cs typeface="宋体" panose="02010600030101010101" pitchFamily="2" charset="-122"/>
              </a:rPr>
              <a:t>THANK YOU FOR WATCHING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E7B62D"/>
              </a:solidFill>
              <a:effectLst/>
              <a:uLnTx/>
              <a:uFillTx/>
              <a:ea typeface="+mj-ea"/>
              <a:cs typeface="宋体" panose="02010600030101010101" pitchFamily="2" charset="-122"/>
            </a:endParaRPr>
          </a:p>
        </p:txBody>
      </p:sp>
      <p:sp>
        <p:nvSpPr>
          <p:cNvPr id="580" name="Rectangle 18"/>
          <p:cNvSpPr>
            <a:spLocks noChangeArrowheads="1"/>
          </p:cNvSpPr>
          <p:nvPr/>
        </p:nvSpPr>
        <p:spPr bwMode="auto">
          <a:xfrm>
            <a:off x="4591050" y="4046266"/>
            <a:ext cx="3009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solidFill>
                  <a:srgbClr val="E7B62D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HAPPY NEW YEAR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E7B62D"/>
              </a:solidFill>
              <a:effectLst/>
              <a:uLnTx/>
              <a:uFillTx/>
              <a:latin typeface="Calibri Light" panose="020F03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81" name="矩形: 圆角 580"/>
          <p:cNvSpPr/>
          <p:nvPr/>
        </p:nvSpPr>
        <p:spPr>
          <a:xfrm>
            <a:off x="5467350" y="6054975"/>
            <a:ext cx="1257300" cy="217312"/>
          </a:xfrm>
          <a:prstGeom prst="roundRect">
            <a:avLst>
              <a:gd name="adj" fmla="val 50000"/>
            </a:avLst>
          </a:prstGeom>
          <a:solidFill>
            <a:srgbClr val="E7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spAutoFit/>
          </a:bodyPr>
          <a:lstStyle/>
          <a:p>
            <a:pPr algn="ctr"/>
            <a:r>
              <a:rPr lang="zh-CN" altLang="en-US" sz="1000" dirty="0">
                <a:solidFill>
                  <a:srgbClr val="1C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000" dirty="0" smtClean="0">
                <a:solidFill>
                  <a:srgbClr val="1C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rgbClr val="1C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000" dirty="0">
              <a:solidFill>
                <a:srgbClr val="1C18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1813805" y="2307012"/>
            <a:ext cx="2338646" cy="2973417"/>
            <a:chOff x="5317078" y="1476375"/>
            <a:chExt cx="2338646" cy="2973417"/>
          </a:xfrm>
        </p:grpSpPr>
        <p:sp>
          <p:nvSpPr>
            <p:cNvPr id="205" name="文本框 204"/>
            <p:cNvSpPr txBox="1"/>
            <p:nvPr/>
          </p:nvSpPr>
          <p:spPr>
            <a:xfrm>
              <a:off x="5317078" y="1476375"/>
              <a:ext cx="132600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6659939" y="1802914"/>
              <a:ext cx="99578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1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-965294" y="-3187110"/>
            <a:ext cx="18248685" cy="7670189"/>
            <a:chOff x="-1325117" y="-3788943"/>
            <a:chExt cx="21708511" cy="9124404"/>
          </a:xfrm>
        </p:grpSpPr>
        <p:sp>
          <p:nvSpPr>
            <p:cNvPr id="5" name="Freeform 5"/>
            <p:cNvSpPr/>
            <p:nvPr/>
          </p:nvSpPr>
          <p:spPr bwMode="auto">
            <a:xfrm>
              <a:off x="4624415" y="-979638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918222" y="-223093"/>
              <a:ext cx="792193" cy="1584386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238780" y="-1142867"/>
              <a:ext cx="707319" cy="2285733"/>
            </a:xfrm>
            <a:custGeom>
              <a:avLst/>
              <a:gdLst>
                <a:gd name="T0" fmla="*/ 79 w 149"/>
                <a:gd name="T1" fmla="*/ 331 h 480"/>
                <a:gd name="T2" fmla="*/ 79 w 149"/>
                <a:gd name="T3" fmla="*/ 0 h 480"/>
                <a:gd name="T4" fmla="*/ 70 w 149"/>
                <a:gd name="T5" fmla="*/ 0 h 480"/>
                <a:gd name="T6" fmla="*/ 70 w 149"/>
                <a:gd name="T7" fmla="*/ 331 h 480"/>
                <a:gd name="T8" fmla="*/ 0 w 149"/>
                <a:gd name="T9" fmla="*/ 405 h 480"/>
                <a:gd name="T10" fmla="*/ 75 w 149"/>
                <a:gd name="T11" fmla="*/ 480 h 480"/>
                <a:gd name="T12" fmla="*/ 149 w 149"/>
                <a:gd name="T13" fmla="*/ 405 h 480"/>
                <a:gd name="T14" fmla="*/ 79 w 149"/>
                <a:gd name="T15" fmla="*/ 3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480">
                  <a:moveTo>
                    <a:pt x="79" y="33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31" y="333"/>
                    <a:pt x="0" y="365"/>
                    <a:pt x="0" y="405"/>
                  </a:cubicBezTo>
                  <a:cubicBezTo>
                    <a:pt x="0" y="447"/>
                    <a:pt x="33" y="480"/>
                    <a:pt x="75" y="480"/>
                  </a:cubicBezTo>
                  <a:cubicBezTo>
                    <a:pt x="116" y="480"/>
                    <a:pt x="149" y="447"/>
                    <a:pt x="149" y="405"/>
                  </a:cubicBezTo>
                  <a:cubicBezTo>
                    <a:pt x="149" y="365"/>
                    <a:pt x="118" y="333"/>
                    <a:pt x="79" y="331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84443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37601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76292" y="-236297"/>
              <a:ext cx="47532" cy="111171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53789" y="854290"/>
              <a:ext cx="834443" cy="837085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734845" y="1361"/>
              <a:ext cx="52813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1498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7741053" y="-240258"/>
              <a:ext cx="47532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323831" y="1608192"/>
              <a:ext cx="831804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10170709" y="-697220"/>
              <a:ext cx="612972" cy="1684222"/>
              <a:chOff x="9855607" y="-236297"/>
              <a:chExt cx="837085" cy="2300002"/>
            </a:xfrm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0272829" y="-236297"/>
                <a:ext cx="52813" cy="1481402"/>
              </a:xfrm>
              <a:prstGeom prst="rect">
                <a:avLst/>
              </a:prstGeom>
              <a:solidFill>
                <a:srgbClr val="DE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9855607" y="1223980"/>
                <a:ext cx="837085" cy="839725"/>
              </a:xfrm>
              <a:prstGeom prst="ellipse">
                <a:avLst/>
              </a:prstGeom>
              <a:noFill/>
              <a:ln w="66675" cap="flat">
                <a:solidFill>
                  <a:srgbClr val="DEA2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735075" y="-174245"/>
              <a:ext cx="63374" cy="364673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6817508" y="-236297"/>
              <a:ext cx="42250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6474225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9017165" y="-236297"/>
              <a:ext cx="52813" cy="1111712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679163" y="859571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603059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695236" y="386895"/>
              <a:ext cx="631115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9328761" y="1139479"/>
              <a:ext cx="380253" cy="3776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892251" y="2127080"/>
              <a:ext cx="374971" cy="374971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48" y="43"/>
                    <a:pt x="42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2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465786" y="754022"/>
              <a:ext cx="150518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14294" y="1150042"/>
              <a:ext cx="147876" cy="15051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727727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123823" y="172306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8948509" y="77507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0638321" y="144891"/>
              <a:ext cx="153157" cy="150518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9584902" y="2186478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692367" y="1906931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10021452" y="1649122"/>
              <a:ext cx="153157" cy="147876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83984" y="3160891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715327" y="3085634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220723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54391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8066534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534139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9872734" y="553256"/>
              <a:ext cx="66017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9075259" y="2053142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931298" y="3081674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8774226" y="260144"/>
              <a:ext cx="63375" cy="68657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7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7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79638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659070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0319002" y="1270884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7667796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496384" y="529490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704420" y="-104265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137256" y="-151797"/>
              <a:ext cx="786912" cy="1584386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-19117" y="-864772"/>
              <a:ext cx="1119633" cy="6200233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2566072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19230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7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2650573" y="-151797"/>
              <a:ext cx="1639840" cy="4795410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963203" y="-529408"/>
              <a:ext cx="47532" cy="111963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540700" y="569100"/>
              <a:ext cx="834443" cy="831804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1921755" y="1361"/>
              <a:ext cx="47532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149661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720034" y="-19764"/>
              <a:ext cx="52813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3300171" y="1828686"/>
              <a:ext cx="837085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004419" y="-236297"/>
              <a:ext cx="36969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15"/>
            <p:cNvSpPr>
              <a:spLocks noChangeArrowheads="1"/>
            </p:cNvSpPr>
            <p:nvPr/>
          </p:nvSpPr>
          <p:spPr bwMode="auto">
            <a:xfrm>
              <a:off x="2661136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221750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1879505" y="386895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1985131" y="1712498"/>
              <a:ext cx="374971" cy="3776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949129" y="2171971"/>
              <a:ext cx="380253" cy="374970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162223" y="3951763"/>
              <a:ext cx="147876" cy="147876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422675" y="4469331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-745295" y="50740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3825660" y="89654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1512456" y="1223980"/>
              <a:ext cx="155799" cy="155799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2909356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3305453" y="172306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2402352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72554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248163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153094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297801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-13836" y="-93702"/>
              <a:ext cx="591504" cy="1312401"/>
            </a:xfrm>
            <a:custGeom>
              <a:avLst/>
              <a:gdLst>
                <a:gd name="T0" fmla="*/ 59 w 112"/>
                <a:gd name="T1" fmla="*/ 137 h 248"/>
                <a:gd name="T2" fmla="*/ 59 w 112"/>
                <a:gd name="T3" fmla="*/ 0 h 248"/>
                <a:gd name="T4" fmla="*/ 53 w 112"/>
                <a:gd name="T5" fmla="*/ 0 h 248"/>
                <a:gd name="T6" fmla="*/ 53 w 112"/>
                <a:gd name="T7" fmla="*/ 137 h 248"/>
                <a:gd name="T8" fmla="*/ 0 w 112"/>
                <a:gd name="T9" fmla="*/ 193 h 248"/>
                <a:gd name="T10" fmla="*/ 56 w 112"/>
                <a:gd name="T11" fmla="*/ 248 h 248"/>
                <a:gd name="T12" fmla="*/ 112 w 112"/>
                <a:gd name="T13" fmla="*/ 193 h 248"/>
                <a:gd name="T14" fmla="*/ 59 w 112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3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2" y="223"/>
                    <a:pt x="112" y="193"/>
                  </a:cubicBezTo>
                  <a:cubicBezTo>
                    <a:pt x="112" y="163"/>
                    <a:pt x="88" y="139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-1325117" y="-660119"/>
              <a:ext cx="1561278" cy="4565672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28759" y="-323438"/>
              <a:ext cx="47532" cy="186693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-288462" y="1527653"/>
              <a:ext cx="829162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2840699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3857348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1985131" y="24492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0"/>
            <p:cNvSpPr/>
            <p:nvPr/>
          </p:nvSpPr>
          <p:spPr bwMode="auto">
            <a:xfrm>
              <a:off x="678013" y="529490"/>
              <a:ext cx="68657" cy="66017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9" y="7"/>
                    <a:pt x="8" y="8"/>
                    <a:pt x="7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7" y="0"/>
                  </a:cubicBezTo>
                  <a:cubicBezTo>
                    <a:pt x="8" y="4"/>
                    <a:pt x="9" y="5"/>
                    <a:pt x="13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"/>
            <p:cNvSpPr/>
            <p:nvPr/>
          </p:nvSpPr>
          <p:spPr bwMode="auto">
            <a:xfrm>
              <a:off x="11355353" y="-288217"/>
              <a:ext cx="537406" cy="1074812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8"/>
            <p:cNvSpPr/>
            <p:nvPr/>
          </p:nvSpPr>
          <p:spPr bwMode="auto">
            <a:xfrm>
              <a:off x="12081036" y="5083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3"/>
            <p:cNvSpPr/>
            <p:nvPr/>
          </p:nvSpPr>
          <p:spPr bwMode="auto">
            <a:xfrm>
              <a:off x="11311685" y="192213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8"/>
            <p:cNvSpPr/>
            <p:nvPr/>
          </p:nvSpPr>
          <p:spPr bwMode="auto">
            <a:xfrm>
              <a:off x="14317462" y="-13525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12571844" y="144891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3"/>
            <p:cNvSpPr/>
            <p:nvPr/>
          </p:nvSpPr>
          <p:spPr bwMode="auto">
            <a:xfrm>
              <a:off x="17224459" y="-2244165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58"/>
            <p:cNvSpPr/>
            <p:nvPr/>
          </p:nvSpPr>
          <p:spPr bwMode="auto">
            <a:xfrm>
              <a:off x="20230237" y="-3788943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2"/>
            <p:cNvSpPr>
              <a:spLocks noChangeArrowheads="1"/>
            </p:cNvSpPr>
            <p:nvPr/>
          </p:nvSpPr>
          <p:spPr bwMode="auto">
            <a:xfrm flipH="1">
              <a:off x="4369628" y="-309852"/>
              <a:ext cx="65579" cy="420369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4817314" y="3120129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月度工作</a:t>
            </a:r>
            <a:r>
              <a:rPr lang="zh-CN" altLang="en-US" sz="32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Rectangle 39"/>
          <p:cNvSpPr>
            <a:spLocks noChangeArrowheads="1"/>
          </p:cNvSpPr>
          <p:nvPr/>
        </p:nvSpPr>
        <p:spPr bwMode="auto">
          <a:xfrm>
            <a:off x="4817314" y="3722472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>
              <a:solidFill>
                <a:srgbClr val="E7B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1289675" y="4723473"/>
            <a:ext cx="423070" cy="405365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681693" y="4716018"/>
            <a:ext cx="407228" cy="350384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2135816" y="4723473"/>
            <a:ext cx="423070" cy="405365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525038" y="4716018"/>
            <a:ext cx="405365" cy="350384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981024" y="4723473"/>
            <a:ext cx="423070" cy="405365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3843007" y="2153368"/>
            <a:ext cx="389523" cy="421207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298062" y="2204621"/>
            <a:ext cx="421207" cy="313109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2168431" y="2209280"/>
            <a:ext cx="355044" cy="349452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699398" y="2156164"/>
            <a:ext cx="394182" cy="410024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525038" y="2171074"/>
            <a:ext cx="410024" cy="355044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782765" y="5618071"/>
            <a:ext cx="355044" cy="279562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9800471" y="2159891"/>
            <a:ext cx="324292" cy="392318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0653134" y="2156164"/>
            <a:ext cx="303791" cy="400705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8904009" y="2159891"/>
            <a:ext cx="460345" cy="392318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364225" y="5551908"/>
            <a:ext cx="258129" cy="398842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8102598" y="2156164"/>
            <a:ext cx="347589" cy="410024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7221046" y="2156164"/>
            <a:ext cx="405365" cy="407228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7208000" y="4756089"/>
            <a:ext cx="403501" cy="293540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987877" y="3006964"/>
            <a:ext cx="264652" cy="387659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928237" y="4714155"/>
            <a:ext cx="356907" cy="355044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843007" y="4716018"/>
            <a:ext cx="404433" cy="350384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6373042" y="4716018"/>
            <a:ext cx="405365" cy="350384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6373042" y="5606889"/>
            <a:ext cx="379272" cy="321496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35024" y="5595706"/>
            <a:ext cx="378340" cy="321496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1413543" y="2159891"/>
            <a:ext cx="395114" cy="395114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221878" y="5604093"/>
            <a:ext cx="113688" cy="322428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9774378" y="3050762"/>
            <a:ext cx="374613" cy="371817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395909" y="3890379"/>
            <a:ext cx="231104" cy="337338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2157249" y="3890379"/>
            <a:ext cx="390455" cy="337338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3016436" y="3890379"/>
            <a:ext cx="341997" cy="337338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3895192" y="3887583"/>
            <a:ext cx="311246" cy="340134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4723627" y="3890379"/>
            <a:ext cx="337338" cy="337338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5560449" y="3890379"/>
            <a:ext cx="337338" cy="337338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6419636" y="3890379"/>
            <a:ext cx="339202" cy="337338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7238752" y="3890379"/>
            <a:ext cx="390455" cy="337338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8152919" y="3890379"/>
            <a:ext cx="229241" cy="337338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8948739" y="3914608"/>
            <a:ext cx="339202" cy="286085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9822836" y="3874537"/>
            <a:ext cx="229241" cy="341997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10683886" y="3874537"/>
            <a:ext cx="219922" cy="341997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10635429" y="4757953"/>
            <a:ext cx="339202" cy="324292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9792084" y="4744906"/>
            <a:ext cx="339202" cy="326156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10624246" y="3033056"/>
            <a:ext cx="390455" cy="350384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682022" y="5624594"/>
            <a:ext cx="277698" cy="281426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8955262" y="5591047"/>
            <a:ext cx="325224" cy="326156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8069051" y="3031192"/>
            <a:ext cx="408160" cy="352248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2184273" y="5551908"/>
            <a:ext cx="305655" cy="398842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38801" y="5551908"/>
            <a:ext cx="301926" cy="398842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893328" y="5551908"/>
            <a:ext cx="301927" cy="398842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688216" y="5551908"/>
            <a:ext cx="313109" cy="398842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534356" y="5551908"/>
            <a:ext cx="392319" cy="398842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307381" y="3079650"/>
            <a:ext cx="371817" cy="255333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163772" y="3079650"/>
            <a:ext cx="370885" cy="255333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014572" y="3079650"/>
            <a:ext cx="369954" cy="255333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853257" y="3079650"/>
            <a:ext cx="369954" cy="255333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705921" y="3079650"/>
            <a:ext cx="355044" cy="255333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382361" y="3021874"/>
            <a:ext cx="389522" cy="374612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08000" y="3004168"/>
            <a:ext cx="423070" cy="405365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527833" y="3047966"/>
            <a:ext cx="407229" cy="328951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11418825" y="3083731"/>
            <a:ext cx="423070" cy="293540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11625701" y="3088391"/>
            <a:ext cx="214331" cy="176124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11423484" y="3088391"/>
            <a:ext cx="211535" cy="176124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11484055" y="3925790"/>
            <a:ext cx="301927" cy="301927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452286" y="3874537"/>
            <a:ext cx="326156" cy="303791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474651" y="4756088"/>
            <a:ext cx="303791" cy="303791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456580" y="5600365"/>
            <a:ext cx="303791" cy="326156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11505905" y="5593842"/>
            <a:ext cx="303791" cy="303791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11483122" y="4744906"/>
            <a:ext cx="303791" cy="326156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404302" y="2184586"/>
            <a:ext cx="352248" cy="308450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15202" y="3063808"/>
            <a:ext cx="342929" cy="33081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058370" y="2156164"/>
            <a:ext cx="273039" cy="410023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067187" y="4716018"/>
            <a:ext cx="394182" cy="343861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364655" y="2173869"/>
            <a:ext cx="420275" cy="363430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4756590" y="990677"/>
            <a:ext cx="2719014" cy="928282"/>
            <a:chOff x="4756590" y="990677"/>
            <a:chExt cx="2719014" cy="928282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5315188" y="990677"/>
              <a:ext cx="15905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7952018" y="2211761"/>
            <a:ext cx="357051" cy="337044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8772312" y="2191755"/>
            <a:ext cx="393987" cy="352433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9618768" y="2191755"/>
            <a:ext cx="395526" cy="352434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080938" y="2193293"/>
            <a:ext cx="392448" cy="353973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237560" y="2167130"/>
            <a:ext cx="393987" cy="401682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10460606" y="3068991"/>
            <a:ext cx="417073" cy="324731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3690497" y="2165591"/>
            <a:ext cx="407838" cy="407838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997585" y="2165591"/>
            <a:ext cx="407838" cy="407838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842501" y="2165591"/>
            <a:ext cx="407838" cy="407838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0471380" y="5551415"/>
            <a:ext cx="407838" cy="409377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8778468" y="5551415"/>
            <a:ext cx="407838" cy="409377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9623384" y="5551415"/>
            <a:ext cx="406299" cy="409377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191143" y="2200989"/>
            <a:ext cx="337044" cy="337044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532335" y="2170209"/>
            <a:ext cx="420151" cy="418611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381870" y="2165591"/>
            <a:ext cx="403221" cy="400143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0503699" y="2187137"/>
            <a:ext cx="333966" cy="383214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9623384" y="3008969"/>
            <a:ext cx="407838" cy="409377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2016053" y="3005891"/>
            <a:ext cx="383213" cy="409377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1169597" y="3007431"/>
            <a:ext cx="375519" cy="417072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877899" y="3084381"/>
            <a:ext cx="337044" cy="235469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732050" y="3084381"/>
            <a:ext cx="338582" cy="235469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4563116" y="3056679"/>
            <a:ext cx="353973" cy="312420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5414189" y="3056679"/>
            <a:ext cx="355512" cy="312420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245255" y="3027437"/>
            <a:ext cx="373980" cy="330888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7093250" y="3013587"/>
            <a:ext cx="372441" cy="344738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7924316" y="3012047"/>
            <a:ext cx="413994" cy="406299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8715368" y="3056679"/>
            <a:ext cx="474015" cy="353973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3716659" y="3861581"/>
            <a:ext cx="360129" cy="387831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017591" y="3876971"/>
            <a:ext cx="370903" cy="389371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535413" y="3938532"/>
            <a:ext cx="418612" cy="24932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868665" y="3864659"/>
            <a:ext cx="377058" cy="397065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10506777" y="3892361"/>
            <a:ext cx="326271" cy="352434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644930" y="3903135"/>
            <a:ext cx="352434" cy="327810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8767694" y="3863121"/>
            <a:ext cx="423229" cy="397065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274496" y="3887745"/>
            <a:ext cx="315498" cy="346277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120952" y="3887745"/>
            <a:ext cx="315498" cy="346277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401877" y="3876971"/>
            <a:ext cx="383213" cy="373980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7932011" y="3872355"/>
            <a:ext cx="403221" cy="378597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1155745" y="3935454"/>
            <a:ext cx="392448" cy="270866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1134199" y="4744974"/>
            <a:ext cx="438619" cy="346278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2034521" y="4735740"/>
            <a:ext cx="361668" cy="364746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4521563" y="5657608"/>
            <a:ext cx="430923" cy="198532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3675107" y="5657608"/>
            <a:ext cx="427845" cy="198532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309894" y="5548337"/>
            <a:ext cx="235469" cy="415534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5468054" y="5548337"/>
            <a:ext cx="235469" cy="415534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8007423" y="5543721"/>
            <a:ext cx="243164" cy="424767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147116" y="5543721"/>
            <a:ext cx="244703" cy="424767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10519089" y="4704959"/>
            <a:ext cx="306264" cy="410916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9618768" y="4712655"/>
            <a:ext cx="397065" cy="398604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8798474" y="4704959"/>
            <a:ext cx="364746" cy="403221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930472" y="4704959"/>
            <a:ext cx="403221" cy="406299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857891" y="4797300"/>
            <a:ext cx="392448" cy="241625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690497" y="4703421"/>
            <a:ext cx="406299" cy="404760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541569" y="4784988"/>
            <a:ext cx="417073" cy="277022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391104" y="4708037"/>
            <a:ext cx="404760" cy="403222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339134" y="4714193"/>
            <a:ext cx="186221" cy="392448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074782" y="4703421"/>
            <a:ext cx="417073" cy="389370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1151128" y="5556033"/>
            <a:ext cx="406299" cy="406299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008357" y="5545259"/>
            <a:ext cx="384753" cy="407838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834807" y="5611437"/>
            <a:ext cx="423229" cy="315498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11502516" y="2982002"/>
            <a:ext cx="249320" cy="410916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11420179" y="3971621"/>
            <a:ext cx="413994" cy="269326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11385992" y="4804996"/>
            <a:ext cx="413994" cy="270866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393936" y="5696851"/>
            <a:ext cx="412455" cy="263171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11386266" y="2202918"/>
            <a:ext cx="409377" cy="372442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11357850" y="5579118"/>
            <a:ext cx="410916" cy="398604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95474" y="2982806"/>
            <a:ext cx="300108" cy="401682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401629" y="3823875"/>
            <a:ext cx="306264" cy="421690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412403" y="4721085"/>
            <a:ext cx="277022" cy="424767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343308" y="2175595"/>
            <a:ext cx="404760" cy="407838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770238" y="990677"/>
            <a:ext cx="2719014" cy="928282"/>
            <a:chOff x="4770238" y="990677"/>
            <a:chExt cx="2719014" cy="928282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5315187" y="990677"/>
              <a:ext cx="163715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15188" y="990677"/>
            <a:ext cx="16047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3598" y="135982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常用扁平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生活服务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矢量图标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905978" y="2241690"/>
            <a:ext cx="1058959" cy="1057564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3623" y="2643509"/>
            <a:ext cx="500878" cy="253927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798520" y="2287732"/>
            <a:ext cx="964086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0123" y="2499803"/>
            <a:ext cx="500878" cy="445070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4664069" y="2287732"/>
            <a:ext cx="962690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4277" y="2531893"/>
            <a:ext cx="500878" cy="415771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953415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5019" y="3819315"/>
            <a:ext cx="500878" cy="403214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798520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3014776" y="3833267"/>
            <a:ext cx="532967" cy="433909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4664069" y="3568179"/>
            <a:ext cx="962690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77535" y="3812339"/>
            <a:ext cx="535758" cy="410190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/>
          <p:nvPr/>
        </p:nvSpPr>
        <p:spPr bwMode="auto">
          <a:xfrm>
            <a:off x="6561357" y="2228931"/>
            <a:ext cx="1057562" cy="1057562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57139" y="2534479"/>
            <a:ext cx="464602" cy="440884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8452500" y="2274972"/>
            <a:ext cx="964084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705031" y="2534479"/>
            <a:ext cx="465998" cy="403213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10298996" y="2274972"/>
            <a:ext cx="962688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573851" y="2521923"/>
            <a:ext cx="404608" cy="461811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6607399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80858" y="3796785"/>
            <a:ext cx="465997" cy="464602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8452500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689684" y="3738187"/>
            <a:ext cx="500876" cy="537153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10298996" y="3555416"/>
            <a:ext cx="962688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10564084" y="3773067"/>
            <a:ext cx="435303" cy="484135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/>
          <p:nvPr/>
        </p:nvSpPr>
        <p:spPr bwMode="auto">
          <a:xfrm>
            <a:off x="6560956" y="4795927"/>
            <a:ext cx="1057562" cy="1060351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38601" y="5164260"/>
            <a:ext cx="517620" cy="339032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8452099" y="4841968"/>
            <a:ext cx="964084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8671145" y="5102871"/>
            <a:ext cx="538547" cy="419955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10298595" y="4841968"/>
            <a:ext cx="962688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10583216" y="5158679"/>
            <a:ext cx="394842" cy="396237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954603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1279685" y="5048459"/>
            <a:ext cx="298573" cy="514829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799704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031307" y="5130776"/>
            <a:ext cx="502272" cy="421350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4663855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983357" y="5066596"/>
            <a:ext cx="371123" cy="500877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6225392" y="2212021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6546000" y="2424495"/>
            <a:ext cx="618453" cy="618453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3383517" y="2134239"/>
            <a:ext cx="1272952" cy="1271054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3728789" y="2428290"/>
            <a:ext cx="622247" cy="643114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7607438" y="2212021"/>
            <a:ext cx="1113596" cy="111359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7766794" y="2471922"/>
            <a:ext cx="792986" cy="531186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3461299" y="4731363"/>
            <a:ext cx="1115492" cy="1115492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3635831" y="4932455"/>
            <a:ext cx="698131" cy="789192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7690910" y="4325385"/>
            <a:ext cx="946651" cy="263697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7607438" y="3473589"/>
            <a:ext cx="1113596" cy="851796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7825603" y="3655709"/>
            <a:ext cx="677264" cy="675366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6223493" y="347358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6536515" y="3623459"/>
            <a:ext cx="491347" cy="785397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3461299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3675670" y="3687961"/>
            <a:ext cx="679160" cy="694337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4843345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4974244" y="3754358"/>
            <a:ext cx="855590" cy="553953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4843345" y="4731363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5093761" y="4985574"/>
            <a:ext cx="614659" cy="605173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6223493" y="4731363"/>
            <a:ext cx="1115492" cy="1115492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6420792" y="4945734"/>
            <a:ext cx="722794" cy="682954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7605540" y="4729465"/>
            <a:ext cx="1115492" cy="1117390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7818014" y="4921072"/>
            <a:ext cx="713309" cy="711411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2057437" y="2204432"/>
            <a:ext cx="1115492" cy="1115492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2296471" y="2504174"/>
            <a:ext cx="707617" cy="516010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728509" y="2997417"/>
            <a:ext cx="1011152" cy="322506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677288" y="2204432"/>
            <a:ext cx="1113596" cy="792986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950470" y="2428290"/>
            <a:ext cx="565335" cy="667777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2051746" y="3492559"/>
            <a:ext cx="1106008" cy="1106007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2269911" y="3708828"/>
            <a:ext cx="671572" cy="673470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10365298" y="2219609"/>
            <a:ext cx="1115492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10589155" y="2483305"/>
            <a:ext cx="667777" cy="652602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8994634" y="221960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9231771" y="2413112"/>
            <a:ext cx="648808" cy="741764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665904" y="3488765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952366" y="3706931"/>
            <a:ext cx="546363" cy="684851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8983252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9252640" y="3742975"/>
            <a:ext cx="572923" cy="872665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10365298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10663141" y="3697446"/>
            <a:ext cx="521702" cy="918196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9013605" y="5473126"/>
            <a:ext cx="1054785" cy="377523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8983252" y="4735157"/>
            <a:ext cx="1115492" cy="737971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9152093" y="4977985"/>
            <a:ext cx="724692" cy="629836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2044156" y="4719980"/>
            <a:ext cx="1113596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2332515" y="4856571"/>
            <a:ext cx="536879" cy="825236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662110" y="4719980"/>
            <a:ext cx="1115492" cy="1115492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861305" y="4919175"/>
            <a:ext cx="718998" cy="720897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10365298" y="4735157"/>
            <a:ext cx="1115492" cy="1115492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10684010" y="4886925"/>
            <a:ext cx="478068" cy="811956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4845241" y="2212021"/>
            <a:ext cx="1113596" cy="111359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5067201" y="2415009"/>
            <a:ext cx="692441" cy="690543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5271646" y="990677"/>
            <a:ext cx="17088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4565306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7584165" y="2229271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7717610" y="2531635"/>
            <a:ext cx="853035" cy="513510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3430864" y="2229271"/>
            <a:ext cx="1118236" cy="1118236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3755186" y="2433662"/>
            <a:ext cx="471281" cy="741550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6200858" y="2229271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6433964" y="2462378"/>
            <a:ext cx="652023" cy="653712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4815861" y="2229271"/>
            <a:ext cx="1118236" cy="1118236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5013494" y="2404946"/>
            <a:ext cx="670604" cy="697631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6251533" y="3465749"/>
            <a:ext cx="1118236" cy="893576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6361329" y="4359325"/>
            <a:ext cx="896954" cy="224661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6601192" y="3590748"/>
            <a:ext cx="420606" cy="866549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3430864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3630187" y="3665072"/>
            <a:ext cx="719590" cy="719590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7584165" y="3465749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7830785" y="3710681"/>
            <a:ext cx="628375" cy="628374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4815861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5084440" y="3734329"/>
            <a:ext cx="581077" cy="581077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4819239" y="4702228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5047278" y="4876213"/>
            <a:ext cx="631754" cy="706076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3429174" y="4698849"/>
            <a:ext cx="1121614" cy="1123304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3692686" y="4962361"/>
            <a:ext cx="679051" cy="679050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10359506" y="2212379"/>
            <a:ext cx="1119926" cy="739860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10389912" y="2952239"/>
            <a:ext cx="1059115" cy="381754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10595991" y="2347514"/>
            <a:ext cx="648645" cy="768576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6200858" y="4700539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6390046" y="4820470"/>
            <a:ext cx="739860" cy="783779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2012614" y="2214069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2196734" y="2513053"/>
            <a:ext cx="751685" cy="521956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7584165" y="470053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7839231" y="4893105"/>
            <a:ext cx="618239" cy="699320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638750" y="3450547"/>
            <a:ext cx="1118236" cy="111823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814425" y="3578925"/>
            <a:ext cx="766887" cy="861481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10359506" y="3450547"/>
            <a:ext cx="1118236" cy="111823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10557140" y="3612708"/>
            <a:ext cx="738171" cy="805738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655641" y="2209001"/>
            <a:ext cx="1094587" cy="442565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643817" y="2651566"/>
            <a:ext cx="1118236" cy="675671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824559" y="2210691"/>
            <a:ext cx="805739" cy="1005060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2009235" y="3450547"/>
            <a:ext cx="1118236" cy="1118236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2267680" y="3658316"/>
            <a:ext cx="592902" cy="908778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8990712" y="3450547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9139360" y="3715748"/>
            <a:ext cx="820941" cy="853035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738411" y="5562020"/>
            <a:ext cx="920603" cy="243242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638749" y="4687025"/>
            <a:ext cx="1118236" cy="874994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863410" y="4788376"/>
            <a:ext cx="670604" cy="1016885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2009235" y="4687025"/>
            <a:ext cx="1118236" cy="1118236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2186599" y="4812025"/>
            <a:ext cx="597969" cy="908778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8990712" y="4967429"/>
            <a:ext cx="1118236" cy="837832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8990712" y="4687025"/>
            <a:ext cx="1111479" cy="569253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10359506" y="4687025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10511532" y="4942091"/>
            <a:ext cx="815873" cy="604726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8990712" y="2214069"/>
            <a:ext cx="1118236" cy="1118236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9110644" y="2469134"/>
            <a:ext cx="878373" cy="646956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5271646" y="990677"/>
            <a:ext cx="170154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4579820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3482633" y="3579193"/>
            <a:ext cx="509626" cy="509626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251191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683954" y="3871835"/>
            <a:ext cx="48536" cy="41399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735345" y="3858988"/>
            <a:ext cx="19985" cy="24268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529781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616861" y="3791894"/>
            <a:ext cx="246962" cy="165593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4726006" y="3831864"/>
            <a:ext cx="32833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4803092" y="3831864"/>
            <a:ext cx="29978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4573260" y="3730511"/>
            <a:ext cx="39971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4674615" y="3730511"/>
            <a:ext cx="37116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454776" y="3584903"/>
            <a:ext cx="489641" cy="493923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3566857" y="2280961"/>
            <a:ext cx="341178" cy="351171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461220" y="4613334"/>
            <a:ext cx="513908" cy="512481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2576156" y="2313794"/>
            <a:ext cx="206991" cy="206991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2580438" y="2382315"/>
            <a:ext cx="134187" cy="252672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803132" y="2276678"/>
            <a:ext cx="131332" cy="125622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847385" y="2320932"/>
            <a:ext cx="111347" cy="118485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4486182" y="2280961"/>
            <a:ext cx="304063" cy="279794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4654630" y="2395163"/>
            <a:ext cx="259809" cy="236969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559760" y="2318077"/>
            <a:ext cx="402561" cy="321193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651121" y="2459401"/>
            <a:ext cx="158456" cy="141325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860967" y="2330924"/>
            <a:ext cx="87079" cy="91361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843836" y="2276678"/>
            <a:ext cx="182723" cy="169876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627587" y="2286671"/>
            <a:ext cx="84224" cy="7423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590471" y="2378033"/>
            <a:ext cx="128477" cy="246962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687543" y="2259548"/>
            <a:ext cx="368301" cy="409699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569059" y="3582048"/>
            <a:ext cx="506771" cy="509626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7488467" y="2298092"/>
            <a:ext cx="341178" cy="4139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7518445" y="2376606"/>
            <a:ext cx="281222" cy="151317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7481329" y="2535060"/>
            <a:ext cx="358309" cy="114202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8514856" y="2295237"/>
            <a:ext cx="244107" cy="259809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8826056" y="2295237"/>
            <a:ext cx="138470" cy="252672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8322141" y="2295237"/>
            <a:ext cx="138470" cy="262664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8380669" y="2463684"/>
            <a:ext cx="229832" cy="182723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8667601" y="2460829"/>
            <a:ext cx="232687" cy="185578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8516693" y="3670555"/>
            <a:ext cx="215556" cy="239824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8800771" y="3670555"/>
            <a:ext cx="124195" cy="232687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8333970" y="3670555"/>
            <a:ext cx="128477" cy="242679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8388216" y="3826154"/>
            <a:ext cx="209846" cy="168448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650880" y="3821872"/>
            <a:ext cx="216983" cy="172731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9421333" y="2305230"/>
            <a:ext cx="388286" cy="344033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9505967" y="3774763"/>
            <a:ext cx="189861" cy="121340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9344656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10529091" y="2403728"/>
            <a:ext cx="29978" cy="42826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10579054" y="2423714"/>
            <a:ext cx="24268" cy="37116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10393476" y="2288099"/>
            <a:ext cx="392569" cy="388286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6502049" y="2308085"/>
            <a:ext cx="202708" cy="162738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6700475" y="2295237"/>
            <a:ext cx="159883" cy="165593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6544874" y="2463684"/>
            <a:ext cx="175586" cy="192716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6707612" y="2453692"/>
            <a:ext cx="175586" cy="152745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6431082" y="3574910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5519709" y="2280961"/>
            <a:ext cx="331185" cy="371156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5681018" y="3871835"/>
            <a:ext cx="68521" cy="71376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5596795" y="3841857"/>
            <a:ext cx="71376" cy="101355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5431202" y="3582048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7557398" y="3761916"/>
            <a:ext cx="161311" cy="6709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7391805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10618007" y="3853278"/>
            <a:ext cx="29978" cy="3283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10472400" y="3826154"/>
            <a:ext cx="131332" cy="148462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10489530" y="3740503"/>
            <a:ext cx="128477" cy="142752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10449559" y="3799032"/>
            <a:ext cx="25695" cy="29978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1030680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10481268" y="4857640"/>
            <a:ext cx="142752" cy="162738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10305683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10458427" y="4827662"/>
            <a:ext cx="27123" cy="34261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10502681" y="4766279"/>
            <a:ext cx="134187" cy="152745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10636868" y="4884763"/>
            <a:ext cx="34261" cy="41399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4546138" y="4757514"/>
            <a:ext cx="39971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4708875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4420516" y="4613334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4793099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4650347" y="4757514"/>
            <a:ext cx="44254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5569671" y="4893128"/>
            <a:ext cx="81369" cy="125622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5663888" y="4923107"/>
            <a:ext cx="81369" cy="95644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5408362" y="4613334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2489077" y="4613334"/>
            <a:ext cx="512481" cy="512481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11347062" y="2446554"/>
            <a:ext cx="215556" cy="196998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11389887" y="2292381"/>
            <a:ext cx="372584" cy="346888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11638686" y="3774763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11641541" y="3734793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11448825" y="3734793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11293226" y="3574910"/>
            <a:ext cx="506771" cy="511053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9504842" y="4820525"/>
            <a:ext cx="192716" cy="121340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9346387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11644699" y="4820525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11293529" y="4604968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11454838" y="4780554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11647554" y="4780554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7563411" y="4793401"/>
            <a:ext cx="202708" cy="8136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400673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599730" y="4843165"/>
            <a:ext cx="264092" cy="178441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725352" y="4920252"/>
            <a:ext cx="22840" cy="19985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673962" y="4930244"/>
            <a:ext cx="51391" cy="44254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515506" y="4613334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6427102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41935" y="4613334"/>
            <a:ext cx="513908" cy="512481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8684017" y="4604968"/>
            <a:ext cx="202708" cy="418265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8427063" y="4874771"/>
            <a:ext cx="416837" cy="242679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8374244" y="4604968"/>
            <a:ext cx="215556" cy="438250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393473" y="2881948"/>
            <a:ext cx="847950" cy="151317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65543" y="2881948"/>
            <a:ext cx="638102" cy="145607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47679" y="2881948"/>
            <a:ext cx="635247" cy="148462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3599690" y="2884803"/>
            <a:ext cx="274084" cy="169876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543283" y="2881948"/>
            <a:ext cx="311200" cy="145607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29701" y="2881948"/>
            <a:ext cx="306918" cy="145607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6460651" y="2851970"/>
            <a:ext cx="459662" cy="145608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505598" y="2851970"/>
            <a:ext cx="309772" cy="145607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8407792" y="2851970"/>
            <a:ext cx="458235" cy="145607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312842" y="2851970"/>
            <a:ext cx="590995" cy="172731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10339230" y="2851970"/>
            <a:ext cx="459663" cy="145608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1407018" y="2851970"/>
            <a:ext cx="301208" cy="145608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610583" y="990677"/>
            <a:ext cx="2993127" cy="928282"/>
            <a:chOff x="4610583" y="990677"/>
            <a:chExt cx="2993127" cy="928282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5315187" y="990677"/>
              <a:ext cx="162266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2993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款国内常见</a:t>
              </a:r>
              <a:r>
                <a:rPr lang="zh-CN" altLang="en-US" b="1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社交网站</a:t>
              </a:r>
              <a:r>
                <a:rPr lang="zh-CN" altLang="en-US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6321570" y="4330024"/>
            <a:ext cx="623572" cy="608494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6297877" y="5463007"/>
            <a:ext cx="624649" cy="478179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6269875" y="3380127"/>
            <a:ext cx="697883" cy="519105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5237051" y="3271352"/>
            <a:ext cx="715115" cy="549260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302232" y="3329509"/>
            <a:ext cx="504027" cy="618187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3232790" y="4419413"/>
            <a:ext cx="677421" cy="620341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174633" y="3311201"/>
            <a:ext cx="621418" cy="600955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3128323" y="5612707"/>
            <a:ext cx="695729" cy="320940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3660352" y="5483469"/>
            <a:ext cx="147547" cy="173394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4203150" y="4518495"/>
            <a:ext cx="725885" cy="429715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7423321" y="3260583"/>
            <a:ext cx="580493" cy="654804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2189196" y="3275660"/>
            <a:ext cx="448024" cy="656958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3266177" y="2257915"/>
            <a:ext cx="519105" cy="653727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1168218" y="2331149"/>
            <a:ext cx="432946" cy="537413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2118115" y="2306378"/>
            <a:ext cx="644034" cy="491103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1145602" y="3262736"/>
            <a:ext cx="516951" cy="639726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1117600" y="4388181"/>
            <a:ext cx="572954" cy="542798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1145602" y="5493162"/>
            <a:ext cx="549260" cy="455563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2125654" y="4436644"/>
            <a:ext cx="603109" cy="476025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9348963" y="2369920"/>
            <a:ext cx="689268" cy="491103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8322600" y="2194372"/>
            <a:ext cx="722654" cy="722654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7290853" y="2278376"/>
            <a:ext cx="746348" cy="608494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289214" y="4398951"/>
            <a:ext cx="789427" cy="556799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5239205" y="2237451"/>
            <a:ext cx="662344" cy="687113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223612" y="2285915"/>
            <a:ext cx="672036" cy="646188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9496509" y="3283199"/>
            <a:ext cx="521258" cy="619264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2148271" y="5391927"/>
            <a:ext cx="578339" cy="605263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10458253" y="2298839"/>
            <a:ext cx="591263" cy="595571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5300593" y="5384387"/>
            <a:ext cx="618187" cy="616032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4182686" y="5366079"/>
            <a:ext cx="712961" cy="651573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5369519" y="4395720"/>
            <a:ext cx="420022" cy="565415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8383989" y="3255198"/>
            <a:ext cx="595571" cy="641880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8339832" y="5513625"/>
            <a:ext cx="400637" cy="473871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8699544" y="5513625"/>
            <a:ext cx="338172" cy="473871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10397942" y="4365564"/>
            <a:ext cx="694653" cy="534182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9532049" y="4322485"/>
            <a:ext cx="373713" cy="666651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7380243" y="4330024"/>
            <a:ext cx="532029" cy="644034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6338802" y="2168525"/>
            <a:ext cx="588031" cy="756040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7346855" y="5363925"/>
            <a:ext cx="570800" cy="631110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10497024" y="3303661"/>
            <a:ext cx="440485" cy="623572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10502409" y="5373617"/>
            <a:ext cx="500796" cy="628956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9457738" y="5384387"/>
            <a:ext cx="492181" cy="599878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4993198" y="990677"/>
            <a:ext cx="2165978" cy="928282"/>
            <a:chOff x="4993198" y="990677"/>
            <a:chExt cx="2165978" cy="928282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5286160" y="990677"/>
              <a:ext cx="165257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4993198" y="1359825"/>
              <a:ext cx="21659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金融类超实用图标</a:t>
              </a:r>
              <a:r>
                <a:rPr lang="en-US" altLang="zh-CN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5242617" y="990677"/>
            <a:ext cx="172628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608848" y="135982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学前教育</a:t>
            </a:r>
            <a:r>
              <a:rPr lang="zh-CN" altLang="en-US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常用简笔线形图标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2881937" y="2418408"/>
            <a:ext cx="578783" cy="596970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738579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012757" y="2367055"/>
            <a:ext cx="633344" cy="593760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3897214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280515" y="2389522"/>
            <a:ext cx="492126" cy="593760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5095433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6455197" y="2386313"/>
            <a:ext cx="487847" cy="604458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6265836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7613833" y="2387382"/>
            <a:ext cx="561665" cy="561665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7462985" y="2270770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8755350" y="2386313"/>
            <a:ext cx="571294" cy="602319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8616271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901194" y="3691343"/>
            <a:ext cx="542408" cy="605529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738579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71598" y="3700971"/>
            <a:ext cx="515663" cy="610877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3897214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5289074" y="3695622"/>
            <a:ext cx="517802" cy="602319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5095433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6502270" y="3683854"/>
            <a:ext cx="393701" cy="665440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6265836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7577458" y="3704181"/>
            <a:ext cx="633344" cy="617297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7462985" y="3577940"/>
            <a:ext cx="863360" cy="86443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8764979" y="3687063"/>
            <a:ext cx="567014" cy="617297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8616271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3022086" y="4980325"/>
            <a:ext cx="298485" cy="602319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738579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4079087" y="5010281"/>
            <a:ext cx="500684" cy="603389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3897214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5343636" y="5010281"/>
            <a:ext cx="368024" cy="603389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5095433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6356772" y="5030608"/>
            <a:ext cx="684697" cy="559525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6265836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7577458" y="4983535"/>
            <a:ext cx="637624" cy="614087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7462985" y="4877621"/>
            <a:ext cx="863360" cy="866569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8767119" y="4985675"/>
            <a:ext cx="562735" cy="604459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8616271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9935382" y="4994768"/>
            <a:ext cx="512453" cy="609808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9757789" y="4886714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11010570" y="4990489"/>
            <a:ext cx="669719" cy="605529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10916424" y="4886714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600507" y="2391127"/>
            <a:ext cx="483567" cy="601249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409006" y="2283073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709930" y="2407174"/>
            <a:ext cx="591621" cy="590552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579409" y="2283073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9889379" y="2461201"/>
            <a:ext cx="627995" cy="579853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9772767" y="2281468"/>
            <a:ext cx="863360" cy="86336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11067271" y="2405570"/>
            <a:ext cx="581992" cy="613018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10926052" y="2281468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538457" y="5035957"/>
            <a:ext cx="574504" cy="599110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400448" y="4877621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674626" y="5007071"/>
            <a:ext cx="633344" cy="602319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559083" y="4877621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524549" y="3683319"/>
            <a:ext cx="633344" cy="602319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409006" y="3594523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712069" y="3684389"/>
            <a:ext cx="601249" cy="605529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579409" y="3594523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9923614" y="3738416"/>
            <a:ext cx="563805" cy="570224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9772767" y="3592918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11114344" y="3698832"/>
            <a:ext cx="502825" cy="616227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10926052" y="3592918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 descr="001e90bc453a118d6b4237"/>
          <p:cNvSpPr>
            <a:spLocks noChangeArrowheads="1"/>
          </p:cNvSpPr>
          <p:nvPr/>
        </p:nvSpPr>
        <p:spPr bwMode="auto">
          <a:xfrm>
            <a:off x="1011767" y="1633010"/>
            <a:ext cx="1403351" cy="1403349"/>
          </a:xfrm>
          <a:prstGeom prst="rect">
            <a:avLst/>
          </a:prstGeom>
          <a:blipFill dpi="0" rotWithShape="1">
            <a:blip r:embed="rId1"/>
            <a:srcRect/>
            <a:stretch>
              <a:fillRect b="-33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34" name="Rectangle 14" descr="160621-20121008052951-1"/>
          <p:cNvSpPr>
            <a:spLocks noChangeArrowheads="1"/>
          </p:cNvSpPr>
          <p:nvPr/>
        </p:nvSpPr>
        <p:spPr bwMode="auto">
          <a:xfrm>
            <a:off x="2415118" y="1633010"/>
            <a:ext cx="1409700" cy="1403349"/>
          </a:xfrm>
          <a:prstGeom prst="rect">
            <a:avLst/>
          </a:prstGeom>
          <a:blipFill dpi="0" rotWithShape="1">
            <a:blip r:embed="rId2"/>
            <a:srcRect/>
            <a:stretch>
              <a:fillRect r="-5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35" name="Rectangle 15" descr="160621-20121008053041-4"/>
          <p:cNvSpPr>
            <a:spLocks noChangeArrowheads="1"/>
          </p:cNvSpPr>
          <p:nvPr/>
        </p:nvSpPr>
        <p:spPr bwMode="auto">
          <a:xfrm>
            <a:off x="3824818" y="1633010"/>
            <a:ext cx="1407583" cy="1403349"/>
          </a:xfrm>
          <a:prstGeom prst="rect">
            <a:avLst/>
          </a:prstGeom>
          <a:blipFill dpi="0" rotWithShape="1">
            <a:blip r:embed="rId3"/>
            <a:srcRect/>
            <a:stretch>
              <a:fillRect r="-36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36" name="Rectangle 16" descr="160621-20121008053042-5"/>
          <p:cNvSpPr>
            <a:spLocks noChangeArrowheads="1"/>
          </p:cNvSpPr>
          <p:nvPr/>
        </p:nvSpPr>
        <p:spPr bwMode="auto">
          <a:xfrm>
            <a:off x="1011767" y="3036359"/>
            <a:ext cx="1403351" cy="1409700"/>
          </a:xfrm>
          <a:prstGeom prst="rect">
            <a:avLst/>
          </a:prstGeom>
          <a:blipFill dpi="0" rotWithShape="1">
            <a:blip r:embed="rId4"/>
            <a:srcRect/>
            <a:stretch>
              <a:fillRect r="-129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415118" y="3036359"/>
            <a:ext cx="1409700" cy="1409700"/>
          </a:xfrm>
          <a:prstGeom prst="rect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138" name="Rectangle 18" descr="160621-20121008053104-6"/>
          <p:cNvSpPr>
            <a:spLocks noChangeArrowheads="1"/>
          </p:cNvSpPr>
          <p:nvPr/>
        </p:nvSpPr>
        <p:spPr bwMode="auto">
          <a:xfrm>
            <a:off x="3824818" y="3036359"/>
            <a:ext cx="1407583" cy="1409700"/>
          </a:xfrm>
          <a:prstGeom prst="rect">
            <a:avLst/>
          </a:prstGeom>
          <a:blipFill dpi="0" rotWithShape="1">
            <a:blip r:embed="rId5"/>
            <a:srcRect/>
            <a:stretch>
              <a:fillRect r="-6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39" name="Rectangle 19" descr="160621-20121008053109-7"/>
          <p:cNvSpPr>
            <a:spLocks noChangeArrowheads="1"/>
          </p:cNvSpPr>
          <p:nvPr/>
        </p:nvSpPr>
        <p:spPr bwMode="auto">
          <a:xfrm>
            <a:off x="1011767" y="4446059"/>
            <a:ext cx="1403351" cy="1407584"/>
          </a:xfrm>
          <a:prstGeom prst="rect">
            <a:avLst/>
          </a:prstGeom>
          <a:blipFill dpi="0" rotWithShape="1">
            <a:blip r:embed="rId6"/>
            <a:srcRect/>
            <a:stretch>
              <a:fillRect r="-63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40" name="Rectangle 20" descr="160621-20121008053110-8"/>
          <p:cNvSpPr>
            <a:spLocks noChangeArrowheads="1"/>
          </p:cNvSpPr>
          <p:nvPr/>
        </p:nvSpPr>
        <p:spPr bwMode="auto">
          <a:xfrm>
            <a:off x="2415118" y="4446059"/>
            <a:ext cx="1409700" cy="1407584"/>
          </a:xfrm>
          <a:prstGeom prst="rect">
            <a:avLst/>
          </a:prstGeom>
          <a:blipFill dpi="0" rotWithShape="1">
            <a:blip r:embed="rId7"/>
            <a:srcRect/>
            <a:stretch>
              <a:fillRect r="-1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41" name="Rectangle 21" descr="160621-20121008053120-12"/>
          <p:cNvSpPr>
            <a:spLocks noChangeArrowheads="1"/>
          </p:cNvSpPr>
          <p:nvPr/>
        </p:nvSpPr>
        <p:spPr bwMode="auto">
          <a:xfrm>
            <a:off x="3824818" y="4446059"/>
            <a:ext cx="1407583" cy="1407584"/>
          </a:xfrm>
          <a:prstGeom prst="rect">
            <a:avLst/>
          </a:prstGeom>
          <a:blipFill dpi="0" rotWithShape="1">
            <a:blip r:embed="rId8"/>
            <a:srcRect/>
            <a:stretch>
              <a:fillRect r="-16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096000" y="2166410"/>
            <a:ext cx="5088467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chemeClr val="bg1"/>
                </a:solidFill>
              </a:rPr>
              <a:t>INSERT HEADER TITLE IN AREA</a:t>
            </a:r>
            <a:endParaRPr lang="zh-CN" altLang="en-US" sz="1335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>
                <a:solidFill>
                  <a:srgbClr val="F0EFEF"/>
                </a:solidFill>
              </a:rPr>
              <a:t> </a:t>
            </a: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065">
              <a:solidFill>
                <a:srgbClr val="F0EFEF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>
              <a:solidFill>
                <a:srgbClr val="F0EFEF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>
                <a:solidFill>
                  <a:srgbClr val="F0EFEF"/>
                </a:solidFill>
              </a:rPr>
              <a:t> </a:t>
            </a: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>
                <a:solidFill>
                  <a:srgbClr val="F0EFEF"/>
                </a:solidFill>
              </a:rPr>
              <a:t>  </a:t>
            </a:r>
            <a:endParaRPr lang="zh-CN" altLang="en-US" sz="1065">
              <a:solidFill>
                <a:srgbClr val="F0EFEF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>
              <a:solidFill>
                <a:srgbClr val="F0EFEF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>
                <a:solidFill>
                  <a:srgbClr val="F0EFEF"/>
                </a:solidFill>
              </a:rPr>
              <a:t> </a:t>
            </a: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>
                <a:solidFill>
                  <a:srgbClr val="F0EFEF"/>
                </a:solidFill>
              </a:rPr>
              <a:t>  </a:t>
            </a:r>
            <a:endParaRPr lang="zh-CN" altLang="en-US" sz="1065">
              <a:solidFill>
                <a:srgbClr val="F0EFEF"/>
              </a:solidFill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527300" y="3237443"/>
            <a:ext cx="1176867" cy="102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rgbClr val="100E0E"/>
                </a:solidFill>
              </a:rPr>
              <a:t>Head Title</a:t>
            </a:r>
            <a:endParaRPr lang="zh-CN" altLang="en-US" sz="1335" b="1" dirty="0">
              <a:solidFill>
                <a:srgbClr val="100E0E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100E0E"/>
                </a:solidFill>
              </a:rPr>
              <a:t>We have many PowerPoint </a:t>
            </a:r>
            <a:r>
              <a:rPr lang="zh-CN" altLang="en-US" sz="1065" dirty="0">
                <a:solidFill>
                  <a:srgbClr val="100E0E"/>
                </a:solidFill>
              </a:rPr>
              <a:t>templates</a:t>
            </a:r>
            <a:r>
              <a:rPr lang="en-US" altLang="zh-CN" sz="1065" dirty="0">
                <a:solidFill>
                  <a:srgbClr val="100E0E"/>
                </a:solidFill>
              </a:rPr>
              <a:t> that has been specifically designed.</a:t>
            </a:r>
            <a:endParaRPr lang="zh-CN" altLang="en-US" sz="1065" dirty="0">
              <a:solidFill>
                <a:srgbClr val="100E0E"/>
              </a:solidFill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1" name="Group 11"/>
          <p:cNvGrpSpPr/>
          <p:nvPr/>
        </p:nvGrpSpPr>
        <p:grpSpPr bwMode="auto">
          <a:xfrm>
            <a:off x="6466114" y="1766359"/>
            <a:ext cx="5183717" cy="4546600"/>
            <a:chOff x="0" y="0"/>
            <a:chExt cx="2449" cy="2148"/>
          </a:xfrm>
        </p:grpSpPr>
        <p:pic>
          <p:nvPicPr>
            <p:cNvPr id="40972" name="Picture 12" descr="iPhone_5S_freebie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3" name="Rectangle 13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857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1587198" y="2263777"/>
            <a:ext cx="728133" cy="723900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0975" name="Group 15"/>
          <p:cNvGrpSpPr/>
          <p:nvPr/>
        </p:nvGrpSpPr>
        <p:grpSpPr bwMode="auto">
          <a:xfrm>
            <a:off x="1775581" y="2445809"/>
            <a:ext cx="355600" cy="364067"/>
            <a:chOff x="0" y="0"/>
            <a:chExt cx="276" cy="281"/>
          </a:xfrm>
          <a:solidFill>
            <a:srgbClr val="1C1818"/>
          </a:solidFill>
        </p:grpSpPr>
        <p:sp>
          <p:nvSpPr>
            <p:cNvPr id="40976" name="Freeform 16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0977" name="Freeform 17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1589314" y="3510493"/>
            <a:ext cx="728133" cy="723900"/>
          </a:xfrm>
          <a:prstGeom prst="ellipse">
            <a:avLst/>
          </a:pr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0979" name="Group 19"/>
          <p:cNvGrpSpPr/>
          <p:nvPr/>
        </p:nvGrpSpPr>
        <p:grpSpPr bwMode="auto">
          <a:xfrm>
            <a:off x="1820032" y="3675592"/>
            <a:ext cx="266700" cy="389467"/>
            <a:chOff x="0" y="0"/>
            <a:chExt cx="206" cy="305"/>
          </a:xfrm>
          <a:solidFill>
            <a:srgbClr val="E7B62D"/>
          </a:solidFill>
        </p:grpSpPr>
        <p:sp>
          <p:nvSpPr>
            <p:cNvPr id="40980" name="Freeform 20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0981" name="Freeform 21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0982" name="Freeform 22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1589314" y="4742393"/>
            <a:ext cx="728133" cy="723900"/>
          </a:xfrm>
          <a:prstGeom prst="ellipse">
            <a:avLst/>
          </a:pr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0984" name="Group 24"/>
          <p:cNvGrpSpPr/>
          <p:nvPr/>
        </p:nvGrpSpPr>
        <p:grpSpPr bwMode="auto">
          <a:xfrm>
            <a:off x="1796748" y="4977343"/>
            <a:ext cx="347133" cy="300567"/>
            <a:chOff x="0" y="0"/>
            <a:chExt cx="346" cy="301"/>
          </a:xfrm>
          <a:solidFill>
            <a:srgbClr val="1C1818"/>
          </a:solidFill>
        </p:grpSpPr>
        <p:sp>
          <p:nvSpPr>
            <p:cNvPr id="40985" name="Freeform 25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0986" name="Freeform 26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0988" name="Rectangle 28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2529115" y="2280710"/>
            <a:ext cx="4322233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rgbClr val="F0EFEF"/>
                </a:solidFill>
              </a:rPr>
              <a:t>Head Title</a:t>
            </a:r>
            <a:endParaRPr lang="zh-CN" altLang="en-US" sz="1335" b="1">
              <a:solidFill>
                <a:srgbClr val="F0EFE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rgbClr val="F0EFEF"/>
              </a:solidFill>
            </a:endParaRP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2529115" y="3508377"/>
            <a:ext cx="4322233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rgbClr val="F0EFEF"/>
                </a:solidFill>
              </a:rPr>
              <a:t>Head Title</a:t>
            </a:r>
            <a:endParaRPr lang="zh-CN" altLang="en-US" sz="1335" b="1">
              <a:solidFill>
                <a:srgbClr val="F0EFE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rgbClr val="F0EFEF"/>
              </a:solidFill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529115" y="4752977"/>
            <a:ext cx="4322233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rgbClr val="F0EFEF"/>
                </a:solidFill>
              </a:rPr>
              <a:t>Head Title</a:t>
            </a:r>
            <a:endParaRPr lang="zh-CN" altLang="en-US" sz="1335" b="1">
              <a:solidFill>
                <a:srgbClr val="F0EFE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</a:rPr>
              <a:t>templates</a:t>
            </a:r>
            <a:r>
              <a:rPr lang="en-US" altLang="zh-CN" sz="1065">
                <a:solidFill>
                  <a:srgbClr val="F0EFEF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rgbClr val="F0EFEF"/>
              </a:solidFill>
            </a:endParaRP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Freeform 11"/>
          <p:cNvSpPr/>
          <p:nvPr/>
        </p:nvSpPr>
        <p:spPr bwMode="auto">
          <a:xfrm>
            <a:off x="6110818" y="1914224"/>
            <a:ext cx="1350433" cy="155363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4A7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1996" name="Freeform 12"/>
          <p:cNvSpPr/>
          <p:nvPr/>
        </p:nvSpPr>
        <p:spPr bwMode="auto">
          <a:xfrm>
            <a:off x="4726518" y="1914224"/>
            <a:ext cx="1350433" cy="155363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4A7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1997" name="Freeform 13"/>
          <p:cNvSpPr/>
          <p:nvPr/>
        </p:nvSpPr>
        <p:spPr bwMode="auto">
          <a:xfrm>
            <a:off x="6110818" y="4310291"/>
            <a:ext cx="1350433" cy="1553633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4A7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1998" name="Freeform 14"/>
          <p:cNvSpPr/>
          <p:nvPr/>
        </p:nvSpPr>
        <p:spPr bwMode="auto">
          <a:xfrm>
            <a:off x="4726518" y="4310291"/>
            <a:ext cx="1350433" cy="1553633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4A7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1999" name="Freeform 15"/>
          <p:cNvSpPr/>
          <p:nvPr/>
        </p:nvSpPr>
        <p:spPr bwMode="auto">
          <a:xfrm>
            <a:off x="4034367" y="3112258"/>
            <a:ext cx="1348317" cy="1553633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4A7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2000" name="Freeform 16"/>
          <p:cNvSpPr/>
          <p:nvPr/>
        </p:nvSpPr>
        <p:spPr bwMode="auto">
          <a:xfrm>
            <a:off x="6802968" y="3112258"/>
            <a:ext cx="1350433" cy="155363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4A7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2001" name="Freeform 17"/>
          <p:cNvSpPr/>
          <p:nvPr/>
        </p:nvSpPr>
        <p:spPr bwMode="auto">
          <a:xfrm>
            <a:off x="6110818" y="1914224"/>
            <a:ext cx="1350433" cy="155363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02" name="Freeform 18"/>
          <p:cNvSpPr/>
          <p:nvPr/>
        </p:nvSpPr>
        <p:spPr bwMode="auto">
          <a:xfrm>
            <a:off x="4726518" y="1914224"/>
            <a:ext cx="1350433" cy="155363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03" name="Freeform 19"/>
          <p:cNvSpPr/>
          <p:nvPr/>
        </p:nvSpPr>
        <p:spPr bwMode="auto">
          <a:xfrm>
            <a:off x="6110818" y="4310291"/>
            <a:ext cx="1350433" cy="1553633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04" name="Freeform 20"/>
          <p:cNvSpPr/>
          <p:nvPr/>
        </p:nvSpPr>
        <p:spPr bwMode="auto">
          <a:xfrm>
            <a:off x="4726518" y="4310291"/>
            <a:ext cx="1350433" cy="1553633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05" name="Freeform 21"/>
          <p:cNvSpPr/>
          <p:nvPr/>
        </p:nvSpPr>
        <p:spPr bwMode="auto">
          <a:xfrm>
            <a:off x="4034367" y="3112258"/>
            <a:ext cx="1348317" cy="1553633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100E0E"/>
          </a:solidFill>
          <a:ln w="12700">
            <a:solidFill>
              <a:srgbClr val="E7B62D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06" name="Freeform 22"/>
          <p:cNvSpPr/>
          <p:nvPr/>
        </p:nvSpPr>
        <p:spPr bwMode="auto">
          <a:xfrm>
            <a:off x="6802968" y="3112258"/>
            <a:ext cx="1350433" cy="155363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13" name="Freeform 29"/>
          <p:cNvSpPr>
            <a:spLocks noEditPoints="1"/>
          </p:cNvSpPr>
          <p:nvPr/>
        </p:nvSpPr>
        <p:spPr bwMode="auto">
          <a:xfrm>
            <a:off x="5171017" y="2456091"/>
            <a:ext cx="465667" cy="469900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14" name="Freeform 30"/>
          <p:cNvSpPr>
            <a:spLocks noEditPoints="1"/>
          </p:cNvSpPr>
          <p:nvPr/>
        </p:nvSpPr>
        <p:spPr bwMode="auto">
          <a:xfrm>
            <a:off x="4527551" y="3654124"/>
            <a:ext cx="368300" cy="469900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15" name="Freeform 31"/>
          <p:cNvSpPr>
            <a:spLocks noEditPoints="1"/>
          </p:cNvSpPr>
          <p:nvPr/>
        </p:nvSpPr>
        <p:spPr bwMode="auto">
          <a:xfrm>
            <a:off x="7266517" y="3662591"/>
            <a:ext cx="421216" cy="452967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16" name="Freeform 32"/>
          <p:cNvSpPr>
            <a:spLocks noEditPoints="1"/>
          </p:cNvSpPr>
          <p:nvPr/>
        </p:nvSpPr>
        <p:spPr bwMode="auto">
          <a:xfrm>
            <a:off x="6612467" y="2464557"/>
            <a:ext cx="383117" cy="452967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17" name="Freeform 33"/>
          <p:cNvSpPr>
            <a:spLocks noEditPoints="1"/>
          </p:cNvSpPr>
          <p:nvPr/>
        </p:nvSpPr>
        <p:spPr bwMode="auto">
          <a:xfrm>
            <a:off x="6616700" y="4820407"/>
            <a:ext cx="374651" cy="469900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18" name="Freeform 34"/>
          <p:cNvSpPr>
            <a:spLocks noEditPoints="1"/>
          </p:cNvSpPr>
          <p:nvPr/>
        </p:nvSpPr>
        <p:spPr bwMode="auto">
          <a:xfrm>
            <a:off x="5240868" y="4856391"/>
            <a:ext cx="319617" cy="461433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7700434" y="2235957"/>
            <a:ext cx="3291417" cy="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65" b="1">
                <a:solidFill>
                  <a:schemeClr val="bg1"/>
                </a:solidFill>
              </a:rPr>
              <a:t>02</a:t>
            </a:r>
            <a:endParaRPr lang="zh-CN" altLang="en-US" sz="266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8437034" y="3438223"/>
            <a:ext cx="3291417" cy="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65" b="1">
                <a:solidFill>
                  <a:schemeClr val="bg1"/>
                </a:solidFill>
              </a:rPr>
              <a:t>04</a:t>
            </a:r>
            <a:endParaRPr lang="zh-CN" altLang="en-US" sz="266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7700434" y="4632023"/>
            <a:ext cx="3291417" cy="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65" b="1">
                <a:solidFill>
                  <a:schemeClr val="bg1"/>
                </a:solidFill>
              </a:rPr>
              <a:t>06</a:t>
            </a:r>
            <a:endParaRPr lang="zh-CN" altLang="en-US" sz="2665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1149351" y="2235957"/>
            <a:ext cx="3291416" cy="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2665" b="1">
                <a:solidFill>
                  <a:schemeClr val="bg1"/>
                </a:solidFill>
              </a:rPr>
              <a:t>01</a:t>
            </a:r>
            <a:endParaRPr lang="zh-CN" altLang="en-US" sz="2665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478368" y="3438223"/>
            <a:ext cx="3291417" cy="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2665" b="1">
                <a:solidFill>
                  <a:schemeClr val="bg1"/>
                </a:solidFill>
              </a:rPr>
              <a:t>03</a:t>
            </a:r>
            <a:endParaRPr lang="zh-CN" altLang="en-US" sz="2665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1149351" y="4632023"/>
            <a:ext cx="3291416" cy="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2665" b="1">
                <a:solidFill>
                  <a:schemeClr val="bg1"/>
                </a:solidFill>
              </a:rPr>
              <a:t>05</a:t>
            </a:r>
            <a:endParaRPr lang="zh-CN" altLang="en-US" sz="2665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 descr="keyboard-338507_1280"/>
          <p:cNvSpPr>
            <a:spLocks noChangeArrowheads="1"/>
          </p:cNvSpPr>
          <p:nvPr/>
        </p:nvSpPr>
        <p:spPr bwMode="auto">
          <a:xfrm>
            <a:off x="580573" y="2006147"/>
            <a:ext cx="5712884" cy="3937000"/>
          </a:xfrm>
          <a:prstGeom prst="rect">
            <a:avLst/>
          </a:prstGeom>
          <a:blipFill dpi="0" rotWithShape="1">
            <a:blip r:embed="rId1"/>
            <a:srcRect/>
            <a:stretch>
              <a:fillRect r="-414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293457" y="2006147"/>
            <a:ext cx="5278967" cy="3937000"/>
          </a:xfrm>
          <a:prstGeom prst="rect">
            <a:avLst/>
          </a:prstGeom>
          <a:solidFill>
            <a:srgbClr val="E7B62D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716790" y="3640214"/>
            <a:ext cx="4512733" cy="14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100E0E"/>
                </a:solidFill>
              </a:rPr>
              <a:t>WHAT MAKES US</a:t>
            </a:r>
            <a:r>
              <a:rPr lang="zh-CN" altLang="en-US" sz="1335" b="1">
                <a:solidFill>
                  <a:srgbClr val="100E0E"/>
                </a:solidFill>
              </a:rPr>
              <a:t> DIFFERENT</a:t>
            </a:r>
            <a:r>
              <a:rPr lang="zh-CN" altLang="en-US" sz="1335">
                <a:solidFill>
                  <a:srgbClr val="100E0E"/>
                </a:solidFill>
              </a:rPr>
              <a:t>?</a:t>
            </a:r>
            <a:endParaRPr lang="zh-CN" altLang="en-US" sz="1335">
              <a:solidFill>
                <a:srgbClr val="100E0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>
              <a:solidFill>
                <a:srgbClr val="100E0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100E0E"/>
                </a:solidFill>
              </a:rPr>
              <a:t>We have many PowerPoint </a:t>
            </a:r>
            <a:r>
              <a:rPr lang="zh-CN" altLang="en-US" sz="1065">
                <a:solidFill>
                  <a:srgbClr val="100E0E"/>
                </a:solidFill>
              </a:rPr>
              <a:t>templates</a:t>
            </a:r>
            <a:r>
              <a:rPr lang="en-US" altLang="zh-CN" sz="1065">
                <a:solidFill>
                  <a:srgbClr val="100E0E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rgbClr val="100E0E"/>
                </a:solidFill>
              </a:rPr>
              <a:t>templates</a:t>
            </a:r>
            <a:r>
              <a:rPr lang="en-US" altLang="zh-CN" sz="1065">
                <a:solidFill>
                  <a:srgbClr val="100E0E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rgbClr val="100E0E"/>
              </a:solidFill>
            </a:endParaRP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6737956" y="2715230"/>
            <a:ext cx="355600" cy="355600"/>
          </a:xfrm>
          <a:prstGeom prst="ellipse">
            <a:avLst/>
          </a:prstGeom>
          <a:solidFill>
            <a:srgbClr val="100E0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3025" name="Group 17"/>
          <p:cNvGrpSpPr/>
          <p:nvPr/>
        </p:nvGrpSpPr>
        <p:grpSpPr bwMode="auto">
          <a:xfrm>
            <a:off x="6848023" y="2808363"/>
            <a:ext cx="135467" cy="169333"/>
            <a:chOff x="0" y="0"/>
            <a:chExt cx="127" cy="163"/>
          </a:xfrm>
          <a:solidFill>
            <a:srgbClr val="E7B62D"/>
          </a:solidFill>
        </p:grpSpPr>
        <p:sp>
          <p:nvSpPr>
            <p:cNvPr id="43026" name="Freeform 1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3027" name="Freeform 1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3028" name="Freeform 2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3029" name="Freeform 2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3030" name="Freeform 2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7256539" y="2730047"/>
            <a:ext cx="201689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rgbClr val="100E0E"/>
                </a:solidFill>
              </a:rPr>
              <a:t>Insert Header Topic Here</a:t>
            </a:r>
            <a:endParaRPr lang="en-US" altLang="zh-CN" sz="1335" dirty="0">
              <a:solidFill>
                <a:srgbClr val="100E0E"/>
              </a:solidFill>
            </a:endParaRP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7235372" y="2746980"/>
            <a:ext cx="0" cy="304800"/>
          </a:xfrm>
          <a:prstGeom prst="line">
            <a:avLst/>
          </a:prstGeom>
          <a:noFill/>
          <a:ln w="6350">
            <a:solidFill>
              <a:srgbClr val="100E0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1813805" y="2307012"/>
            <a:ext cx="2596730" cy="2973417"/>
            <a:chOff x="5317078" y="1476375"/>
            <a:chExt cx="2596730" cy="2973417"/>
          </a:xfrm>
        </p:grpSpPr>
        <p:sp>
          <p:nvSpPr>
            <p:cNvPr id="205" name="文本框 204"/>
            <p:cNvSpPr txBox="1"/>
            <p:nvPr/>
          </p:nvSpPr>
          <p:spPr>
            <a:xfrm>
              <a:off x="5317078" y="1476375"/>
              <a:ext cx="132600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0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6659939" y="1802914"/>
              <a:ext cx="1253869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rgbClr val="E7B62D"/>
                  </a:solidFill>
                  <a:latin typeface="Impact" panose="020B0806030902050204" pitchFamily="34" charset="0"/>
                </a:rPr>
                <a:t>2</a:t>
              </a:r>
              <a:endParaRPr lang="zh-CN" altLang="en-US" sz="16600" dirty="0">
                <a:solidFill>
                  <a:srgbClr val="E7B62D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-965294" y="-3187110"/>
            <a:ext cx="18248685" cy="7670189"/>
            <a:chOff x="-1325117" y="-3788943"/>
            <a:chExt cx="21708511" cy="9124404"/>
          </a:xfrm>
        </p:grpSpPr>
        <p:sp>
          <p:nvSpPr>
            <p:cNvPr id="5" name="Freeform 5"/>
            <p:cNvSpPr/>
            <p:nvPr/>
          </p:nvSpPr>
          <p:spPr bwMode="auto">
            <a:xfrm>
              <a:off x="4624415" y="-979638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1 w 235"/>
                <a:gd name="T5" fmla="*/ 0 h 754"/>
                <a:gd name="T6" fmla="*/ 111 w 235"/>
                <a:gd name="T7" fmla="*/ 520 h 754"/>
                <a:gd name="T8" fmla="*/ 0 w 235"/>
                <a:gd name="T9" fmla="*/ 637 h 754"/>
                <a:gd name="T10" fmla="*/ 118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3" y="754"/>
                    <a:pt x="118" y="754"/>
                  </a:cubicBezTo>
                  <a:cubicBezTo>
                    <a:pt x="183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918222" y="-223093"/>
              <a:ext cx="792193" cy="1584386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238780" y="-1142867"/>
              <a:ext cx="707319" cy="2285733"/>
            </a:xfrm>
            <a:custGeom>
              <a:avLst/>
              <a:gdLst>
                <a:gd name="T0" fmla="*/ 79 w 149"/>
                <a:gd name="T1" fmla="*/ 331 h 480"/>
                <a:gd name="T2" fmla="*/ 79 w 149"/>
                <a:gd name="T3" fmla="*/ 0 h 480"/>
                <a:gd name="T4" fmla="*/ 70 w 149"/>
                <a:gd name="T5" fmla="*/ 0 h 480"/>
                <a:gd name="T6" fmla="*/ 70 w 149"/>
                <a:gd name="T7" fmla="*/ 331 h 480"/>
                <a:gd name="T8" fmla="*/ 0 w 149"/>
                <a:gd name="T9" fmla="*/ 405 h 480"/>
                <a:gd name="T10" fmla="*/ 75 w 149"/>
                <a:gd name="T11" fmla="*/ 480 h 480"/>
                <a:gd name="T12" fmla="*/ 149 w 149"/>
                <a:gd name="T13" fmla="*/ 405 h 480"/>
                <a:gd name="T14" fmla="*/ 79 w 149"/>
                <a:gd name="T15" fmla="*/ 33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480">
                  <a:moveTo>
                    <a:pt x="79" y="33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31" y="333"/>
                    <a:pt x="0" y="365"/>
                    <a:pt x="0" y="405"/>
                  </a:cubicBezTo>
                  <a:cubicBezTo>
                    <a:pt x="0" y="447"/>
                    <a:pt x="33" y="480"/>
                    <a:pt x="75" y="480"/>
                  </a:cubicBezTo>
                  <a:cubicBezTo>
                    <a:pt x="116" y="480"/>
                    <a:pt x="149" y="447"/>
                    <a:pt x="149" y="405"/>
                  </a:cubicBezTo>
                  <a:cubicBezTo>
                    <a:pt x="149" y="365"/>
                    <a:pt x="118" y="333"/>
                    <a:pt x="79" y="331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84443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2 w 111"/>
                <a:gd name="T5" fmla="*/ 0 h 248"/>
                <a:gd name="T6" fmla="*/ 52 w 111"/>
                <a:gd name="T7" fmla="*/ 137 h 248"/>
                <a:gd name="T8" fmla="*/ 0 w 111"/>
                <a:gd name="T9" fmla="*/ 192 h 248"/>
                <a:gd name="T10" fmla="*/ 55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5" y="248"/>
                  </a:cubicBezTo>
                  <a:cubicBezTo>
                    <a:pt x="86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37601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2 w 111"/>
                <a:gd name="T5" fmla="*/ 0 h 357"/>
                <a:gd name="T6" fmla="*/ 52 w 111"/>
                <a:gd name="T7" fmla="*/ 246 h 357"/>
                <a:gd name="T8" fmla="*/ 0 w 111"/>
                <a:gd name="T9" fmla="*/ 302 h 357"/>
                <a:gd name="T10" fmla="*/ 55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5" y="357"/>
                  </a:cubicBezTo>
                  <a:cubicBezTo>
                    <a:pt x="86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76292" y="-236297"/>
              <a:ext cx="47532" cy="111171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53789" y="854290"/>
              <a:ext cx="834443" cy="837085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734845" y="1361"/>
              <a:ext cx="52813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1498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7741053" y="-240258"/>
              <a:ext cx="47532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323831" y="1608192"/>
              <a:ext cx="831804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10170709" y="-697220"/>
              <a:ext cx="612972" cy="1684222"/>
              <a:chOff x="9855607" y="-236297"/>
              <a:chExt cx="837085" cy="2300002"/>
            </a:xfrm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0272829" y="-236297"/>
                <a:ext cx="52813" cy="1481402"/>
              </a:xfrm>
              <a:prstGeom prst="rect">
                <a:avLst/>
              </a:prstGeom>
              <a:solidFill>
                <a:srgbClr val="DE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9855607" y="1223980"/>
                <a:ext cx="837085" cy="839725"/>
              </a:xfrm>
              <a:prstGeom prst="ellipse">
                <a:avLst/>
              </a:prstGeom>
              <a:noFill/>
              <a:ln w="66675" cap="flat">
                <a:solidFill>
                  <a:srgbClr val="DEA2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735075" y="-174245"/>
              <a:ext cx="63374" cy="3646732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6817508" y="-236297"/>
              <a:ext cx="42250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6474225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9017165" y="-236297"/>
              <a:ext cx="52813" cy="1111712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679163" y="859571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603059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695236" y="386895"/>
              <a:ext cx="631115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9328761" y="1139479"/>
              <a:ext cx="380253" cy="37761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71 h 71"/>
                <a:gd name="T4" fmla="*/ 0 w 72"/>
                <a:gd name="T5" fmla="*/ 35 h 71"/>
                <a:gd name="T6" fmla="*/ 36 w 72"/>
                <a:gd name="T7" fmla="*/ 0 h 71"/>
                <a:gd name="T8" fmla="*/ 72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49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9" y="28"/>
                    <a:pt x="72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892251" y="2127080"/>
              <a:ext cx="374971" cy="374971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48" y="43"/>
                    <a:pt x="42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2" y="23"/>
                    <a:pt x="48" y="29"/>
                    <a:pt x="71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465786" y="754022"/>
              <a:ext cx="150518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1" y="20"/>
                    <a:pt x="9" y="18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14294" y="1150042"/>
              <a:ext cx="147876" cy="15051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727727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123823" y="172306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8948509" y="775070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0638321" y="144891"/>
              <a:ext cx="153157" cy="150518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9584902" y="2186478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8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692367" y="1906931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10021452" y="1649122"/>
              <a:ext cx="153157" cy="147876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0" y="17"/>
                    <a:pt x="17" y="19"/>
                    <a:pt x="15" y="28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1"/>
                    <a:pt x="12" y="9"/>
                    <a:pt x="15" y="0"/>
                  </a:cubicBezTo>
                  <a:cubicBezTo>
                    <a:pt x="17" y="9"/>
                    <a:pt x="20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83984" y="3160891"/>
              <a:ext cx="147876" cy="153157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8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715327" y="3085634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220723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54391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4 w 29"/>
                <a:gd name="T3" fmla="*/ 29 h 29"/>
                <a:gd name="T4" fmla="*/ 0 w 29"/>
                <a:gd name="T5" fmla="*/ 14 h 29"/>
                <a:gd name="T6" fmla="*/ 14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4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8066534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7"/>
                    <a:pt x="17" y="20"/>
                    <a:pt x="14" y="29"/>
                  </a:cubicBezTo>
                  <a:cubicBezTo>
                    <a:pt x="11" y="20"/>
                    <a:pt x="9" y="17"/>
                    <a:pt x="0" y="15"/>
                  </a:cubicBezTo>
                  <a:cubicBezTo>
                    <a:pt x="9" y="12"/>
                    <a:pt x="11" y="9"/>
                    <a:pt x="14" y="0"/>
                  </a:cubicBezTo>
                  <a:cubicBezTo>
                    <a:pt x="17" y="9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534139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9872734" y="553256"/>
              <a:ext cx="66017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7" y="4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9075259" y="2053142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931298" y="3081674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8774226" y="260144"/>
              <a:ext cx="63375" cy="68657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8" y="8"/>
                    <a:pt x="7" y="9"/>
                    <a:pt x="6" y="13"/>
                  </a:cubicBezTo>
                  <a:cubicBezTo>
                    <a:pt x="5" y="9"/>
                    <a:pt x="4" y="8"/>
                    <a:pt x="0" y="7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7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79638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659070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0319002" y="1270884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3" y="7"/>
                    <a:pt x="0" y="6"/>
                  </a:cubicBezTo>
                  <a:cubicBezTo>
                    <a:pt x="3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7667796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496384" y="529490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704420" y="-104265"/>
              <a:ext cx="1243744" cy="3995295"/>
            </a:xfrm>
            <a:custGeom>
              <a:avLst/>
              <a:gdLst>
                <a:gd name="T0" fmla="*/ 124 w 235"/>
                <a:gd name="T1" fmla="*/ 520 h 754"/>
                <a:gd name="T2" fmla="*/ 124 w 235"/>
                <a:gd name="T3" fmla="*/ 0 h 754"/>
                <a:gd name="T4" fmla="*/ 110 w 235"/>
                <a:gd name="T5" fmla="*/ 0 h 754"/>
                <a:gd name="T6" fmla="*/ 110 w 235"/>
                <a:gd name="T7" fmla="*/ 520 h 754"/>
                <a:gd name="T8" fmla="*/ 0 w 235"/>
                <a:gd name="T9" fmla="*/ 637 h 754"/>
                <a:gd name="T10" fmla="*/ 117 w 235"/>
                <a:gd name="T11" fmla="*/ 754 h 754"/>
                <a:gd name="T12" fmla="*/ 235 w 235"/>
                <a:gd name="T13" fmla="*/ 637 h 754"/>
                <a:gd name="T14" fmla="*/ 124 w 235"/>
                <a:gd name="T15" fmla="*/ 5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754">
                  <a:moveTo>
                    <a:pt x="124" y="52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49" y="523"/>
                    <a:pt x="0" y="574"/>
                    <a:pt x="0" y="637"/>
                  </a:cubicBezTo>
                  <a:cubicBezTo>
                    <a:pt x="0" y="702"/>
                    <a:pt x="52" y="754"/>
                    <a:pt x="117" y="754"/>
                  </a:cubicBezTo>
                  <a:cubicBezTo>
                    <a:pt x="182" y="754"/>
                    <a:pt x="235" y="702"/>
                    <a:pt x="235" y="637"/>
                  </a:cubicBezTo>
                  <a:cubicBezTo>
                    <a:pt x="235" y="574"/>
                    <a:pt x="186" y="523"/>
                    <a:pt x="124" y="520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137256" y="-151797"/>
              <a:ext cx="786912" cy="1584386"/>
            </a:xfrm>
            <a:custGeom>
              <a:avLst/>
              <a:gdLst>
                <a:gd name="T0" fmla="*/ 79 w 149"/>
                <a:gd name="T1" fmla="*/ 149 h 299"/>
                <a:gd name="T2" fmla="*/ 79 w 149"/>
                <a:gd name="T3" fmla="*/ 0 h 299"/>
                <a:gd name="T4" fmla="*/ 70 w 149"/>
                <a:gd name="T5" fmla="*/ 0 h 299"/>
                <a:gd name="T6" fmla="*/ 70 w 149"/>
                <a:gd name="T7" fmla="*/ 149 h 299"/>
                <a:gd name="T8" fmla="*/ 0 w 149"/>
                <a:gd name="T9" fmla="*/ 224 h 299"/>
                <a:gd name="T10" fmla="*/ 74 w 149"/>
                <a:gd name="T11" fmla="*/ 299 h 299"/>
                <a:gd name="T12" fmla="*/ 149 w 149"/>
                <a:gd name="T13" fmla="*/ 224 h 299"/>
                <a:gd name="T14" fmla="*/ 79 w 149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3" y="299"/>
                    <a:pt x="74" y="299"/>
                  </a:cubicBezTo>
                  <a:cubicBezTo>
                    <a:pt x="116" y="299"/>
                    <a:pt x="149" y="265"/>
                    <a:pt x="149" y="224"/>
                  </a:cubicBezTo>
                  <a:cubicBezTo>
                    <a:pt x="149" y="184"/>
                    <a:pt x="118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-19117" y="-864772"/>
              <a:ext cx="1119633" cy="6200233"/>
            </a:xfrm>
            <a:custGeom>
              <a:avLst/>
              <a:gdLst>
                <a:gd name="T0" fmla="*/ 112 w 212"/>
                <a:gd name="T1" fmla="*/ 958 h 1170"/>
                <a:gd name="T2" fmla="*/ 112 w 212"/>
                <a:gd name="T3" fmla="*/ 0 h 1170"/>
                <a:gd name="T4" fmla="*/ 100 w 212"/>
                <a:gd name="T5" fmla="*/ 0 h 1170"/>
                <a:gd name="T6" fmla="*/ 100 w 212"/>
                <a:gd name="T7" fmla="*/ 958 h 1170"/>
                <a:gd name="T8" fmla="*/ 0 w 212"/>
                <a:gd name="T9" fmla="*/ 1064 h 1170"/>
                <a:gd name="T10" fmla="*/ 106 w 212"/>
                <a:gd name="T11" fmla="*/ 1170 h 1170"/>
                <a:gd name="T12" fmla="*/ 212 w 212"/>
                <a:gd name="T13" fmla="*/ 1064 h 1170"/>
                <a:gd name="T14" fmla="*/ 112 w 212"/>
                <a:gd name="T15" fmla="*/ 95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170">
                  <a:moveTo>
                    <a:pt x="112" y="95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958"/>
                    <a:pt x="100" y="958"/>
                    <a:pt x="100" y="958"/>
                  </a:cubicBezTo>
                  <a:cubicBezTo>
                    <a:pt x="44" y="961"/>
                    <a:pt x="0" y="1007"/>
                    <a:pt x="0" y="1064"/>
                  </a:cubicBezTo>
                  <a:cubicBezTo>
                    <a:pt x="0" y="1123"/>
                    <a:pt x="48" y="1170"/>
                    <a:pt x="106" y="1170"/>
                  </a:cubicBezTo>
                  <a:cubicBezTo>
                    <a:pt x="165" y="1170"/>
                    <a:pt x="212" y="1123"/>
                    <a:pt x="212" y="1064"/>
                  </a:cubicBezTo>
                  <a:cubicBezTo>
                    <a:pt x="212" y="1007"/>
                    <a:pt x="168" y="961"/>
                    <a:pt x="112" y="958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2566072" y="-151797"/>
              <a:ext cx="586223" cy="1312401"/>
            </a:xfrm>
            <a:custGeom>
              <a:avLst/>
              <a:gdLst>
                <a:gd name="T0" fmla="*/ 59 w 111"/>
                <a:gd name="T1" fmla="*/ 137 h 248"/>
                <a:gd name="T2" fmla="*/ 59 w 111"/>
                <a:gd name="T3" fmla="*/ 0 h 248"/>
                <a:gd name="T4" fmla="*/ 53 w 111"/>
                <a:gd name="T5" fmla="*/ 0 h 248"/>
                <a:gd name="T6" fmla="*/ 53 w 111"/>
                <a:gd name="T7" fmla="*/ 137 h 248"/>
                <a:gd name="T8" fmla="*/ 0 w 111"/>
                <a:gd name="T9" fmla="*/ 192 h 248"/>
                <a:gd name="T10" fmla="*/ 56 w 111"/>
                <a:gd name="T11" fmla="*/ 248 h 248"/>
                <a:gd name="T12" fmla="*/ 111 w 111"/>
                <a:gd name="T13" fmla="*/ 192 h 248"/>
                <a:gd name="T14" fmla="*/ 59 w 111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2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1" y="223"/>
                    <a:pt x="111" y="192"/>
                  </a:cubicBezTo>
                  <a:cubicBezTo>
                    <a:pt x="111" y="163"/>
                    <a:pt x="88" y="138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19230" y="-67296"/>
              <a:ext cx="586223" cy="1890701"/>
            </a:xfrm>
            <a:custGeom>
              <a:avLst/>
              <a:gdLst>
                <a:gd name="T0" fmla="*/ 59 w 111"/>
                <a:gd name="T1" fmla="*/ 246 h 357"/>
                <a:gd name="T2" fmla="*/ 59 w 111"/>
                <a:gd name="T3" fmla="*/ 0 h 357"/>
                <a:gd name="T4" fmla="*/ 53 w 111"/>
                <a:gd name="T5" fmla="*/ 0 h 357"/>
                <a:gd name="T6" fmla="*/ 53 w 111"/>
                <a:gd name="T7" fmla="*/ 246 h 357"/>
                <a:gd name="T8" fmla="*/ 0 w 111"/>
                <a:gd name="T9" fmla="*/ 302 h 357"/>
                <a:gd name="T10" fmla="*/ 56 w 111"/>
                <a:gd name="T11" fmla="*/ 357 h 357"/>
                <a:gd name="T12" fmla="*/ 111 w 111"/>
                <a:gd name="T13" fmla="*/ 302 h 357"/>
                <a:gd name="T14" fmla="*/ 59 w 111"/>
                <a:gd name="T15" fmla="*/ 2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57">
                  <a:moveTo>
                    <a:pt x="59" y="24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23" y="248"/>
                    <a:pt x="0" y="272"/>
                    <a:pt x="0" y="302"/>
                  </a:cubicBezTo>
                  <a:cubicBezTo>
                    <a:pt x="0" y="333"/>
                    <a:pt x="25" y="357"/>
                    <a:pt x="56" y="357"/>
                  </a:cubicBezTo>
                  <a:cubicBezTo>
                    <a:pt x="87" y="357"/>
                    <a:pt x="111" y="333"/>
                    <a:pt x="111" y="302"/>
                  </a:cubicBezTo>
                  <a:cubicBezTo>
                    <a:pt x="111" y="272"/>
                    <a:pt x="88" y="248"/>
                    <a:pt x="59" y="24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2650573" y="-151797"/>
              <a:ext cx="1639840" cy="4795410"/>
            </a:xfrm>
            <a:custGeom>
              <a:avLst/>
              <a:gdLst>
                <a:gd name="T0" fmla="*/ 164 w 310"/>
                <a:gd name="T1" fmla="*/ 596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6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6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6"/>
                    <a:pt x="146" y="596"/>
                    <a:pt x="146" y="596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5" y="600"/>
                    <a:pt x="164" y="596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963203" y="-529408"/>
              <a:ext cx="47532" cy="1119633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540700" y="569100"/>
              <a:ext cx="834443" cy="831804"/>
            </a:xfrm>
            <a:prstGeom prst="ellipse">
              <a:avLst/>
            </a:prstGeom>
            <a:noFill/>
            <a:ln w="50800" cap="flat">
              <a:solidFill>
                <a:srgbClr val="E7B62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1921755" y="1361"/>
              <a:ext cx="47532" cy="1864294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1496613" y="1844530"/>
              <a:ext cx="837085" cy="837085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720034" y="-19764"/>
              <a:ext cx="52813" cy="186957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3300171" y="1828686"/>
              <a:ext cx="837085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004419" y="-236297"/>
              <a:ext cx="36969" cy="1169806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15"/>
            <p:cNvSpPr>
              <a:spLocks noChangeArrowheads="1"/>
            </p:cNvSpPr>
            <p:nvPr/>
          </p:nvSpPr>
          <p:spPr bwMode="auto">
            <a:xfrm>
              <a:off x="2661136" y="917665"/>
              <a:ext cx="702411" cy="705053"/>
            </a:xfrm>
            <a:prstGeom prst="ellipse">
              <a:avLst/>
            </a:prstGeom>
            <a:noFill/>
            <a:ln w="1143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2217507" y="-236297"/>
              <a:ext cx="52813" cy="633754"/>
            </a:xfrm>
            <a:prstGeom prst="rect">
              <a:avLst/>
            </a:pr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1879505" y="386895"/>
              <a:ext cx="633754" cy="631115"/>
            </a:xfrm>
            <a:prstGeom prst="ellipse">
              <a:avLst/>
            </a:prstGeom>
            <a:noFill/>
            <a:ln w="50800" cap="flat">
              <a:solidFill>
                <a:srgbClr val="FCE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1985131" y="1712498"/>
              <a:ext cx="374971" cy="377613"/>
            </a:xfrm>
            <a:custGeom>
              <a:avLst/>
              <a:gdLst>
                <a:gd name="T0" fmla="*/ 71 w 71"/>
                <a:gd name="T1" fmla="*/ 35 h 71"/>
                <a:gd name="T2" fmla="*/ 36 w 71"/>
                <a:gd name="T3" fmla="*/ 71 h 71"/>
                <a:gd name="T4" fmla="*/ 0 w 71"/>
                <a:gd name="T5" fmla="*/ 35 h 71"/>
                <a:gd name="T6" fmla="*/ 36 w 71"/>
                <a:gd name="T7" fmla="*/ 0 h 71"/>
                <a:gd name="T8" fmla="*/ 71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cubicBezTo>
                    <a:pt x="48" y="42"/>
                    <a:pt x="43" y="48"/>
                    <a:pt x="36" y="71"/>
                  </a:cubicBezTo>
                  <a:cubicBezTo>
                    <a:pt x="29" y="48"/>
                    <a:pt x="23" y="42"/>
                    <a:pt x="0" y="35"/>
                  </a:cubicBezTo>
                  <a:cubicBezTo>
                    <a:pt x="23" y="28"/>
                    <a:pt x="29" y="23"/>
                    <a:pt x="36" y="0"/>
                  </a:cubicBezTo>
                  <a:cubicBezTo>
                    <a:pt x="43" y="23"/>
                    <a:pt x="48" y="28"/>
                    <a:pt x="71" y="35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949129" y="2171971"/>
              <a:ext cx="380253" cy="374970"/>
            </a:xfrm>
            <a:custGeom>
              <a:avLst/>
              <a:gdLst>
                <a:gd name="T0" fmla="*/ 72 w 72"/>
                <a:gd name="T1" fmla="*/ 36 h 71"/>
                <a:gd name="T2" fmla="*/ 36 w 72"/>
                <a:gd name="T3" fmla="*/ 71 h 71"/>
                <a:gd name="T4" fmla="*/ 0 w 72"/>
                <a:gd name="T5" fmla="*/ 36 h 71"/>
                <a:gd name="T6" fmla="*/ 36 w 72"/>
                <a:gd name="T7" fmla="*/ 0 h 71"/>
                <a:gd name="T8" fmla="*/ 72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cubicBezTo>
                    <a:pt x="49" y="43"/>
                    <a:pt x="43" y="48"/>
                    <a:pt x="36" y="71"/>
                  </a:cubicBezTo>
                  <a:cubicBezTo>
                    <a:pt x="29" y="48"/>
                    <a:pt x="23" y="43"/>
                    <a:pt x="0" y="36"/>
                  </a:cubicBezTo>
                  <a:cubicBezTo>
                    <a:pt x="23" y="29"/>
                    <a:pt x="29" y="23"/>
                    <a:pt x="36" y="0"/>
                  </a:cubicBezTo>
                  <a:cubicBezTo>
                    <a:pt x="43" y="23"/>
                    <a:pt x="49" y="29"/>
                    <a:pt x="72" y="36"/>
                  </a:cubicBezTo>
                  <a:close/>
                </a:path>
              </a:pathLst>
            </a:custGeom>
            <a:solidFill>
              <a:srgbClr val="FCE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162223" y="3951763"/>
              <a:ext cx="147876" cy="147876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1" y="19"/>
                    <a:pt x="9" y="17"/>
                    <a:pt x="0" y="14"/>
                  </a:cubicBezTo>
                  <a:cubicBezTo>
                    <a:pt x="9" y="11"/>
                    <a:pt x="11" y="9"/>
                    <a:pt x="14" y="0"/>
                  </a:cubicBezTo>
                  <a:cubicBezTo>
                    <a:pt x="17" y="9"/>
                    <a:pt x="19" y="11"/>
                    <a:pt x="28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422675" y="4469331"/>
              <a:ext cx="155799" cy="147876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4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9" y="17"/>
                    <a:pt x="17" y="19"/>
                    <a:pt x="14" y="28"/>
                  </a:cubicBezTo>
                  <a:cubicBezTo>
                    <a:pt x="12" y="19"/>
                    <a:pt x="9" y="17"/>
                    <a:pt x="0" y="14"/>
                  </a:cubicBezTo>
                  <a:cubicBezTo>
                    <a:pt x="9" y="11"/>
                    <a:pt x="12" y="9"/>
                    <a:pt x="14" y="0"/>
                  </a:cubicBezTo>
                  <a:cubicBezTo>
                    <a:pt x="17" y="9"/>
                    <a:pt x="19" y="11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-745295" y="50740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4" y="8"/>
                    <a:pt x="4" y="7"/>
                    <a:pt x="0" y="6"/>
                  </a:cubicBezTo>
                  <a:cubicBezTo>
                    <a:pt x="4" y="5"/>
                    <a:pt x="4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3825660" y="89654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1512456" y="1223980"/>
              <a:ext cx="155799" cy="155799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8" y="19"/>
                    <a:pt x="15" y="29"/>
                  </a:cubicBezTo>
                  <a:cubicBezTo>
                    <a:pt x="12" y="19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2909356" y="2024094"/>
              <a:ext cx="153157" cy="155799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8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8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3305453" y="172306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9" y="17"/>
                    <a:pt x="0" y="15"/>
                  </a:cubicBezTo>
                  <a:cubicBezTo>
                    <a:pt x="9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2402352" y="775070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10"/>
                    <a:pt x="15" y="0"/>
                  </a:cubicBezTo>
                  <a:cubicBezTo>
                    <a:pt x="17" y="10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725545" y="2158767"/>
              <a:ext cx="153157" cy="153157"/>
            </a:xfrm>
            <a:custGeom>
              <a:avLst/>
              <a:gdLst>
                <a:gd name="T0" fmla="*/ 29 w 29"/>
                <a:gd name="T1" fmla="*/ 14 h 29"/>
                <a:gd name="T2" fmla="*/ 15 w 29"/>
                <a:gd name="T3" fmla="*/ 29 h 29"/>
                <a:gd name="T4" fmla="*/ 0 w 29"/>
                <a:gd name="T5" fmla="*/ 14 h 29"/>
                <a:gd name="T6" fmla="*/ 15 w 29"/>
                <a:gd name="T7" fmla="*/ 0 h 29"/>
                <a:gd name="T8" fmla="*/ 29 w 2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4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4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248163" y="260144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5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0" y="17"/>
                    <a:pt x="17" y="20"/>
                    <a:pt x="15" y="29"/>
                  </a:cubicBezTo>
                  <a:cubicBezTo>
                    <a:pt x="12" y="20"/>
                    <a:pt x="10" y="17"/>
                    <a:pt x="0" y="15"/>
                  </a:cubicBezTo>
                  <a:cubicBezTo>
                    <a:pt x="10" y="12"/>
                    <a:pt x="12" y="9"/>
                    <a:pt x="15" y="0"/>
                  </a:cubicBezTo>
                  <a:cubicBezTo>
                    <a:pt x="17" y="9"/>
                    <a:pt x="20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1530940" y="487239"/>
              <a:ext cx="63375" cy="66017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2978013" y="371051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-13836" y="-93702"/>
              <a:ext cx="591504" cy="1312401"/>
            </a:xfrm>
            <a:custGeom>
              <a:avLst/>
              <a:gdLst>
                <a:gd name="T0" fmla="*/ 59 w 112"/>
                <a:gd name="T1" fmla="*/ 137 h 248"/>
                <a:gd name="T2" fmla="*/ 59 w 112"/>
                <a:gd name="T3" fmla="*/ 0 h 248"/>
                <a:gd name="T4" fmla="*/ 53 w 112"/>
                <a:gd name="T5" fmla="*/ 0 h 248"/>
                <a:gd name="T6" fmla="*/ 53 w 112"/>
                <a:gd name="T7" fmla="*/ 137 h 248"/>
                <a:gd name="T8" fmla="*/ 0 w 112"/>
                <a:gd name="T9" fmla="*/ 193 h 248"/>
                <a:gd name="T10" fmla="*/ 56 w 112"/>
                <a:gd name="T11" fmla="*/ 248 h 248"/>
                <a:gd name="T12" fmla="*/ 112 w 112"/>
                <a:gd name="T13" fmla="*/ 193 h 248"/>
                <a:gd name="T14" fmla="*/ 59 w 112"/>
                <a:gd name="T15" fmla="*/ 1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48">
                  <a:moveTo>
                    <a:pt x="59" y="13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9"/>
                    <a:pt x="0" y="163"/>
                    <a:pt x="0" y="193"/>
                  </a:cubicBezTo>
                  <a:cubicBezTo>
                    <a:pt x="0" y="223"/>
                    <a:pt x="25" y="248"/>
                    <a:pt x="56" y="248"/>
                  </a:cubicBezTo>
                  <a:cubicBezTo>
                    <a:pt x="87" y="248"/>
                    <a:pt x="112" y="223"/>
                    <a:pt x="112" y="193"/>
                  </a:cubicBezTo>
                  <a:cubicBezTo>
                    <a:pt x="112" y="163"/>
                    <a:pt x="88" y="139"/>
                    <a:pt x="59" y="137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-1325117" y="-660119"/>
              <a:ext cx="1561278" cy="4565672"/>
            </a:xfrm>
            <a:custGeom>
              <a:avLst/>
              <a:gdLst>
                <a:gd name="T0" fmla="*/ 164 w 310"/>
                <a:gd name="T1" fmla="*/ 595 h 905"/>
                <a:gd name="T2" fmla="*/ 164 w 310"/>
                <a:gd name="T3" fmla="*/ 0 h 905"/>
                <a:gd name="T4" fmla="*/ 146 w 310"/>
                <a:gd name="T5" fmla="*/ 0 h 905"/>
                <a:gd name="T6" fmla="*/ 146 w 310"/>
                <a:gd name="T7" fmla="*/ 595 h 905"/>
                <a:gd name="T8" fmla="*/ 0 w 310"/>
                <a:gd name="T9" fmla="*/ 750 h 905"/>
                <a:gd name="T10" fmla="*/ 155 w 310"/>
                <a:gd name="T11" fmla="*/ 905 h 905"/>
                <a:gd name="T12" fmla="*/ 310 w 310"/>
                <a:gd name="T13" fmla="*/ 750 h 905"/>
                <a:gd name="T14" fmla="*/ 164 w 310"/>
                <a:gd name="T15" fmla="*/ 59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905">
                  <a:moveTo>
                    <a:pt x="164" y="595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595"/>
                    <a:pt x="146" y="595"/>
                    <a:pt x="146" y="595"/>
                  </a:cubicBezTo>
                  <a:cubicBezTo>
                    <a:pt x="65" y="600"/>
                    <a:pt x="0" y="668"/>
                    <a:pt x="0" y="750"/>
                  </a:cubicBezTo>
                  <a:cubicBezTo>
                    <a:pt x="0" y="836"/>
                    <a:pt x="70" y="905"/>
                    <a:pt x="155" y="905"/>
                  </a:cubicBezTo>
                  <a:cubicBezTo>
                    <a:pt x="241" y="905"/>
                    <a:pt x="310" y="836"/>
                    <a:pt x="310" y="750"/>
                  </a:cubicBezTo>
                  <a:cubicBezTo>
                    <a:pt x="310" y="668"/>
                    <a:pt x="246" y="600"/>
                    <a:pt x="164" y="595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28759" y="-323438"/>
              <a:ext cx="47532" cy="1866936"/>
            </a:xfrm>
            <a:prstGeom prst="rect">
              <a:avLst/>
            </a:prstGeom>
            <a:solidFill>
              <a:srgbClr val="DE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-288462" y="1527653"/>
              <a:ext cx="829162" cy="831804"/>
            </a:xfrm>
            <a:prstGeom prst="ellipse">
              <a:avLst/>
            </a:prstGeom>
            <a:noFill/>
            <a:ln w="76200" cap="flat">
              <a:solidFill>
                <a:srgbClr val="DEA2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2840699" y="258127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9" y="7"/>
                    <a:pt x="8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8" y="4"/>
                    <a:pt x="9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3857348" y="2047860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1985131" y="2449238"/>
              <a:ext cx="63375" cy="633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0"/>
            <p:cNvSpPr/>
            <p:nvPr/>
          </p:nvSpPr>
          <p:spPr bwMode="auto">
            <a:xfrm>
              <a:off x="678013" y="529490"/>
              <a:ext cx="68657" cy="66017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9" y="7"/>
                    <a:pt x="8" y="8"/>
                    <a:pt x="7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7" y="0"/>
                  </a:cubicBezTo>
                  <a:cubicBezTo>
                    <a:pt x="8" y="4"/>
                    <a:pt x="9" y="5"/>
                    <a:pt x="13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"/>
            <p:cNvSpPr/>
            <p:nvPr/>
          </p:nvSpPr>
          <p:spPr bwMode="auto">
            <a:xfrm>
              <a:off x="11355353" y="-288217"/>
              <a:ext cx="537406" cy="1074812"/>
            </a:xfrm>
            <a:custGeom>
              <a:avLst/>
              <a:gdLst>
                <a:gd name="T0" fmla="*/ 79 w 150"/>
                <a:gd name="T1" fmla="*/ 149 h 299"/>
                <a:gd name="T2" fmla="*/ 79 w 150"/>
                <a:gd name="T3" fmla="*/ 0 h 299"/>
                <a:gd name="T4" fmla="*/ 71 w 150"/>
                <a:gd name="T5" fmla="*/ 0 h 299"/>
                <a:gd name="T6" fmla="*/ 71 w 150"/>
                <a:gd name="T7" fmla="*/ 149 h 299"/>
                <a:gd name="T8" fmla="*/ 0 w 150"/>
                <a:gd name="T9" fmla="*/ 224 h 299"/>
                <a:gd name="T10" fmla="*/ 75 w 150"/>
                <a:gd name="T11" fmla="*/ 299 h 299"/>
                <a:gd name="T12" fmla="*/ 150 w 150"/>
                <a:gd name="T13" fmla="*/ 224 h 299"/>
                <a:gd name="T14" fmla="*/ 79 w 150"/>
                <a:gd name="T1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99">
                  <a:moveTo>
                    <a:pt x="79" y="1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31" y="152"/>
                    <a:pt x="0" y="184"/>
                    <a:pt x="0" y="224"/>
                  </a:cubicBezTo>
                  <a:cubicBezTo>
                    <a:pt x="0" y="265"/>
                    <a:pt x="34" y="299"/>
                    <a:pt x="75" y="299"/>
                  </a:cubicBezTo>
                  <a:cubicBezTo>
                    <a:pt x="116" y="299"/>
                    <a:pt x="150" y="265"/>
                    <a:pt x="150" y="224"/>
                  </a:cubicBezTo>
                  <a:cubicBezTo>
                    <a:pt x="150" y="184"/>
                    <a:pt x="119" y="152"/>
                    <a:pt x="79" y="149"/>
                  </a:cubicBezTo>
                  <a:close/>
                </a:path>
              </a:pathLst>
            </a:custGeom>
            <a:solidFill>
              <a:srgbClr val="E7B62D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8"/>
            <p:cNvSpPr/>
            <p:nvPr/>
          </p:nvSpPr>
          <p:spPr bwMode="auto">
            <a:xfrm>
              <a:off x="12081036" y="5083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3"/>
            <p:cNvSpPr/>
            <p:nvPr/>
          </p:nvSpPr>
          <p:spPr bwMode="auto">
            <a:xfrm>
              <a:off x="11311685" y="192213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8"/>
            <p:cNvSpPr/>
            <p:nvPr/>
          </p:nvSpPr>
          <p:spPr bwMode="auto">
            <a:xfrm>
              <a:off x="14317462" y="-1352565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12571844" y="144891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3"/>
            <p:cNvSpPr/>
            <p:nvPr/>
          </p:nvSpPr>
          <p:spPr bwMode="auto">
            <a:xfrm>
              <a:off x="17224459" y="-2244165"/>
              <a:ext cx="63376" cy="63376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8" y="7"/>
                    <a:pt x="7" y="8"/>
                    <a:pt x="6" y="12"/>
                  </a:cubicBezTo>
                  <a:cubicBezTo>
                    <a:pt x="5" y="8"/>
                    <a:pt x="4" y="7"/>
                    <a:pt x="0" y="6"/>
                  </a:cubicBezTo>
                  <a:cubicBezTo>
                    <a:pt x="4" y="5"/>
                    <a:pt x="5" y="4"/>
                    <a:pt x="6" y="0"/>
                  </a:cubicBezTo>
                  <a:cubicBezTo>
                    <a:pt x="7" y="4"/>
                    <a:pt x="8" y="5"/>
                    <a:pt x="12" y="6"/>
                  </a:cubicBezTo>
                  <a:close/>
                </a:path>
              </a:pathLst>
            </a:custGeom>
            <a:solidFill>
              <a:srgbClr val="E1A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58"/>
            <p:cNvSpPr/>
            <p:nvPr/>
          </p:nvSpPr>
          <p:spPr bwMode="auto">
            <a:xfrm>
              <a:off x="20230237" y="-3788943"/>
              <a:ext cx="153157" cy="153157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19" y="18"/>
                    <a:pt x="17" y="20"/>
                    <a:pt x="14" y="29"/>
                  </a:cubicBezTo>
                  <a:cubicBezTo>
                    <a:pt x="12" y="20"/>
                    <a:pt x="9" y="18"/>
                    <a:pt x="0" y="15"/>
                  </a:cubicBezTo>
                  <a:cubicBezTo>
                    <a:pt x="9" y="12"/>
                    <a:pt x="12" y="10"/>
                    <a:pt x="14" y="0"/>
                  </a:cubicBezTo>
                  <a:cubicBezTo>
                    <a:pt x="17" y="10"/>
                    <a:pt x="19" y="12"/>
                    <a:pt x="29" y="15"/>
                  </a:cubicBezTo>
                  <a:close/>
                </a:path>
              </a:pathLst>
            </a:custGeom>
            <a:solidFill>
              <a:srgbClr val="FC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2"/>
            <p:cNvSpPr>
              <a:spLocks noChangeArrowheads="1"/>
            </p:cNvSpPr>
            <p:nvPr/>
          </p:nvSpPr>
          <p:spPr bwMode="auto">
            <a:xfrm flipH="1">
              <a:off x="4369628" y="-309852"/>
              <a:ext cx="65579" cy="4203698"/>
            </a:xfrm>
            <a:prstGeom prst="rect">
              <a:avLst/>
            </a:prstGeom>
            <a:solidFill>
              <a:srgbClr val="E7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4817314" y="3120129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3200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Rectangle 39"/>
          <p:cNvSpPr>
            <a:spLocks noChangeArrowheads="1"/>
          </p:cNvSpPr>
          <p:nvPr/>
        </p:nvSpPr>
        <p:spPr bwMode="auto">
          <a:xfrm>
            <a:off x="4817314" y="3722472"/>
            <a:ext cx="5328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00" dirty="0">
                <a:solidFill>
                  <a:srgbClr val="E7B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>
              <a:solidFill>
                <a:srgbClr val="E7B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9" name="Group 11"/>
          <p:cNvGrpSpPr/>
          <p:nvPr/>
        </p:nvGrpSpPr>
        <p:grpSpPr bwMode="auto">
          <a:xfrm>
            <a:off x="6841067" y="2597423"/>
            <a:ext cx="4512733" cy="3316817"/>
            <a:chOff x="0" y="0"/>
            <a:chExt cx="2132" cy="1567"/>
          </a:xfrm>
        </p:grpSpPr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0" y="152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pic>
          <p:nvPicPr>
            <p:cNvPr id="37901" name="Picture 13" descr="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Rectangle 14" descr="6090"/>
            <p:cNvSpPr>
              <a:spLocks noChangeArrowheads="1"/>
            </p:cNvSpPr>
            <p:nvPr/>
          </p:nvSpPr>
          <p:spPr bwMode="auto">
            <a:xfrm>
              <a:off x="152" y="69"/>
              <a:ext cx="1871" cy="108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7976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982134" y="2396340"/>
            <a:ext cx="2400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</a:t>
            </a:r>
            <a:r>
              <a:rPr lang="en-US" altLang="zh-CN" sz="266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en-US" altLang="zh-CN" sz="2665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665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4" name="Freeform 16"/>
          <p:cNvSpPr>
            <a:spLocks noEditPoints="1"/>
          </p:cNvSpPr>
          <p:nvPr/>
        </p:nvSpPr>
        <p:spPr bwMode="auto">
          <a:xfrm>
            <a:off x="1111251" y="3389056"/>
            <a:ext cx="287867" cy="215900"/>
          </a:xfrm>
          <a:custGeom>
            <a:avLst/>
            <a:gdLst>
              <a:gd name="T0" fmla="*/ 80 w 128"/>
              <a:gd name="T1" fmla="*/ 8 h 96"/>
              <a:gd name="T2" fmla="*/ 104 w 128"/>
              <a:gd name="T3" fmla="*/ 32 h 96"/>
              <a:gd name="T4" fmla="*/ 103 w 128"/>
              <a:gd name="T5" fmla="*/ 41 h 96"/>
              <a:gd name="T6" fmla="*/ 120 w 128"/>
              <a:gd name="T7" fmla="*/ 64 h 96"/>
              <a:gd name="T8" fmla="*/ 96 w 128"/>
              <a:gd name="T9" fmla="*/ 88 h 96"/>
              <a:gd name="T10" fmla="*/ 28 w 128"/>
              <a:gd name="T11" fmla="*/ 88 h 96"/>
              <a:gd name="T12" fmla="*/ 8 w 128"/>
              <a:gd name="T13" fmla="*/ 68 h 96"/>
              <a:gd name="T14" fmla="*/ 28 w 128"/>
              <a:gd name="T15" fmla="*/ 48 h 96"/>
              <a:gd name="T16" fmla="*/ 30 w 128"/>
              <a:gd name="T17" fmla="*/ 48 h 96"/>
              <a:gd name="T18" fmla="*/ 28 w 128"/>
              <a:gd name="T19" fmla="*/ 40 h 96"/>
              <a:gd name="T20" fmla="*/ 48 w 128"/>
              <a:gd name="T21" fmla="*/ 20 h 96"/>
              <a:gd name="T22" fmla="*/ 58 w 128"/>
              <a:gd name="T23" fmla="*/ 23 h 96"/>
              <a:gd name="T24" fmla="*/ 80 w 128"/>
              <a:gd name="T25" fmla="*/ 8 h 96"/>
              <a:gd name="T26" fmla="*/ 80 w 128"/>
              <a:gd name="T27" fmla="*/ 0 h 96"/>
              <a:gd name="T28" fmla="*/ 55 w 128"/>
              <a:gd name="T29" fmla="*/ 13 h 96"/>
              <a:gd name="T30" fmla="*/ 48 w 128"/>
              <a:gd name="T31" fmla="*/ 12 h 96"/>
              <a:gd name="T32" fmla="*/ 20 w 128"/>
              <a:gd name="T33" fmla="*/ 40 h 96"/>
              <a:gd name="T34" fmla="*/ 20 w 128"/>
              <a:gd name="T35" fmla="*/ 41 h 96"/>
              <a:gd name="T36" fmla="*/ 0 w 128"/>
              <a:gd name="T37" fmla="*/ 68 h 96"/>
              <a:gd name="T38" fmla="*/ 28 w 128"/>
              <a:gd name="T39" fmla="*/ 96 h 96"/>
              <a:gd name="T40" fmla="*/ 96 w 128"/>
              <a:gd name="T41" fmla="*/ 96 h 96"/>
              <a:gd name="T42" fmla="*/ 128 w 128"/>
              <a:gd name="T43" fmla="*/ 64 h 96"/>
              <a:gd name="T44" fmla="*/ 112 w 128"/>
              <a:gd name="T45" fmla="*/ 36 h 96"/>
              <a:gd name="T46" fmla="*/ 112 w 128"/>
              <a:gd name="T47" fmla="*/ 32 h 96"/>
              <a:gd name="T48" fmla="*/ 80 w 128"/>
              <a:gd name="T4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96">
                <a:moveTo>
                  <a:pt x="80" y="8"/>
                </a:moveTo>
                <a:cubicBezTo>
                  <a:pt x="94" y="8"/>
                  <a:pt x="104" y="19"/>
                  <a:pt x="104" y="32"/>
                </a:cubicBezTo>
                <a:cubicBezTo>
                  <a:pt x="104" y="35"/>
                  <a:pt x="104" y="38"/>
                  <a:pt x="103" y="41"/>
                </a:cubicBezTo>
                <a:cubicBezTo>
                  <a:pt x="113" y="44"/>
                  <a:pt x="120" y="53"/>
                  <a:pt x="120" y="64"/>
                </a:cubicBezTo>
                <a:cubicBezTo>
                  <a:pt x="120" y="77"/>
                  <a:pt x="110" y="88"/>
                  <a:pt x="9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17" y="88"/>
                  <a:pt x="8" y="79"/>
                  <a:pt x="8" y="68"/>
                </a:cubicBezTo>
                <a:cubicBezTo>
                  <a:pt x="8" y="57"/>
                  <a:pt x="17" y="48"/>
                  <a:pt x="28" y="48"/>
                </a:cubicBezTo>
                <a:cubicBezTo>
                  <a:pt x="29" y="48"/>
                  <a:pt x="30" y="48"/>
                  <a:pt x="30" y="48"/>
                </a:cubicBezTo>
                <a:cubicBezTo>
                  <a:pt x="29" y="46"/>
                  <a:pt x="28" y="43"/>
                  <a:pt x="28" y="40"/>
                </a:cubicBezTo>
                <a:cubicBezTo>
                  <a:pt x="28" y="29"/>
                  <a:pt x="37" y="20"/>
                  <a:pt x="48" y="20"/>
                </a:cubicBezTo>
                <a:cubicBezTo>
                  <a:pt x="52" y="20"/>
                  <a:pt x="55" y="21"/>
                  <a:pt x="58" y="23"/>
                </a:cubicBezTo>
                <a:cubicBezTo>
                  <a:pt x="62" y="14"/>
                  <a:pt x="70" y="8"/>
                  <a:pt x="80" y="8"/>
                </a:cubicBezTo>
                <a:close/>
                <a:moveTo>
                  <a:pt x="80" y="0"/>
                </a:moveTo>
                <a:cubicBezTo>
                  <a:pt x="70" y="0"/>
                  <a:pt x="61" y="5"/>
                  <a:pt x="55" y="13"/>
                </a:cubicBezTo>
                <a:cubicBezTo>
                  <a:pt x="53" y="12"/>
                  <a:pt x="51" y="12"/>
                  <a:pt x="48" y="12"/>
                </a:cubicBezTo>
                <a:cubicBezTo>
                  <a:pt x="33" y="12"/>
                  <a:pt x="20" y="25"/>
                  <a:pt x="20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9" y="45"/>
                  <a:pt x="0" y="55"/>
                  <a:pt x="0" y="68"/>
                </a:cubicBezTo>
                <a:cubicBezTo>
                  <a:pt x="0" y="83"/>
                  <a:pt x="13" y="96"/>
                  <a:pt x="28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114" y="96"/>
                  <a:pt x="128" y="82"/>
                  <a:pt x="128" y="64"/>
                </a:cubicBezTo>
                <a:cubicBezTo>
                  <a:pt x="128" y="52"/>
                  <a:pt x="122" y="42"/>
                  <a:pt x="112" y="36"/>
                </a:cubicBezTo>
                <a:cubicBezTo>
                  <a:pt x="112" y="35"/>
                  <a:pt x="112" y="33"/>
                  <a:pt x="112" y="32"/>
                </a:cubicBezTo>
                <a:cubicBezTo>
                  <a:pt x="112" y="14"/>
                  <a:pt x="98" y="0"/>
                  <a:pt x="80" y="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7905" name="Freeform 17"/>
          <p:cNvSpPr>
            <a:spLocks noEditPoints="1"/>
          </p:cNvSpPr>
          <p:nvPr/>
        </p:nvSpPr>
        <p:spPr bwMode="auto">
          <a:xfrm>
            <a:off x="1157818" y="4079089"/>
            <a:ext cx="182033" cy="287867"/>
          </a:xfrm>
          <a:custGeom>
            <a:avLst/>
            <a:gdLst>
              <a:gd name="T0" fmla="*/ 56 w 80"/>
              <a:gd name="T1" fmla="*/ 104 h 128"/>
              <a:gd name="T2" fmla="*/ 52 w 80"/>
              <a:gd name="T3" fmla="*/ 108 h 128"/>
              <a:gd name="T4" fmla="*/ 28 w 80"/>
              <a:gd name="T5" fmla="*/ 108 h 128"/>
              <a:gd name="T6" fmla="*/ 24 w 80"/>
              <a:gd name="T7" fmla="*/ 104 h 128"/>
              <a:gd name="T8" fmla="*/ 28 w 80"/>
              <a:gd name="T9" fmla="*/ 100 h 128"/>
              <a:gd name="T10" fmla="*/ 52 w 80"/>
              <a:gd name="T11" fmla="*/ 100 h 128"/>
              <a:gd name="T12" fmla="*/ 56 w 80"/>
              <a:gd name="T13" fmla="*/ 104 h 128"/>
              <a:gd name="T14" fmla="*/ 52 w 80"/>
              <a:gd name="T15" fmla="*/ 112 h 128"/>
              <a:gd name="T16" fmla="*/ 28 w 80"/>
              <a:gd name="T17" fmla="*/ 112 h 128"/>
              <a:gd name="T18" fmla="*/ 24 w 80"/>
              <a:gd name="T19" fmla="*/ 116 h 128"/>
              <a:gd name="T20" fmla="*/ 28 w 80"/>
              <a:gd name="T21" fmla="*/ 120 h 128"/>
              <a:gd name="T22" fmla="*/ 36 w 80"/>
              <a:gd name="T23" fmla="*/ 128 h 128"/>
              <a:gd name="T24" fmla="*/ 44 w 80"/>
              <a:gd name="T25" fmla="*/ 128 h 128"/>
              <a:gd name="T26" fmla="*/ 52 w 80"/>
              <a:gd name="T27" fmla="*/ 120 h 128"/>
              <a:gd name="T28" fmla="*/ 56 w 80"/>
              <a:gd name="T29" fmla="*/ 116 h 128"/>
              <a:gd name="T30" fmla="*/ 52 w 80"/>
              <a:gd name="T31" fmla="*/ 112 h 128"/>
              <a:gd name="T32" fmla="*/ 40 w 80"/>
              <a:gd name="T33" fmla="*/ 8 h 128"/>
              <a:gd name="T34" fmla="*/ 72 w 80"/>
              <a:gd name="T35" fmla="*/ 40 h 128"/>
              <a:gd name="T36" fmla="*/ 56 w 80"/>
              <a:gd name="T37" fmla="*/ 68 h 128"/>
              <a:gd name="T38" fmla="*/ 52 w 80"/>
              <a:gd name="T39" fmla="*/ 70 h 128"/>
              <a:gd name="T40" fmla="*/ 52 w 80"/>
              <a:gd name="T41" fmla="*/ 88 h 128"/>
              <a:gd name="T42" fmla="*/ 28 w 80"/>
              <a:gd name="T43" fmla="*/ 88 h 128"/>
              <a:gd name="T44" fmla="*/ 28 w 80"/>
              <a:gd name="T45" fmla="*/ 70 h 128"/>
              <a:gd name="T46" fmla="*/ 24 w 80"/>
              <a:gd name="T47" fmla="*/ 68 h 128"/>
              <a:gd name="T48" fmla="*/ 8 w 80"/>
              <a:gd name="T49" fmla="*/ 40 h 128"/>
              <a:gd name="T50" fmla="*/ 40 w 80"/>
              <a:gd name="T51" fmla="*/ 8 h 128"/>
              <a:gd name="T52" fmla="*/ 40 w 80"/>
              <a:gd name="T53" fmla="*/ 0 h 128"/>
              <a:gd name="T54" fmla="*/ 0 w 80"/>
              <a:gd name="T55" fmla="*/ 40 h 128"/>
              <a:gd name="T56" fmla="*/ 20 w 80"/>
              <a:gd name="T57" fmla="*/ 75 h 128"/>
              <a:gd name="T58" fmla="*/ 20 w 80"/>
              <a:gd name="T59" fmla="*/ 88 h 128"/>
              <a:gd name="T60" fmla="*/ 28 w 80"/>
              <a:gd name="T61" fmla="*/ 96 h 128"/>
              <a:gd name="T62" fmla="*/ 52 w 80"/>
              <a:gd name="T63" fmla="*/ 96 h 128"/>
              <a:gd name="T64" fmla="*/ 60 w 80"/>
              <a:gd name="T65" fmla="*/ 88 h 128"/>
              <a:gd name="T66" fmla="*/ 60 w 80"/>
              <a:gd name="T67" fmla="*/ 75 h 128"/>
              <a:gd name="T68" fmla="*/ 80 w 80"/>
              <a:gd name="T69" fmla="*/ 40 h 128"/>
              <a:gd name="T70" fmla="*/ 40 w 80"/>
              <a:gd name="T7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" h="128">
                <a:moveTo>
                  <a:pt x="56" y="104"/>
                </a:moveTo>
                <a:cubicBezTo>
                  <a:pt x="56" y="106"/>
                  <a:pt x="54" y="108"/>
                  <a:pt x="52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6" y="108"/>
                  <a:pt x="24" y="106"/>
                  <a:pt x="24" y="104"/>
                </a:cubicBezTo>
                <a:cubicBezTo>
                  <a:pt x="24" y="102"/>
                  <a:pt x="26" y="100"/>
                  <a:pt x="28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4" y="100"/>
                  <a:pt x="56" y="102"/>
                  <a:pt x="56" y="104"/>
                </a:cubicBezTo>
                <a:close/>
                <a:moveTo>
                  <a:pt x="52" y="112"/>
                </a:move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28" y="125"/>
                  <a:pt x="31" y="128"/>
                  <a:pt x="36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8" y="128"/>
                  <a:pt x="52" y="125"/>
                  <a:pt x="52" y="120"/>
                </a:cubicBezTo>
                <a:cubicBezTo>
                  <a:pt x="54" y="120"/>
                  <a:pt x="56" y="118"/>
                  <a:pt x="56" y="116"/>
                </a:cubicBezTo>
                <a:cubicBezTo>
                  <a:pt x="56" y="114"/>
                  <a:pt x="54" y="112"/>
                  <a:pt x="52" y="112"/>
                </a:cubicBezTo>
                <a:close/>
                <a:moveTo>
                  <a:pt x="40" y="8"/>
                </a:moveTo>
                <a:cubicBezTo>
                  <a:pt x="57" y="8"/>
                  <a:pt x="72" y="23"/>
                  <a:pt x="72" y="40"/>
                </a:cubicBezTo>
                <a:cubicBezTo>
                  <a:pt x="72" y="52"/>
                  <a:pt x="66" y="62"/>
                  <a:pt x="56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88"/>
                  <a:pt x="52" y="88"/>
                  <a:pt x="52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70"/>
                  <a:pt x="28" y="70"/>
                  <a:pt x="28" y="70"/>
                </a:cubicBezTo>
                <a:cubicBezTo>
                  <a:pt x="24" y="68"/>
                  <a:pt x="24" y="68"/>
                  <a:pt x="24" y="68"/>
                </a:cubicBezTo>
                <a:cubicBezTo>
                  <a:pt x="14" y="62"/>
                  <a:pt x="8" y="52"/>
                  <a:pt x="8" y="40"/>
                </a:cubicBezTo>
                <a:cubicBezTo>
                  <a:pt x="8" y="23"/>
                  <a:pt x="22" y="8"/>
                  <a:pt x="40" y="8"/>
                </a:cubicBez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8"/>
                  <a:pt x="20" y="75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3"/>
                  <a:pt x="23" y="96"/>
                  <a:pt x="2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6" y="96"/>
                  <a:pt x="60" y="93"/>
                  <a:pt x="60" y="88"/>
                </a:cubicBezTo>
                <a:cubicBezTo>
                  <a:pt x="60" y="75"/>
                  <a:pt x="60" y="75"/>
                  <a:pt x="60" y="75"/>
                </a:cubicBezTo>
                <a:cubicBezTo>
                  <a:pt x="72" y="68"/>
                  <a:pt x="80" y="55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7906" name="Freeform 18"/>
          <p:cNvSpPr/>
          <p:nvPr/>
        </p:nvSpPr>
        <p:spPr bwMode="auto">
          <a:xfrm>
            <a:off x="1113367" y="4769122"/>
            <a:ext cx="254000" cy="279400"/>
          </a:xfrm>
          <a:custGeom>
            <a:avLst/>
            <a:gdLst>
              <a:gd name="T0" fmla="*/ 4 w 113"/>
              <a:gd name="T1" fmla="*/ 125 h 125"/>
              <a:gd name="T2" fmla="*/ 1 w 113"/>
              <a:gd name="T3" fmla="*/ 123 h 125"/>
              <a:gd name="T4" fmla="*/ 0 w 113"/>
              <a:gd name="T5" fmla="*/ 120 h 125"/>
              <a:gd name="T6" fmla="*/ 5 w 113"/>
              <a:gd name="T7" fmla="*/ 69 h 125"/>
              <a:gd name="T8" fmla="*/ 7 w 113"/>
              <a:gd name="T9" fmla="*/ 67 h 125"/>
              <a:gd name="T10" fmla="*/ 69 w 113"/>
              <a:gd name="T11" fmla="*/ 5 h 125"/>
              <a:gd name="T12" fmla="*/ 86 w 113"/>
              <a:gd name="T13" fmla="*/ 5 h 125"/>
              <a:gd name="T14" fmla="*/ 108 w 113"/>
              <a:gd name="T15" fmla="*/ 27 h 125"/>
              <a:gd name="T16" fmla="*/ 108 w 113"/>
              <a:gd name="T17" fmla="*/ 44 h 125"/>
              <a:gd name="T18" fmla="*/ 63 w 113"/>
              <a:gd name="T19" fmla="*/ 89 h 125"/>
              <a:gd name="T20" fmla="*/ 60 w 113"/>
              <a:gd name="T21" fmla="*/ 91 h 125"/>
              <a:gd name="T22" fmla="*/ 38 w 113"/>
              <a:gd name="T23" fmla="*/ 91 h 125"/>
              <a:gd name="T24" fmla="*/ 34 w 113"/>
              <a:gd name="T25" fmla="*/ 87 h 125"/>
              <a:gd name="T26" fmla="*/ 34 w 113"/>
              <a:gd name="T27" fmla="*/ 64 h 125"/>
              <a:gd name="T28" fmla="*/ 35 w 113"/>
              <a:gd name="T29" fmla="*/ 61 h 125"/>
              <a:gd name="T30" fmla="*/ 69 w 113"/>
              <a:gd name="T31" fmla="*/ 27 h 125"/>
              <a:gd name="T32" fmla="*/ 74 w 113"/>
              <a:gd name="T33" fmla="*/ 27 h 125"/>
              <a:gd name="T34" fmla="*/ 74 w 113"/>
              <a:gd name="T35" fmla="*/ 33 h 125"/>
              <a:gd name="T36" fmla="*/ 42 w 113"/>
              <a:gd name="T37" fmla="*/ 66 h 125"/>
              <a:gd name="T38" fmla="*/ 42 w 113"/>
              <a:gd name="T39" fmla="*/ 83 h 125"/>
              <a:gd name="T40" fmla="*/ 59 w 113"/>
              <a:gd name="T41" fmla="*/ 83 h 125"/>
              <a:gd name="T42" fmla="*/ 103 w 113"/>
              <a:gd name="T43" fmla="*/ 38 h 125"/>
              <a:gd name="T44" fmla="*/ 103 w 113"/>
              <a:gd name="T45" fmla="*/ 33 h 125"/>
              <a:gd name="T46" fmla="*/ 80 w 113"/>
              <a:gd name="T47" fmla="*/ 10 h 125"/>
              <a:gd name="T48" fmla="*/ 74 w 113"/>
              <a:gd name="T49" fmla="*/ 10 h 125"/>
              <a:gd name="T50" fmla="*/ 13 w 113"/>
              <a:gd name="T51" fmla="*/ 71 h 125"/>
              <a:gd name="T52" fmla="*/ 8 w 113"/>
              <a:gd name="T53" fmla="*/ 116 h 125"/>
              <a:gd name="T54" fmla="*/ 53 w 113"/>
              <a:gd name="T55" fmla="*/ 111 h 125"/>
              <a:gd name="T56" fmla="*/ 103 w 113"/>
              <a:gd name="T57" fmla="*/ 61 h 125"/>
              <a:gd name="T58" fmla="*/ 108 w 113"/>
              <a:gd name="T59" fmla="*/ 61 h 125"/>
              <a:gd name="T60" fmla="*/ 108 w 113"/>
              <a:gd name="T61" fmla="*/ 67 h 125"/>
              <a:gd name="T62" fmla="*/ 57 w 113"/>
              <a:gd name="T63" fmla="*/ 118 h 125"/>
              <a:gd name="T64" fmla="*/ 55 w 113"/>
              <a:gd name="T65" fmla="*/ 119 h 125"/>
              <a:gd name="T66" fmla="*/ 4 w 113"/>
              <a:gd name="T67" fmla="*/ 124 h 125"/>
              <a:gd name="T68" fmla="*/ 4 w 113"/>
              <a:gd name="T6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3" h="125">
                <a:moveTo>
                  <a:pt x="4" y="125"/>
                </a:moveTo>
                <a:cubicBezTo>
                  <a:pt x="3" y="125"/>
                  <a:pt x="2" y="124"/>
                  <a:pt x="1" y="123"/>
                </a:cubicBezTo>
                <a:cubicBezTo>
                  <a:pt x="0" y="122"/>
                  <a:pt x="0" y="121"/>
                  <a:pt x="0" y="120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8"/>
                  <a:pt x="6" y="67"/>
                  <a:pt x="7" y="67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0"/>
                  <a:pt x="81" y="0"/>
                  <a:pt x="86" y="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13" y="32"/>
                  <a:pt x="113" y="39"/>
                  <a:pt x="108" y="44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90"/>
                  <a:pt x="61" y="91"/>
                  <a:pt x="60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5" y="91"/>
                  <a:pt x="34" y="89"/>
                  <a:pt x="34" y="87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3"/>
                  <a:pt x="34" y="62"/>
                  <a:pt x="35" y="61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6"/>
                  <a:pt x="73" y="26"/>
                  <a:pt x="74" y="27"/>
                </a:cubicBezTo>
                <a:cubicBezTo>
                  <a:pt x="76" y="29"/>
                  <a:pt x="76" y="31"/>
                  <a:pt x="74" y="33"/>
                </a:cubicBezTo>
                <a:cubicBezTo>
                  <a:pt x="42" y="66"/>
                  <a:pt x="42" y="66"/>
                  <a:pt x="42" y="66"/>
                </a:cubicBezTo>
                <a:cubicBezTo>
                  <a:pt x="42" y="83"/>
                  <a:pt x="42" y="83"/>
                  <a:pt x="42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4" y="37"/>
                  <a:pt x="104" y="34"/>
                  <a:pt x="103" y="33"/>
                </a:cubicBezTo>
                <a:cubicBezTo>
                  <a:pt x="80" y="10"/>
                  <a:pt x="80" y="10"/>
                  <a:pt x="80" y="10"/>
                </a:cubicBezTo>
                <a:cubicBezTo>
                  <a:pt x="79" y="9"/>
                  <a:pt x="76" y="9"/>
                  <a:pt x="74" y="1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116"/>
                  <a:pt x="8" y="116"/>
                  <a:pt x="8" y="116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7" y="60"/>
                  <a:pt x="108" y="61"/>
                </a:cubicBezTo>
                <a:cubicBezTo>
                  <a:pt x="110" y="63"/>
                  <a:pt x="110" y="65"/>
                  <a:pt x="108" y="67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57" y="118"/>
                  <a:pt x="56" y="119"/>
                  <a:pt x="55" y="119"/>
                </a:cubicBezTo>
                <a:cubicBezTo>
                  <a:pt x="4" y="124"/>
                  <a:pt x="4" y="124"/>
                  <a:pt x="4" y="124"/>
                </a:cubicBezTo>
                <a:cubicBezTo>
                  <a:pt x="4" y="125"/>
                  <a:pt x="4" y="125"/>
                  <a:pt x="4" y="125"/>
                </a:cubicBezTo>
                <a:close/>
              </a:path>
            </a:pathLst>
          </a:custGeom>
          <a:solidFill>
            <a:srgbClr val="E7B62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559984" y="3259940"/>
            <a:ext cx="4993216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559984" y="3996540"/>
            <a:ext cx="4993216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1559984" y="4682340"/>
            <a:ext cx="4993216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65" b="1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65" b="1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rgbClr val="F0EF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868812" y="667115"/>
            <a:ext cx="3704167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135" b="1" dirty="0">
                <a:solidFill>
                  <a:srgbClr val="E7B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135" b="1" dirty="0">
              <a:solidFill>
                <a:srgbClr val="E7B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12187</Words>
  <Application>WPS 演示</Application>
  <PresentationFormat>自定义</PresentationFormat>
  <Paragraphs>469</Paragraphs>
  <Slides>37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Arial</vt:lpstr>
      <vt:lpstr>宋体</vt:lpstr>
      <vt:lpstr>Wingdings</vt:lpstr>
      <vt:lpstr>Impact</vt:lpstr>
      <vt:lpstr>微软雅黑</vt:lpstr>
      <vt:lpstr>Calibri Light</vt:lpstr>
      <vt:lpstr>等线</vt:lpstr>
      <vt:lpstr>Arial Unicode MS</vt:lpstr>
      <vt:lpstr>等线 Light</vt:lpstr>
      <vt:lpstr>Meiryo</vt:lpstr>
      <vt:lpstr>Calibri</vt:lpstr>
      <vt:lpstr>方正兰亭粗黑简体</vt:lpstr>
      <vt:lpstr>黑体</vt:lpstr>
      <vt:lpstr>Yu Gothic UI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www.freeppt7.com;</Manager>
  <Company>www.freeppt7.com;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black-gold-work-report-ppt-template</dc:title>
  <dc:subject>www.freeppt7.com</dc:subject>
  <dc:creator>www.freeppt7.com</dc:creator>
  <cp:keywords>www.freeppt7.com</cp:keywords>
  <dc:description>www.freeppt7.com;</dc:description>
  <cp:lastModifiedBy>一起学吧</cp:lastModifiedBy>
  <cp:revision>9</cp:revision>
  <dcterms:created xsi:type="dcterms:W3CDTF">2016-12-22T14:11:00Z</dcterms:created>
  <dcterms:modified xsi:type="dcterms:W3CDTF">2019-01-23T07:42:06Z</dcterms:modified>
  <cp:category>www.freeppt7.com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