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359" r:id="rId3"/>
    <p:sldId id="370" r:id="rId5"/>
    <p:sldId id="322" r:id="rId6"/>
    <p:sldId id="352" r:id="rId7"/>
    <p:sldId id="394" r:id="rId8"/>
    <p:sldId id="395" r:id="rId9"/>
    <p:sldId id="396" r:id="rId10"/>
    <p:sldId id="387" r:id="rId11"/>
    <p:sldId id="386" r:id="rId12"/>
    <p:sldId id="321" r:id="rId13"/>
    <p:sldId id="375" r:id="rId14"/>
    <p:sldId id="388" r:id="rId15"/>
    <p:sldId id="389" r:id="rId16"/>
    <p:sldId id="357" r:id="rId17"/>
    <p:sldId id="390" r:id="rId18"/>
    <p:sldId id="391" r:id="rId19"/>
    <p:sldId id="392" r:id="rId20"/>
    <p:sldId id="393" r:id="rId21"/>
    <p:sldId id="320" r:id="rId22"/>
    <p:sldId id="397" r:id="rId23"/>
    <p:sldId id="398" r:id="rId24"/>
    <p:sldId id="385" r:id="rId25"/>
    <p:sldId id="373" r:id="rId26"/>
    <p:sldId id="371" r:id="rId27"/>
    <p:sldId id="318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5C4"/>
    <a:srgbClr val="F2A5BB"/>
    <a:srgbClr val="7BAAA5"/>
    <a:srgbClr val="244C4A"/>
    <a:srgbClr val="579892"/>
    <a:srgbClr val="99CEE5"/>
    <a:srgbClr val="9BCDAE"/>
    <a:srgbClr val="9BC7C7"/>
    <a:srgbClr val="778495"/>
    <a:srgbClr val="51A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64" d="100"/>
          <a:sy n="64" d="100"/>
        </p:scale>
        <p:origin x="2304" y="1452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558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3758250" y="2443497"/>
            <a:ext cx="484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教育说课</a:t>
            </a:r>
            <a:r>
              <a:rPr lang="en-US" altLang="zh-CN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【</a:t>
            </a:r>
            <a:r>
              <a:rPr lang="zh-CN" altLang="en-US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2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200" dirty="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674637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solidFill>
                  <a:srgbClr val="57989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小清新教育总结</a:t>
            </a:r>
            <a:r>
              <a:rPr lang="en-US" altLang="zh-CN" sz="4000" spc="300" dirty="0">
                <a:solidFill>
                  <a:srgbClr val="57989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PPT</a:t>
            </a:r>
            <a:endParaRPr lang="zh-CN" altLang="en-US" sz="4000" spc="300" dirty="0">
              <a:solidFill>
                <a:srgbClr val="579892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" y="564061"/>
            <a:ext cx="3551033" cy="4312869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758250" y="2394717"/>
            <a:ext cx="4846198" cy="0"/>
          </a:xfrm>
          <a:prstGeom prst="line">
            <a:avLst/>
          </a:prstGeom>
          <a:ln w="12700">
            <a:solidFill>
              <a:srgbClr val="5798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779912" y="1556578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70849" y="1556578"/>
            <a:ext cx="187340" cy="187340"/>
          </a:xfrm>
          <a:prstGeom prst="ellipse">
            <a:avLst/>
          </a:prstGeom>
          <a:solidFill>
            <a:srgbClr val="24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61786" y="1556578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1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1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  <p:bldLst>
          <p:bldP spid="37" grpId="0"/>
          <p:bldP spid="38" grpId="0"/>
          <p:bldP spid="9" grpId="0" animBg="1"/>
          <p:bldP spid="16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  <p:bldLst>
          <p:bldP spid="37" grpId="0"/>
          <p:bldP spid="38" grpId="0"/>
          <p:bldP spid="9" grpId="0" animBg="1"/>
          <p:bldP spid="16" grpId="0" animBg="1"/>
          <p:bldP spid="1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48376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r>
              <a:rPr lang="zh-CN" altLang="en-US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087168" cy="2534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308468" y="1981527"/>
            <a:ext cx="1611824" cy="1611824"/>
            <a:chOff x="4308468" y="1981527"/>
            <a:chExt cx="1611824" cy="1611824"/>
          </a:xfrm>
          <a:noFill/>
        </p:grpSpPr>
        <p:sp>
          <p:nvSpPr>
            <p:cNvPr id="5" name="Freeform: Shape 4"/>
            <p:cNvSpPr/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041" y="1980704"/>
            <a:ext cx="1611824" cy="1611824"/>
            <a:chOff x="3056041" y="1980704"/>
            <a:chExt cx="1611824" cy="1611824"/>
          </a:xfrm>
          <a:noFill/>
        </p:grpSpPr>
        <p:sp>
          <p:nvSpPr>
            <p:cNvPr id="4" name="Freeform: Shape 3"/>
            <p:cNvSpPr/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027" y="1359944"/>
            <a:ext cx="1611824" cy="1611824"/>
            <a:chOff x="3640027" y="1359944"/>
            <a:chExt cx="1611824" cy="1611824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325" y="2509166"/>
            <a:ext cx="1611824" cy="1611824"/>
            <a:chOff x="3686325" y="2509166"/>
            <a:chExt cx="1611824" cy="1611824"/>
          </a:xfrm>
        </p:grpSpPr>
        <p:sp>
          <p:nvSpPr>
            <p:cNvPr id="6" name="Freeform: Shape 5"/>
            <p:cNvSpPr/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2802231" y="1427603"/>
            <a:ext cx="972833" cy="291688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43599" y="3318627"/>
            <a:ext cx="780128" cy="166924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5563381" y="1427601"/>
            <a:ext cx="683722" cy="800498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5093426" y="3498675"/>
            <a:ext cx="1164710" cy="218066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890345" y="1191018"/>
            <a:ext cx="1911886" cy="811888"/>
            <a:chOff x="1762632" y="1197195"/>
            <a:chExt cx="2549181" cy="1082518"/>
          </a:xfrm>
        </p:grpSpPr>
        <p:sp>
          <p:nvSpPr>
            <p:cNvPr id="26" name="TextBox 28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831713" y="3294517"/>
            <a:ext cx="1911886" cy="811888"/>
            <a:chOff x="1762632" y="1197195"/>
            <a:chExt cx="2549181" cy="1082518"/>
          </a:xfrm>
        </p:grpSpPr>
        <p:sp>
          <p:nvSpPr>
            <p:cNvPr id="24" name="TextBox 31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6247103" y="1151822"/>
            <a:ext cx="1911886" cy="811888"/>
            <a:chOff x="1762632" y="1197195"/>
            <a:chExt cx="2549181" cy="1082518"/>
          </a:xfrm>
        </p:grpSpPr>
        <p:sp>
          <p:nvSpPr>
            <p:cNvPr id="22" name="TextBox 34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6258136" y="3278388"/>
            <a:ext cx="1911886" cy="811888"/>
            <a:chOff x="1762632" y="1197195"/>
            <a:chExt cx="2549181" cy="1082518"/>
          </a:xfrm>
        </p:grpSpPr>
        <p:sp>
          <p:nvSpPr>
            <p:cNvPr id="20" name="TextBox 3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818464" y="1302609"/>
            <a:ext cx="3728909" cy="2597568"/>
            <a:chOff x="4818464" y="1302609"/>
            <a:chExt cx="3728909" cy="2597568"/>
          </a:xfrm>
        </p:grpSpPr>
        <p:grpSp>
          <p:nvGrpSpPr>
            <p:cNvPr id="5" name="组合 4"/>
            <p:cNvGrpSpPr/>
            <p:nvPr/>
          </p:nvGrpSpPr>
          <p:grpSpPr>
            <a:xfrm>
              <a:off x="4818464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37" name="任意多边形: 形状 36"/>
                  <p:cNvSpPr/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avLst/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8" name="任意多边形: 形状 37"/>
                  <p:cNvSpPr/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avLst/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9" name="任意多边形: 形状 38"/>
                  <p:cNvSpPr/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avLst/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" name="椭圆 3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4" name="任意多边形: 形状 33"/>
              <p:cNvSpPr/>
              <p:nvPr/>
            </p:nvSpPr>
            <p:spPr>
              <a:xfrm>
                <a:off x="2705267" y="3173896"/>
                <a:ext cx="671262" cy="669300"/>
              </a:xfrm>
              <a:custGeom>
                <a:avLst/>
                <a:gdLst>
                  <a:gd name="connsiteX0" fmla="*/ 15478 w 330200"/>
                  <a:gd name="connsiteY0" fmla="*/ 259385 h 329235"/>
                  <a:gd name="connsiteX1" fmla="*/ 314722 w 330200"/>
                  <a:gd name="connsiteY1" fmla="*/ 259385 h 329235"/>
                  <a:gd name="connsiteX2" fmla="*/ 330200 w 330200"/>
                  <a:gd name="connsiteY2" fmla="*/ 274907 h 329235"/>
                  <a:gd name="connsiteX3" fmla="*/ 330200 w 330200"/>
                  <a:gd name="connsiteY3" fmla="*/ 313713 h 329235"/>
                  <a:gd name="connsiteX4" fmla="*/ 314722 w 330200"/>
                  <a:gd name="connsiteY4" fmla="*/ 329235 h 329235"/>
                  <a:gd name="connsiteX5" fmla="*/ 15478 w 330200"/>
                  <a:gd name="connsiteY5" fmla="*/ 329235 h 329235"/>
                  <a:gd name="connsiteX6" fmla="*/ 0 w 330200"/>
                  <a:gd name="connsiteY6" fmla="*/ 313713 h 329235"/>
                  <a:gd name="connsiteX7" fmla="*/ 0 w 330200"/>
                  <a:gd name="connsiteY7" fmla="*/ 274907 h 329235"/>
                  <a:gd name="connsiteX8" fmla="*/ 15478 w 330200"/>
                  <a:gd name="connsiteY8" fmla="*/ 259385 h 329235"/>
                  <a:gd name="connsiteX9" fmla="*/ 157348 w 330200"/>
                  <a:gd name="connsiteY9" fmla="*/ 2893 h 329235"/>
                  <a:gd name="connsiteX10" fmla="*/ 172854 w 330200"/>
                  <a:gd name="connsiteY10" fmla="*/ 2893 h 329235"/>
                  <a:gd name="connsiteX11" fmla="*/ 322743 w 330200"/>
                  <a:gd name="connsiteY11" fmla="*/ 101912 h 329235"/>
                  <a:gd name="connsiteX12" fmla="*/ 329204 w 330200"/>
                  <a:gd name="connsiteY12" fmla="*/ 118630 h 329235"/>
                  <a:gd name="connsiteX13" fmla="*/ 314990 w 330200"/>
                  <a:gd name="connsiteY13" fmla="*/ 128917 h 329235"/>
                  <a:gd name="connsiteX14" fmla="*/ 299484 w 330200"/>
                  <a:gd name="connsiteY14" fmla="*/ 128917 h 329235"/>
                  <a:gd name="connsiteX15" fmla="*/ 299484 w 330200"/>
                  <a:gd name="connsiteY15" fmla="*/ 229223 h 329235"/>
                  <a:gd name="connsiteX16" fmla="*/ 269765 w 330200"/>
                  <a:gd name="connsiteY16" fmla="*/ 229223 h 329235"/>
                  <a:gd name="connsiteX17" fmla="*/ 269765 w 330200"/>
                  <a:gd name="connsiteY17" fmla="*/ 128917 h 329235"/>
                  <a:gd name="connsiteX18" fmla="*/ 220663 w 330200"/>
                  <a:gd name="connsiteY18" fmla="*/ 128917 h 329235"/>
                  <a:gd name="connsiteX19" fmla="*/ 220663 w 330200"/>
                  <a:gd name="connsiteY19" fmla="*/ 229223 h 329235"/>
                  <a:gd name="connsiteX20" fmla="*/ 189652 w 330200"/>
                  <a:gd name="connsiteY20" fmla="*/ 229223 h 329235"/>
                  <a:gd name="connsiteX21" fmla="*/ 189652 w 330200"/>
                  <a:gd name="connsiteY21" fmla="*/ 128917 h 329235"/>
                  <a:gd name="connsiteX22" fmla="*/ 140550 w 330200"/>
                  <a:gd name="connsiteY22" fmla="*/ 128917 h 329235"/>
                  <a:gd name="connsiteX23" fmla="*/ 140550 w 330200"/>
                  <a:gd name="connsiteY23" fmla="*/ 229223 h 329235"/>
                  <a:gd name="connsiteX24" fmla="*/ 109538 w 330200"/>
                  <a:gd name="connsiteY24" fmla="*/ 229223 h 329235"/>
                  <a:gd name="connsiteX25" fmla="*/ 109538 w 330200"/>
                  <a:gd name="connsiteY25" fmla="*/ 128917 h 329235"/>
                  <a:gd name="connsiteX26" fmla="*/ 60436 w 330200"/>
                  <a:gd name="connsiteY26" fmla="*/ 128917 h 329235"/>
                  <a:gd name="connsiteX27" fmla="*/ 60436 w 330200"/>
                  <a:gd name="connsiteY27" fmla="*/ 229223 h 329235"/>
                  <a:gd name="connsiteX28" fmla="*/ 30717 w 330200"/>
                  <a:gd name="connsiteY28" fmla="*/ 229223 h 329235"/>
                  <a:gd name="connsiteX29" fmla="*/ 30717 w 330200"/>
                  <a:gd name="connsiteY29" fmla="*/ 128917 h 329235"/>
                  <a:gd name="connsiteX30" fmla="*/ 15211 w 330200"/>
                  <a:gd name="connsiteY30" fmla="*/ 128917 h 329235"/>
                  <a:gd name="connsiteX31" fmla="*/ 997 w 330200"/>
                  <a:gd name="connsiteY31" fmla="*/ 118630 h 329235"/>
                  <a:gd name="connsiteX32" fmla="*/ 7458 w 330200"/>
                  <a:gd name="connsiteY32" fmla="*/ 101912 h 329235"/>
                  <a:gd name="connsiteX33" fmla="*/ 157348 w 330200"/>
                  <a:gd name="connsiteY33" fmla="*/ 2893 h 3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0200" h="329235">
                    <a:moveTo>
                      <a:pt x="15478" y="259385"/>
                    </a:moveTo>
                    <a:cubicBezTo>
                      <a:pt x="15478" y="259385"/>
                      <a:pt x="15478" y="259385"/>
                      <a:pt x="314722" y="259385"/>
                    </a:cubicBezTo>
                    <a:cubicBezTo>
                      <a:pt x="322461" y="259385"/>
                      <a:pt x="330200" y="265853"/>
                      <a:pt x="330200" y="274907"/>
                    </a:cubicBezTo>
                    <a:cubicBezTo>
                      <a:pt x="330200" y="274907"/>
                      <a:pt x="330200" y="274907"/>
                      <a:pt x="330200" y="313713"/>
                    </a:cubicBezTo>
                    <a:cubicBezTo>
                      <a:pt x="330200" y="322768"/>
                      <a:pt x="322461" y="329235"/>
                      <a:pt x="314722" y="329235"/>
                    </a:cubicBezTo>
                    <a:cubicBezTo>
                      <a:pt x="314722" y="329235"/>
                      <a:pt x="314722" y="329235"/>
                      <a:pt x="15478" y="329235"/>
                    </a:cubicBezTo>
                    <a:cubicBezTo>
                      <a:pt x="7739" y="329235"/>
                      <a:pt x="0" y="322768"/>
                      <a:pt x="0" y="313713"/>
                    </a:cubicBezTo>
                    <a:cubicBezTo>
                      <a:pt x="0" y="313713"/>
                      <a:pt x="0" y="313713"/>
                      <a:pt x="0" y="274907"/>
                    </a:cubicBezTo>
                    <a:cubicBezTo>
                      <a:pt x="0" y="265853"/>
                      <a:pt x="7739" y="259385"/>
                      <a:pt x="15478" y="259385"/>
                    </a:cubicBezTo>
                    <a:close/>
                    <a:moveTo>
                      <a:pt x="157348" y="2893"/>
                    </a:moveTo>
                    <a:cubicBezTo>
                      <a:pt x="161224" y="-965"/>
                      <a:pt x="168977" y="-965"/>
                      <a:pt x="172854" y="2893"/>
                    </a:cubicBezTo>
                    <a:cubicBezTo>
                      <a:pt x="172854" y="2893"/>
                      <a:pt x="172854" y="2893"/>
                      <a:pt x="322743" y="101912"/>
                    </a:cubicBezTo>
                    <a:cubicBezTo>
                      <a:pt x="329204" y="105770"/>
                      <a:pt x="331788" y="112200"/>
                      <a:pt x="329204" y="118630"/>
                    </a:cubicBezTo>
                    <a:cubicBezTo>
                      <a:pt x="327912" y="125060"/>
                      <a:pt x="321451" y="128917"/>
                      <a:pt x="314990" y="128917"/>
                    </a:cubicBezTo>
                    <a:cubicBezTo>
                      <a:pt x="314990" y="128917"/>
                      <a:pt x="314990" y="128917"/>
                      <a:pt x="299484" y="128917"/>
                    </a:cubicBezTo>
                    <a:cubicBezTo>
                      <a:pt x="299484" y="128917"/>
                      <a:pt x="299484" y="128917"/>
                      <a:pt x="299484" y="229223"/>
                    </a:cubicBezTo>
                    <a:cubicBezTo>
                      <a:pt x="299484" y="229223"/>
                      <a:pt x="299484" y="229223"/>
                      <a:pt x="269765" y="229223"/>
                    </a:cubicBezTo>
                    <a:cubicBezTo>
                      <a:pt x="269765" y="229223"/>
                      <a:pt x="269765" y="229223"/>
                      <a:pt x="269765" y="128917"/>
                    </a:cubicBezTo>
                    <a:cubicBezTo>
                      <a:pt x="269765" y="128917"/>
                      <a:pt x="269765" y="128917"/>
                      <a:pt x="220663" y="128917"/>
                    </a:cubicBezTo>
                    <a:cubicBezTo>
                      <a:pt x="220663" y="128917"/>
                      <a:pt x="220663" y="128917"/>
                      <a:pt x="220663" y="229223"/>
                    </a:cubicBezTo>
                    <a:cubicBezTo>
                      <a:pt x="220663" y="229223"/>
                      <a:pt x="220663" y="229223"/>
                      <a:pt x="189652" y="229223"/>
                    </a:cubicBezTo>
                    <a:cubicBezTo>
                      <a:pt x="189652" y="229223"/>
                      <a:pt x="189652" y="229223"/>
                      <a:pt x="189652" y="128917"/>
                    </a:cubicBezTo>
                    <a:cubicBezTo>
                      <a:pt x="189652" y="128917"/>
                      <a:pt x="189652" y="128917"/>
                      <a:pt x="140550" y="128917"/>
                    </a:cubicBezTo>
                    <a:cubicBezTo>
                      <a:pt x="140550" y="128917"/>
                      <a:pt x="140550" y="128917"/>
                      <a:pt x="140550" y="229223"/>
                    </a:cubicBezTo>
                    <a:cubicBezTo>
                      <a:pt x="140550" y="229223"/>
                      <a:pt x="140550" y="229223"/>
                      <a:pt x="109538" y="229223"/>
                    </a:cubicBezTo>
                    <a:cubicBezTo>
                      <a:pt x="109538" y="229223"/>
                      <a:pt x="109538" y="229223"/>
                      <a:pt x="109538" y="128917"/>
                    </a:cubicBezTo>
                    <a:cubicBezTo>
                      <a:pt x="109538" y="128917"/>
                      <a:pt x="109538" y="128917"/>
                      <a:pt x="60436" y="128917"/>
                    </a:cubicBezTo>
                    <a:cubicBezTo>
                      <a:pt x="60436" y="128917"/>
                      <a:pt x="60436" y="128917"/>
                      <a:pt x="60436" y="229223"/>
                    </a:cubicBezTo>
                    <a:cubicBezTo>
                      <a:pt x="60436" y="229223"/>
                      <a:pt x="60436" y="229223"/>
                      <a:pt x="30717" y="229223"/>
                    </a:cubicBezTo>
                    <a:cubicBezTo>
                      <a:pt x="30717" y="229223"/>
                      <a:pt x="30717" y="229223"/>
                      <a:pt x="30717" y="128917"/>
                    </a:cubicBezTo>
                    <a:cubicBezTo>
                      <a:pt x="30717" y="128917"/>
                      <a:pt x="30717" y="128917"/>
                      <a:pt x="15211" y="128917"/>
                    </a:cubicBezTo>
                    <a:cubicBezTo>
                      <a:pt x="8750" y="128917"/>
                      <a:pt x="2290" y="125060"/>
                      <a:pt x="997" y="118630"/>
                    </a:cubicBezTo>
                    <a:cubicBezTo>
                      <a:pt x="-1587" y="112200"/>
                      <a:pt x="997" y="105770"/>
                      <a:pt x="7458" y="101912"/>
                    </a:cubicBezTo>
                    <a:cubicBezTo>
                      <a:pt x="7458" y="101912"/>
                      <a:pt x="7458" y="101912"/>
                      <a:pt x="157348" y="289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485082" y="1302609"/>
              <a:ext cx="2062291" cy="2597568"/>
              <a:chOff x="8170814" y="1912116"/>
              <a:chExt cx="2749722" cy="346342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文本框 12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此部分内容作为文字排版占位显示</a:t>
                    </a:r>
                    <a:br>
                      <a:rPr lang="zh-CN" altLang="en-US" sz="1000" dirty="0"/>
                    </a:br>
                    <a:r>
                      <a:rPr lang="zh-CN" altLang="en-US" sz="1000" dirty="0"/>
                      <a:t>（建议使用主题字体）</a:t>
                    </a:r>
                    <a:endParaRPr lang="zh-CN" altLang="en-US" sz="1000" dirty="0"/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9" name="文本框 12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7" name="文本框 12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>
            <a:off x="614677" y="1302609"/>
            <a:ext cx="3710858" cy="2597568"/>
            <a:chOff x="614677" y="1302609"/>
            <a:chExt cx="3710858" cy="2597568"/>
          </a:xfrm>
        </p:grpSpPr>
        <p:grpSp>
          <p:nvGrpSpPr>
            <p:cNvPr id="4" name="组合 3"/>
            <p:cNvGrpSpPr/>
            <p:nvPr/>
          </p:nvGrpSpPr>
          <p:grpSpPr>
            <a:xfrm>
              <a:off x="2374511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47" name="任意多边形: 形状 46"/>
                  <p:cNvSpPr/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avLst/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avLst/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9" name="任意多边形: 形状 48"/>
                  <p:cNvSpPr/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avLst/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6" name="椭圆 4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4" name="任意多边形: 形状 43"/>
              <p:cNvSpPr/>
              <p:nvPr/>
            </p:nvSpPr>
            <p:spPr>
              <a:xfrm>
                <a:off x="2699139" y="3255035"/>
                <a:ext cx="683518" cy="507022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14677" y="1302609"/>
              <a:ext cx="2035289" cy="2597568"/>
              <a:chOff x="1307468" y="1697288"/>
              <a:chExt cx="2713719" cy="346342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文本框 14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文本框 13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14" name="组合 13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5" name="文本框 1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flipH="1">
            <a:off x="5306451" y="2416787"/>
            <a:ext cx="920586" cy="198287"/>
            <a:chOff x="2546345" y="1459073"/>
            <a:chExt cx="1285390" cy="221445"/>
          </a:xfrm>
        </p:grpSpPr>
        <p:cxnSp>
          <p:nvCxnSpPr>
            <p:cNvPr id="40" name="直接连接符 3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903941" y="2416787"/>
            <a:ext cx="920586" cy="198287"/>
            <a:chOff x="2546345" y="1459073"/>
            <a:chExt cx="1285390" cy="221445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5306451" y="3552995"/>
            <a:ext cx="920586" cy="198287"/>
            <a:chOff x="2546345" y="1459073"/>
            <a:chExt cx="1285390" cy="221445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903941" y="3552993"/>
            <a:ext cx="920587" cy="198289"/>
            <a:chOff x="2546344" y="1459071"/>
            <a:chExt cx="1285391" cy="221447"/>
          </a:xfrm>
        </p:grpSpPr>
        <p:cxnSp>
          <p:nvCxnSpPr>
            <p:cNvPr id="34" name="直接连接符 3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2546344" y="1459071"/>
              <a:ext cx="1046335" cy="0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804765" y="1927057"/>
            <a:ext cx="1925710" cy="700734"/>
            <a:chOff x="5638262" y="1309352"/>
            <a:chExt cx="2649923" cy="769541"/>
          </a:xfrm>
        </p:grpSpPr>
        <p:sp>
          <p:nvSpPr>
            <p:cNvPr id="32" name="文本框 38"/>
            <p:cNvSpPr txBox="1"/>
            <p:nvPr/>
          </p:nvSpPr>
          <p:spPr>
            <a:xfrm>
              <a:off x="6699969" y="1309352"/>
              <a:ext cx="1588216" cy="2534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  <p:sp>
          <p:nvSpPr>
            <p:cNvPr id="33" name="文本框 39"/>
            <p:cNvSpPr txBox="1"/>
            <p:nvPr/>
          </p:nvSpPr>
          <p:spPr>
            <a:xfrm>
              <a:off x="5638262" y="1698645"/>
              <a:ext cx="2649923" cy="38024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/>
                <a:t>此部分内容作为文字排版占位显示</a:t>
              </a:r>
              <a:endParaRPr lang="zh-CN" altLang="en-US" sz="1050" dirty="0"/>
            </a:p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050" dirty="0"/>
                <a:t>（建议使用主题字体）</a:t>
              </a:r>
              <a:endParaRPr lang="zh-CN" altLang="en-US" sz="105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13526" y="1927057"/>
            <a:ext cx="1925710" cy="718046"/>
            <a:chOff x="5638262" y="1309352"/>
            <a:chExt cx="2649923" cy="788553"/>
          </a:xfrm>
        </p:grpSpPr>
        <p:sp>
          <p:nvSpPr>
            <p:cNvPr id="30" name="文本框 41"/>
            <p:cNvSpPr txBox="1"/>
            <p:nvPr/>
          </p:nvSpPr>
          <p:spPr>
            <a:xfrm>
              <a:off x="5638263" y="1309352"/>
              <a:ext cx="1588216" cy="2534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  <p:sp>
          <p:nvSpPr>
            <p:cNvPr id="31" name="文本框 42"/>
            <p:cNvSpPr txBox="1"/>
            <p:nvPr/>
          </p:nvSpPr>
          <p:spPr>
            <a:xfrm>
              <a:off x="5638262" y="1698645"/>
              <a:ext cx="2649923" cy="39926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/>
                <a:t>此部分内容作为文字排版占位显示</a:t>
              </a:r>
              <a:endParaRPr lang="zh-CN" altLang="en-US" sz="1050"/>
            </a:p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050"/>
                <a:t>（建议使用主题字体）</a:t>
              </a:r>
              <a:endParaRPr lang="zh-CN" altLang="en-US" sz="105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4765" y="3050255"/>
            <a:ext cx="1925710" cy="718046"/>
            <a:chOff x="5638262" y="1309352"/>
            <a:chExt cx="2649923" cy="788553"/>
          </a:xfrm>
        </p:grpSpPr>
        <p:sp>
          <p:nvSpPr>
            <p:cNvPr id="28" name="文本框 44"/>
            <p:cNvSpPr txBox="1"/>
            <p:nvPr/>
          </p:nvSpPr>
          <p:spPr>
            <a:xfrm>
              <a:off x="6699969" y="1309352"/>
              <a:ext cx="1588216" cy="2534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  <p:sp>
          <p:nvSpPr>
            <p:cNvPr id="29" name="文本框 45"/>
            <p:cNvSpPr txBox="1"/>
            <p:nvPr/>
          </p:nvSpPr>
          <p:spPr>
            <a:xfrm>
              <a:off x="5638262" y="1698645"/>
              <a:ext cx="2649923" cy="39926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/>
                <a:t>此部分内容作为文字排版占位显示</a:t>
              </a:r>
              <a:endParaRPr lang="zh-CN" altLang="en-US" sz="1050"/>
            </a:p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050"/>
                <a:t>（建议使用主题字体）</a:t>
              </a:r>
              <a:endParaRPr lang="zh-CN" altLang="en-US" sz="105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13526" y="3050255"/>
            <a:ext cx="1925710" cy="718046"/>
            <a:chOff x="5638262" y="1309352"/>
            <a:chExt cx="2649923" cy="788553"/>
          </a:xfrm>
        </p:grpSpPr>
        <p:sp>
          <p:nvSpPr>
            <p:cNvPr id="26" name="文本框 47"/>
            <p:cNvSpPr txBox="1"/>
            <p:nvPr/>
          </p:nvSpPr>
          <p:spPr>
            <a:xfrm>
              <a:off x="5638263" y="1309352"/>
              <a:ext cx="1588216" cy="2534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  <p:sp>
          <p:nvSpPr>
            <p:cNvPr id="27" name="文本框 48"/>
            <p:cNvSpPr txBox="1"/>
            <p:nvPr/>
          </p:nvSpPr>
          <p:spPr>
            <a:xfrm>
              <a:off x="5638262" y="1698645"/>
              <a:ext cx="2649923" cy="39926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/>
                <a:t>此部分内容作为文字排版占位显示</a:t>
              </a:r>
              <a:endParaRPr lang="zh-CN" altLang="en-US" sz="1050"/>
            </a:p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050"/>
                <a:t>（建议使用主题字体）</a:t>
              </a:r>
              <a:endParaRPr lang="zh-CN" altLang="en-US" sz="105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53052" y="1491630"/>
            <a:ext cx="3032337" cy="2548454"/>
            <a:chOff x="3053052" y="1491630"/>
            <a:chExt cx="3032337" cy="2548454"/>
          </a:xfrm>
        </p:grpSpPr>
        <p:grpSp>
          <p:nvGrpSpPr>
            <p:cNvPr id="4" name="组合 3"/>
            <p:cNvGrpSpPr/>
            <p:nvPr/>
          </p:nvGrpSpPr>
          <p:grpSpPr>
            <a:xfrm>
              <a:off x="3053052" y="1491630"/>
              <a:ext cx="3032337" cy="1689561"/>
              <a:chOff x="2906955" y="1127125"/>
              <a:chExt cx="3330090" cy="1855463"/>
            </a:xfrm>
          </p:grpSpPr>
          <p:sp>
            <p:nvSpPr>
              <p:cNvPr id="46" name="矩形 45"/>
              <p:cNvSpPr/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48" name="任意多边形: 形状 47"/>
                <p:cNvSpPr/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avLst/>
                  <a:gdLst/>
                  <a:ahLst/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avLst/>
                  <a:gdLst/>
                  <a:ahLst/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5" name="任意多边形: 形状 4"/>
            <p:cNvSpPr/>
            <p:nvPr/>
          </p:nvSpPr>
          <p:spPr bwMode="auto">
            <a:xfrm>
              <a:off x="3290961" y="1685184"/>
              <a:ext cx="2584744" cy="1451651"/>
            </a:xfrm>
            <a:custGeom>
              <a:avLst/>
              <a:gdLst/>
              <a:ahLst/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4095418" y="184647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5067218" y="3146916"/>
              <a:ext cx="6049" cy="403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4831324" y="2286005"/>
              <a:ext cx="836716" cy="86091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049046" y="3156997"/>
              <a:ext cx="6049" cy="20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3450240" y="2286005"/>
              <a:ext cx="842764" cy="864943"/>
            </a:xfrm>
            <a:custGeom>
              <a:avLst/>
              <a:gdLst/>
              <a:ahLst/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69207" y="2290792"/>
              <a:ext cx="983897" cy="87502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35330" y="2947314"/>
              <a:ext cx="1463748" cy="1092770"/>
              <a:chOff x="3766047" y="2725746"/>
              <a:chExt cx="1607477" cy="1200072"/>
            </a:xfrm>
          </p:grpSpPr>
          <p:sp>
            <p:nvSpPr>
              <p:cNvPr id="42" name="任意多边形: 形状 41"/>
              <p:cNvSpPr/>
              <p:nvPr/>
            </p:nvSpPr>
            <p:spPr bwMode="auto">
              <a:xfrm>
                <a:off x="4729206" y="3257143"/>
                <a:ext cx="77496" cy="668675"/>
              </a:xfrm>
              <a:custGeom>
                <a:avLst/>
                <a:gdLst/>
                <a:ahLst/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4315158" y="3270428"/>
                <a:ext cx="75281" cy="650962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3766047" y="2725746"/>
                <a:ext cx="1607477" cy="1200072"/>
              </a:xfrm>
              <a:custGeom>
                <a:avLst/>
                <a:gdLst/>
                <a:ahLst/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任意多边形: 形状 14"/>
            <p:cNvSpPr/>
            <p:nvPr/>
          </p:nvSpPr>
          <p:spPr bwMode="auto">
            <a:xfrm>
              <a:off x="5071250" y="2933201"/>
              <a:ext cx="459689" cy="1102852"/>
            </a:xfrm>
            <a:custGeom>
              <a:avLst/>
              <a:gdLst/>
              <a:ahLst/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3603470" y="2929169"/>
              <a:ext cx="451625" cy="1104867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4095396" y="184679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555776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r>
              <a:rPr lang="zh-CN" altLang="en-US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087168" cy="2534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710572" y="1325899"/>
            <a:ext cx="1807502" cy="2893034"/>
            <a:chOff x="710572" y="1325899"/>
            <a:chExt cx="1807502" cy="2893034"/>
          </a:xfrm>
        </p:grpSpPr>
        <p:sp>
          <p:nvSpPr>
            <p:cNvPr id="4" name="矩形: 圆角 3"/>
            <p:cNvSpPr/>
            <p:nvPr/>
          </p:nvSpPr>
          <p:spPr>
            <a:xfrm>
              <a:off x="890204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916626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/>
            <p:nvPr/>
          </p:nvSpPr>
          <p:spPr>
            <a:xfrm rot="18914935">
              <a:off x="1554604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/>
            <p:nvPr/>
          </p:nvSpPr>
          <p:spPr>
            <a:xfrm rot="2703745">
              <a:off x="1641693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736493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: 形状 8"/>
            <p:cNvSpPr/>
            <p:nvPr/>
          </p:nvSpPr>
          <p:spPr bwMode="auto">
            <a:xfrm>
              <a:off x="1101505" y="1738719"/>
              <a:ext cx="1069181" cy="938213"/>
            </a:xfrm>
            <a:custGeom>
              <a:avLst/>
              <a:gdLst>
                <a:gd name="T0" fmla="*/ 680 w 898"/>
                <a:gd name="T1" fmla="*/ 580 h 788"/>
                <a:gd name="T2" fmla="*/ 534 w 898"/>
                <a:gd name="T3" fmla="*/ 500 h 788"/>
                <a:gd name="T4" fmla="*/ 576 w 898"/>
                <a:gd name="T5" fmla="*/ 352 h 788"/>
                <a:gd name="T6" fmla="*/ 610 w 898"/>
                <a:gd name="T7" fmla="*/ 246 h 788"/>
                <a:gd name="T8" fmla="*/ 562 w 898"/>
                <a:gd name="T9" fmla="*/ 216 h 788"/>
                <a:gd name="T10" fmla="*/ 558 w 898"/>
                <a:gd name="T11" fmla="*/ 170 h 788"/>
                <a:gd name="T12" fmla="*/ 556 w 898"/>
                <a:gd name="T13" fmla="*/ 134 h 788"/>
                <a:gd name="T14" fmla="*/ 556 w 898"/>
                <a:gd name="T15" fmla="*/ 100 h 788"/>
                <a:gd name="T16" fmla="*/ 542 w 898"/>
                <a:gd name="T17" fmla="*/ 70 h 788"/>
                <a:gd name="T18" fmla="*/ 528 w 898"/>
                <a:gd name="T19" fmla="*/ 38 h 788"/>
                <a:gd name="T20" fmla="*/ 456 w 898"/>
                <a:gd name="T21" fmla="*/ 2 h 788"/>
                <a:gd name="T22" fmla="*/ 376 w 898"/>
                <a:gd name="T23" fmla="*/ 4 h 788"/>
                <a:gd name="T24" fmla="*/ 324 w 898"/>
                <a:gd name="T25" fmla="*/ 24 h 788"/>
                <a:gd name="T26" fmla="*/ 246 w 898"/>
                <a:gd name="T27" fmla="*/ 92 h 788"/>
                <a:gd name="T28" fmla="*/ 206 w 898"/>
                <a:gd name="T29" fmla="*/ 232 h 788"/>
                <a:gd name="T30" fmla="*/ 224 w 898"/>
                <a:gd name="T31" fmla="*/ 324 h 788"/>
                <a:gd name="T32" fmla="*/ 264 w 898"/>
                <a:gd name="T33" fmla="*/ 418 h 788"/>
                <a:gd name="T34" fmla="*/ 294 w 898"/>
                <a:gd name="T35" fmla="*/ 480 h 788"/>
                <a:gd name="T36" fmla="*/ 214 w 898"/>
                <a:gd name="T37" fmla="*/ 572 h 788"/>
                <a:gd name="T38" fmla="*/ 0 w 898"/>
                <a:gd name="T39" fmla="*/ 788 h 788"/>
                <a:gd name="T40" fmla="*/ 596 w 898"/>
                <a:gd name="T41" fmla="*/ 258 h 788"/>
                <a:gd name="T42" fmla="*/ 578 w 898"/>
                <a:gd name="T43" fmla="*/ 336 h 788"/>
                <a:gd name="T44" fmla="*/ 592 w 898"/>
                <a:gd name="T45" fmla="*/ 258 h 788"/>
                <a:gd name="T46" fmla="*/ 566 w 898"/>
                <a:gd name="T47" fmla="*/ 280 h 788"/>
                <a:gd name="T48" fmla="*/ 544 w 898"/>
                <a:gd name="T49" fmla="*/ 346 h 788"/>
                <a:gd name="T50" fmla="*/ 518 w 898"/>
                <a:gd name="T51" fmla="*/ 288 h 788"/>
                <a:gd name="T52" fmla="*/ 336 w 898"/>
                <a:gd name="T53" fmla="*/ 214 h 788"/>
                <a:gd name="T54" fmla="*/ 342 w 898"/>
                <a:gd name="T55" fmla="*/ 166 h 788"/>
                <a:gd name="T56" fmla="*/ 468 w 898"/>
                <a:gd name="T57" fmla="*/ 158 h 788"/>
                <a:gd name="T58" fmla="*/ 526 w 898"/>
                <a:gd name="T59" fmla="*/ 142 h 788"/>
                <a:gd name="T60" fmla="*/ 530 w 898"/>
                <a:gd name="T61" fmla="*/ 256 h 788"/>
                <a:gd name="T62" fmla="*/ 448 w 898"/>
                <a:gd name="T63" fmla="*/ 268 h 788"/>
                <a:gd name="T64" fmla="*/ 304 w 898"/>
                <a:gd name="T65" fmla="*/ 274 h 788"/>
                <a:gd name="T66" fmla="*/ 352 w 898"/>
                <a:gd name="T67" fmla="*/ 296 h 788"/>
                <a:gd name="T68" fmla="*/ 474 w 898"/>
                <a:gd name="T69" fmla="*/ 284 h 788"/>
                <a:gd name="T70" fmla="*/ 444 w 898"/>
                <a:gd name="T71" fmla="*/ 348 h 788"/>
                <a:gd name="T72" fmla="*/ 366 w 898"/>
                <a:gd name="T73" fmla="*/ 364 h 788"/>
                <a:gd name="T74" fmla="*/ 242 w 898"/>
                <a:gd name="T75" fmla="*/ 348 h 788"/>
                <a:gd name="T76" fmla="*/ 232 w 898"/>
                <a:gd name="T77" fmla="*/ 282 h 788"/>
                <a:gd name="T78" fmla="*/ 284 w 898"/>
                <a:gd name="T79" fmla="*/ 290 h 788"/>
                <a:gd name="T80" fmla="*/ 340 w 898"/>
                <a:gd name="T81" fmla="*/ 304 h 788"/>
                <a:gd name="T82" fmla="*/ 362 w 898"/>
                <a:gd name="T83" fmla="*/ 376 h 788"/>
                <a:gd name="T84" fmla="*/ 446 w 898"/>
                <a:gd name="T85" fmla="*/ 362 h 788"/>
                <a:gd name="T86" fmla="*/ 488 w 898"/>
                <a:gd name="T87" fmla="*/ 294 h 788"/>
                <a:gd name="T88" fmla="*/ 522 w 898"/>
                <a:gd name="T89" fmla="*/ 348 h 788"/>
                <a:gd name="T90" fmla="*/ 560 w 898"/>
                <a:gd name="T91" fmla="*/ 356 h 788"/>
                <a:gd name="T92" fmla="*/ 522 w 898"/>
                <a:gd name="T93" fmla="*/ 518 h 788"/>
                <a:gd name="T94" fmla="*/ 414 w 898"/>
                <a:gd name="T95" fmla="*/ 506 h 788"/>
                <a:gd name="T96" fmla="*/ 316 w 898"/>
                <a:gd name="T97" fmla="*/ 416 h 788"/>
                <a:gd name="T98" fmla="*/ 278 w 898"/>
                <a:gd name="T99" fmla="*/ 372 h 788"/>
                <a:gd name="T100" fmla="*/ 408 w 898"/>
                <a:gd name="T101" fmla="*/ 758 h 788"/>
                <a:gd name="T102" fmla="*/ 274 w 898"/>
                <a:gd name="T103" fmla="*/ 622 h 788"/>
                <a:gd name="T104" fmla="*/ 300 w 898"/>
                <a:gd name="T105" fmla="*/ 494 h 788"/>
                <a:gd name="T106" fmla="*/ 298 w 898"/>
                <a:gd name="T107" fmla="*/ 372 h 788"/>
                <a:gd name="T108" fmla="*/ 390 w 898"/>
                <a:gd name="T109" fmla="*/ 500 h 788"/>
                <a:gd name="T110" fmla="*/ 508 w 898"/>
                <a:gd name="T111" fmla="*/ 530 h 788"/>
                <a:gd name="T112" fmla="*/ 534 w 898"/>
                <a:gd name="T113" fmla="*/ 606 h 788"/>
                <a:gd name="T114" fmla="*/ 432 w 898"/>
                <a:gd name="T115" fmla="*/ 7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8" h="78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矩形 9"/>
            <p:cNvSpPr/>
            <p:nvPr/>
          </p:nvSpPr>
          <p:spPr>
            <a:xfrm>
              <a:off x="710572" y="3492586"/>
              <a:ext cx="1807502" cy="72634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16645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23493" y="3034210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2364" y="1325899"/>
            <a:ext cx="1807502" cy="2893043"/>
            <a:chOff x="2682364" y="1325899"/>
            <a:chExt cx="1807502" cy="2893043"/>
          </a:xfrm>
        </p:grpSpPr>
        <p:sp>
          <p:nvSpPr>
            <p:cNvPr id="13" name="矩形: 圆角 12"/>
            <p:cNvSpPr/>
            <p:nvPr/>
          </p:nvSpPr>
          <p:spPr>
            <a:xfrm>
              <a:off x="2895276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888409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/>
            <p:cNvSpPr/>
            <p:nvPr/>
          </p:nvSpPr>
          <p:spPr>
            <a:xfrm rot="18914935">
              <a:off x="3526387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>
            <a:xfrm rot="2703745">
              <a:off x="3613476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3708276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2682364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88437" y="2789997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895276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3070362" y="1738729"/>
              <a:ext cx="978622" cy="935723"/>
            </a:xfrm>
            <a:custGeom>
              <a:avLst/>
              <a:gdLst>
                <a:gd name="T0" fmla="*/ 656 w 730"/>
                <a:gd name="T1" fmla="*/ 504 h 698"/>
                <a:gd name="T2" fmla="*/ 552 w 730"/>
                <a:gd name="T3" fmla="*/ 428 h 698"/>
                <a:gd name="T4" fmla="*/ 524 w 730"/>
                <a:gd name="T5" fmla="*/ 302 h 698"/>
                <a:gd name="T6" fmla="*/ 492 w 730"/>
                <a:gd name="T7" fmla="*/ 110 h 698"/>
                <a:gd name="T8" fmla="*/ 436 w 730"/>
                <a:gd name="T9" fmla="*/ 26 h 698"/>
                <a:gd name="T10" fmla="*/ 380 w 730"/>
                <a:gd name="T11" fmla="*/ 2 h 698"/>
                <a:gd name="T12" fmla="*/ 316 w 730"/>
                <a:gd name="T13" fmla="*/ 4 h 698"/>
                <a:gd name="T14" fmla="*/ 246 w 730"/>
                <a:gd name="T15" fmla="*/ 44 h 698"/>
                <a:gd name="T16" fmla="*/ 202 w 730"/>
                <a:gd name="T17" fmla="*/ 136 h 698"/>
                <a:gd name="T18" fmla="*/ 170 w 730"/>
                <a:gd name="T19" fmla="*/ 304 h 698"/>
                <a:gd name="T20" fmla="*/ 134 w 730"/>
                <a:gd name="T21" fmla="*/ 486 h 698"/>
                <a:gd name="T22" fmla="*/ 58 w 730"/>
                <a:gd name="T23" fmla="*/ 526 h 698"/>
                <a:gd name="T24" fmla="*/ 32 w 730"/>
                <a:gd name="T25" fmla="*/ 562 h 698"/>
                <a:gd name="T26" fmla="*/ 718 w 730"/>
                <a:gd name="T27" fmla="*/ 632 h 698"/>
                <a:gd name="T28" fmla="*/ 278 w 730"/>
                <a:gd name="T29" fmla="*/ 134 h 698"/>
                <a:gd name="T30" fmla="*/ 326 w 730"/>
                <a:gd name="T31" fmla="*/ 94 h 698"/>
                <a:gd name="T32" fmla="*/ 380 w 730"/>
                <a:gd name="T33" fmla="*/ 122 h 698"/>
                <a:gd name="T34" fmla="*/ 426 w 730"/>
                <a:gd name="T35" fmla="*/ 182 h 698"/>
                <a:gd name="T36" fmla="*/ 456 w 730"/>
                <a:gd name="T37" fmla="*/ 258 h 698"/>
                <a:gd name="T38" fmla="*/ 430 w 730"/>
                <a:gd name="T39" fmla="*/ 340 h 698"/>
                <a:gd name="T40" fmla="*/ 382 w 730"/>
                <a:gd name="T41" fmla="*/ 396 h 698"/>
                <a:gd name="T42" fmla="*/ 332 w 730"/>
                <a:gd name="T43" fmla="*/ 402 h 698"/>
                <a:gd name="T44" fmla="*/ 292 w 730"/>
                <a:gd name="T45" fmla="*/ 376 h 698"/>
                <a:gd name="T46" fmla="*/ 256 w 730"/>
                <a:gd name="T47" fmla="*/ 310 h 698"/>
                <a:gd name="T48" fmla="*/ 242 w 730"/>
                <a:gd name="T49" fmla="*/ 200 h 698"/>
                <a:gd name="T50" fmla="*/ 278 w 730"/>
                <a:gd name="T51" fmla="*/ 134 h 698"/>
                <a:gd name="T52" fmla="*/ 208 w 730"/>
                <a:gd name="T53" fmla="*/ 552 h 698"/>
                <a:gd name="T54" fmla="*/ 266 w 730"/>
                <a:gd name="T55" fmla="*/ 602 h 698"/>
                <a:gd name="T56" fmla="*/ 258 w 730"/>
                <a:gd name="T57" fmla="*/ 594 h 698"/>
                <a:gd name="T58" fmla="*/ 236 w 730"/>
                <a:gd name="T59" fmla="*/ 570 h 698"/>
                <a:gd name="T60" fmla="*/ 286 w 730"/>
                <a:gd name="T61" fmla="*/ 588 h 698"/>
                <a:gd name="T62" fmla="*/ 252 w 730"/>
                <a:gd name="T63" fmla="*/ 552 h 698"/>
                <a:gd name="T64" fmla="*/ 264 w 730"/>
                <a:gd name="T65" fmla="*/ 554 h 698"/>
                <a:gd name="T66" fmla="*/ 250 w 730"/>
                <a:gd name="T67" fmla="*/ 464 h 698"/>
                <a:gd name="T68" fmla="*/ 276 w 730"/>
                <a:gd name="T69" fmla="*/ 518 h 698"/>
                <a:gd name="T70" fmla="*/ 262 w 730"/>
                <a:gd name="T71" fmla="*/ 462 h 698"/>
                <a:gd name="T72" fmla="*/ 270 w 730"/>
                <a:gd name="T73" fmla="*/ 356 h 698"/>
                <a:gd name="T74" fmla="*/ 298 w 730"/>
                <a:gd name="T75" fmla="*/ 388 h 698"/>
                <a:gd name="T76" fmla="*/ 352 w 730"/>
                <a:gd name="T77" fmla="*/ 410 h 698"/>
                <a:gd name="T78" fmla="*/ 384 w 730"/>
                <a:gd name="T79" fmla="*/ 402 h 698"/>
                <a:gd name="T80" fmla="*/ 430 w 730"/>
                <a:gd name="T81" fmla="*/ 352 h 698"/>
                <a:gd name="T82" fmla="*/ 446 w 730"/>
                <a:gd name="T83" fmla="*/ 466 h 698"/>
                <a:gd name="T84" fmla="*/ 456 w 730"/>
                <a:gd name="T85" fmla="*/ 542 h 698"/>
                <a:gd name="T86" fmla="*/ 464 w 730"/>
                <a:gd name="T87" fmla="*/ 526 h 698"/>
                <a:gd name="T88" fmla="*/ 456 w 730"/>
                <a:gd name="T89" fmla="*/ 572 h 698"/>
                <a:gd name="T90" fmla="*/ 472 w 730"/>
                <a:gd name="T91" fmla="*/ 552 h 698"/>
                <a:gd name="T92" fmla="*/ 450 w 730"/>
                <a:gd name="T93" fmla="*/ 600 h 698"/>
                <a:gd name="T94" fmla="*/ 480 w 730"/>
                <a:gd name="T95" fmla="*/ 544 h 698"/>
                <a:gd name="T96" fmla="*/ 464 w 730"/>
                <a:gd name="T97" fmla="*/ 604 h 698"/>
                <a:gd name="T98" fmla="*/ 464 w 730"/>
                <a:gd name="T99" fmla="*/ 612 h 698"/>
                <a:gd name="T100" fmla="*/ 498 w 730"/>
                <a:gd name="T101" fmla="*/ 572 h 698"/>
                <a:gd name="T102" fmla="*/ 490 w 730"/>
                <a:gd name="T103" fmla="*/ 598 h 698"/>
                <a:gd name="T104" fmla="*/ 420 w 730"/>
                <a:gd name="T105" fmla="*/ 638 h 698"/>
                <a:gd name="T106" fmla="*/ 324 w 730"/>
                <a:gd name="T107" fmla="*/ 646 h 698"/>
                <a:gd name="T108" fmla="*/ 224 w 730"/>
                <a:gd name="T109" fmla="*/ 580 h 698"/>
                <a:gd name="T110" fmla="*/ 522 w 730"/>
                <a:gd name="T111" fmla="*/ 524 h 698"/>
                <a:gd name="T112" fmla="*/ 510 w 730"/>
                <a:gd name="T113" fmla="*/ 5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698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25929" y="1325899"/>
            <a:ext cx="1807502" cy="2893043"/>
            <a:chOff x="6625929" y="1325899"/>
            <a:chExt cx="1807502" cy="2893043"/>
          </a:xfrm>
        </p:grpSpPr>
        <p:sp>
          <p:nvSpPr>
            <p:cNvPr id="29" name="矩形: 圆角 28"/>
            <p:cNvSpPr/>
            <p:nvPr/>
          </p:nvSpPr>
          <p:spPr>
            <a:xfrm>
              <a:off x="6838842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6831974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/>
            <p:cNvSpPr/>
            <p:nvPr/>
          </p:nvSpPr>
          <p:spPr>
            <a:xfrm rot="18914935">
              <a:off x="7469952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>
            <a:xfrm rot="2703745">
              <a:off x="7557041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7651841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6625929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832003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838842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7105346" y="1712076"/>
              <a:ext cx="864560" cy="960300"/>
            </a:xfrm>
            <a:custGeom>
              <a:avLst/>
              <a:gdLst>
                <a:gd name="T0" fmla="*/ 408 w 596"/>
                <a:gd name="T1" fmla="*/ 488 h 662"/>
                <a:gd name="T2" fmla="*/ 294 w 596"/>
                <a:gd name="T3" fmla="*/ 646 h 662"/>
                <a:gd name="T4" fmla="*/ 174 w 596"/>
                <a:gd name="T5" fmla="*/ 474 h 662"/>
                <a:gd name="T6" fmla="*/ 232 w 596"/>
                <a:gd name="T7" fmla="*/ 432 h 662"/>
                <a:gd name="T8" fmla="*/ 278 w 596"/>
                <a:gd name="T9" fmla="*/ 410 h 662"/>
                <a:gd name="T10" fmla="*/ 310 w 596"/>
                <a:gd name="T11" fmla="*/ 412 h 662"/>
                <a:gd name="T12" fmla="*/ 358 w 596"/>
                <a:gd name="T13" fmla="*/ 438 h 662"/>
                <a:gd name="T14" fmla="*/ 398 w 596"/>
                <a:gd name="T15" fmla="*/ 478 h 662"/>
                <a:gd name="T16" fmla="*/ 370 w 596"/>
                <a:gd name="T17" fmla="*/ 458 h 662"/>
                <a:gd name="T18" fmla="*/ 382 w 596"/>
                <a:gd name="T19" fmla="*/ 344 h 662"/>
                <a:gd name="T20" fmla="*/ 424 w 596"/>
                <a:gd name="T21" fmla="*/ 384 h 662"/>
                <a:gd name="T22" fmla="*/ 404 w 596"/>
                <a:gd name="T23" fmla="*/ 336 h 662"/>
                <a:gd name="T24" fmla="*/ 448 w 596"/>
                <a:gd name="T25" fmla="*/ 352 h 662"/>
                <a:gd name="T26" fmla="*/ 434 w 596"/>
                <a:gd name="T27" fmla="*/ 338 h 662"/>
                <a:gd name="T28" fmla="*/ 444 w 596"/>
                <a:gd name="T29" fmla="*/ 332 h 662"/>
                <a:gd name="T30" fmla="*/ 436 w 596"/>
                <a:gd name="T31" fmla="*/ 308 h 662"/>
                <a:gd name="T32" fmla="*/ 486 w 596"/>
                <a:gd name="T33" fmla="*/ 318 h 662"/>
                <a:gd name="T34" fmla="*/ 448 w 596"/>
                <a:gd name="T35" fmla="*/ 278 h 662"/>
                <a:gd name="T36" fmla="*/ 478 w 596"/>
                <a:gd name="T37" fmla="*/ 188 h 662"/>
                <a:gd name="T38" fmla="*/ 458 w 596"/>
                <a:gd name="T39" fmla="*/ 106 h 662"/>
                <a:gd name="T40" fmla="*/ 378 w 596"/>
                <a:gd name="T41" fmla="*/ 44 h 662"/>
                <a:gd name="T42" fmla="*/ 306 w 596"/>
                <a:gd name="T43" fmla="*/ 6 h 662"/>
                <a:gd name="T44" fmla="*/ 204 w 596"/>
                <a:gd name="T45" fmla="*/ 20 h 662"/>
                <a:gd name="T46" fmla="*/ 148 w 596"/>
                <a:gd name="T47" fmla="*/ 68 h 662"/>
                <a:gd name="T48" fmla="*/ 106 w 596"/>
                <a:gd name="T49" fmla="*/ 122 h 662"/>
                <a:gd name="T50" fmla="*/ 114 w 596"/>
                <a:gd name="T51" fmla="*/ 198 h 662"/>
                <a:gd name="T52" fmla="*/ 84 w 596"/>
                <a:gd name="T53" fmla="*/ 232 h 662"/>
                <a:gd name="T54" fmla="*/ 114 w 596"/>
                <a:gd name="T55" fmla="*/ 234 h 662"/>
                <a:gd name="T56" fmla="*/ 146 w 596"/>
                <a:gd name="T57" fmla="*/ 308 h 662"/>
                <a:gd name="T58" fmla="*/ 136 w 596"/>
                <a:gd name="T59" fmla="*/ 338 h 662"/>
                <a:gd name="T60" fmla="*/ 162 w 596"/>
                <a:gd name="T61" fmla="*/ 334 h 662"/>
                <a:gd name="T62" fmla="*/ 182 w 596"/>
                <a:gd name="T63" fmla="*/ 298 h 662"/>
                <a:gd name="T64" fmla="*/ 168 w 596"/>
                <a:gd name="T65" fmla="*/ 356 h 662"/>
                <a:gd name="T66" fmla="*/ 194 w 596"/>
                <a:gd name="T67" fmla="*/ 346 h 662"/>
                <a:gd name="T68" fmla="*/ 152 w 596"/>
                <a:gd name="T69" fmla="*/ 362 h 662"/>
                <a:gd name="T70" fmla="*/ 196 w 596"/>
                <a:gd name="T71" fmla="*/ 358 h 662"/>
                <a:gd name="T72" fmla="*/ 226 w 596"/>
                <a:gd name="T73" fmla="*/ 366 h 662"/>
                <a:gd name="T74" fmla="*/ 218 w 596"/>
                <a:gd name="T75" fmla="*/ 448 h 662"/>
                <a:gd name="T76" fmla="*/ 150 w 596"/>
                <a:gd name="T77" fmla="*/ 474 h 662"/>
                <a:gd name="T78" fmla="*/ 38 w 596"/>
                <a:gd name="T79" fmla="*/ 544 h 662"/>
                <a:gd name="T80" fmla="*/ 572 w 596"/>
                <a:gd name="T81" fmla="*/ 582 h 662"/>
                <a:gd name="T82" fmla="*/ 206 w 596"/>
                <a:gd name="T83" fmla="*/ 324 h 662"/>
                <a:gd name="T84" fmla="*/ 174 w 596"/>
                <a:gd name="T85" fmla="*/ 214 h 662"/>
                <a:gd name="T86" fmla="*/ 220 w 596"/>
                <a:gd name="T87" fmla="*/ 142 h 662"/>
                <a:gd name="T88" fmla="*/ 192 w 596"/>
                <a:gd name="T89" fmla="*/ 198 h 662"/>
                <a:gd name="T90" fmla="*/ 248 w 596"/>
                <a:gd name="T91" fmla="*/ 152 h 662"/>
                <a:gd name="T92" fmla="*/ 274 w 596"/>
                <a:gd name="T93" fmla="*/ 160 h 662"/>
                <a:gd name="T94" fmla="*/ 316 w 596"/>
                <a:gd name="T95" fmla="*/ 116 h 662"/>
                <a:gd name="T96" fmla="*/ 278 w 596"/>
                <a:gd name="T97" fmla="*/ 212 h 662"/>
                <a:gd name="T98" fmla="*/ 356 w 596"/>
                <a:gd name="T99" fmla="*/ 116 h 662"/>
                <a:gd name="T100" fmla="*/ 374 w 596"/>
                <a:gd name="T101" fmla="*/ 148 h 662"/>
                <a:gd name="T102" fmla="*/ 414 w 596"/>
                <a:gd name="T103" fmla="*/ 180 h 662"/>
                <a:gd name="T104" fmla="*/ 396 w 596"/>
                <a:gd name="T105" fmla="*/ 224 h 662"/>
                <a:gd name="T106" fmla="*/ 404 w 596"/>
                <a:gd name="T107" fmla="*/ 282 h 662"/>
                <a:gd name="T108" fmla="*/ 380 w 596"/>
                <a:gd name="T109" fmla="*/ 338 h 662"/>
                <a:gd name="T110" fmla="*/ 294 w 596"/>
                <a:gd name="T111" fmla="*/ 408 h 662"/>
                <a:gd name="T112" fmla="*/ 212 w 596"/>
                <a:gd name="T113" fmla="*/ 33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662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54147" y="1325899"/>
            <a:ext cx="1807502" cy="2893043"/>
            <a:chOff x="4654147" y="1325899"/>
            <a:chExt cx="1807502" cy="2893043"/>
          </a:xfrm>
        </p:grpSpPr>
        <p:sp>
          <p:nvSpPr>
            <p:cNvPr id="21" name="矩形: 圆角 20"/>
            <p:cNvSpPr/>
            <p:nvPr/>
          </p:nvSpPr>
          <p:spPr>
            <a:xfrm>
              <a:off x="4867059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4860192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2"/>
            <p:cNvSpPr/>
            <p:nvPr/>
          </p:nvSpPr>
          <p:spPr>
            <a:xfrm rot="18914935">
              <a:off x="5498170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>
            <a:xfrm rot="2703745">
              <a:off x="5585259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5680059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4654147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860220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67059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049900" y="1738276"/>
              <a:ext cx="1023299" cy="934101"/>
            </a:xfrm>
            <a:custGeom>
              <a:avLst/>
              <a:gdLst>
                <a:gd name="T0" fmla="*/ 514 w 826"/>
                <a:gd name="T1" fmla="*/ 482 h 754"/>
                <a:gd name="T2" fmla="*/ 550 w 826"/>
                <a:gd name="T3" fmla="*/ 356 h 754"/>
                <a:gd name="T4" fmla="*/ 586 w 826"/>
                <a:gd name="T5" fmla="*/ 306 h 754"/>
                <a:gd name="T6" fmla="*/ 584 w 826"/>
                <a:gd name="T7" fmla="*/ 226 h 754"/>
                <a:gd name="T8" fmla="*/ 562 w 826"/>
                <a:gd name="T9" fmla="*/ 218 h 754"/>
                <a:gd name="T10" fmla="*/ 560 w 826"/>
                <a:gd name="T11" fmla="*/ 176 h 754"/>
                <a:gd name="T12" fmla="*/ 560 w 826"/>
                <a:gd name="T13" fmla="*/ 148 h 754"/>
                <a:gd name="T14" fmla="*/ 564 w 826"/>
                <a:gd name="T15" fmla="*/ 114 h 754"/>
                <a:gd name="T16" fmla="*/ 548 w 826"/>
                <a:gd name="T17" fmla="*/ 82 h 754"/>
                <a:gd name="T18" fmla="*/ 536 w 826"/>
                <a:gd name="T19" fmla="*/ 62 h 754"/>
                <a:gd name="T20" fmla="*/ 524 w 826"/>
                <a:gd name="T21" fmla="*/ 50 h 754"/>
                <a:gd name="T22" fmla="*/ 466 w 826"/>
                <a:gd name="T23" fmla="*/ 14 h 754"/>
                <a:gd name="T24" fmla="*/ 428 w 826"/>
                <a:gd name="T25" fmla="*/ 2 h 754"/>
                <a:gd name="T26" fmla="*/ 380 w 826"/>
                <a:gd name="T27" fmla="*/ 2 h 754"/>
                <a:gd name="T28" fmla="*/ 354 w 826"/>
                <a:gd name="T29" fmla="*/ 6 h 754"/>
                <a:gd name="T30" fmla="*/ 306 w 826"/>
                <a:gd name="T31" fmla="*/ 40 h 754"/>
                <a:gd name="T32" fmla="*/ 288 w 826"/>
                <a:gd name="T33" fmla="*/ 66 h 754"/>
                <a:gd name="T34" fmla="*/ 272 w 826"/>
                <a:gd name="T35" fmla="*/ 88 h 754"/>
                <a:gd name="T36" fmla="*/ 254 w 826"/>
                <a:gd name="T37" fmla="*/ 130 h 754"/>
                <a:gd name="T38" fmla="*/ 254 w 826"/>
                <a:gd name="T39" fmla="*/ 174 h 754"/>
                <a:gd name="T40" fmla="*/ 254 w 826"/>
                <a:gd name="T41" fmla="*/ 224 h 754"/>
                <a:gd name="T42" fmla="*/ 220 w 826"/>
                <a:gd name="T43" fmla="*/ 278 h 754"/>
                <a:gd name="T44" fmla="*/ 244 w 826"/>
                <a:gd name="T45" fmla="*/ 338 h 754"/>
                <a:gd name="T46" fmla="*/ 274 w 826"/>
                <a:gd name="T47" fmla="*/ 366 h 754"/>
                <a:gd name="T48" fmla="*/ 248 w 826"/>
                <a:gd name="T49" fmla="*/ 494 h 754"/>
                <a:gd name="T50" fmla="*/ 4 w 826"/>
                <a:gd name="T51" fmla="*/ 728 h 754"/>
                <a:gd name="T52" fmla="*/ 772 w 826"/>
                <a:gd name="T53" fmla="*/ 588 h 754"/>
                <a:gd name="T54" fmla="*/ 558 w 826"/>
                <a:gd name="T55" fmla="*/ 234 h 754"/>
                <a:gd name="T56" fmla="*/ 584 w 826"/>
                <a:gd name="T57" fmla="*/ 234 h 754"/>
                <a:gd name="T58" fmla="*/ 574 w 826"/>
                <a:gd name="T59" fmla="*/ 316 h 754"/>
                <a:gd name="T60" fmla="*/ 548 w 826"/>
                <a:gd name="T61" fmla="*/ 348 h 754"/>
                <a:gd name="T62" fmla="*/ 550 w 826"/>
                <a:gd name="T63" fmla="*/ 266 h 754"/>
                <a:gd name="T64" fmla="*/ 252 w 826"/>
                <a:gd name="T65" fmla="*/ 344 h 754"/>
                <a:gd name="T66" fmla="*/ 226 w 826"/>
                <a:gd name="T67" fmla="*/ 278 h 754"/>
                <a:gd name="T68" fmla="*/ 248 w 826"/>
                <a:gd name="T69" fmla="*/ 228 h 754"/>
                <a:gd name="T70" fmla="*/ 268 w 826"/>
                <a:gd name="T71" fmla="*/ 246 h 754"/>
                <a:gd name="T72" fmla="*/ 262 w 826"/>
                <a:gd name="T73" fmla="*/ 330 h 754"/>
                <a:gd name="T74" fmla="*/ 276 w 826"/>
                <a:gd name="T75" fmla="*/ 262 h 754"/>
                <a:gd name="T76" fmla="*/ 282 w 826"/>
                <a:gd name="T77" fmla="*/ 174 h 754"/>
                <a:gd name="T78" fmla="*/ 306 w 826"/>
                <a:gd name="T79" fmla="*/ 92 h 754"/>
                <a:gd name="T80" fmla="*/ 410 w 826"/>
                <a:gd name="T81" fmla="*/ 88 h 754"/>
                <a:gd name="T82" fmla="*/ 522 w 826"/>
                <a:gd name="T83" fmla="*/ 96 h 754"/>
                <a:gd name="T84" fmla="*/ 534 w 826"/>
                <a:gd name="T85" fmla="*/ 182 h 754"/>
                <a:gd name="T86" fmla="*/ 542 w 826"/>
                <a:gd name="T87" fmla="*/ 278 h 754"/>
                <a:gd name="T88" fmla="*/ 522 w 826"/>
                <a:gd name="T89" fmla="*/ 380 h 754"/>
                <a:gd name="T90" fmla="*/ 448 w 826"/>
                <a:gd name="T91" fmla="*/ 492 h 754"/>
                <a:gd name="T92" fmla="*/ 356 w 826"/>
                <a:gd name="T93" fmla="*/ 490 h 754"/>
                <a:gd name="T94" fmla="*/ 284 w 826"/>
                <a:gd name="T95" fmla="*/ 374 h 754"/>
                <a:gd name="T96" fmla="*/ 272 w 826"/>
                <a:gd name="T97" fmla="*/ 280 h 754"/>
                <a:gd name="T98" fmla="*/ 310 w 826"/>
                <a:gd name="T99" fmla="*/ 636 h 754"/>
                <a:gd name="T100" fmla="*/ 272 w 826"/>
                <a:gd name="T101" fmla="*/ 522 h 754"/>
                <a:gd name="T102" fmla="*/ 298 w 826"/>
                <a:gd name="T103" fmla="*/ 400 h 754"/>
                <a:gd name="T104" fmla="*/ 360 w 826"/>
                <a:gd name="T105" fmla="*/ 502 h 754"/>
                <a:gd name="T106" fmla="*/ 444 w 826"/>
                <a:gd name="T107" fmla="*/ 502 h 754"/>
                <a:gd name="T108" fmla="*/ 510 w 826"/>
                <a:gd name="T109" fmla="*/ 406 h 754"/>
                <a:gd name="T110" fmla="*/ 526 w 826"/>
                <a:gd name="T111" fmla="*/ 514 h 754"/>
                <a:gd name="T112" fmla="*/ 482 w 826"/>
                <a:gd name="T113" fmla="*/ 64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6" h="754">
                  <a:moveTo>
                    <a:pt x="754" y="572"/>
                  </a:moveTo>
                  <a:lnTo>
                    <a:pt x="754" y="572"/>
                  </a:lnTo>
                  <a:lnTo>
                    <a:pt x="736" y="566"/>
                  </a:lnTo>
                  <a:lnTo>
                    <a:pt x="708" y="556"/>
                  </a:lnTo>
                  <a:lnTo>
                    <a:pt x="632" y="526"/>
                  </a:lnTo>
                  <a:lnTo>
                    <a:pt x="558" y="498"/>
                  </a:lnTo>
                  <a:lnTo>
                    <a:pt x="530" y="488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398"/>
                  </a:lnTo>
                  <a:lnTo>
                    <a:pt x="516" y="398"/>
                  </a:lnTo>
                  <a:lnTo>
                    <a:pt x="526" y="384"/>
                  </a:lnTo>
                  <a:lnTo>
                    <a:pt x="526" y="384"/>
                  </a:lnTo>
                  <a:lnTo>
                    <a:pt x="536" y="370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50" y="356"/>
                  </a:lnTo>
                  <a:lnTo>
                    <a:pt x="550" y="356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62" y="352"/>
                  </a:lnTo>
                  <a:lnTo>
                    <a:pt x="568" y="346"/>
                  </a:lnTo>
                  <a:lnTo>
                    <a:pt x="574" y="33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80" y="318"/>
                  </a:lnTo>
                  <a:lnTo>
                    <a:pt x="586" y="306"/>
                  </a:lnTo>
                  <a:lnTo>
                    <a:pt x="586" y="306"/>
                  </a:lnTo>
                  <a:lnTo>
                    <a:pt x="592" y="292"/>
                  </a:lnTo>
                  <a:lnTo>
                    <a:pt x="594" y="286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4" y="258"/>
                  </a:lnTo>
                  <a:lnTo>
                    <a:pt x="592" y="244"/>
                  </a:lnTo>
                  <a:lnTo>
                    <a:pt x="590" y="232"/>
                  </a:lnTo>
                  <a:lnTo>
                    <a:pt x="584" y="226"/>
                  </a:lnTo>
                  <a:lnTo>
                    <a:pt x="584" y="226"/>
                  </a:lnTo>
                  <a:lnTo>
                    <a:pt x="578" y="222"/>
                  </a:lnTo>
                  <a:lnTo>
                    <a:pt x="572" y="220"/>
                  </a:lnTo>
                  <a:lnTo>
                    <a:pt x="564" y="222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60" y="222"/>
                  </a:lnTo>
                  <a:lnTo>
                    <a:pt x="560" y="222"/>
                  </a:lnTo>
                  <a:lnTo>
                    <a:pt x="562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58" y="210"/>
                  </a:lnTo>
                  <a:lnTo>
                    <a:pt x="558" y="208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190"/>
                  </a:lnTo>
                  <a:lnTo>
                    <a:pt x="560" y="176"/>
                  </a:lnTo>
                  <a:lnTo>
                    <a:pt x="560" y="176"/>
                  </a:lnTo>
                  <a:lnTo>
                    <a:pt x="558" y="172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64"/>
                  </a:lnTo>
                  <a:lnTo>
                    <a:pt x="562" y="164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0" y="148"/>
                  </a:lnTo>
                  <a:lnTo>
                    <a:pt x="560" y="146"/>
                  </a:lnTo>
                  <a:lnTo>
                    <a:pt x="560" y="146"/>
                  </a:lnTo>
                  <a:lnTo>
                    <a:pt x="562" y="140"/>
                  </a:lnTo>
                  <a:lnTo>
                    <a:pt x="564" y="138"/>
                  </a:lnTo>
                  <a:lnTo>
                    <a:pt x="564" y="132"/>
                  </a:lnTo>
                  <a:lnTo>
                    <a:pt x="564" y="13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64" y="114"/>
                  </a:lnTo>
                  <a:lnTo>
                    <a:pt x="564" y="106"/>
                  </a:lnTo>
                  <a:lnTo>
                    <a:pt x="564" y="106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2" y="88"/>
                  </a:lnTo>
                  <a:lnTo>
                    <a:pt x="548" y="86"/>
                  </a:lnTo>
                  <a:lnTo>
                    <a:pt x="548" y="86"/>
                  </a:lnTo>
                  <a:lnTo>
                    <a:pt x="548" y="82"/>
                  </a:lnTo>
                  <a:lnTo>
                    <a:pt x="548" y="82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4" y="70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6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0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6" y="52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2" y="48"/>
                  </a:lnTo>
                  <a:lnTo>
                    <a:pt x="520" y="46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04" y="36"/>
                  </a:lnTo>
                  <a:lnTo>
                    <a:pt x="504" y="36"/>
                  </a:lnTo>
                  <a:lnTo>
                    <a:pt x="472" y="16"/>
                  </a:lnTo>
                  <a:lnTo>
                    <a:pt x="472" y="16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52" y="8"/>
                  </a:lnTo>
                  <a:lnTo>
                    <a:pt x="452" y="8"/>
                  </a:lnTo>
                  <a:lnTo>
                    <a:pt x="446" y="6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36" y="4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4" y="2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8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46" y="10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26" y="22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2" y="32"/>
                  </a:lnTo>
                  <a:lnTo>
                    <a:pt x="310" y="36"/>
                  </a:lnTo>
                  <a:lnTo>
                    <a:pt x="306" y="40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0" y="44"/>
                  </a:lnTo>
                  <a:lnTo>
                    <a:pt x="298" y="50"/>
                  </a:lnTo>
                  <a:lnTo>
                    <a:pt x="296" y="54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60"/>
                  </a:lnTo>
                  <a:lnTo>
                    <a:pt x="288" y="66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4" y="84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0" y="112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58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52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4" y="174"/>
                  </a:lnTo>
                  <a:lnTo>
                    <a:pt x="254" y="18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202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4" y="224"/>
                  </a:lnTo>
                  <a:lnTo>
                    <a:pt x="254" y="224"/>
                  </a:lnTo>
                  <a:lnTo>
                    <a:pt x="250" y="222"/>
                  </a:lnTo>
                  <a:lnTo>
                    <a:pt x="244" y="220"/>
                  </a:lnTo>
                  <a:lnTo>
                    <a:pt x="236" y="222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22" y="258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1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4" y="338"/>
                  </a:lnTo>
                  <a:lnTo>
                    <a:pt x="248" y="346"/>
                  </a:lnTo>
                  <a:lnTo>
                    <a:pt x="254" y="354"/>
                  </a:lnTo>
                  <a:lnTo>
                    <a:pt x="260" y="356"/>
                  </a:lnTo>
                  <a:lnTo>
                    <a:pt x="260" y="356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8" y="356"/>
                  </a:lnTo>
                  <a:lnTo>
                    <a:pt x="268" y="356"/>
                  </a:lnTo>
                  <a:lnTo>
                    <a:pt x="274" y="366"/>
                  </a:lnTo>
                  <a:lnTo>
                    <a:pt x="280" y="37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4" y="426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76" y="486"/>
                  </a:lnTo>
                  <a:lnTo>
                    <a:pt x="248" y="494"/>
                  </a:lnTo>
                  <a:lnTo>
                    <a:pt x="172" y="524"/>
                  </a:lnTo>
                  <a:lnTo>
                    <a:pt x="46" y="578"/>
                  </a:lnTo>
                  <a:lnTo>
                    <a:pt x="46" y="578"/>
                  </a:lnTo>
                  <a:lnTo>
                    <a:pt x="40" y="582"/>
                  </a:lnTo>
                  <a:lnTo>
                    <a:pt x="36" y="588"/>
                  </a:lnTo>
                  <a:lnTo>
                    <a:pt x="26" y="610"/>
                  </a:lnTo>
                  <a:lnTo>
                    <a:pt x="18" y="638"/>
                  </a:lnTo>
                  <a:lnTo>
                    <a:pt x="12" y="670"/>
                  </a:lnTo>
                  <a:lnTo>
                    <a:pt x="4" y="728"/>
                  </a:lnTo>
                  <a:lnTo>
                    <a:pt x="0" y="754"/>
                  </a:lnTo>
                  <a:lnTo>
                    <a:pt x="826" y="754"/>
                  </a:lnTo>
                  <a:lnTo>
                    <a:pt x="826" y="754"/>
                  </a:lnTo>
                  <a:lnTo>
                    <a:pt x="818" y="732"/>
                  </a:lnTo>
                  <a:lnTo>
                    <a:pt x="810" y="706"/>
                  </a:lnTo>
                  <a:lnTo>
                    <a:pt x="794" y="646"/>
                  </a:lnTo>
                  <a:lnTo>
                    <a:pt x="786" y="620"/>
                  </a:lnTo>
                  <a:lnTo>
                    <a:pt x="776" y="596"/>
                  </a:lnTo>
                  <a:lnTo>
                    <a:pt x="772" y="588"/>
                  </a:lnTo>
                  <a:lnTo>
                    <a:pt x="766" y="580"/>
                  </a:lnTo>
                  <a:lnTo>
                    <a:pt x="760" y="574"/>
                  </a:lnTo>
                  <a:lnTo>
                    <a:pt x="754" y="572"/>
                  </a:lnTo>
                  <a:lnTo>
                    <a:pt x="754" y="572"/>
                  </a:lnTo>
                  <a:close/>
                  <a:moveTo>
                    <a:pt x="558" y="246"/>
                  </a:moveTo>
                  <a:lnTo>
                    <a:pt x="558" y="246"/>
                  </a:lnTo>
                  <a:lnTo>
                    <a:pt x="558" y="242"/>
                  </a:lnTo>
                  <a:lnTo>
                    <a:pt x="558" y="234"/>
                  </a:lnTo>
                  <a:lnTo>
                    <a:pt x="558" y="234"/>
                  </a:lnTo>
                  <a:lnTo>
                    <a:pt x="558" y="230"/>
                  </a:lnTo>
                  <a:lnTo>
                    <a:pt x="560" y="232"/>
                  </a:lnTo>
                  <a:lnTo>
                    <a:pt x="560" y="232"/>
                  </a:lnTo>
                  <a:lnTo>
                    <a:pt x="564" y="230"/>
                  </a:lnTo>
                  <a:lnTo>
                    <a:pt x="570" y="228"/>
                  </a:lnTo>
                  <a:lnTo>
                    <a:pt x="574" y="226"/>
                  </a:lnTo>
                  <a:lnTo>
                    <a:pt x="580" y="230"/>
                  </a:lnTo>
                  <a:lnTo>
                    <a:pt x="580" y="230"/>
                  </a:lnTo>
                  <a:lnTo>
                    <a:pt x="584" y="234"/>
                  </a:lnTo>
                  <a:lnTo>
                    <a:pt x="586" y="242"/>
                  </a:lnTo>
                  <a:lnTo>
                    <a:pt x="588" y="256"/>
                  </a:lnTo>
                  <a:lnTo>
                    <a:pt x="590" y="278"/>
                  </a:lnTo>
                  <a:lnTo>
                    <a:pt x="590" y="278"/>
                  </a:lnTo>
                  <a:lnTo>
                    <a:pt x="588" y="284"/>
                  </a:lnTo>
                  <a:lnTo>
                    <a:pt x="586" y="290"/>
                  </a:lnTo>
                  <a:lnTo>
                    <a:pt x="580" y="304"/>
                  </a:lnTo>
                  <a:lnTo>
                    <a:pt x="580" y="304"/>
                  </a:lnTo>
                  <a:lnTo>
                    <a:pt x="574" y="316"/>
                  </a:lnTo>
                  <a:lnTo>
                    <a:pt x="570" y="328"/>
                  </a:lnTo>
                  <a:lnTo>
                    <a:pt x="570" y="328"/>
                  </a:lnTo>
                  <a:lnTo>
                    <a:pt x="568" y="336"/>
                  </a:lnTo>
                  <a:lnTo>
                    <a:pt x="564" y="342"/>
                  </a:lnTo>
                  <a:lnTo>
                    <a:pt x="558" y="346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0" y="350"/>
                  </a:lnTo>
                  <a:lnTo>
                    <a:pt x="548" y="348"/>
                  </a:lnTo>
                  <a:lnTo>
                    <a:pt x="548" y="348"/>
                  </a:lnTo>
                  <a:lnTo>
                    <a:pt x="552" y="332"/>
                  </a:lnTo>
                  <a:lnTo>
                    <a:pt x="554" y="318"/>
                  </a:lnTo>
                  <a:lnTo>
                    <a:pt x="552" y="304"/>
                  </a:lnTo>
                  <a:lnTo>
                    <a:pt x="550" y="294"/>
                  </a:lnTo>
                  <a:lnTo>
                    <a:pt x="550" y="294"/>
                  </a:lnTo>
                  <a:lnTo>
                    <a:pt x="548" y="278"/>
                  </a:lnTo>
                  <a:lnTo>
                    <a:pt x="548" y="272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50"/>
                  </a:lnTo>
                  <a:lnTo>
                    <a:pt x="552" y="250"/>
                  </a:lnTo>
                  <a:lnTo>
                    <a:pt x="558" y="246"/>
                  </a:lnTo>
                  <a:lnTo>
                    <a:pt x="558" y="246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58" y="348"/>
                  </a:lnTo>
                  <a:lnTo>
                    <a:pt x="252" y="344"/>
                  </a:lnTo>
                  <a:lnTo>
                    <a:pt x="248" y="336"/>
                  </a:lnTo>
                  <a:lnTo>
                    <a:pt x="246" y="328"/>
                  </a:lnTo>
                  <a:lnTo>
                    <a:pt x="246" y="328"/>
                  </a:lnTo>
                  <a:lnTo>
                    <a:pt x="242" y="31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0" y="290"/>
                  </a:lnTo>
                  <a:lnTo>
                    <a:pt x="228" y="284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8" y="256"/>
                  </a:lnTo>
                  <a:lnTo>
                    <a:pt x="230" y="242"/>
                  </a:lnTo>
                  <a:lnTo>
                    <a:pt x="232" y="23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2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62" y="240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70" y="254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68" y="270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2" y="294"/>
                  </a:lnTo>
                  <a:lnTo>
                    <a:pt x="260" y="310"/>
                  </a:lnTo>
                  <a:lnTo>
                    <a:pt x="262" y="330"/>
                  </a:lnTo>
                  <a:lnTo>
                    <a:pt x="262" y="34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2" y="350"/>
                  </a:lnTo>
                  <a:lnTo>
                    <a:pt x="262" y="350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74" y="270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4" y="252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270" y="232"/>
                  </a:lnTo>
                  <a:lnTo>
                    <a:pt x="270" y="214"/>
                  </a:lnTo>
                  <a:lnTo>
                    <a:pt x="270" y="214"/>
                  </a:lnTo>
                  <a:lnTo>
                    <a:pt x="276" y="194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2" y="160"/>
                  </a:lnTo>
                  <a:lnTo>
                    <a:pt x="284" y="146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0" y="110"/>
                  </a:lnTo>
                  <a:lnTo>
                    <a:pt x="294" y="104"/>
                  </a:lnTo>
                  <a:lnTo>
                    <a:pt x="300" y="98"/>
                  </a:lnTo>
                  <a:lnTo>
                    <a:pt x="306" y="92"/>
                  </a:lnTo>
                  <a:lnTo>
                    <a:pt x="322" y="84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74" y="84"/>
                  </a:lnTo>
                  <a:lnTo>
                    <a:pt x="390" y="86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30" y="86"/>
                  </a:lnTo>
                  <a:lnTo>
                    <a:pt x="446" y="84"/>
                  </a:lnTo>
                  <a:lnTo>
                    <a:pt x="462" y="80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96" y="80"/>
                  </a:lnTo>
                  <a:lnTo>
                    <a:pt x="506" y="84"/>
                  </a:lnTo>
                  <a:lnTo>
                    <a:pt x="516" y="88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2" y="108"/>
                  </a:lnTo>
                  <a:lnTo>
                    <a:pt x="536" y="120"/>
                  </a:lnTo>
                  <a:lnTo>
                    <a:pt x="536" y="120"/>
                  </a:lnTo>
                  <a:lnTo>
                    <a:pt x="538" y="132"/>
                  </a:lnTo>
                  <a:lnTo>
                    <a:pt x="538" y="150"/>
                  </a:lnTo>
                  <a:lnTo>
                    <a:pt x="536" y="170"/>
                  </a:lnTo>
                  <a:lnTo>
                    <a:pt x="534" y="182"/>
                  </a:lnTo>
                  <a:lnTo>
                    <a:pt x="534" y="182"/>
                  </a:lnTo>
                  <a:lnTo>
                    <a:pt x="540" y="202"/>
                  </a:lnTo>
                  <a:lnTo>
                    <a:pt x="546" y="224"/>
                  </a:lnTo>
                  <a:lnTo>
                    <a:pt x="546" y="224"/>
                  </a:lnTo>
                  <a:lnTo>
                    <a:pt x="546" y="250"/>
                  </a:lnTo>
                  <a:lnTo>
                    <a:pt x="546" y="250"/>
                  </a:lnTo>
                  <a:lnTo>
                    <a:pt x="544" y="264"/>
                  </a:lnTo>
                  <a:lnTo>
                    <a:pt x="544" y="264"/>
                  </a:lnTo>
                  <a:lnTo>
                    <a:pt x="542" y="272"/>
                  </a:lnTo>
                  <a:lnTo>
                    <a:pt x="542" y="278"/>
                  </a:lnTo>
                  <a:lnTo>
                    <a:pt x="544" y="294"/>
                  </a:lnTo>
                  <a:lnTo>
                    <a:pt x="544" y="294"/>
                  </a:lnTo>
                  <a:lnTo>
                    <a:pt x="546" y="306"/>
                  </a:lnTo>
                  <a:lnTo>
                    <a:pt x="548" y="320"/>
                  </a:lnTo>
                  <a:lnTo>
                    <a:pt x="546" y="334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2" y="364"/>
                  </a:lnTo>
                  <a:lnTo>
                    <a:pt x="522" y="380"/>
                  </a:lnTo>
                  <a:lnTo>
                    <a:pt x="522" y="380"/>
                  </a:lnTo>
                  <a:lnTo>
                    <a:pt x="504" y="404"/>
                  </a:lnTo>
                  <a:lnTo>
                    <a:pt x="494" y="420"/>
                  </a:lnTo>
                  <a:lnTo>
                    <a:pt x="486" y="440"/>
                  </a:lnTo>
                  <a:lnTo>
                    <a:pt x="486" y="440"/>
                  </a:lnTo>
                  <a:lnTo>
                    <a:pt x="478" y="458"/>
                  </a:lnTo>
                  <a:lnTo>
                    <a:pt x="468" y="472"/>
                  </a:lnTo>
                  <a:lnTo>
                    <a:pt x="458" y="484"/>
                  </a:lnTo>
                  <a:lnTo>
                    <a:pt x="448" y="492"/>
                  </a:lnTo>
                  <a:lnTo>
                    <a:pt x="438" y="498"/>
                  </a:lnTo>
                  <a:lnTo>
                    <a:pt x="426" y="502"/>
                  </a:lnTo>
                  <a:lnTo>
                    <a:pt x="412" y="504"/>
                  </a:lnTo>
                  <a:lnTo>
                    <a:pt x="400" y="506"/>
                  </a:lnTo>
                  <a:lnTo>
                    <a:pt x="400" y="506"/>
                  </a:lnTo>
                  <a:lnTo>
                    <a:pt x="386" y="504"/>
                  </a:lnTo>
                  <a:lnTo>
                    <a:pt x="374" y="502"/>
                  </a:lnTo>
                  <a:lnTo>
                    <a:pt x="364" y="498"/>
                  </a:lnTo>
                  <a:lnTo>
                    <a:pt x="356" y="490"/>
                  </a:lnTo>
                  <a:lnTo>
                    <a:pt x="348" y="482"/>
                  </a:lnTo>
                  <a:lnTo>
                    <a:pt x="342" y="470"/>
                  </a:lnTo>
                  <a:lnTo>
                    <a:pt x="330" y="442"/>
                  </a:lnTo>
                  <a:lnTo>
                    <a:pt x="330" y="442"/>
                  </a:lnTo>
                  <a:lnTo>
                    <a:pt x="322" y="426"/>
                  </a:lnTo>
                  <a:lnTo>
                    <a:pt x="316" y="412"/>
                  </a:lnTo>
                  <a:lnTo>
                    <a:pt x="298" y="392"/>
                  </a:lnTo>
                  <a:lnTo>
                    <a:pt x="298" y="392"/>
                  </a:lnTo>
                  <a:lnTo>
                    <a:pt x="284" y="374"/>
                  </a:lnTo>
                  <a:lnTo>
                    <a:pt x="278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0" y="340"/>
                  </a:lnTo>
                  <a:lnTo>
                    <a:pt x="268" y="330"/>
                  </a:lnTo>
                  <a:lnTo>
                    <a:pt x="266" y="312"/>
                  </a:lnTo>
                  <a:lnTo>
                    <a:pt x="268" y="296"/>
                  </a:lnTo>
                  <a:lnTo>
                    <a:pt x="272" y="280"/>
                  </a:lnTo>
                  <a:lnTo>
                    <a:pt x="272" y="280"/>
                  </a:lnTo>
                  <a:close/>
                  <a:moveTo>
                    <a:pt x="400" y="666"/>
                  </a:moveTo>
                  <a:lnTo>
                    <a:pt x="400" y="666"/>
                  </a:lnTo>
                  <a:lnTo>
                    <a:pt x="382" y="666"/>
                  </a:lnTo>
                  <a:lnTo>
                    <a:pt x="366" y="664"/>
                  </a:lnTo>
                  <a:lnTo>
                    <a:pt x="352" y="660"/>
                  </a:lnTo>
                  <a:lnTo>
                    <a:pt x="340" y="656"/>
                  </a:lnTo>
                  <a:lnTo>
                    <a:pt x="328" y="650"/>
                  </a:lnTo>
                  <a:lnTo>
                    <a:pt x="318" y="642"/>
                  </a:lnTo>
                  <a:lnTo>
                    <a:pt x="310" y="636"/>
                  </a:lnTo>
                  <a:lnTo>
                    <a:pt x="302" y="628"/>
                  </a:lnTo>
                  <a:lnTo>
                    <a:pt x="290" y="610"/>
                  </a:lnTo>
                  <a:lnTo>
                    <a:pt x="282" y="592"/>
                  </a:lnTo>
                  <a:lnTo>
                    <a:pt x="276" y="576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70" y="546"/>
                  </a:lnTo>
                  <a:lnTo>
                    <a:pt x="270" y="534"/>
                  </a:lnTo>
                  <a:lnTo>
                    <a:pt x="272" y="522"/>
                  </a:lnTo>
                  <a:lnTo>
                    <a:pt x="276" y="512"/>
                  </a:lnTo>
                  <a:lnTo>
                    <a:pt x="284" y="494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2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470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2" y="420"/>
                  </a:lnTo>
                  <a:lnTo>
                    <a:pt x="318" y="430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6" y="474"/>
                  </a:lnTo>
                  <a:lnTo>
                    <a:pt x="344" y="484"/>
                  </a:lnTo>
                  <a:lnTo>
                    <a:pt x="350" y="494"/>
                  </a:lnTo>
                  <a:lnTo>
                    <a:pt x="360" y="502"/>
                  </a:lnTo>
                  <a:lnTo>
                    <a:pt x="370" y="508"/>
                  </a:lnTo>
                  <a:lnTo>
                    <a:pt x="382" y="510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0" y="512"/>
                  </a:lnTo>
                  <a:lnTo>
                    <a:pt x="400" y="512"/>
                  </a:lnTo>
                  <a:lnTo>
                    <a:pt x="416" y="510"/>
                  </a:lnTo>
                  <a:lnTo>
                    <a:pt x="430" y="506"/>
                  </a:lnTo>
                  <a:lnTo>
                    <a:pt x="444" y="502"/>
                  </a:lnTo>
                  <a:lnTo>
                    <a:pt x="456" y="494"/>
                  </a:lnTo>
                  <a:lnTo>
                    <a:pt x="466" y="486"/>
                  </a:lnTo>
                  <a:lnTo>
                    <a:pt x="474" y="474"/>
                  </a:lnTo>
                  <a:lnTo>
                    <a:pt x="484" y="460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500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8" y="468"/>
                  </a:lnTo>
                  <a:lnTo>
                    <a:pt x="508" y="526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8" y="490"/>
                  </a:lnTo>
                  <a:lnTo>
                    <a:pt x="520" y="496"/>
                  </a:lnTo>
                  <a:lnTo>
                    <a:pt x="526" y="514"/>
                  </a:lnTo>
                  <a:lnTo>
                    <a:pt x="528" y="536"/>
                  </a:lnTo>
                  <a:lnTo>
                    <a:pt x="530" y="558"/>
                  </a:lnTo>
                  <a:lnTo>
                    <a:pt x="530" y="558"/>
                  </a:lnTo>
                  <a:lnTo>
                    <a:pt x="528" y="572"/>
                  </a:lnTo>
                  <a:lnTo>
                    <a:pt x="522" y="588"/>
                  </a:lnTo>
                  <a:lnTo>
                    <a:pt x="514" y="606"/>
                  </a:lnTo>
                  <a:lnTo>
                    <a:pt x="500" y="624"/>
                  </a:lnTo>
                  <a:lnTo>
                    <a:pt x="492" y="632"/>
                  </a:lnTo>
                  <a:lnTo>
                    <a:pt x="482" y="640"/>
                  </a:lnTo>
                  <a:lnTo>
                    <a:pt x="472" y="648"/>
                  </a:lnTo>
                  <a:lnTo>
                    <a:pt x="460" y="654"/>
                  </a:lnTo>
                  <a:lnTo>
                    <a:pt x="446" y="660"/>
                  </a:lnTo>
                  <a:lnTo>
                    <a:pt x="432" y="664"/>
                  </a:lnTo>
                  <a:lnTo>
                    <a:pt x="416" y="666"/>
                  </a:lnTo>
                  <a:lnTo>
                    <a:pt x="400" y="666"/>
                  </a:lnTo>
                  <a:lnTo>
                    <a:pt x="400" y="66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9132" y="2088816"/>
            <a:ext cx="5629490" cy="1857436"/>
            <a:chOff x="538788" y="1131579"/>
            <a:chExt cx="5819032" cy="2895548"/>
          </a:xfrm>
          <a:solidFill>
            <a:schemeClr val="bg1">
              <a:lumMod val="85000"/>
            </a:schemeClr>
          </a:solidFill>
        </p:grpSpPr>
        <p:grpSp>
          <p:nvGrpSpPr>
            <p:cNvPr id="67" name="组合 66"/>
            <p:cNvGrpSpPr/>
            <p:nvPr/>
          </p:nvGrpSpPr>
          <p:grpSpPr>
            <a:xfrm>
              <a:off x="2984523" y="2355982"/>
              <a:ext cx="1110009" cy="1241414"/>
              <a:chOff x="4097338" y="2217738"/>
              <a:chExt cx="1139825" cy="1274763"/>
            </a:xfrm>
            <a:grpFill/>
          </p:grpSpPr>
          <p:sp>
            <p:nvSpPr>
              <p:cNvPr id="238" name="任意多边形: 形状 237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" name="任意多边形: 形状 238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945649" y="2801188"/>
              <a:ext cx="759077" cy="1225939"/>
              <a:chOff x="3030538" y="2674938"/>
              <a:chExt cx="779463" cy="1258888"/>
            </a:xfrm>
            <a:grpFill/>
          </p:grpSpPr>
          <p:sp>
            <p:nvSpPr>
              <p:cNvPr id="236" name="任意多边形: 形状 235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" name="任意多边形: 形状 236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38788" y="1131579"/>
              <a:ext cx="2523021" cy="1757770"/>
              <a:chOff x="1585913" y="960438"/>
              <a:chExt cx="2590800" cy="1804987"/>
            </a:xfrm>
            <a:grpFill/>
          </p:grpSpPr>
          <p:sp>
            <p:nvSpPr>
              <p:cNvPr id="173" name="任意多边形: 形状 172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4" name="任意多边形: 形状 173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5" name="任意多边形: 形状 174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6" name="任意多边形: 形状 175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7" name="任意多边形: 形状 176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8" name="任意多边形: 形状 177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" name="任意多边形: 形状 178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0" name="任意多边形: 形状 179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1" name="任意多边形: 形状 180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2" name="任意多边形: 形状 181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3" name="任意多边形: 形状 182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4" name="任意多边形: 形状 183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5" name="任意多边形: 形状 184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6" name="任意多边形: 形状 185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7" name="任意多边形: 形状 186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8" name="任意多边形: 形状 187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9" name="任意多边形: 形状 188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0" name="任意多边形: 形状 189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1" name="任意多边形: 形状 190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2" name="任意多边形: 形状 191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3" name="任意多边形: 形状 192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" name="任意多边形: 形状 193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" name="任意多边形: 形状 197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" name="任意多边形: 形状 198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" name="任意多边形: 形状 199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" name="任意多边形: 形状 200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" name="任意多边形: 形状 201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" name="任意多边形: 形状 202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" name="任意多边形: 形状 203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" name="任意多边形: 形状 204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" name="任意多边形: 形状 205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" name="任意多边形: 形状 206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" name="任意多边形: 形状 207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" name="任意多边形: 形状 208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" name="任意多边形: 形状 209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" name="任意多边形: 形状 210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" name="任意多边形: 形状 211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" name="任意多边形: 形状 212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" name="任意多边形: 形状 213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" name="任意多边形: 形状 214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" name="任意多边形: 形状 215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" name="任意多边形: 形状 216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" name="任意多边形: 形状 217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" name="任意多边形: 形状 218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" name="任意多边形: 形状 219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" name="任意多边形: 形状 220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" name="任意多边形: 形状 221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" name="任意多边形: 形状 222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" name="任意多边形: 形状 223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" name="任意多边形: 形状 224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" name="任意多边形: 形状 225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" name="任意多边形: 形状 226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" name="任意多边形: 形状 227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" name="任意多边形: 形状 228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" name="任意多边形: 形状 229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" name="任意多边形: 形状 230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" name="任意多边形: 形状 231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" name="任意多边形: 形状 232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" name="任意多边形: 形状 233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" name="任意多边形: 形状 234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103557" y="1256804"/>
              <a:ext cx="669406" cy="1125475"/>
              <a:chOff x="4219575" y="1089025"/>
              <a:chExt cx="687388" cy="1155701"/>
            </a:xfrm>
            <a:grpFill/>
          </p:grpSpPr>
          <p:sp>
            <p:nvSpPr>
              <p:cNvPr id="158" name="任意多边形: 形状 157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1" name="任意多边形: 形状 160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2" name="任意多边形: 形状 161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3" name="任意多边形: 形状 162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6" name="任意多边形: 形状 165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8" name="任意多边形: 形状 167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9" name="任意多边形: 形状 168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0" name="任意多边形: 形状 169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1" name="任意多边形: 形状 170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5105594" y="3000640"/>
              <a:ext cx="941498" cy="822454"/>
              <a:chOff x="6275388" y="2879725"/>
              <a:chExt cx="966788" cy="844551"/>
            </a:xfrm>
            <a:grpFill/>
          </p:grpSpPr>
          <p:sp>
            <p:nvSpPr>
              <p:cNvPr id="140" name="任意多边形: 形状 13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2" name="组合 71"/>
            <p:cNvGrpSpPr/>
            <p:nvPr/>
          </p:nvGrpSpPr>
          <p:grpSpPr>
            <a:xfrm>
              <a:off x="3584349" y="1207328"/>
              <a:ext cx="2773471" cy="1960288"/>
              <a:chOff x="4713288" y="1038225"/>
              <a:chExt cx="2847975" cy="2012950"/>
            </a:xfrm>
            <a:grpFill/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任意多边形: 形状 82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任意多边形: 形状 83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任意多边形: 形状 84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任意多边形: 形状 87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任意多边形: 形状 88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任意多边形: 形状 89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任意多边形: 形状 90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任意多边形: 形状 91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任意多边形: 形状 92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任意多边形: 形状 93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任意多边形: 形状 94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任意多边形: 形状 95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任意多边形: 形状 96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任意多边形: 形状 97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任意多边形: 形状 98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任意多边形: 形状 99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任意多边形: 形状 100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任意多边形: 形状 107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任意多边形: 形状 108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任意多边形: 形状 109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任意多边形: 形状 110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任意多边形: 形状 111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任意多边形: 形状 112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任意多边形: 形状 113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任意多边形: 形状 114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任意多边形: 形状 115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任意多边形: 形状 116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任意多边形: 形状 117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任意多边形: 形状 118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任意多边形: 形状 119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任意多边形: 形状 120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任意多边形: 形状 121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任意多边形: 形状 122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任意多边形: 形状 123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任意多边形: 形状 124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任意多边形: 形状 125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任意多边形: 形状 126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任意多边形: 形状 127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任意多边形: 形状 128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任意多边形: 形状 129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任意多边形: 形状 130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任意多边形: 形状 131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任意多边形: 形状 132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任意多边形: 形状 133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任意多边形: 形状 134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任意多边形: 形状 135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任意多边形: 形状 136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任意多边形: 形状 137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任意多边形: 形状 138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40" name="组合 239"/>
          <p:cNvGrpSpPr/>
          <p:nvPr/>
        </p:nvGrpSpPr>
        <p:grpSpPr>
          <a:xfrm>
            <a:off x="3666498" y="1275607"/>
            <a:ext cx="4210589" cy="2359902"/>
            <a:chOff x="3666498" y="1275607"/>
            <a:chExt cx="4210589" cy="2359902"/>
          </a:xfrm>
        </p:grpSpPr>
        <p:grpSp>
          <p:nvGrpSpPr>
            <p:cNvPr id="5" name="组合 4"/>
            <p:cNvGrpSpPr/>
            <p:nvPr/>
          </p:nvGrpSpPr>
          <p:grpSpPr>
            <a:xfrm>
              <a:off x="3687668" y="1275607"/>
              <a:ext cx="429059" cy="1379163"/>
              <a:chOff x="2057400" y="971550"/>
              <a:chExt cx="533400" cy="1714500"/>
            </a:xfrm>
          </p:grpSpPr>
          <p:cxnSp>
            <p:nvCxnSpPr>
              <p:cNvPr id="64" name="直接连接符 63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弧形 64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六边形 65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" name="文本框 213"/>
            <p:cNvSpPr txBox="1"/>
            <p:nvPr/>
          </p:nvSpPr>
          <p:spPr>
            <a:xfrm>
              <a:off x="3666498" y="1367167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423222" y="2195049"/>
              <a:ext cx="429059" cy="1379163"/>
              <a:chOff x="2057400" y="971550"/>
              <a:chExt cx="533400" cy="1714500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六边形 62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" name="文本框 218"/>
            <p:cNvSpPr txBox="1"/>
            <p:nvPr/>
          </p:nvSpPr>
          <p:spPr>
            <a:xfrm>
              <a:off x="4402053" y="2286609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42663" y="1398199"/>
              <a:ext cx="429059" cy="1379163"/>
              <a:chOff x="2057400" y="971550"/>
              <a:chExt cx="533400" cy="1714500"/>
            </a:xfrm>
          </p:grpSpPr>
          <p:cxnSp>
            <p:nvCxnSpPr>
              <p:cNvPr id="58" name="直接连接符 57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弧形 58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六边形 59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文本框 223"/>
            <p:cNvSpPr txBox="1"/>
            <p:nvPr/>
          </p:nvSpPr>
          <p:spPr>
            <a:xfrm>
              <a:off x="5321495" y="1489759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771737" y="2011161"/>
              <a:ext cx="429059" cy="1379163"/>
              <a:chOff x="2057400" y="971550"/>
              <a:chExt cx="533400" cy="1714500"/>
            </a:xfrm>
          </p:grpSpPr>
          <p:cxnSp>
            <p:nvCxnSpPr>
              <p:cNvPr id="55" name="直接连接符 54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弧形 55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六边形 56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文本框 228"/>
            <p:cNvSpPr txBox="1"/>
            <p:nvPr/>
          </p:nvSpPr>
          <p:spPr>
            <a:xfrm>
              <a:off x="5750569" y="2102721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629883" y="1336903"/>
              <a:ext cx="429059" cy="1379163"/>
              <a:chOff x="2057400" y="971550"/>
              <a:chExt cx="533400" cy="1714500"/>
            </a:xfrm>
          </p:grpSpPr>
          <p:cxnSp>
            <p:nvCxnSpPr>
              <p:cNvPr id="52" name="直接连接符 51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弧形 52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六边形 53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文本框 233"/>
            <p:cNvSpPr txBox="1"/>
            <p:nvPr/>
          </p:nvSpPr>
          <p:spPr>
            <a:xfrm>
              <a:off x="6608713" y="1428463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426733" y="2256346"/>
              <a:ext cx="429059" cy="1379163"/>
              <a:chOff x="2057400" y="971550"/>
              <a:chExt cx="533400" cy="1714500"/>
            </a:xfrm>
          </p:grpSpPr>
          <p:cxnSp>
            <p:nvCxnSpPr>
              <p:cNvPr id="49" name="直接连接符 48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弧形 49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六边形 50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6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文本框 238"/>
            <p:cNvSpPr txBox="1"/>
            <p:nvPr/>
          </p:nvSpPr>
          <p:spPr>
            <a:xfrm>
              <a:off x="7405564" y="2347905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05826" y="4102479"/>
            <a:ext cx="5045924" cy="161822"/>
            <a:chOff x="1028811" y="4267200"/>
            <a:chExt cx="6272808" cy="201168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8811" y="4267200"/>
              <a:ext cx="556940" cy="201168"/>
              <a:chOff x="2221306" y="3914656"/>
              <a:chExt cx="556940" cy="201168"/>
            </a:xfrm>
          </p:grpSpPr>
          <p:sp>
            <p:nvSpPr>
              <p:cNvPr id="47" name="文本框 255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 dirty="0"/>
                  <a:t>关键词</a:t>
                </a:r>
                <a:endParaRPr lang="zh-CN" altLang="en-US" sz="1000" b="1" dirty="0"/>
              </a:p>
            </p:txBody>
          </p:sp>
          <p:sp>
            <p:nvSpPr>
              <p:cNvPr id="48" name="矩形: 圆角 4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176777" y="4267200"/>
              <a:ext cx="556940" cy="201168"/>
              <a:chOff x="2221306" y="3914656"/>
              <a:chExt cx="556940" cy="201168"/>
            </a:xfrm>
          </p:grpSpPr>
          <p:sp>
            <p:nvSpPr>
              <p:cNvPr id="45" name="文本框 253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  <a:endParaRPr lang="zh-CN" altLang="en-US" sz="1000" b="1"/>
              </a:p>
            </p:txBody>
          </p:sp>
          <p:sp>
            <p:nvSpPr>
              <p:cNvPr id="46" name="矩形: 圆角 45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324743" y="4267200"/>
              <a:ext cx="556940" cy="201168"/>
              <a:chOff x="2221306" y="3914656"/>
              <a:chExt cx="556940" cy="201168"/>
            </a:xfrm>
          </p:grpSpPr>
          <p:sp>
            <p:nvSpPr>
              <p:cNvPr id="43" name="文本框 251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  <a:endParaRPr lang="zh-CN" altLang="en-US" sz="1000" b="1"/>
              </a:p>
            </p:txBody>
          </p:sp>
          <p:sp>
            <p:nvSpPr>
              <p:cNvPr id="44" name="矩形: 圆角 43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472709" y="4267200"/>
              <a:ext cx="556940" cy="201168"/>
              <a:chOff x="2221306" y="3914656"/>
              <a:chExt cx="556940" cy="201168"/>
            </a:xfrm>
          </p:grpSpPr>
          <p:sp>
            <p:nvSpPr>
              <p:cNvPr id="41" name="文本框 249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  <a:endParaRPr lang="zh-CN" altLang="en-US" sz="1000" b="1"/>
              </a:p>
            </p:txBody>
          </p:sp>
          <p:sp>
            <p:nvSpPr>
              <p:cNvPr id="42" name="矩形: 圆角 41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620674" y="4267200"/>
              <a:ext cx="1680945" cy="201168"/>
              <a:chOff x="2221306" y="3914656"/>
              <a:chExt cx="1680945" cy="201168"/>
            </a:xfrm>
          </p:grpSpPr>
          <p:sp>
            <p:nvSpPr>
              <p:cNvPr id="37" name="文本框 245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  <a:endParaRPr lang="zh-CN" altLang="en-US" sz="1000" b="1"/>
              </a:p>
            </p:txBody>
          </p:sp>
          <p:sp>
            <p:nvSpPr>
              <p:cNvPr id="38" name="矩形: 圆角 3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文本框 247"/>
              <p:cNvSpPr txBox="1"/>
              <p:nvPr/>
            </p:nvSpPr>
            <p:spPr>
              <a:xfrm>
                <a:off x="3587802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  <a:endParaRPr lang="zh-CN" altLang="en-US" sz="1000" b="1"/>
              </a:p>
            </p:txBody>
          </p:sp>
          <p:sp>
            <p:nvSpPr>
              <p:cNvPr id="40" name="矩形: 圆角 39"/>
              <p:cNvSpPr>
                <a:spLocks noChangeAspect="1"/>
              </p:cNvSpPr>
              <p:nvPr/>
            </p:nvSpPr>
            <p:spPr>
              <a:xfrm>
                <a:off x="3345311" y="3914656"/>
                <a:ext cx="207097" cy="201168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99328" y="1336902"/>
            <a:ext cx="2035288" cy="2968565"/>
            <a:chOff x="1307468" y="1697288"/>
            <a:chExt cx="2713719" cy="3463424"/>
          </a:xfrm>
        </p:grpSpPr>
        <p:grpSp>
          <p:nvGrpSpPr>
            <p:cNvPr id="19" name="组合 1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27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endParaRPr lang="zh-CN" altLang="en-US" sz="1000" dirty="0"/>
                </a:p>
                <a:p>
                  <a:r>
                    <a:rPr lang="zh-CN" altLang="en-US" sz="1000" dirty="0"/>
                    <a:t>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26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endParaRPr lang="zh-CN" altLang="en-US" sz="1000"/>
                </a:p>
                <a:p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26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endParaRPr lang="zh-CN" altLang="en-US" sz="1000"/>
                </a:p>
                <a:p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10571" y="1337648"/>
            <a:ext cx="5296907" cy="3277110"/>
            <a:chOff x="918385" y="1670577"/>
            <a:chExt cx="7062543" cy="4369480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3683275" y="3174158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2238103" y="2793220"/>
              <a:ext cx="1121055" cy="164141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6830876" y="4406877"/>
              <a:ext cx="1150052" cy="128186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7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5245936" y="3554906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4192533" y="3171906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5758146" y="3554906"/>
              <a:ext cx="1807221" cy="213384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629872" y="2791158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9551" y="1689046"/>
              <a:ext cx="1933376" cy="2745596"/>
              <a:chOff x="2022154" y="1461590"/>
              <a:chExt cx="1418370" cy="2014234"/>
            </a:xfrm>
          </p:grpSpPr>
          <p:sp>
            <p:nvSpPr>
              <p:cNvPr id="29" name="任意多边形: 形状 28"/>
              <p:cNvSpPr/>
              <p:nvPr/>
            </p:nvSpPr>
            <p:spPr bwMode="auto">
              <a:xfrm>
                <a:off x="2157243" y="1749827"/>
                <a:ext cx="1283281" cy="1725997"/>
              </a:xfrm>
              <a:custGeom>
                <a:avLst/>
                <a:gdLst/>
                <a:ahLst/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2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2022154" y="1461590"/>
                <a:ext cx="737238" cy="625532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6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7" name="椭圆 16"/>
            <p:cNvSpPr/>
            <p:nvPr/>
          </p:nvSpPr>
          <p:spPr bwMode="auto">
            <a:xfrm>
              <a:off x="6156740" y="3803870"/>
              <a:ext cx="389505" cy="38950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2"/>
            <p:cNvSpPr txBox="1"/>
            <p:nvPr/>
          </p:nvSpPr>
          <p:spPr>
            <a:xfrm rot="3809661">
              <a:off x="6345894" y="4609320"/>
              <a:ext cx="80021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588333" y="3414367"/>
              <a:ext cx="389505" cy="38950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4"/>
            <p:cNvSpPr txBox="1"/>
            <p:nvPr/>
          </p:nvSpPr>
          <p:spPr>
            <a:xfrm rot="3809661">
              <a:off x="4777488" y="4219815"/>
              <a:ext cx="80021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040700" y="3030055"/>
              <a:ext cx="389505" cy="389505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03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 rot="3809661">
              <a:off x="3229856" y="3835501"/>
              <a:ext cx="80021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472293" y="2469168"/>
              <a:ext cx="389505" cy="389505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18"/>
            <p:cNvSpPr txBox="1"/>
            <p:nvPr/>
          </p:nvSpPr>
          <p:spPr>
            <a:xfrm rot="3809661">
              <a:off x="1661449" y="3274614"/>
              <a:ext cx="80021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5617789" y="2403562"/>
              <a:ext cx="2194347" cy="613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  <a:endParaRPr lang="zh-CN" altLang="en-US" sz="1200" dirty="0"/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2508734" y="1670577"/>
              <a:ext cx="2194347" cy="613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  <a:endParaRPr lang="zh-CN" altLang="en-US" sz="1200" dirty="0"/>
            </a:p>
          </p:txBody>
        </p:sp>
        <p:sp>
          <p:nvSpPr>
            <p:cNvPr id="27" name="文本框 24"/>
            <p:cNvSpPr txBox="1"/>
            <p:nvPr/>
          </p:nvSpPr>
          <p:spPr>
            <a:xfrm>
              <a:off x="3935601" y="5426684"/>
              <a:ext cx="2194347" cy="613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  <a:endParaRPr lang="zh-CN" altLang="en-US" sz="1200" dirty="0"/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918385" y="4608723"/>
              <a:ext cx="2194347" cy="613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  <a:endParaRPr lang="zh-CN" altLang="en-US" sz="12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3916" y="2097953"/>
            <a:ext cx="3509366" cy="1013857"/>
            <a:chOff x="543916" y="2097953"/>
            <a:chExt cx="3509366" cy="1013857"/>
          </a:xfrm>
        </p:grpSpPr>
        <p:grpSp>
          <p:nvGrpSpPr>
            <p:cNvPr id="5" name="组合 4"/>
            <p:cNvGrpSpPr/>
            <p:nvPr/>
          </p:nvGrpSpPr>
          <p:grpSpPr>
            <a:xfrm>
              <a:off x="543916" y="2097953"/>
              <a:ext cx="3509366" cy="1013857"/>
              <a:chOff x="4259796" y="3903795"/>
              <a:chExt cx="4679154" cy="1351809"/>
            </a:xfrm>
          </p:grpSpPr>
          <p:sp>
            <p:nvSpPr>
              <p:cNvPr id="7" name="文本框 60"/>
              <p:cNvSpPr txBox="1"/>
              <p:nvPr/>
            </p:nvSpPr>
            <p:spPr>
              <a:xfrm>
                <a:off x="4259796" y="3903795"/>
                <a:ext cx="4679154" cy="458793"/>
              </a:xfrm>
              <a:prstGeom prst="rect">
                <a:avLst/>
              </a:prstGeom>
            </p:spPr>
            <p:txBody>
              <a:bodyPr lIns="72000" tIns="72000" rIns="72000" bIns="72000" anchor="ctr" anchorCtr="0"/>
              <a:lstStyle/>
              <a:p>
                <a:pPr marL="0" indent="0">
                  <a:buNone/>
                </a:pPr>
                <a:r>
                  <a:rPr lang="zh-CN" altLang="en-US" b="1" dirty="0"/>
                  <a:t>标题文本预设</a:t>
                </a:r>
                <a:endParaRPr lang="zh-CN" altLang="en-US" b="1" dirty="0"/>
              </a:p>
            </p:txBody>
          </p:sp>
          <p:sp>
            <p:nvSpPr>
              <p:cNvPr id="8" name="文本框 61"/>
              <p:cNvSpPr txBox="1"/>
              <p:nvPr/>
            </p:nvSpPr>
            <p:spPr>
              <a:xfrm>
                <a:off x="4277991" y="4450695"/>
                <a:ext cx="3583423" cy="804909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此部分内容作为文字排版占位显示，</a:t>
                </a:r>
                <a:endParaRPr lang="zh-CN" altLang="en-US" sz="1100" dirty="0"/>
              </a:p>
              <a:p>
                <a:r>
                  <a:rPr lang="zh-CN" altLang="en-US" sz="1100" dirty="0"/>
                  <a:t>建议使用主题字体，已保持全文档文本格式的统一</a:t>
                </a:r>
                <a:endParaRPr lang="zh-CN" altLang="en-US" sz="1100" dirty="0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63570" y="2509742"/>
              <a:ext cx="2681561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42413" y="1650149"/>
            <a:ext cx="3017780" cy="3054838"/>
            <a:chOff x="4084147" y="2092187"/>
            <a:chExt cx="4023707" cy="4073117"/>
          </a:xfrm>
        </p:grpSpPr>
        <p:sp>
          <p:nvSpPr>
            <p:cNvPr id="20" name="Freeform: Shape 65"/>
            <p:cNvSpPr/>
            <p:nvPr/>
          </p:nvSpPr>
          <p:spPr bwMode="auto">
            <a:xfrm>
              <a:off x="4084147" y="2668249"/>
              <a:ext cx="2195147" cy="1828562"/>
            </a:xfrm>
            <a:custGeom>
              <a:avLst/>
              <a:gdLst/>
              <a:ahLst/>
              <a:cxnLst>
                <a:cxn ang="0">
                  <a:pos x="126" y="396"/>
                </a:cxn>
                <a:cxn ang="0">
                  <a:pos x="76" y="153"/>
                </a:cxn>
                <a:cxn ang="0">
                  <a:pos x="475" y="73"/>
                </a:cxn>
                <a:cxn ang="0">
                  <a:pos x="225" y="182"/>
                </a:cxn>
                <a:cxn ang="0">
                  <a:pos x="126" y="396"/>
                </a:cxn>
              </a:cxnLst>
              <a:rect l="0" t="0" r="r" b="b"/>
              <a:pathLst>
                <a:path w="475" h="396">
                  <a:moveTo>
                    <a:pt x="126" y="396"/>
                  </a:moveTo>
                  <a:cubicBezTo>
                    <a:pt x="126" y="396"/>
                    <a:pt x="0" y="278"/>
                    <a:pt x="76" y="153"/>
                  </a:cubicBezTo>
                  <a:cubicBezTo>
                    <a:pt x="168" y="0"/>
                    <a:pt x="475" y="73"/>
                    <a:pt x="475" y="73"/>
                  </a:cubicBezTo>
                  <a:cubicBezTo>
                    <a:pt x="475" y="73"/>
                    <a:pt x="318" y="70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66"/>
            <p:cNvSpPr/>
            <p:nvPr/>
          </p:nvSpPr>
          <p:spPr bwMode="auto">
            <a:xfrm>
              <a:off x="5371557" y="2092187"/>
              <a:ext cx="1911479" cy="179364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15" y="33"/>
                </a:cxn>
                <a:cxn ang="0">
                  <a:pos x="414" y="388"/>
                </a:cxn>
                <a:cxn ang="0">
                  <a:pos x="234" y="184"/>
                </a:cxn>
                <a:cxn ang="0">
                  <a:pos x="0" y="157"/>
                </a:cxn>
              </a:cxnLst>
              <a:rect l="0" t="0" r="r" b="b"/>
              <a:pathLst>
                <a:path w="414" h="388">
                  <a:moveTo>
                    <a:pt x="0" y="157"/>
                  </a:moveTo>
                  <a:cubicBezTo>
                    <a:pt x="0" y="157"/>
                    <a:pt x="73" y="0"/>
                    <a:pt x="215" y="33"/>
                  </a:cubicBezTo>
                  <a:cubicBezTo>
                    <a:pt x="389" y="74"/>
                    <a:pt x="414" y="388"/>
                    <a:pt x="414" y="388"/>
                  </a:cubicBezTo>
                  <a:cubicBezTo>
                    <a:pt x="414" y="388"/>
                    <a:pt x="370" y="238"/>
                    <a:pt x="234" y="184"/>
                  </a:cubicBezTo>
                  <a:cubicBezTo>
                    <a:pt x="139" y="146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67"/>
            <p:cNvSpPr/>
            <p:nvPr/>
          </p:nvSpPr>
          <p:spPr bwMode="auto">
            <a:xfrm>
              <a:off x="6763709" y="2969371"/>
              <a:ext cx="1344145" cy="215150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6" y="167"/>
                </a:cxn>
                <a:cxn ang="0">
                  <a:pos x="0" y="466"/>
                </a:cxn>
                <a:cxn ang="0">
                  <a:pos x="138" y="231"/>
                </a:cxn>
                <a:cxn ang="0">
                  <a:pos x="92" y="0"/>
                </a:cxn>
              </a:cxnLst>
              <a:rect l="0" t="0" r="r" b="b"/>
              <a:pathLst>
                <a:path w="291" h="466">
                  <a:moveTo>
                    <a:pt x="92" y="0"/>
                  </a:moveTo>
                  <a:cubicBezTo>
                    <a:pt x="92" y="0"/>
                    <a:pt x="264" y="21"/>
                    <a:pt x="276" y="167"/>
                  </a:cubicBezTo>
                  <a:cubicBezTo>
                    <a:pt x="291" y="345"/>
                    <a:pt x="0" y="466"/>
                    <a:pt x="0" y="466"/>
                  </a:cubicBezTo>
                  <a:cubicBezTo>
                    <a:pt x="0" y="466"/>
                    <a:pt x="129" y="377"/>
                    <a:pt x="138" y="231"/>
                  </a:cubicBezTo>
                  <a:cubicBezTo>
                    <a:pt x="144" y="129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68"/>
            <p:cNvSpPr/>
            <p:nvPr/>
          </p:nvSpPr>
          <p:spPr bwMode="auto">
            <a:xfrm>
              <a:off x="5428291" y="4794975"/>
              <a:ext cx="2326070" cy="137032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370" y="226"/>
                </a:cxn>
                <a:cxn ang="0">
                  <a:pos x="0" y="56"/>
                </a:cxn>
                <a:cxn ang="0">
                  <a:pos x="266" y="115"/>
                </a:cxn>
                <a:cxn ang="0">
                  <a:pos x="471" y="0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70" y="226"/>
                  </a:cubicBezTo>
                  <a:cubicBezTo>
                    <a:pt x="205" y="296"/>
                    <a:pt x="0" y="56"/>
                    <a:pt x="0" y="56"/>
                  </a:cubicBezTo>
                  <a:cubicBezTo>
                    <a:pt x="0" y="56"/>
                    <a:pt x="124" y="151"/>
                    <a:pt x="266" y="115"/>
                  </a:cubicBezTo>
                  <a:cubicBezTo>
                    <a:pt x="365" y="89"/>
                    <a:pt x="47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69"/>
            <p:cNvSpPr/>
            <p:nvPr/>
          </p:nvSpPr>
          <p:spPr bwMode="auto">
            <a:xfrm>
              <a:off x="4367813" y="3751954"/>
              <a:ext cx="1680182" cy="2374074"/>
            </a:xfrm>
            <a:custGeom>
              <a:avLst/>
              <a:gdLst/>
              <a:ahLst/>
              <a:cxnLst>
                <a:cxn ang="0">
                  <a:pos x="363" y="431"/>
                </a:cxn>
                <a:cxn ang="0">
                  <a:pos x="116" y="404"/>
                </a:cxn>
                <a:cxn ang="0">
                  <a:pos x="164" y="0"/>
                </a:cxn>
                <a:cxn ang="0">
                  <a:pos x="190" y="271"/>
                </a:cxn>
                <a:cxn ang="0">
                  <a:pos x="363" y="431"/>
                </a:cxn>
              </a:cxnLst>
              <a:rect l="0" t="0" r="r" b="b"/>
              <a:pathLst>
                <a:path w="363" h="514">
                  <a:moveTo>
                    <a:pt x="363" y="431"/>
                  </a:moveTo>
                  <a:cubicBezTo>
                    <a:pt x="363" y="431"/>
                    <a:pt x="212" y="514"/>
                    <a:pt x="116" y="404"/>
                  </a:cubicBezTo>
                  <a:cubicBezTo>
                    <a:pt x="0" y="269"/>
                    <a:pt x="164" y="0"/>
                    <a:pt x="164" y="0"/>
                  </a:cubicBezTo>
                  <a:cubicBezTo>
                    <a:pt x="164" y="0"/>
                    <a:pt x="112" y="147"/>
                    <a:pt x="190" y="271"/>
                  </a:cubicBezTo>
                  <a:cubicBezTo>
                    <a:pt x="245" y="357"/>
                    <a:pt x="363" y="431"/>
                    <a:pt x="363" y="43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5" name="Group 70"/>
            <p:cNvGrpSpPr/>
            <p:nvPr/>
          </p:nvGrpSpPr>
          <p:grpSpPr>
            <a:xfrm>
              <a:off x="4560017" y="3277267"/>
              <a:ext cx="298494" cy="4592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6" name="Freeform: Shape 71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72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73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74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5893527" y="2352964"/>
              <a:ext cx="478369" cy="39259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48" name="Oval 76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85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Oval 86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87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Oval 88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89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90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91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7" name="Group 92"/>
            <p:cNvGrpSpPr/>
            <p:nvPr/>
          </p:nvGrpSpPr>
          <p:grpSpPr>
            <a:xfrm>
              <a:off x="7486694" y="3532461"/>
              <a:ext cx="447738" cy="505132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9" name="Oval 93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94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95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96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97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98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9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100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101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8" name="Group 102"/>
            <p:cNvGrpSpPr/>
            <p:nvPr/>
          </p:nvGrpSpPr>
          <p:grpSpPr>
            <a:xfrm>
              <a:off x="6817729" y="5266374"/>
              <a:ext cx="367372" cy="466866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3" name="Oval 103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104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Oval 105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106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107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108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Group 109"/>
            <p:cNvGrpSpPr/>
            <p:nvPr/>
          </p:nvGrpSpPr>
          <p:grpSpPr>
            <a:xfrm>
              <a:off x="4982521" y="5099251"/>
              <a:ext cx="285861" cy="549036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30" name="Freeform: Shape 110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111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112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Group 59"/>
          <p:cNvGrpSpPr/>
          <p:nvPr/>
        </p:nvGrpSpPr>
        <p:grpSpPr>
          <a:xfrm>
            <a:off x="3644934" y="927436"/>
            <a:ext cx="1964336" cy="722713"/>
            <a:chOff x="4818760" y="1367017"/>
            <a:chExt cx="2619115" cy="963617"/>
          </a:xfrm>
        </p:grpSpPr>
        <p:sp>
          <p:nvSpPr>
            <p:cNvPr id="18" name="TextBox 60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9" name="TextBox 61"/>
            <p:cNvSpPr txBox="1"/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6060194" y="1733699"/>
            <a:ext cx="2264657" cy="642478"/>
            <a:chOff x="1415480" y="1651350"/>
            <a:chExt cx="3219490" cy="856637"/>
          </a:xfrm>
        </p:grpSpPr>
        <p:sp>
          <p:nvSpPr>
            <p:cNvPr id="16" name="TextBox 63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7" name="TextBox 64"/>
            <p:cNvSpPr txBox="1"/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571500" y="3770334"/>
            <a:ext cx="2470913" cy="649603"/>
            <a:chOff x="-201321" y="1227225"/>
            <a:chExt cx="3294551" cy="866137"/>
          </a:xfrm>
        </p:grpSpPr>
        <p:sp>
          <p:nvSpPr>
            <p:cNvPr id="14" name="TextBox 78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5" name="TextBox 79"/>
            <p:cNvSpPr txBox="1"/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571500" y="1733699"/>
            <a:ext cx="2470913" cy="649603"/>
            <a:chOff x="-201321" y="1227225"/>
            <a:chExt cx="3294551" cy="866137"/>
          </a:xfrm>
        </p:grpSpPr>
        <p:sp>
          <p:nvSpPr>
            <p:cNvPr id="12" name="TextBox 8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3" name="TextBox 82"/>
            <p:cNvSpPr txBox="1"/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6060194" y="3777459"/>
            <a:ext cx="2264657" cy="642478"/>
            <a:chOff x="1415480" y="1651350"/>
            <a:chExt cx="3219490" cy="856637"/>
          </a:xfrm>
        </p:grpSpPr>
        <p:sp>
          <p:nvSpPr>
            <p:cNvPr id="10" name="TextBox 8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1" name="TextBox 128"/>
            <p:cNvSpPr txBox="1"/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555776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r>
              <a:rPr lang="zh-CN" altLang="en-US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087168" cy="2534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>
                <a:solidFill>
                  <a:srgbClr val="ACC5C4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ACC5C4"/>
                    </a:solidFill>
                  </a:rPr>
                  <a:t>年度工作概述</a:t>
                </a:r>
                <a:endParaRPr lang="zh-CN" altLang="en-US" sz="1600" b="1" dirty="0">
                  <a:solidFill>
                    <a:srgbClr val="ACC5C4"/>
                  </a:solidFill>
                </a:endParaRPr>
              </a:p>
            </p:txBody>
          </p:sp>
          <p:sp>
            <p:nvSpPr>
              <p:cNvPr id="2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ACC5C4"/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rgbClr val="ACC5C4"/>
                  </a:solidFill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F2A5BB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>
                <a:solidFill>
                  <a:srgbClr val="F2A5BB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F2A5BB"/>
                    </a:solidFill>
                  </a:rPr>
                  <a:t>工作完成情况</a:t>
                </a:r>
                <a:endParaRPr lang="zh-CN" altLang="en-US" sz="1600" b="1" dirty="0">
                  <a:solidFill>
                    <a:srgbClr val="F2A5BB"/>
                  </a:solidFill>
                </a:endParaRPr>
              </a:p>
            </p:txBody>
          </p:sp>
          <p:sp>
            <p:nvSpPr>
              <p:cNvPr id="23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F2A5BB"/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rgbClr val="F2A5BB"/>
                  </a:solidFill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>
                <a:solidFill>
                  <a:srgbClr val="ACC5C4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ACC5C4"/>
                    </a:solidFill>
                  </a:rPr>
                  <a:t>成功项目展示</a:t>
                </a:r>
                <a:endParaRPr lang="zh-CN" altLang="en-US" sz="1600" b="1" dirty="0">
                  <a:solidFill>
                    <a:srgbClr val="ACC5C4"/>
                  </a:solidFill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ACC5C4"/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rgbClr val="ACC5C4"/>
                  </a:solidFill>
                </a:endParaRP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F2A5BB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>
                <a:solidFill>
                  <a:srgbClr val="F2A5BB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F2A5BB"/>
                    </a:solidFill>
                  </a:rPr>
                  <a:t>明年工作计划</a:t>
                </a:r>
                <a:endParaRPr lang="zh-CN" altLang="en-US" sz="1600" b="1" dirty="0">
                  <a:solidFill>
                    <a:srgbClr val="F2A5BB"/>
                  </a:solidFill>
                </a:endParaRPr>
              </a:p>
            </p:txBody>
          </p:sp>
          <p:sp>
            <p:nvSpPr>
              <p:cNvPr id="15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F2A5BB"/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rgbClr val="F2A5BB"/>
                  </a:solidFill>
                </a:endParaRPr>
              </a:p>
            </p:txBody>
          </p:sp>
        </p:grpSp>
      </p:grpSp>
      <p:grpSp>
        <p:nvGrpSpPr>
          <p:cNvPr id="29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3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rgbClr val="ACC5C4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1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 rot="19944453">
            <a:off x="3950610" y="2184131"/>
            <a:ext cx="1275099" cy="10992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" name="Group 4"/>
          <p:cNvGrpSpPr/>
          <p:nvPr/>
        </p:nvGrpSpPr>
        <p:grpSpPr>
          <a:xfrm rot="14469289">
            <a:off x="3511113" y="1014749"/>
            <a:ext cx="331692" cy="1660110"/>
            <a:chOff x="2117759" y="1650038"/>
            <a:chExt cx="333788" cy="1670603"/>
          </a:xfrm>
        </p:grpSpPr>
        <p:sp>
          <p:nvSpPr>
            <p:cNvPr id="56" name="Rectangle: Rounded Corners 5"/>
            <p:cNvSpPr/>
            <p:nvPr/>
          </p:nvSpPr>
          <p:spPr>
            <a:xfrm>
              <a:off x="218475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7" name="Group 6"/>
            <p:cNvGrpSpPr/>
            <p:nvPr/>
          </p:nvGrpSpPr>
          <p:grpSpPr>
            <a:xfrm>
              <a:off x="2117759" y="1650038"/>
              <a:ext cx="333788" cy="333788"/>
              <a:chOff x="2786183" y="1189182"/>
              <a:chExt cx="921712" cy="921712"/>
            </a:xfrm>
          </p:grpSpPr>
          <p:sp>
            <p:nvSpPr>
              <p:cNvPr id="58" name="Oval 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Oval 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Group 9"/>
          <p:cNvGrpSpPr/>
          <p:nvPr/>
        </p:nvGrpSpPr>
        <p:grpSpPr>
          <a:xfrm rot="10800000">
            <a:off x="3213351" y="2268149"/>
            <a:ext cx="331692" cy="1660111"/>
            <a:chOff x="1485809" y="1650038"/>
            <a:chExt cx="333788" cy="1670603"/>
          </a:xfrm>
        </p:grpSpPr>
        <p:sp>
          <p:nvSpPr>
            <p:cNvPr id="52" name="Rectangle: Rounded Corners 10"/>
            <p:cNvSpPr/>
            <p:nvPr/>
          </p:nvSpPr>
          <p:spPr>
            <a:xfrm>
              <a:off x="155280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3" name="Group 11"/>
            <p:cNvGrpSpPr/>
            <p:nvPr/>
          </p:nvGrpSpPr>
          <p:grpSpPr>
            <a:xfrm>
              <a:off x="1485809" y="1650038"/>
              <a:ext cx="333788" cy="333788"/>
              <a:chOff x="2786183" y="1189182"/>
              <a:chExt cx="921712" cy="921712"/>
            </a:xfrm>
          </p:grpSpPr>
          <p:sp>
            <p:nvSpPr>
              <p:cNvPr id="54" name="Oval 1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" name="Group 14"/>
          <p:cNvGrpSpPr/>
          <p:nvPr/>
        </p:nvGrpSpPr>
        <p:grpSpPr>
          <a:xfrm rot="7518191">
            <a:off x="4106987" y="3073722"/>
            <a:ext cx="331692" cy="1660110"/>
            <a:chOff x="760548" y="1650038"/>
            <a:chExt cx="333788" cy="1670603"/>
          </a:xfrm>
        </p:grpSpPr>
        <p:sp>
          <p:nvSpPr>
            <p:cNvPr id="48" name="Rectangle: Rounded Corners 15"/>
            <p:cNvSpPr/>
            <p:nvPr/>
          </p:nvSpPr>
          <p:spPr>
            <a:xfrm>
              <a:off x="827545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9" name="Group 16"/>
            <p:cNvGrpSpPr/>
            <p:nvPr/>
          </p:nvGrpSpPr>
          <p:grpSpPr>
            <a:xfrm>
              <a:off x="760548" y="1650038"/>
              <a:ext cx="333788" cy="333788"/>
              <a:chOff x="2786183" y="1189182"/>
              <a:chExt cx="921712" cy="921712"/>
            </a:xfrm>
          </p:grpSpPr>
          <p:sp>
            <p:nvSpPr>
              <p:cNvPr id="50" name="Oval 1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Oval 1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8" name="Group 19"/>
          <p:cNvGrpSpPr/>
          <p:nvPr/>
        </p:nvGrpSpPr>
        <p:grpSpPr>
          <a:xfrm rot="3647897">
            <a:off x="5349852" y="2739922"/>
            <a:ext cx="331692" cy="1660110"/>
            <a:chOff x="2648116" y="1650038"/>
            <a:chExt cx="333788" cy="1670603"/>
          </a:xfrm>
        </p:grpSpPr>
        <p:sp>
          <p:nvSpPr>
            <p:cNvPr id="44" name="Rectangle: Rounded Corners 20"/>
            <p:cNvSpPr/>
            <p:nvPr/>
          </p:nvSpPr>
          <p:spPr>
            <a:xfrm>
              <a:off x="271511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2648116" y="1650038"/>
              <a:ext cx="333788" cy="333788"/>
              <a:chOff x="2786183" y="1189182"/>
              <a:chExt cx="921712" cy="921712"/>
            </a:xfrm>
          </p:grpSpPr>
          <p:sp>
            <p:nvSpPr>
              <p:cNvPr id="46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9" name="Group 24"/>
          <p:cNvGrpSpPr/>
          <p:nvPr/>
        </p:nvGrpSpPr>
        <p:grpSpPr>
          <a:xfrm>
            <a:off x="5674910" y="1488803"/>
            <a:ext cx="331692" cy="1660111"/>
            <a:chOff x="5982866" y="1650038"/>
            <a:chExt cx="333788" cy="1670603"/>
          </a:xfrm>
        </p:grpSpPr>
        <p:sp>
          <p:nvSpPr>
            <p:cNvPr id="40" name="Rectangle: Rounded Corners 25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1" name="Group 26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42" name="Oval 2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Oval 2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0" name="Group 29"/>
          <p:cNvGrpSpPr/>
          <p:nvPr/>
        </p:nvGrpSpPr>
        <p:grpSpPr>
          <a:xfrm rot="18356643">
            <a:off x="4800834" y="688460"/>
            <a:ext cx="331692" cy="1660110"/>
            <a:chOff x="5982866" y="1650038"/>
            <a:chExt cx="333788" cy="1670603"/>
          </a:xfrm>
        </p:grpSpPr>
        <p:sp>
          <p:nvSpPr>
            <p:cNvPr id="36" name="Rectangle: Rounded Corners 30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7" name="Group 31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38" name="Oval 3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Oval 3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1" name="Group 40"/>
          <p:cNvGrpSpPr/>
          <p:nvPr/>
        </p:nvGrpSpPr>
        <p:grpSpPr>
          <a:xfrm>
            <a:off x="6119118" y="1526757"/>
            <a:ext cx="2487029" cy="484748"/>
            <a:chOff x="8158825" y="2035676"/>
            <a:chExt cx="2460780" cy="646331"/>
          </a:xfrm>
        </p:grpSpPr>
        <p:sp>
          <p:nvSpPr>
            <p:cNvPr id="34" name="TextBox 35"/>
            <p:cNvSpPr txBox="1"/>
            <p:nvPr/>
          </p:nvSpPr>
          <p:spPr>
            <a:xfrm>
              <a:off x="8158825" y="2220342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8158825" y="2035676"/>
              <a:ext cx="68518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5"/>
                  </a:solidFill>
                </a:rPr>
                <a:t>标题文本预设</a:t>
              </a:r>
              <a:endParaRPr lang="zh-CN" altLang="en-US" sz="1200" b="1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321170" y="3100097"/>
            <a:ext cx="2284976" cy="493172"/>
            <a:chOff x="8428228" y="4133462"/>
            <a:chExt cx="2460780" cy="657562"/>
          </a:xfrm>
        </p:grpSpPr>
        <p:sp>
          <p:nvSpPr>
            <p:cNvPr id="32" name="TextBox 38"/>
            <p:cNvSpPr txBox="1"/>
            <p:nvPr/>
          </p:nvSpPr>
          <p:spPr>
            <a:xfrm>
              <a:off x="8428228" y="43293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Box 39"/>
            <p:cNvSpPr txBox="1"/>
            <p:nvPr/>
          </p:nvSpPr>
          <p:spPr>
            <a:xfrm>
              <a:off x="8428228" y="4133462"/>
              <a:ext cx="74577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  <a:endParaRPr lang="zh-CN" altLang="en-US" sz="1200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539750" y="1948886"/>
            <a:ext cx="2283079" cy="474457"/>
            <a:chOff x="1302992" y="2598515"/>
            <a:chExt cx="2460780" cy="632609"/>
          </a:xfrm>
        </p:grpSpPr>
        <p:sp>
          <p:nvSpPr>
            <p:cNvPr id="30" name="TextBox 41"/>
            <p:cNvSpPr txBox="1"/>
            <p:nvPr/>
          </p:nvSpPr>
          <p:spPr>
            <a:xfrm>
              <a:off x="1302992" y="27694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 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3017375" y="2598515"/>
              <a:ext cx="746397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539750" y="3563155"/>
            <a:ext cx="2559113" cy="493172"/>
            <a:chOff x="1671038" y="4750873"/>
            <a:chExt cx="2460780" cy="657562"/>
          </a:xfrm>
        </p:grpSpPr>
        <p:sp>
          <p:nvSpPr>
            <p:cNvPr id="28" name="TextBox 44"/>
            <p:cNvSpPr txBox="1"/>
            <p:nvPr/>
          </p:nvSpPr>
          <p:spPr>
            <a:xfrm>
              <a:off x="1671038" y="494677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45"/>
            <p:cNvSpPr txBox="1"/>
            <p:nvPr/>
          </p:nvSpPr>
          <p:spPr>
            <a:xfrm>
              <a:off x="3465930" y="4750873"/>
              <a:ext cx="66588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  <a:endParaRPr lang="zh-CN" altLang="en-US" sz="12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2226446" y="902157"/>
            <a:ext cx="1845585" cy="474457"/>
            <a:chOff x="2968595" y="1202876"/>
            <a:chExt cx="2460780" cy="632609"/>
          </a:xfrm>
        </p:grpSpPr>
        <p:sp>
          <p:nvSpPr>
            <p:cNvPr id="26" name="TextBox 47"/>
            <p:cNvSpPr txBox="1"/>
            <p:nvPr/>
          </p:nvSpPr>
          <p:spPr>
            <a:xfrm>
              <a:off x="2968595" y="137382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4506045" y="1202876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  <a:endParaRPr lang="zh-CN" altLang="en-US" sz="12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5083795" y="4080918"/>
            <a:ext cx="1845585" cy="493172"/>
            <a:chOff x="6778394" y="5441224"/>
            <a:chExt cx="2460780" cy="657562"/>
          </a:xfrm>
        </p:grpSpPr>
        <p:sp>
          <p:nvSpPr>
            <p:cNvPr id="24" name="TextBox 50"/>
            <p:cNvSpPr txBox="1"/>
            <p:nvPr/>
          </p:nvSpPr>
          <p:spPr>
            <a:xfrm>
              <a:off x="6778394" y="5637121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6778394" y="5441224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  <a:endParaRPr lang="zh-CN" altLang="en-US" sz="1200" b="1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Freeform: Shape 52"/>
          <p:cNvSpPr/>
          <p:nvPr/>
        </p:nvSpPr>
        <p:spPr bwMode="auto">
          <a:xfrm>
            <a:off x="4290816" y="2401736"/>
            <a:ext cx="615686" cy="608285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TextBox 53"/>
          <p:cNvSpPr txBox="1"/>
          <p:nvPr/>
        </p:nvSpPr>
        <p:spPr>
          <a:xfrm rot="19804241">
            <a:off x="3856513" y="1928357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25%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9" name="TextBox 54"/>
          <p:cNvSpPr txBox="1"/>
          <p:nvPr/>
        </p:nvSpPr>
        <p:spPr>
          <a:xfrm rot="19957524">
            <a:off x="5090057" y="3210099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90%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0" name="TextBox 55"/>
          <p:cNvSpPr txBox="1"/>
          <p:nvPr/>
        </p:nvSpPr>
        <p:spPr>
          <a:xfrm rot="16200000">
            <a:off x="3487245" y="2846796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50%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1" name="TextBox 56"/>
          <p:cNvSpPr txBox="1"/>
          <p:nvPr/>
        </p:nvSpPr>
        <p:spPr>
          <a:xfrm rot="2157338">
            <a:off x="4212478" y="3506091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75%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TextBox 57"/>
          <p:cNvSpPr txBox="1"/>
          <p:nvPr/>
        </p:nvSpPr>
        <p:spPr>
          <a:xfrm rot="16200000">
            <a:off x="5375511" y="24215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50%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23" name="TextBox 58"/>
          <p:cNvSpPr txBox="1"/>
          <p:nvPr/>
        </p:nvSpPr>
        <p:spPr>
          <a:xfrm rot="2157072">
            <a:off x="4635751" y="17406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25%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6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2691863" y="1109445"/>
            <a:ext cx="3745884" cy="3073292"/>
            <a:chOff x="2691863" y="1109445"/>
            <a:chExt cx="3745884" cy="3073292"/>
          </a:xfrm>
        </p:grpSpPr>
        <p:grpSp>
          <p:nvGrpSpPr>
            <p:cNvPr id="4" name="Group 28"/>
            <p:cNvGrpSpPr/>
            <p:nvPr/>
          </p:nvGrpSpPr>
          <p:grpSpPr>
            <a:xfrm>
              <a:off x="5457760" y="1109445"/>
              <a:ext cx="324517" cy="205792"/>
              <a:chOff x="5203825" y="1243013"/>
              <a:chExt cx="195263" cy="123825"/>
            </a:xfrm>
            <a:solidFill>
              <a:schemeClr val="accent2"/>
            </a:solidFill>
          </p:grpSpPr>
          <p:sp>
            <p:nvSpPr>
              <p:cNvPr id="157" name="Freeform: Shape 29"/>
              <p:cNvSpPr/>
              <p:nvPr/>
            </p:nvSpPr>
            <p:spPr bwMode="auto">
              <a:xfrm>
                <a:off x="5203825" y="1243013"/>
                <a:ext cx="195263" cy="1127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1" y="11"/>
                  </a:cxn>
                  <a:cxn ang="0">
                    <a:pos x="15" y="5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15" y="6"/>
                  </a:cxn>
                  <a:cxn ang="0">
                    <a:pos x="21" y="12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3"/>
                  </a:cxn>
                </a:cxnLst>
                <a:rect l="0" t="0" r="r" b="b"/>
                <a:pathLst>
                  <a:path w="33" h="19"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4"/>
                      <a:pt x="32" y="4"/>
                      <a:pt x="3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8" name="Freeform: Shape 30"/>
              <p:cNvSpPr/>
              <p:nvPr/>
            </p:nvSpPr>
            <p:spPr bwMode="auto">
              <a:xfrm>
                <a:off x="5362575" y="1266825"/>
                <a:ext cx="19050" cy="1000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63"/>
                  </a:cxn>
                  <a:cxn ang="0">
                    <a:pos x="12" y="63"/>
                  </a:cxn>
                  <a:cxn ang="0">
                    <a:pos x="12" y="0"/>
                  </a:cxn>
                  <a:cxn ang="0">
                    <a:pos x="0" y="15"/>
                  </a:cxn>
                </a:cxnLst>
                <a:rect l="0" t="0" r="r" b="b"/>
                <a:pathLst>
                  <a:path w="12" h="63">
                    <a:moveTo>
                      <a:pt x="0" y="15"/>
                    </a:moveTo>
                    <a:lnTo>
                      <a:pt x="0" y="63"/>
                    </a:lnTo>
                    <a:lnTo>
                      <a:pt x="12" y="63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9" name="Freeform: Shape 31"/>
              <p:cNvSpPr/>
              <p:nvPr/>
            </p:nvSpPr>
            <p:spPr bwMode="auto">
              <a:xfrm>
                <a:off x="5334000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0"/>
                  </a:cxn>
                  <a:cxn ang="0">
                    <a:pos x="0" y="12"/>
                  </a:cxn>
                </a:cxnLst>
                <a:rect l="0" t="0" r="r" b="b"/>
                <a:pathLst>
                  <a:path w="11" h="45">
                    <a:moveTo>
                      <a:pt x="0" y="12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0" name="Freeform: Shape 32"/>
              <p:cNvSpPr/>
              <p:nvPr/>
            </p:nvSpPr>
            <p:spPr bwMode="auto">
              <a:xfrm>
                <a:off x="5303838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0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1" name="Freeform: Shape 33"/>
              <p:cNvSpPr/>
              <p:nvPr/>
            </p:nvSpPr>
            <p:spPr bwMode="auto">
              <a:xfrm>
                <a:off x="5275263" y="1284288"/>
                <a:ext cx="17463" cy="825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52"/>
                  </a:cxn>
                  <a:cxn ang="0">
                    <a:pos x="11" y="5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52">
                    <a:moveTo>
                      <a:pt x="11" y="0"/>
                    </a:moveTo>
                    <a:lnTo>
                      <a:pt x="0" y="11"/>
                    </a:lnTo>
                    <a:lnTo>
                      <a:pt x="0" y="52"/>
                    </a:lnTo>
                    <a:lnTo>
                      <a:pt x="11" y="5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2" name="Freeform: Shape 34"/>
              <p:cNvSpPr/>
              <p:nvPr/>
            </p:nvSpPr>
            <p:spPr bwMode="auto">
              <a:xfrm>
                <a:off x="5238750" y="1314450"/>
                <a:ext cx="23813" cy="5238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33"/>
                  </a:cxn>
                  <a:cxn ang="0">
                    <a:pos x="15" y="33"/>
                  </a:cxn>
                  <a:cxn ang="0">
                    <a:pos x="15" y="0"/>
                  </a:cxn>
                  <a:cxn ang="0">
                    <a:pos x="0" y="11"/>
                  </a:cxn>
                </a:cxnLst>
                <a:rect l="0" t="0" r="r" b="b"/>
                <a:pathLst>
                  <a:path w="15" h="33">
                    <a:moveTo>
                      <a:pt x="0" y="11"/>
                    </a:moveTo>
                    <a:lnTo>
                      <a:pt x="0" y="33"/>
                    </a:lnTo>
                    <a:lnTo>
                      <a:pt x="15" y="3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3" name="Freeform: Shape 35"/>
              <p:cNvSpPr/>
              <p:nvPr/>
            </p:nvSpPr>
            <p:spPr bwMode="auto">
              <a:xfrm>
                <a:off x="5210175" y="1338263"/>
                <a:ext cx="23813" cy="2857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8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14"/>
                  </a:cxn>
                </a:cxnLst>
                <a:rect l="0" t="0" r="r" b="b"/>
                <a:pathLst>
                  <a:path w="15" h="18">
                    <a:moveTo>
                      <a:pt x="0" y="14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36"/>
            <p:cNvGrpSpPr/>
            <p:nvPr/>
          </p:nvGrpSpPr>
          <p:grpSpPr>
            <a:xfrm>
              <a:off x="5921017" y="2274087"/>
              <a:ext cx="324518" cy="284942"/>
              <a:chOff x="5622925" y="2335213"/>
              <a:chExt cx="195263" cy="171450"/>
            </a:xfrm>
            <a:solidFill>
              <a:schemeClr val="accent3"/>
            </a:solidFill>
          </p:grpSpPr>
          <p:sp>
            <p:nvSpPr>
              <p:cNvPr id="154" name="Freeform: Shape 37"/>
              <p:cNvSpPr/>
              <p:nvPr/>
            </p:nvSpPr>
            <p:spPr bwMode="auto">
              <a:xfrm>
                <a:off x="5622925" y="2376488"/>
                <a:ext cx="130175" cy="130175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8" y="5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2"/>
                  </a:cxn>
                  <a:cxn ang="0">
                    <a:pos x="12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9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2" y="12"/>
                  </a:cxn>
                  <a:cxn ang="0">
                    <a:pos x="17" y="11"/>
                  </a:cxn>
                  <a:cxn ang="0">
                    <a:pos x="11" y="17"/>
                  </a:cxn>
                  <a:cxn ang="0">
                    <a:pos x="4" y="11"/>
                  </a:cxn>
                  <a:cxn ang="0">
                    <a:pos x="11" y="4"/>
                  </a:cxn>
                  <a:cxn ang="0">
                    <a:pos x="17" y="1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cubicBezTo>
                      <a:pt x="22" y="9"/>
                      <a:pt x="22" y="9"/>
                      <a:pt x="22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4"/>
                      <a:pt x="3" y="15"/>
                      <a:pt x="4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8" y="19"/>
                      <a:pt x="10" y="2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20" y="13"/>
                      <a:pt x="20" y="12"/>
                    </a:cubicBezTo>
                    <a:lnTo>
                      <a:pt x="22" y="12"/>
                    </a:lnTo>
                    <a:close/>
                    <a:moveTo>
                      <a:pt x="17" y="11"/>
                    </a:moveTo>
                    <a:cubicBezTo>
                      <a:pt x="17" y="14"/>
                      <a:pt x="15" y="17"/>
                      <a:pt x="11" y="17"/>
                    </a:cubicBez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5" name="Freeform: Shape 38"/>
              <p:cNvSpPr/>
              <p:nvPr/>
            </p:nvSpPr>
            <p:spPr bwMode="auto">
              <a:xfrm>
                <a:off x="5753100" y="2424113"/>
                <a:ext cx="65088" cy="71438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1" y="7"/>
                  </a:cxn>
                  <a:cxn ang="0">
                    <a:pos x="9" y="6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9" y="6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7"/>
                      <a:pt x="10" y="7"/>
                    </a:cubicBezTo>
                    <a:lnTo>
                      <a:pt x="11" y="7"/>
                    </a:lnTo>
                    <a:close/>
                    <a:moveTo>
                      <a:pt x="9" y="6"/>
                    </a:moveTo>
                    <a:cubicBezTo>
                      <a:pt x="9" y="8"/>
                      <a:pt x="7" y="9"/>
                      <a:pt x="5" y="9"/>
                    </a:cubicBezTo>
                    <a:cubicBezTo>
                      <a:pt x="3" y="9"/>
                      <a:pt x="2" y="8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7" y="3"/>
                      <a:pt x="9" y="4"/>
                      <a:pt x="9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6" name="Freeform: Shape 39"/>
              <p:cNvSpPr/>
              <p:nvPr/>
            </p:nvSpPr>
            <p:spPr bwMode="auto">
              <a:xfrm>
                <a:off x="5729288" y="2335213"/>
                <a:ext cx="88900" cy="82550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8" y="13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13" y="12"/>
                  </a:cxn>
                  <a:cxn ang="0">
                    <a:pos x="12" y="11"/>
                  </a:cxn>
                  <a:cxn ang="0">
                    <a:pos x="13" y="8"/>
                  </a:cxn>
                  <a:cxn ang="0">
                    <a:pos x="15" y="8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3" y="7"/>
                  </a:cxn>
                  <a:cxn ang="0">
                    <a:pos x="8" y="3"/>
                  </a:cxn>
                  <a:cxn ang="0">
                    <a:pos x="12" y="7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3" y="9"/>
                      <a:pt x="13" y="8"/>
                    </a:cubicBezTo>
                    <a:lnTo>
                      <a:pt x="15" y="8"/>
                    </a:lnTo>
                    <a:close/>
                    <a:moveTo>
                      <a:pt x="12" y="7"/>
                    </a:moveTo>
                    <a:cubicBezTo>
                      <a:pt x="12" y="10"/>
                      <a:pt x="10" y="11"/>
                      <a:pt x="8" y="11"/>
                    </a:cubicBezTo>
                    <a:cubicBezTo>
                      <a:pt x="5" y="11"/>
                      <a:pt x="3" y="10"/>
                      <a:pt x="3" y="7"/>
                    </a:cubicBezTo>
                    <a:cubicBezTo>
                      <a:pt x="3" y="5"/>
                      <a:pt x="5" y="3"/>
                      <a:pt x="8" y="3"/>
                    </a:cubicBezTo>
                    <a:cubicBezTo>
                      <a:pt x="10" y="3"/>
                      <a:pt x="12" y="5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40"/>
            <p:cNvGrpSpPr/>
            <p:nvPr/>
          </p:nvGrpSpPr>
          <p:grpSpPr>
            <a:xfrm>
              <a:off x="3391696" y="3947922"/>
              <a:ext cx="303410" cy="234815"/>
              <a:chOff x="5203825" y="3646488"/>
              <a:chExt cx="182563" cy="141288"/>
            </a:xfrm>
            <a:solidFill>
              <a:schemeClr val="accent5"/>
            </a:solidFill>
          </p:grpSpPr>
          <p:sp>
            <p:nvSpPr>
              <p:cNvPr id="150" name="Freeform: Shape 41"/>
              <p:cNvSpPr/>
              <p:nvPr/>
            </p:nvSpPr>
            <p:spPr bwMode="auto">
              <a:xfrm>
                <a:off x="5245100" y="3670300"/>
                <a:ext cx="100013" cy="47625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17" y="5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9" y="0"/>
                  </a:cxn>
                  <a:cxn ang="0">
                    <a:pos x="11" y="3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7" y="0"/>
                      <a:pt x="6" y="1"/>
                      <a:pt x="6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5"/>
                    </a:cubicBezTo>
                    <a:lnTo>
                      <a:pt x="8" y="8"/>
                    </a:lnTo>
                    <a:close/>
                    <a:moveTo>
                      <a:pt x="9" y="0"/>
                    </a:moveTo>
                    <a:cubicBezTo>
                      <a:pt x="10" y="0"/>
                      <a:pt x="11" y="1"/>
                      <a:pt x="11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Freeform: Shape 42"/>
              <p:cNvSpPr/>
              <p:nvPr/>
            </p:nvSpPr>
            <p:spPr bwMode="auto">
              <a:xfrm>
                <a:off x="5292725" y="3711575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Freeform: Shape 43"/>
              <p:cNvSpPr/>
              <p:nvPr/>
            </p:nvSpPr>
            <p:spPr bwMode="auto">
              <a:xfrm>
                <a:off x="5245100" y="3700463"/>
                <a:ext cx="100013" cy="460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14" y="8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9" y="3"/>
                  </a:cxn>
                </a:cxnLst>
                <a:rect l="0" t="0" r="r" b="b"/>
                <a:pathLst>
                  <a:path w="17" h="8">
                    <a:moveTo>
                      <a:pt x="9" y="3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Freeform: Shape 44"/>
              <p:cNvSpPr/>
              <p:nvPr/>
            </p:nvSpPr>
            <p:spPr bwMode="auto">
              <a:xfrm>
                <a:off x="5203825" y="3646488"/>
                <a:ext cx="182563" cy="1412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3" y="21"/>
                  </a:cxn>
                  <a:cxn ang="0">
                    <a:pos x="11" y="21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3" y="23"/>
                  </a:cxn>
                  <a:cxn ang="0">
                    <a:pos x="5" y="24"/>
                  </a:cxn>
                  <a:cxn ang="0">
                    <a:pos x="26" y="24"/>
                  </a:cxn>
                  <a:cxn ang="0">
                    <a:pos x="28" y="23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1" y="18"/>
                  </a:cxn>
                  <a:cxn ang="0">
                    <a:pos x="31" y="3"/>
                  </a:cxn>
                  <a:cxn ang="0">
                    <a:pos x="28" y="0"/>
                  </a:cxn>
                  <a:cxn ang="0">
                    <a:pos x="30" y="18"/>
                  </a:cxn>
                  <a:cxn ang="0">
                    <a:pos x="28" y="19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18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3" y="22"/>
                      <a:pt x="3" y="23"/>
                    </a:cubicBezTo>
                    <a:cubicBezTo>
                      <a:pt x="3" y="23"/>
                      <a:pt x="4" y="24"/>
                      <a:pt x="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3"/>
                      <a:pt x="28" y="23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19"/>
                      <a:pt x="31" y="1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0" y="0"/>
                      <a:pt x="28" y="0"/>
                    </a:cubicBezTo>
                    <a:close/>
                    <a:moveTo>
                      <a:pt x="30" y="18"/>
                    </a:moveTo>
                    <a:cubicBezTo>
                      <a:pt x="30" y="18"/>
                      <a:pt x="29" y="19"/>
                      <a:pt x="28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3"/>
                      <a:pt x="30" y="3"/>
                    </a:cubicBez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5529862" y="3894891"/>
              <a:ext cx="303410" cy="245366"/>
              <a:chOff x="3201988" y="3622675"/>
              <a:chExt cx="182563" cy="147638"/>
            </a:xfrm>
            <a:solidFill>
              <a:schemeClr val="accent4"/>
            </a:solidFill>
          </p:grpSpPr>
          <p:sp>
            <p:nvSpPr>
              <p:cNvPr id="145" name="Oval 46"/>
              <p:cNvSpPr/>
              <p:nvPr/>
            </p:nvSpPr>
            <p:spPr bwMode="auto">
              <a:xfrm>
                <a:off x="3278188" y="3741738"/>
                <a:ext cx="23813" cy="285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Freeform: Shape 47"/>
              <p:cNvSpPr/>
              <p:nvPr/>
            </p:nvSpPr>
            <p:spPr bwMode="auto">
              <a:xfrm>
                <a:off x="3201988" y="3622675"/>
                <a:ext cx="182563" cy="53975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8" y="9"/>
                  </a:cxn>
                  <a:cxn ang="0">
                    <a:pos x="28" y="9"/>
                  </a:cxn>
                  <a:cxn ang="0">
                    <a:pos x="29" y="9"/>
                  </a:cxn>
                  <a:cxn ang="0">
                    <a:pos x="31" y="7"/>
                  </a:cxn>
                  <a:cxn ang="0">
                    <a:pos x="23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15" y="4"/>
                  </a:cxn>
                </a:cxnLst>
                <a:rect l="0" t="0" r="r" b="b"/>
                <a:pathLst>
                  <a:path w="31" h="9">
                    <a:moveTo>
                      <a:pt x="15" y="4"/>
                    </a:moveTo>
                    <a:cubicBezTo>
                      <a:pt x="20" y="4"/>
                      <a:pt x="25" y="6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4"/>
                      <a:pt x="26" y="3"/>
                      <a:pt x="23" y="2"/>
                    </a:cubicBezTo>
                    <a:cubicBezTo>
                      <a:pt x="21" y="1"/>
                      <a:pt x="18" y="0"/>
                      <a:pt x="15" y="0"/>
                    </a:cubicBezTo>
                    <a:cubicBezTo>
                      <a:pt x="12" y="0"/>
                      <a:pt x="9" y="1"/>
                      <a:pt x="7" y="2"/>
                    </a:cubicBezTo>
                    <a:cubicBezTo>
                      <a:pt x="4" y="3"/>
                      <a:pt x="2" y="4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6"/>
                      <a:pt x="10" y="4"/>
                      <a:pt x="1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Freeform: Shape 48"/>
              <p:cNvSpPr/>
              <p:nvPr/>
            </p:nvSpPr>
            <p:spPr bwMode="auto">
              <a:xfrm>
                <a:off x="3219450" y="3652838"/>
                <a:ext cx="141288" cy="47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2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8">
                    <a:moveTo>
                      <a:pt x="12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3" y="2"/>
                      <a:pt x="1" y="4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5"/>
                      <a:pt x="8" y="4"/>
                      <a:pt x="12" y="4"/>
                    </a:cubicBezTo>
                    <a:cubicBezTo>
                      <a:pt x="16" y="4"/>
                      <a:pt x="19" y="5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4"/>
                      <a:pt x="21" y="2"/>
                      <a:pt x="19" y="2"/>
                    </a:cubicBezTo>
                    <a:cubicBezTo>
                      <a:pt x="17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Freeform: Shape 49"/>
              <p:cNvSpPr/>
              <p:nvPr/>
            </p:nvSpPr>
            <p:spPr bwMode="auto">
              <a:xfrm>
                <a:off x="3236913" y="3681413"/>
                <a:ext cx="106363" cy="412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5"/>
                      <a:pt x="7" y="4"/>
                      <a:pt x="9" y="4"/>
                    </a:cubicBezTo>
                    <a:cubicBezTo>
                      <a:pt x="12" y="4"/>
                      <a:pt x="14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2" y="0"/>
                      <a:pt x="9" y="0"/>
                    </a:cubicBezTo>
                    <a:cubicBezTo>
                      <a:pt x="6" y="0"/>
                      <a:pt x="3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Freeform: Shape 50"/>
              <p:cNvSpPr/>
              <p:nvPr/>
            </p:nvSpPr>
            <p:spPr bwMode="auto">
              <a:xfrm>
                <a:off x="3254375" y="3711575"/>
                <a:ext cx="71438" cy="301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>
              <a:off x="2923854" y="2298716"/>
              <a:ext cx="234815" cy="266474"/>
              <a:chOff x="2824163" y="2328863"/>
              <a:chExt cx="141288" cy="160337"/>
            </a:xfrm>
            <a:solidFill>
              <a:schemeClr val="accent6"/>
            </a:solidFill>
          </p:grpSpPr>
          <p:sp>
            <p:nvSpPr>
              <p:cNvPr id="142" name="Oval 52"/>
              <p:cNvSpPr/>
              <p:nvPr/>
            </p:nvSpPr>
            <p:spPr bwMode="auto">
              <a:xfrm>
                <a:off x="2865438" y="2328863"/>
                <a:ext cx="65088" cy="603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Freeform: Shape 53"/>
              <p:cNvSpPr/>
              <p:nvPr/>
            </p:nvSpPr>
            <p:spPr bwMode="auto">
              <a:xfrm>
                <a:off x="2824163" y="2400300"/>
                <a:ext cx="141288" cy="8890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5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5" y="15"/>
                  </a:cxn>
                  <a:cxn ang="0">
                    <a:pos x="19" y="15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0" y="6"/>
                  </a:cxn>
                  <a:cxn ang="0">
                    <a:pos x="20" y="15"/>
                  </a:cxn>
                  <a:cxn ang="0">
                    <a:pos x="23" y="15"/>
                  </a:cxn>
                  <a:cxn ang="0">
                    <a:pos x="23" y="3"/>
                  </a:cxn>
                </a:cxnLst>
                <a:rect l="0" t="0" r="r" b="b"/>
                <a:pathLst>
                  <a:path w="24" h="15">
                    <a:moveTo>
                      <a:pt x="23" y="3"/>
                    </a:moveTo>
                    <a:cubicBezTo>
                      <a:pt x="22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0" y="10"/>
                      <a:pt x="0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4" y="4"/>
                      <a:pt x="2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Freeform: Shape 54"/>
              <p:cNvSpPr/>
              <p:nvPr/>
            </p:nvSpPr>
            <p:spPr bwMode="auto">
              <a:xfrm>
                <a:off x="2889250" y="2400300"/>
                <a:ext cx="17463" cy="587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2" y="1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55"/>
            <p:cNvGrpSpPr/>
            <p:nvPr/>
          </p:nvGrpSpPr>
          <p:grpSpPr>
            <a:xfrm>
              <a:off x="3364838" y="1135004"/>
              <a:ext cx="282305" cy="205792"/>
              <a:chOff x="3273425" y="1249363"/>
              <a:chExt cx="169863" cy="123825"/>
            </a:xfrm>
            <a:solidFill>
              <a:schemeClr val="accent1"/>
            </a:solidFill>
          </p:grpSpPr>
          <p:sp>
            <p:nvSpPr>
              <p:cNvPr id="139" name="Freeform: Shape 56"/>
              <p:cNvSpPr/>
              <p:nvPr/>
            </p:nvSpPr>
            <p:spPr bwMode="auto">
              <a:xfrm>
                <a:off x="3273425" y="1249363"/>
                <a:ext cx="169863" cy="1238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5" y="19"/>
                  </a:cxn>
                  <a:cxn ang="0">
                    <a:pos x="3" y="20"/>
                  </a:cxn>
                  <a:cxn ang="0">
                    <a:pos x="5" y="21"/>
                  </a:cxn>
                  <a:cxn ang="0">
                    <a:pos x="24" y="21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9" y="18"/>
                  </a:cxn>
                  <a:cxn ang="0">
                    <a:pos x="26" y="18"/>
                  </a:cxn>
                  <a:cxn ang="0">
                    <a:pos x="29" y="15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7" y="15"/>
                  </a:cxn>
                  <a:cxn ang="0">
                    <a:pos x="26" y="16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1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4" y="21"/>
                      <a:pt x="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0"/>
                    </a:cubicBezTo>
                    <a:cubicBezTo>
                      <a:pt x="26" y="19"/>
                      <a:pt x="25" y="19"/>
                      <a:pt x="2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8"/>
                      <a:pt x="29" y="17"/>
                      <a:pt x="29" y="15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5"/>
                    </a:moveTo>
                    <a:cubicBezTo>
                      <a:pt x="27" y="16"/>
                      <a:pt x="27" y="16"/>
                      <a:pt x="26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2"/>
                      <a:pt x="27" y="2"/>
                    </a:cubicBezTo>
                    <a:lnTo>
                      <a:pt x="27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0" name="Freeform: Shape 57"/>
              <p:cNvSpPr/>
              <p:nvPr/>
            </p:nvSpPr>
            <p:spPr bwMode="auto">
              <a:xfrm>
                <a:off x="3325813" y="1260475"/>
                <a:ext cx="76200" cy="777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12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1" y="7"/>
                  </a:cxn>
                  <a:cxn ang="0">
                    <a:pos x="2" y="2"/>
                  </a:cxn>
                </a:cxnLst>
                <a:rect l="0" t="0" r="r" b="b"/>
                <a:pathLst>
                  <a:path w="13" h="13">
                    <a:moveTo>
                      <a:pt x="2" y="13"/>
                    </a:move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  <a:moveTo>
                      <a:pt x="2" y="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Freeform: Shape 58"/>
              <p:cNvSpPr/>
              <p:nvPr/>
            </p:nvSpPr>
            <p:spPr bwMode="auto">
              <a:xfrm>
                <a:off x="3343275" y="1273175"/>
                <a:ext cx="41275" cy="5238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26" y="18"/>
                  </a:cxn>
                  <a:cxn ang="0">
                    <a:pos x="0" y="33"/>
                  </a:cxn>
                  <a:cxn ang="0">
                    <a:pos x="0" y="3"/>
                  </a:cxn>
                  <a:cxn ang="0">
                    <a:pos x="0" y="29"/>
                  </a:cxn>
                  <a:cxn ang="0">
                    <a:pos x="23" y="18"/>
                  </a:cxn>
                  <a:cxn ang="0">
                    <a:pos x="0" y="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0" y="0"/>
                    </a:lnTo>
                    <a:lnTo>
                      <a:pt x="26" y="18"/>
                    </a:lnTo>
                    <a:lnTo>
                      <a:pt x="0" y="33"/>
                    </a:lnTo>
                    <a:close/>
                    <a:moveTo>
                      <a:pt x="0" y="3"/>
                    </a:moveTo>
                    <a:lnTo>
                      <a:pt x="0" y="29"/>
                    </a:lnTo>
                    <a:lnTo>
                      <a:pt x="23" y="1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59"/>
            <p:cNvGrpSpPr/>
            <p:nvPr/>
          </p:nvGrpSpPr>
          <p:grpSpPr>
            <a:xfrm>
              <a:off x="3609905" y="1657247"/>
              <a:ext cx="1925066" cy="1932132"/>
              <a:chOff x="3406775" y="1066800"/>
              <a:chExt cx="3027363" cy="3038475"/>
            </a:xfrm>
          </p:grpSpPr>
          <p:sp>
            <p:nvSpPr>
              <p:cNvPr id="47" name="Oval 60"/>
              <p:cNvSpPr/>
              <p:nvPr/>
            </p:nvSpPr>
            <p:spPr bwMode="auto">
              <a:xfrm>
                <a:off x="3406775" y="1066800"/>
                <a:ext cx="3027363" cy="30384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3751263" y="1598613"/>
                <a:ext cx="26988" cy="365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62"/>
              <p:cNvSpPr/>
              <p:nvPr/>
            </p:nvSpPr>
            <p:spPr bwMode="auto">
              <a:xfrm>
                <a:off x="5440363" y="119697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5430838" y="1196975"/>
                <a:ext cx="28575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64"/>
              <p:cNvSpPr/>
              <p:nvPr/>
            </p:nvSpPr>
            <p:spPr bwMode="auto">
              <a:xfrm>
                <a:off x="5402263" y="1206500"/>
                <a:ext cx="38100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65"/>
              <p:cNvSpPr/>
              <p:nvPr/>
            </p:nvSpPr>
            <p:spPr bwMode="auto">
              <a:xfrm>
                <a:off x="5160963" y="1235075"/>
                <a:ext cx="47625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66"/>
              <p:cNvSpPr/>
              <p:nvPr/>
            </p:nvSpPr>
            <p:spPr bwMode="auto">
              <a:xfrm>
                <a:off x="6330951" y="2735263"/>
                <a:ext cx="84138" cy="1952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67"/>
              <p:cNvSpPr/>
              <p:nvPr/>
            </p:nvSpPr>
            <p:spPr bwMode="auto">
              <a:xfrm>
                <a:off x="6256338" y="2930525"/>
                <a:ext cx="74613" cy="381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68"/>
              <p:cNvSpPr/>
              <p:nvPr/>
            </p:nvSpPr>
            <p:spPr bwMode="auto">
              <a:xfrm>
                <a:off x="6350001" y="2846388"/>
                <a:ext cx="158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69"/>
              <p:cNvSpPr/>
              <p:nvPr/>
            </p:nvSpPr>
            <p:spPr bwMode="auto">
              <a:xfrm>
                <a:off x="6340476" y="2865438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70"/>
              <p:cNvSpPr/>
              <p:nvPr/>
            </p:nvSpPr>
            <p:spPr bwMode="auto">
              <a:xfrm>
                <a:off x="6330951" y="2855913"/>
                <a:ext cx="9525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71"/>
              <p:cNvSpPr/>
              <p:nvPr/>
            </p:nvSpPr>
            <p:spPr bwMode="auto">
              <a:xfrm>
                <a:off x="6265863" y="2641600"/>
                <a:ext cx="74613" cy="2238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2" y="19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5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1" y="12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1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1"/>
                      <a:pt x="7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72"/>
              <p:cNvSpPr/>
              <p:nvPr/>
            </p:nvSpPr>
            <p:spPr bwMode="auto">
              <a:xfrm>
                <a:off x="5291138" y="3359150"/>
                <a:ext cx="103188" cy="130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0" y="0"/>
                      <a:pt x="8" y="1"/>
                      <a:pt x="8" y="1"/>
                    </a:cubicBezTo>
                    <a:cubicBezTo>
                      <a:pt x="8" y="1"/>
                      <a:pt x="7" y="3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73"/>
              <p:cNvSpPr/>
              <p:nvPr/>
            </p:nvSpPr>
            <p:spPr bwMode="auto">
              <a:xfrm>
                <a:off x="5338763" y="3471863"/>
                <a:ext cx="73025" cy="1206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Freeform: Shape 74"/>
              <p:cNvSpPr/>
              <p:nvPr/>
            </p:nvSpPr>
            <p:spPr bwMode="auto">
              <a:xfrm>
                <a:off x="6238876" y="2949575"/>
                <a:ext cx="1746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75"/>
              <p:cNvSpPr/>
              <p:nvPr/>
            </p:nvSpPr>
            <p:spPr bwMode="auto">
              <a:xfrm>
                <a:off x="6229351" y="2940050"/>
                <a:ext cx="9525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Freeform: Shape 76"/>
              <p:cNvSpPr/>
              <p:nvPr/>
            </p:nvSpPr>
            <p:spPr bwMode="auto">
              <a:xfrm>
                <a:off x="6210301" y="2959100"/>
                <a:ext cx="1905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Freeform: Shape 77"/>
              <p:cNvSpPr/>
              <p:nvPr/>
            </p:nvSpPr>
            <p:spPr bwMode="auto">
              <a:xfrm>
                <a:off x="6200776" y="293052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Freeform: Shape 78"/>
              <p:cNvSpPr/>
              <p:nvPr/>
            </p:nvSpPr>
            <p:spPr bwMode="auto">
              <a:xfrm>
                <a:off x="5541963" y="3089275"/>
                <a:ext cx="65088" cy="365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Rectangle 79"/>
              <p:cNvSpPr/>
              <p:nvPr/>
            </p:nvSpPr>
            <p:spPr bwMode="auto">
              <a:xfrm>
                <a:off x="6415088" y="2408238"/>
                <a:ext cx="1588" cy="1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80"/>
              <p:cNvSpPr/>
              <p:nvPr/>
            </p:nvSpPr>
            <p:spPr bwMode="auto">
              <a:xfrm>
                <a:off x="6415088" y="240823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Freeform: Shape 81"/>
              <p:cNvSpPr/>
              <p:nvPr/>
            </p:nvSpPr>
            <p:spPr bwMode="auto">
              <a:xfrm>
                <a:off x="3556002" y="1327150"/>
                <a:ext cx="1243013" cy="2638425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1" y="35"/>
                  </a:cxn>
                  <a:cxn ang="0">
                    <a:pos x="27" y="27"/>
                  </a:cxn>
                  <a:cxn ang="0">
                    <a:pos x="2" y="107"/>
                  </a:cxn>
                  <a:cxn ang="0">
                    <a:pos x="5" y="114"/>
                  </a:cxn>
                  <a:cxn ang="0">
                    <a:pos x="8" y="128"/>
                  </a:cxn>
                  <a:cxn ang="0">
                    <a:pos x="24" y="147"/>
                  </a:cxn>
                  <a:cxn ang="0">
                    <a:pos x="33" y="157"/>
                  </a:cxn>
                  <a:cxn ang="0">
                    <a:pos x="42" y="165"/>
                  </a:cxn>
                  <a:cxn ang="0">
                    <a:pos x="42" y="185"/>
                  </a:cxn>
                  <a:cxn ang="0">
                    <a:pos x="42" y="192"/>
                  </a:cxn>
                  <a:cxn ang="0">
                    <a:pos x="65" y="219"/>
                  </a:cxn>
                  <a:cxn ang="0">
                    <a:pos x="77" y="261"/>
                  </a:cxn>
                  <a:cxn ang="0">
                    <a:pos x="82" y="271"/>
                  </a:cxn>
                  <a:cxn ang="0">
                    <a:pos x="86" y="277"/>
                  </a:cxn>
                  <a:cxn ang="0">
                    <a:pos x="92" y="281"/>
                  </a:cxn>
                  <a:cxn ang="0">
                    <a:pos x="90" y="275"/>
                  </a:cxn>
                  <a:cxn ang="0">
                    <a:pos x="89" y="265"/>
                  </a:cxn>
                  <a:cxn ang="0">
                    <a:pos x="96" y="253"/>
                  </a:cxn>
                  <a:cxn ang="0">
                    <a:pos x="104" y="245"/>
                  </a:cxn>
                  <a:cxn ang="0">
                    <a:pos x="120" y="230"/>
                  </a:cxn>
                  <a:cxn ang="0">
                    <a:pos x="125" y="214"/>
                  </a:cxn>
                  <a:cxn ang="0">
                    <a:pos x="133" y="197"/>
                  </a:cxn>
                  <a:cxn ang="0">
                    <a:pos x="103" y="185"/>
                  </a:cxn>
                  <a:cxn ang="0">
                    <a:pos x="95" y="175"/>
                  </a:cxn>
                  <a:cxn ang="0">
                    <a:pos x="88" y="171"/>
                  </a:cxn>
                  <a:cxn ang="0">
                    <a:pos x="82" y="169"/>
                  </a:cxn>
                  <a:cxn ang="0">
                    <a:pos x="72" y="160"/>
                  </a:cxn>
                  <a:cxn ang="0">
                    <a:pos x="57" y="158"/>
                  </a:cxn>
                  <a:cxn ang="0">
                    <a:pos x="45" y="161"/>
                  </a:cxn>
                  <a:cxn ang="0">
                    <a:pos x="32" y="143"/>
                  </a:cxn>
                  <a:cxn ang="0">
                    <a:pos x="25" y="136"/>
                  </a:cxn>
                  <a:cxn ang="0">
                    <a:pos x="24" y="110"/>
                  </a:cxn>
                  <a:cxn ang="0">
                    <a:pos x="37" y="111"/>
                  </a:cxn>
                  <a:cxn ang="0">
                    <a:pos x="45" y="120"/>
                  </a:cxn>
                  <a:cxn ang="0">
                    <a:pos x="54" y="93"/>
                  </a:cxn>
                  <a:cxn ang="0">
                    <a:pos x="67" y="84"/>
                  </a:cxn>
                  <a:cxn ang="0">
                    <a:pos x="76" y="83"/>
                  </a:cxn>
                  <a:cxn ang="0">
                    <a:pos x="86" y="76"/>
                  </a:cxn>
                  <a:cxn ang="0">
                    <a:pos x="73" y="71"/>
                  </a:cxn>
                  <a:cxn ang="0">
                    <a:pos x="92" y="65"/>
                  </a:cxn>
                  <a:cxn ang="0">
                    <a:pos x="96" y="57"/>
                  </a:cxn>
                  <a:cxn ang="0">
                    <a:pos x="92" y="41"/>
                  </a:cxn>
                  <a:cxn ang="0">
                    <a:pos x="79" y="35"/>
                  </a:cxn>
                  <a:cxn ang="0">
                    <a:pos x="59" y="60"/>
                  </a:cxn>
                  <a:cxn ang="0">
                    <a:pos x="52" y="40"/>
                  </a:cxn>
                  <a:cxn ang="0">
                    <a:pos x="70" y="25"/>
                  </a:cxn>
                  <a:cxn ang="0">
                    <a:pos x="76" y="23"/>
                  </a:cxn>
                  <a:cxn ang="0">
                    <a:pos x="81" y="15"/>
                  </a:cxn>
                  <a:cxn ang="0">
                    <a:pos x="77" y="16"/>
                  </a:cxn>
                  <a:cxn ang="0">
                    <a:pos x="76" y="14"/>
                  </a:cxn>
                  <a:cxn ang="0">
                    <a:pos x="74" y="10"/>
                  </a:cxn>
                  <a:cxn ang="0">
                    <a:pos x="66" y="18"/>
                  </a:cxn>
                  <a:cxn ang="0">
                    <a:pos x="55" y="14"/>
                  </a:cxn>
                  <a:cxn ang="0">
                    <a:pos x="56" y="7"/>
                  </a:cxn>
                  <a:cxn ang="0">
                    <a:pos x="56" y="1"/>
                  </a:cxn>
                </a:cxnLst>
                <a:rect l="0" t="0" r="r" b="b"/>
                <a:pathLst>
                  <a:path w="134" h="283">
                    <a:moveTo>
                      <a:pt x="57" y="0"/>
                    </a:moveTo>
                    <a:cubicBezTo>
                      <a:pt x="57" y="0"/>
                      <a:pt x="56" y="0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0" y="5"/>
                      <a:pt x="47" y="7"/>
                      <a:pt x="44" y="10"/>
                    </a:cubicBezTo>
                    <a:cubicBezTo>
                      <a:pt x="39" y="14"/>
                      <a:pt x="34" y="18"/>
                      <a:pt x="28" y="24"/>
                    </a:cubicBezTo>
                    <a:cubicBezTo>
                      <a:pt x="28" y="25"/>
                      <a:pt x="27" y="25"/>
                      <a:pt x="27" y="26"/>
                    </a:cubicBezTo>
                    <a:cubicBezTo>
                      <a:pt x="24" y="29"/>
                      <a:pt x="24" y="29"/>
                      <a:pt x="22" y="31"/>
                    </a:cubicBezTo>
                    <a:cubicBezTo>
                      <a:pt x="22" y="32"/>
                      <a:pt x="22" y="32"/>
                      <a:pt x="2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4" y="30"/>
                      <a:pt x="24" y="29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1" y="39"/>
                      <a:pt x="18" y="52"/>
                      <a:pt x="11" y="63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0" y="91"/>
                      <a:pt x="0" y="91"/>
                      <a:pt x="2" y="107"/>
                    </a:cubicBezTo>
                    <a:cubicBezTo>
                      <a:pt x="2" y="107"/>
                      <a:pt x="1" y="120"/>
                      <a:pt x="4" y="12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" y="108"/>
                      <a:pt x="3" y="103"/>
                    </a:cubicBezTo>
                    <a:cubicBezTo>
                      <a:pt x="3" y="102"/>
                      <a:pt x="4" y="102"/>
                      <a:pt x="4" y="102"/>
                    </a:cubicBezTo>
                    <a:cubicBezTo>
                      <a:pt x="4" y="105"/>
                      <a:pt x="4" y="106"/>
                      <a:pt x="4" y="110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8"/>
                      <a:pt x="7" y="121"/>
                      <a:pt x="8" y="125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12" y="139"/>
                      <a:pt x="16" y="141"/>
                      <a:pt x="17" y="142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9" y="141"/>
                      <a:pt x="19" y="141"/>
                      <a:pt x="24" y="147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3" y="157"/>
                      <a:pt x="33" y="157"/>
                      <a:pt x="33" y="157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48" y="170"/>
                      <a:pt x="46" y="175"/>
                      <a:pt x="46" y="176"/>
                    </a:cubicBezTo>
                    <a:cubicBezTo>
                      <a:pt x="45" y="175"/>
                      <a:pt x="45" y="175"/>
                      <a:pt x="44" y="175"/>
                    </a:cubicBezTo>
                    <a:cubicBezTo>
                      <a:pt x="42" y="180"/>
                      <a:pt x="42" y="180"/>
                      <a:pt x="42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3" y="187"/>
                      <a:pt x="42" y="188"/>
                      <a:pt x="42" y="189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3" y="193"/>
                    </a:cubicBezTo>
                    <a:cubicBezTo>
                      <a:pt x="46" y="196"/>
                      <a:pt x="53" y="209"/>
                      <a:pt x="53" y="209"/>
                    </a:cubicBezTo>
                    <a:cubicBezTo>
                      <a:pt x="55" y="215"/>
                      <a:pt x="62" y="214"/>
                      <a:pt x="65" y="219"/>
                    </a:cubicBezTo>
                    <a:cubicBezTo>
                      <a:pt x="65" y="220"/>
                      <a:pt x="67" y="227"/>
                      <a:pt x="69" y="240"/>
                    </a:cubicBezTo>
                    <a:cubicBezTo>
                      <a:pt x="69" y="245"/>
                      <a:pt x="71" y="249"/>
                      <a:pt x="72" y="253"/>
                    </a:cubicBezTo>
                    <a:cubicBezTo>
                      <a:pt x="73" y="256"/>
                      <a:pt x="73" y="256"/>
                      <a:pt x="73" y="256"/>
                    </a:cubicBezTo>
                    <a:cubicBezTo>
                      <a:pt x="73" y="256"/>
                      <a:pt x="74" y="260"/>
                      <a:pt x="76" y="263"/>
                    </a:cubicBezTo>
                    <a:cubicBezTo>
                      <a:pt x="76" y="261"/>
                      <a:pt x="76" y="261"/>
                      <a:pt x="76" y="261"/>
                    </a:cubicBezTo>
                    <a:cubicBezTo>
                      <a:pt x="77" y="261"/>
                      <a:pt x="77" y="261"/>
                      <a:pt x="77" y="261"/>
                    </a:cubicBezTo>
                    <a:cubicBezTo>
                      <a:pt x="78" y="263"/>
                      <a:pt x="79" y="265"/>
                      <a:pt x="80" y="267"/>
                    </a:cubicBezTo>
                    <a:cubicBezTo>
                      <a:pt x="78" y="267"/>
                      <a:pt x="78" y="267"/>
                      <a:pt x="78" y="267"/>
                    </a:cubicBezTo>
                    <a:cubicBezTo>
                      <a:pt x="78" y="269"/>
                      <a:pt x="78" y="269"/>
                      <a:pt x="78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81" y="272"/>
                      <a:pt x="81" y="272"/>
                      <a:pt x="81" y="272"/>
                    </a:cubicBezTo>
                    <a:cubicBezTo>
                      <a:pt x="83" y="274"/>
                      <a:pt x="83" y="274"/>
                      <a:pt x="83" y="274"/>
                    </a:cubicBezTo>
                    <a:cubicBezTo>
                      <a:pt x="85" y="276"/>
                      <a:pt x="85" y="276"/>
                      <a:pt x="85" y="276"/>
                    </a:cubicBezTo>
                    <a:cubicBezTo>
                      <a:pt x="86" y="277"/>
                      <a:pt x="86" y="277"/>
                      <a:pt x="86" y="277"/>
                    </a:cubicBezTo>
                    <a:cubicBezTo>
                      <a:pt x="87" y="278"/>
                      <a:pt x="87" y="278"/>
                      <a:pt x="87" y="278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90" y="279"/>
                      <a:pt x="90" y="279"/>
                      <a:pt x="90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00" y="282"/>
                      <a:pt x="100" y="282"/>
                      <a:pt x="100" y="282"/>
                    </a:cubicBezTo>
                    <a:cubicBezTo>
                      <a:pt x="94" y="279"/>
                      <a:pt x="94" y="279"/>
                      <a:pt x="94" y="279"/>
                    </a:cubicBezTo>
                    <a:cubicBezTo>
                      <a:pt x="91" y="277"/>
                      <a:pt x="91" y="277"/>
                      <a:pt x="91" y="277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2"/>
                      <a:pt x="91" y="272"/>
                      <a:pt x="91" y="272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1" y="271"/>
                      <a:pt x="90" y="270"/>
                    </a:cubicBezTo>
                    <a:cubicBezTo>
                      <a:pt x="89" y="269"/>
                      <a:pt x="88" y="269"/>
                      <a:pt x="87" y="268"/>
                    </a:cubicBezTo>
                    <a:cubicBezTo>
                      <a:pt x="88" y="267"/>
                      <a:pt x="89" y="266"/>
                      <a:pt x="89" y="265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0" y="261"/>
                      <a:pt x="90" y="261"/>
                      <a:pt x="90" y="261"/>
                    </a:cubicBezTo>
                    <a:cubicBezTo>
                      <a:pt x="90" y="260"/>
                      <a:pt x="91" y="259"/>
                      <a:pt x="91" y="258"/>
                    </a:cubicBezTo>
                    <a:cubicBezTo>
                      <a:pt x="97" y="257"/>
                      <a:pt x="97" y="257"/>
                      <a:pt x="98" y="255"/>
                    </a:cubicBezTo>
                    <a:cubicBezTo>
                      <a:pt x="96" y="253"/>
                      <a:pt x="96" y="253"/>
                      <a:pt x="96" y="253"/>
                    </a:cubicBezTo>
                    <a:cubicBezTo>
                      <a:pt x="95" y="251"/>
                      <a:pt x="95" y="251"/>
                      <a:pt x="95" y="251"/>
                    </a:cubicBezTo>
                    <a:cubicBezTo>
                      <a:pt x="93" y="250"/>
                      <a:pt x="93" y="250"/>
                      <a:pt x="93" y="250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5" y="250"/>
                      <a:pt x="97" y="251"/>
                      <a:pt x="99" y="251"/>
                    </a:cubicBezTo>
                    <a:cubicBezTo>
                      <a:pt x="103" y="248"/>
                      <a:pt x="103" y="248"/>
                      <a:pt x="104" y="246"/>
                    </a:cubicBezTo>
                    <a:cubicBezTo>
                      <a:pt x="104" y="246"/>
                      <a:pt x="104" y="245"/>
                      <a:pt x="104" y="245"/>
                    </a:cubicBezTo>
                    <a:cubicBezTo>
                      <a:pt x="105" y="243"/>
                      <a:pt x="105" y="243"/>
                      <a:pt x="105" y="243"/>
                    </a:cubicBezTo>
                    <a:cubicBezTo>
                      <a:pt x="108" y="240"/>
                      <a:pt x="108" y="240"/>
                      <a:pt x="108" y="240"/>
                    </a:cubicBezTo>
                    <a:cubicBezTo>
                      <a:pt x="108" y="238"/>
                      <a:pt x="108" y="236"/>
                      <a:pt x="107" y="234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6" y="231"/>
                      <a:pt x="118" y="231"/>
                      <a:pt x="120" y="230"/>
                    </a:cubicBezTo>
                    <a:cubicBezTo>
                      <a:pt x="124" y="224"/>
                      <a:pt x="124" y="223"/>
                      <a:pt x="125" y="220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25" y="219"/>
                      <a:pt x="125" y="219"/>
                      <a:pt x="125" y="218"/>
                    </a:cubicBezTo>
                    <a:cubicBezTo>
                      <a:pt x="125" y="218"/>
                      <a:pt x="125" y="217"/>
                      <a:pt x="125" y="217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25" y="215"/>
                      <a:pt x="125" y="215"/>
                      <a:pt x="125" y="214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8" y="211"/>
                      <a:pt x="128" y="211"/>
                      <a:pt x="128" y="211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34" y="199"/>
                      <a:pt x="133" y="198"/>
                      <a:pt x="133" y="197"/>
                    </a:cubicBezTo>
                    <a:cubicBezTo>
                      <a:pt x="127" y="196"/>
                      <a:pt x="122" y="190"/>
                      <a:pt x="117" y="190"/>
                    </a:cubicBezTo>
                    <a:cubicBezTo>
                      <a:pt x="115" y="190"/>
                      <a:pt x="113" y="190"/>
                      <a:pt x="111" y="19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110" y="188"/>
                      <a:pt x="108" y="187"/>
                      <a:pt x="106" y="186"/>
                    </a:cubicBezTo>
                    <a:cubicBezTo>
                      <a:pt x="104" y="188"/>
                      <a:pt x="104" y="188"/>
                      <a:pt x="102" y="188"/>
                    </a:cubicBezTo>
                    <a:cubicBezTo>
                      <a:pt x="102" y="187"/>
                      <a:pt x="102" y="186"/>
                      <a:pt x="103" y="185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98" y="187"/>
                      <a:pt x="98" y="187"/>
                      <a:pt x="98" y="187"/>
                    </a:cubicBezTo>
                    <a:cubicBezTo>
                      <a:pt x="97" y="185"/>
                      <a:pt x="97" y="185"/>
                      <a:pt x="97" y="185"/>
                    </a:cubicBezTo>
                    <a:cubicBezTo>
                      <a:pt x="98" y="184"/>
                      <a:pt x="99" y="183"/>
                      <a:pt x="99" y="182"/>
                    </a:cubicBezTo>
                    <a:cubicBezTo>
                      <a:pt x="98" y="180"/>
                      <a:pt x="98" y="180"/>
                      <a:pt x="97" y="176"/>
                    </a:cubicBezTo>
                    <a:cubicBezTo>
                      <a:pt x="97" y="176"/>
                      <a:pt x="96" y="175"/>
                      <a:pt x="95" y="175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5" y="171"/>
                      <a:pt x="85" y="171"/>
                      <a:pt x="84" y="170"/>
                    </a:cubicBezTo>
                    <a:cubicBezTo>
                      <a:pt x="84" y="170"/>
                      <a:pt x="84" y="170"/>
                      <a:pt x="84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1" y="160"/>
                      <a:pt x="70" y="160"/>
                      <a:pt x="69" y="160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37" y="158"/>
                      <a:pt x="37" y="158"/>
                      <a:pt x="37" y="158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51"/>
                      <a:pt x="37" y="146"/>
                      <a:pt x="35" y="143"/>
                    </a:cubicBezTo>
                    <a:cubicBezTo>
                      <a:pt x="34" y="143"/>
                      <a:pt x="33" y="143"/>
                      <a:pt x="32" y="143"/>
                    </a:cubicBezTo>
                    <a:cubicBezTo>
                      <a:pt x="31" y="143"/>
                      <a:pt x="30" y="143"/>
                      <a:pt x="28" y="142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30" y="137"/>
                      <a:pt x="30" y="137"/>
                    </a:cubicBezTo>
                    <a:cubicBezTo>
                      <a:pt x="30" y="137"/>
                      <a:pt x="34" y="130"/>
                      <a:pt x="29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2"/>
                      <a:pt x="26" y="134"/>
                      <a:pt x="25" y="136"/>
                    </a:cubicBezTo>
                    <a:cubicBezTo>
                      <a:pt x="24" y="137"/>
                      <a:pt x="23" y="137"/>
                      <a:pt x="23" y="137"/>
                    </a:cubicBezTo>
                    <a:cubicBezTo>
                      <a:pt x="18" y="137"/>
                      <a:pt x="18" y="132"/>
                      <a:pt x="18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6"/>
                      <a:pt x="40" y="117"/>
                      <a:pt x="40" y="119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2" y="80"/>
                      <a:pt x="73" y="80"/>
                      <a:pt x="74" y="80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7"/>
                      <a:pt x="87" y="77"/>
                      <a:pt x="86" y="76"/>
                    </a:cubicBezTo>
                    <a:cubicBezTo>
                      <a:pt x="85" y="77"/>
                      <a:pt x="84" y="77"/>
                      <a:pt x="83" y="77"/>
                    </a:cubicBezTo>
                    <a:cubicBezTo>
                      <a:pt x="82" y="77"/>
                      <a:pt x="81" y="77"/>
                      <a:pt x="80" y="75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69"/>
                      <a:pt x="79" y="69"/>
                      <a:pt x="78" y="69"/>
                    </a:cubicBezTo>
                    <a:cubicBezTo>
                      <a:pt x="77" y="69"/>
                      <a:pt x="76" y="70"/>
                      <a:pt x="73" y="71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2" y="67"/>
                      <a:pt x="84" y="67"/>
                      <a:pt x="87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0" y="42"/>
                      <a:pt x="90" y="42"/>
                      <a:pt x="85" y="46"/>
                    </a:cubicBezTo>
                    <a:cubicBezTo>
                      <a:pt x="84" y="45"/>
                      <a:pt x="84" y="44"/>
                      <a:pt x="83" y="44"/>
                    </a:cubicBezTo>
                    <a:cubicBezTo>
                      <a:pt x="83" y="42"/>
                      <a:pt x="84" y="40"/>
                      <a:pt x="84" y="38"/>
                    </a:cubicBezTo>
                    <a:cubicBezTo>
                      <a:pt x="84" y="38"/>
                      <a:pt x="83" y="38"/>
                      <a:pt x="83" y="3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3" y="40"/>
                      <a:pt x="73" y="40"/>
                      <a:pt x="71" y="43"/>
                    </a:cubicBezTo>
                    <a:cubicBezTo>
                      <a:pt x="72" y="47"/>
                      <a:pt x="71" y="48"/>
                      <a:pt x="64" y="54"/>
                    </a:cubicBezTo>
                    <a:cubicBezTo>
                      <a:pt x="63" y="60"/>
                      <a:pt x="63" y="60"/>
                      <a:pt x="61" y="60"/>
                    </a:cubicBezTo>
                    <a:cubicBezTo>
                      <a:pt x="60" y="60"/>
                      <a:pt x="60" y="60"/>
                      <a:pt x="59" y="60"/>
                    </a:cubicBezTo>
                    <a:cubicBezTo>
                      <a:pt x="59" y="57"/>
                      <a:pt x="60" y="55"/>
                      <a:pt x="60" y="52"/>
                    </a:cubicBezTo>
                    <a:cubicBezTo>
                      <a:pt x="57" y="51"/>
                      <a:pt x="57" y="50"/>
                      <a:pt x="55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1"/>
                      <a:pt x="52" y="40"/>
                      <a:pt x="52" y="40"/>
                    </a:cubicBezTo>
                    <a:cubicBezTo>
                      <a:pt x="55" y="35"/>
                      <a:pt x="57" y="34"/>
                      <a:pt x="62" y="31"/>
                    </a:cubicBezTo>
                    <a:cubicBezTo>
                      <a:pt x="62" y="31"/>
                      <a:pt x="63" y="30"/>
                      <a:pt x="63" y="29"/>
                    </a:cubicBezTo>
                    <a:cubicBezTo>
                      <a:pt x="63" y="29"/>
                      <a:pt x="63" y="29"/>
                      <a:pt x="67" y="28"/>
                    </a:cubicBezTo>
                    <a:cubicBezTo>
                      <a:pt x="68" y="28"/>
                      <a:pt x="69" y="27"/>
                      <a:pt x="70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1" y="25"/>
                      <a:pt x="71" y="25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2" y="15"/>
                      <a:pt x="81" y="15"/>
                      <a:pt x="81" y="1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5"/>
                      <a:pt x="75" y="15"/>
                      <a:pt x="76" y="14"/>
                    </a:cubicBezTo>
                    <a:cubicBezTo>
                      <a:pt x="75" y="14"/>
                      <a:pt x="75" y="14"/>
                      <a:pt x="74" y="14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4"/>
                      <a:pt x="72" y="15"/>
                      <a:pt x="72" y="16"/>
                    </a:cubicBezTo>
                    <a:cubicBezTo>
                      <a:pt x="70" y="17"/>
                      <a:pt x="70" y="17"/>
                      <a:pt x="68" y="18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6" y="17"/>
                    </a:cubicBezTo>
                    <a:cubicBezTo>
                      <a:pt x="66" y="17"/>
                      <a:pt x="65" y="18"/>
                      <a:pt x="64" y="18"/>
                    </a:cubicBezTo>
                    <a:cubicBezTo>
                      <a:pt x="62" y="18"/>
                      <a:pt x="62" y="17"/>
                      <a:pt x="62" y="15"/>
                    </a:cubicBezTo>
                    <a:cubicBezTo>
                      <a:pt x="60" y="15"/>
                      <a:pt x="60" y="15"/>
                      <a:pt x="56" y="18"/>
                    </a:cubicBezTo>
                    <a:cubicBezTo>
                      <a:pt x="57" y="16"/>
                      <a:pt x="57" y="16"/>
                      <a:pt x="55" y="14"/>
                    </a:cubicBezTo>
                    <a:cubicBezTo>
                      <a:pt x="56" y="14"/>
                      <a:pt x="56" y="14"/>
                      <a:pt x="56" y="13"/>
                    </a:cubicBezTo>
                    <a:cubicBezTo>
                      <a:pt x="56" y="12"/>
                      <a:pt x="56" y="11"/>
                      <a:pt x="56" y="10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5" y="9"/>
                      <a:pt x="55" y="9"/>
                      <a:pt x="55" y="8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4" y="9"/>
                      <a:pt x="55" y="8"/>
                      <a:pt x="56" y="7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5" y="7"/>
                      <a:pt x="54" y="7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9"/>
                      <a:pt x="49" y="9"/>
                    </a:cubicBezTo>
                    <a:cubicBezTo>
                      <a:pt x="54" y="3"/>
                      <a:pt x="54" y="3"/>
                      <a:pt x="55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Freeform: Shape 82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Freeform: Shape 83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Freeform: Shape 84"/>
              <p:cNvSpPr/>
              <p:nvPr/>
            </p:nvSpPr>
            <p:spPr bwMode="auto">
              <a:xfrm>
                <a:off x="4186238" y="1625600"/>
                <a:ext cx="38100" cy="285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Freeform: Shape 85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Freeform: Shape 86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Freeform: Shape 87"/>
              <p:cNvSpPr/>
              <p:nvPr/>
            </p:nvSpPr>
            <p:spPr bwMode="auto">
              <a:xfrm>
                <a:off x="4381501" y="1933575"/>
                <a:ext cx="111125" cy="1111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9" y="5"/>
                      <a:pt x="8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Freeform: Shape 88"/>
              <p:cNvSpPr/>
              <p:nvPr/>
            </p:nvSpPr>
            <p:spPr bwMode="auto">
              <a:xfrm>
                <a:off x="3879851" y="2520950"/>
                <a:ext cx="158750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9"/>
                  </a:cxn>
                  <a:cxn ang="0">
                    <a:pos x="17" y="7"/>
                  </a:cxn>
                  <a:cxn ang="0">
                    <a:pos x="12" y="3"/>
                  </a:cxn>
                  <a:cxn ang="0">
                    <a:pos x="6" y="0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9"/>
                      <a:pt x="17" y="8"/>
                      <a:pt x="17" y="7"/>
                    </a:cubicBezTo>
                    <a:cubicBezTo>
                      <a:pt x="15" y="6"/>
                      <a:pt x="14" y="5"/>
                      <a:pt x="12" y="3"/>
                    </a:cubicBezTo>
                    <a:cubicBezTo>
                      <a:pt x="11" y="3"/>
                      <a:pt x="10" y="2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Freeform: Shape 89"/>
              <p:cNvSpPr/>
              <p:nvPr/>
            </p:nvSpPr>
            <p:spPr bwMode="auto">
              <a:xfrm>
                <a:off x="4038601" y="2605088"/>
                <a:ext cx="101600" cy="555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3"/>
                      <a:pt x="0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8" y="1"/>
                      <a:pt x="5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Freeform: Shape 90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Freeform: Shape 91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Freeform: Shape 92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Freeform: Shape 93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Freeform: Shape 94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Freeform: Shape 95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Freeform: Shape 96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Freeform: Shape 97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Freeform: Shape 98"/>
              <p:cNvSpPr/>
              <p:nvPr/>
            </p:nvSpPr>
            <p:spPr bwMode="auto">
              <a:xfrm>
                <a:off x="4492626" y="3908425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99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Freeform: Shape 100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101"/>
              <p:cNvSpPr/>
              <p:nvPr/>
            </p:nvSpPr>
            <p:spPr bwMode="auto">
              <a:xfrm>
                <a:off x="3694113" y="1728788"/>
                <a:ext cx="28575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Freeform: Shape 102"/>
              <p:cNvSpPr/>
              <p:nvPr/>
            </p:nvSpPr>
            <p:spPr bwMode="auto">
              <a:xfrm>
                <a:off x="3741738" y="1644650"/>
                <a:ext cx="26988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Freeform: Shape 103"/>
              <p:cNvSpPr/>
              <p:nvPr/>
            </p:nvSpPr>
            <p:spPr bwMode="auto">
              <a:xfrm>
                <a:off x="3667126" y="1820863"/>
                <a:ext cx="19050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Freeform: Shape 104"/>
              <p:cNvSpPr/>
              <p:nvPr/>
            </p:nvSpPr>
            <p:spPr bwMode="auto">
              <a:xfrm>
                <a:off x="4113213" y="1309688"/>
                <a:ext cx="111125" cy="746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Freeform: Shape 105"/>
              <p:cNvSpPr/>
              <p:nvPr/>
            </p:nvSpPr>
            <p:spPr bwMode="auto">
              <a:xfrm>
                <a:off x="4084638" y="1346200"/>
                <a:ext cx="149225" cy="1127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7" y="10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Freeform: Shape 106"/>
              <p:cNvSpPr/>
              <p:nvPr/>
            </p:nvSpPr>
            <p:spPr bwMode="auto">
              <a:xfrm>
                <a:off x="4241801" y="135572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Freeform: Shape 107"/>
              <p:cNvSpPr/>
              <p:nvPr/>
            </p:nvSpPr>
            <p:spPr bwMode="auto">
              <a:xfrm>
                <a:off x="4241801" y="1355725"/>
                <a:ext cx="65088" cy="555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Freeform: Shape 108"/>
              <p:cNvSpPr/>
              <p:nvPr/>
            </p:nvSpPr>
            <p:spPr bwMode="auto">
              <a:xfrm>
                <a:off x="4178301" y="1449388"/>
                <a:ext cx="36513" cy="269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Freeform: Shape 109"/>
              <p:cNvSpPr/>
              <p:nvPr/>
            </p:nvSpPr>
            <p:spPr bwMode="auto">
              <a:xfrm>
                <a:off x="4279901" y="1355725"/>
                <a:ext cx="84138" cy="460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4" y="0"/>
                      <a:pt x="3" y="1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6" y="3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Freeform: Shape 110"/>
              <p:cNvSpPr/>
              <p:nvPr/>
            </p:nvSpPr>
            <p:spPr bwMode="auto">
              <a:xfrm>
                <a:off x="4279901" y="1374775"/>
                <a:ext cx="231775" cy="29845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8" y="21"/>
                  </a:cxn>
                  <a:cxn ang="0">
                    <a:pos x="3" y="22"/>
                  </a:cxn>
                  <a:cxn ang="0">
                    <a:pos x="1" y="25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8"/>
                  </a:cxn>
                  <a:cxn ang="0">
                    <a:pos x="9" y="29"/>
                  </a:cxn>
                  <a:cxn ang="0">
                    <a:pos x="12" y="32"/>
                  </a:cxn>
                  <a:cxn ang="0">
                    <a:pos x="12" y="27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8" y="20"/>
                  </a:cxn>
                  <a:cxn ang="0">
                    <a:pos x="19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19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22" y="11"/>
                  </a:cxn>
                  <a:cxn ang="0">
                    <a:pos x="21" y="10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1" y="0"/>
                  </a:cxn>
                </a:cxnLst>
                <a:rect l="0" t="0" r="r" b="b"/>
                <a:pathLst>
                  <a:path w="25" h="32">
                    <a:moveTo>
                      <a:pt x="11" y="0"/>
                    </a:moveTo>
                    <a:cubicBezTo>
                      <a:pt x="9" y="0"/>
                      <a:pt x="4" y="3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4" y="17"/>
                      <a:pt x="10" y="19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2"/>
                      <a:pt x="6" y="22"/>
                      <a:pt x="6" y="23"/>
                    </a:cubicBezTo>
                    <a:cubicBezTo>
                      <a:pt x="4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1" y="23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4" y="25"/>
                      <a:pt x="5" y="24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6" y="24"/>
                      <a:pt x="6" y="24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0" y="28"/>
                      <a:pt x="12" y="27"/>
                    </a:cubicBezTo>
                    <a:cubicBezTo>
                      <a:pt x="13" y="30"/>
                      <a:pt x="15" y="30"/>
                      <a:pt x="15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5" y="23"/>
                      <a:pt x="16" y="21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9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1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21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19" y="9"/>
                    </a:cubicBezTo>
                    <a:cubicBezTo>
                      <a:pt x="19" y="9"/>
                      <a:pt x="19" y="9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4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9" y="2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Freeform: Shape 111"/>
              <p:cNvSpPr/>
              <p:nvPr/>
            </p:nvSpPr>
            <p:spPr bwMode="auto">
              <a:xfrm>
                <a:off x="4335463" y="1504950"/>
                <a:ext cx="36513" cy="285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Freeform: Shape 112"/>
              <p:cNvSpPr/>
              <p:nvPr/>
            </p:nvSpPr>
            <p:spPr bwMode="auto">
              <a:xfrm>
                <a:off x="4371976" y="151447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Freeform: Shape 113"/>
              <p:cNvSpPr/>
              <p:nvPr/>
            </p:nvSpPr>
            <p:spPr bwMode="auto">
              <a:xfrm>
                <a:off x="4260851" y="1262063"/>
                <a:ext cx="74613" cy="285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Freeform: Shape 114"/>
              <p:cNvSpPr/>
              <p:nvPr/>
            </p:nvSpPr>
            <p:spPr bwMode="auto">
              <a:xfrm>
                <a:off x="4251326" y="1290638"/>
                <a:ext cx="28575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Freeform: Shape 115"/>
              <p:cNvSpPr/>
              <p:nvPr/>
            </p:nvSpPr>
            <p:spPr bwMode="auto">
              <a:xfrm>
                <a:off x="4241801" y="1281113"/>
                <a:ext cx="93663" cy="460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7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Freeform: Shape 116"/>
              <p:cNvSpPr/>
              <p:nvPr/>
            </p:nvSpPr>
            <p:spPr bwMode="auto">
              <a:xfrm>
                <a:off x="4344988" y="1252538"/>
                <a:ext cx="1905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Freeform: Shape 117"/>
              <p:cNvSpPr/>
              <p:nvPr/>
            </p:nvSpPr>
            <p:spPr bwMode="auto">
              <a:xfrm>
                <a:off x="4335463" y="1252538"/>
                <a:ext cx="3651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Freeform: Shape 118"/>
              <p:cNvSpPr/>
              <p:nvPr/>
            </p:nvSpPr>
            <p:spPr bwMode="auto">
              <a:xfrm>
                <a:off x="4371976" y="1244600"/>
                <a:ext cx="28575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Freeform: Shape 119"/>
              <p:cNvSpPr/>
              <p:nvPr/>
            </p:nvSpPr>
            <p:spPr bwMode="auto">
              <a:xfrm>
                <a:off x="4325938" y="1290638"/>
                <a:ext cx="55563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Freeform: Shape 120"/>
              <p:cNvSpPr/>
              <p:nvPr/>
            </p:nvSpPr>
            <p:spPr bwMode="auto">
              <a:xfrm>
                <a:off x="4354513" y="1319213"/>
                <a:ext cx="17463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Freeform: Shape 121"/>
              <p:cNvSpPr/>
              <p:nvPr/>
            </p:nvSpPr>
            <p:spPr bwMode="auto">
              <a:xfrm>
                <a:off x="4371976" y="1290638"/>
                <a:ext cx="103188" cy="746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3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0" y="5"/>
                    </a:cubicBezTo>
                    <a:cubicBezTo>
                      <a:pt x="10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Freeform: Shape 122"/>
              <p:cNvSpPr/>
              <p:nvPr/>
            </p:nvSpPr>
            <p:spPr bwMode="auto">
              <a:xfrm>
                <a:off x="4400551" y="1235075"/>
                <a:ext cx="46038" cy="365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Freeform: Shape 123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Freeform: Shape 124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Freeform: Shape 125"/>
              <p:cNvSpPr/>
              <p:nvPr/>
            </p:nvSpPr>
            <p:spPr bwMode="auto">
              <a:xfrm>
                <a:off x="4475163" y="1225550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Freeform: Shape 126"/>
              <p:cNvSpPr/>
              <p:nvPr/>
            </p:nvSpPr>
            <p:spPr bwMode="auto">
              <a:xfrm>
                <a:off x="4419601" y="1384300"/>
                <a:ext cx="36513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Freeform: Shape 127"/>
              <p:cNvSpPr/>
              <p:nvPr/>
            </p:nvSpPr>
            <p:spPr bwMode="auto">
              <a:xfrm>
                <a:off x="4427538" y="1187450"/>
                <a:ext cx="315913" cy="139700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9" y="9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2" y="12"/>
                  </a:cxn>
                  <a:cxn ang="0">
                    <a:pos x="1" y="13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0"/>
                  </a:cxn>
                  <a:cxn ang="0">
                    <a:pos x="16" y="10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8"/>
                  </a:cxn>
                  <a:cxn ang="0">
                    <a:pos x="20" y="8"/>
                  </a:cxn>
                  <a:cxn ang="0">
                    <a:pos x="22" y="7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8" y="1"/>
                  </a:cxn>
                </a:cxnLst>
                <a:rect l="0" t="0" r="r" b="b"/>
                <a:pathLst>
                  <a:path w="34" h="15">
                    <a:moveTo>
                      <a:pt x="27" y="0"/>
                    </a:moveTo>
                    <a:cubicBezTo>
                      <a:pt x="27" y="0"/>
                      <a:pt x="27" y="0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1"/>
                      <a:pt x="22" y="2"/>
                    </a:cubicBezTo>
                    <a:cubicBezTo>
                      <a:pt x="21" y="1"/>
                      <a:pt x="21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3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21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5"/>
                    </a:cubicBezTo>
                    <a:cubicBezTo>
                      <a:pt x="18" y="5"/>
                      <a:pt x="18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2"/>
                      <a:pt x="6" y="11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4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3" y="11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6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31" y="3"/>
                      <a:pt x="33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2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Freeform: Shape 128"/>
              <p:cNvSpPr/>
              <p:nvPr/>
            </p:nvSpPr>
            <p:spPr bwMode="auto">
              <a:xfrm>
                <a:off x="4465638" y="1206500"/>
                <a:ext cx="92075" cy="746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Freeform: Shape 129"/>
              <p:cNvSpPr/>
              <p:nvPr/>
            </p:nvSpPr>
            <p:spPr bwMode="auto">
              <a:xfrm>
                <a:off x="4567238" y="1187450"/>
                <a:ext cx="473075" cy="550863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5" y="2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7" y="3"/>
                  </a:cxn>
                  <a:cxn ang="0">
                    <a:pos x="15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5" y="16"/>
                  </a:cxn>
                  <a:cxn ang="0">
                    <a:pos x="6" y="28"/>
                  </a:cxn>
                  <a:cxn ang="0">
                    <a:pos x="11" y="30"/>
                  </a:cxn>
                  <a:cxn ang="0">
                    <a:pos x="9" y="31"/>
                  </a:cxn>
                  <a:cxn ang="0">
                    <a:pos x="11" y="33"/>
                  </a:cxn>
                  <a:cxn ang="0">
                    <a:pos x="8" y="39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5" y="51"/>
                  </a:cxn>
                  <a:cxn ang="0">
                    <a:pos x="8" y="57"/>
                  </a:cxn>
                  <a:cxn ang="0">
                    <a:pos x="13" y="59"/>
                  </a:cxn>
                  <a:cxn ang="0">
                    <a:pos x="17" y="52"/>
                  </a:cxn>
                  <a:cxn ang="0">
                    <a:pos x="21" y="46"/>
                  </a:cxn>
                  <a:cxn ang="0">
                    <a:pos x="35" y="38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46" y="27"/>
                  </a:cxn>
                  <a:cxn ang="0">
                    <a:pos x="46" y="26"/>
                  </a:cxn>
                  <a:cxn ang="0">
                    <a:pos x="44" y="24"/>
                  </a:cxn>
                  <a:cxn ang="0">
                    <a:pos x="49" y="23"/>
                  </a:cxn>
                  <a:cxn ang="0">
                    <a:pos x="48" y="20"/>
                  </a:cxn>
                  <a:cxn ang="0">
                    <a:pos x="47" y="17"/>
                  </a:cxn>
                  <a:cxn ang="0">
                    <a:pos x="50" y="17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51" y="5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42" y="3"/>
                  </a:cxn>
                </a:cxnLst>
                <a:rect l="0" t="0" r="r" b="b"/>
                <a:pathLst>
                  <a:path w="51" h="59">
                    <a:moveTo>
                      <a:pt x="38" y="0"/>
                    </a:moveTo>
                    <a:cubicBezTo>
                      <a:pt x="36" y="0"/>
                      <a:pt x="34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9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8" y="18"/>
                    </a:cubicBezTo>
                    <a:cubicBezTo>
                      <a:pt x="7" y="21"/>
                      <a:pt x="11" y="25"/>
                      <a:pt x="7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10" y="28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3"/>
                      <a:pt x="11" y="33"/>
                    </a:cubicBezTo>
                    <a:cubicBezTo>
                      <a:pt x="11" y="34"/>
                      <a:pt x="11" y="34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3" y="42"/>
                      <a:pt x="4" y="46"/>
                    </a:cubicBezTo>
                    <a:cubicBezTo>
                      <a:pt x="5" y="46"/>
                      <a:pt x="6" y="46"/>
                      <a:pt x="6" y="46"/>
                    </a:cubicBezTo>
                    <a:cubicBezTo>
                      <a:pt x="6" y="47"/>
                      <a:pt x="6" y="48"/>
                      <a:pt x="5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2"/>
                      <a:pt x="5" y="52"/>
                    </a:cubicBezTo>
                    <a:cubicBezTo>
                      <a:pt x="6" y="53"/>
                      <a:pt x="6" y="56"/>
                      <a:pt x="7" y="57"/>
                    </a:cubicBezTo>
                    <a:cubicBezTo>
                      <a:pt x="7" y="57"/>
                      <a:pt x="7" y="57"/>
                      <a:pt x="8" y="57"/>
                    </a:cubicBezTo>
                    <a:cubicBezTo>
                      <a:pt x="8" y="57"/>
                      <a:pt x="9" y="57"/>
                      <a:pt x="11" y="56"/>
                    </a:cubicBezTo>
                    <a:cubicBezTo>
                      <a:pt x="11" y="56"/>
                      <a:pt x="11" y="57"/>
                      <a:pt x="10" y="57"/>
                    </a:cubicBezTo>
                    <a:cubicBezTo>
                      <a:pt x="12" y="59"/>
                      <a:pt x="12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9" y="55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2"/>
                      <a:pt x="20" y="51"/>
                      <a:pt x="20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5"/>
                      <a:pt x="22" y="45"/>
                    </a:cubicBezTo>
                    <a:cubicBezTo>
                      <a:pt x="29" y="45"/>
                      <a:pt x="29" y="44"/>
                      <a:pt x="34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6" y="39"/>
                      <a:pt x="36" y="39"/>
                    </a:cubicBezTo>
                    <a:cubicBezTo>
                      <a:pt x="43" y="38"/>
                      <a:pt x="43" y="37"/>
                      <a:pt x="48" y="34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3" y="32"/>
                      <a:pt x="43" y="32"/>
                      <a:pt x="44" y="30"/>
                    </a:cubicBezTo>
                    <a:cubicBezTo>
                      <a:pt x="46" y="32"/>
                      <a:pt x="47" y="33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1"/>
                      <a:pt x="48" y="30"/>
                      <a:pt x="48" y="29"/>
                    </a:cubicBezTo>
                    <a:cubicBezTo>
                      <a:pt x="46" y="29"/>
                      <a:pt x="46" y="28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7" y="26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6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6" y="25"/>
                      <a:pt x="46" y="25"/>
                    </a:cubicBezTo>
                    <a:cubicBezTo>
                      <a:pt x="47" y="25"/>
                      <a:pt x="48" y="24"/>
                      <a:pt x="49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49" y="19"/>
                      <a:pt x="50" y="19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7"/>
                      <a:pt x="50" y="17"/>
                      <a:pt x="50" y="15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1"/>
                      <a:pt x="47" y="11"/>
                      <a:pt x="47" y="11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4"/>
                      <a:pt x="50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5"/>
                      <a:pt x="46" y="5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6"/>
                      <a:pt x="44" y="6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38" y="4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3" y="3"/>
                      <a:pt x="43" y="3"/>
                      <a:pt x="44" y="3"/>
                    </a:cubicBezTo>
                    <a:cubicBezTo>
                      <a:pt x="44" y="3"/>
                      <a:pt x="41" y="0"/>
                      <a:pt x="3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Freeform: Shape 130"/>
              <p:cNvSpPr/>
              <p:nvPr/>
            </p:nvSpPr>
            <p:spPr bwMode="auto">
              <a:xfrm>
                <a:off x="4316413" y="1962150"/>
                <a:ext cx="3810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Freeform: Shape 131"/>
              <p:cNvSpPr/>
              <p:nvPr/>
            </p:nvSpPr>
            <p:spPr bwMode="auto">
              <a:xfrm>
                <a:off x="4994276" y="1589088"/>
                <a:ext cx="149225" cy="746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3" y="6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0" y="7"/>
                      <a:pt x="11" y="6"/>
                      <a:pt x="13" y="6"/>
                    </a:cubicBezTo>
                    <a:cubicBezTo>
                      <a:pt x="13" y="6"/>
                      <a:pt x="14" y="6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Freeform: Shape 132"/>
              <p:cNvSpPr/>
              <p:nvPr/>
            </p:nvSpPr>
            <p:spPr bwMode="auto">
              <a:xfrm>
                <a:off x="5235576" y="1858963"/>
                <a:ext cx="84138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6" y="8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Freeform: Shape 133"/>
              <p:cNvSpPr/>
              <p:nvPr/>
            </p:nvSpPr>
            <p:spPr bwMode="auto">
              <a:xfrm>
                <a:off x="5291138" y="1765300"/>
                <a:ext cx="149225" cy="2143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9" y="20"/>
                  </a:cxn>
                  <a:cxn ang="0">
                    <a:pos x="14" y="21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3" y="15"/>
                  </a:cxn>
                  <a:cxn ang="0">
                    <a:pos x="12" y="13"/>
                  </a:cxn>
                  <a:cxn ang="0">
                    <a:pos x="9" y="10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8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5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Freeform: Shape 134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Freeform: Shape 135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Freeform: Shape 136"/>
              <p:cNvSpPr/>
              <p:nvPr/>
            </p:nvSpPr>
            <p:spPr bwMode="auto">
              <a:xfrm>
                <a:off x="5532438" y="1830388"/>
                <a:ext cx="952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Freeform: Shape 137"/>
              <p:cNvSpPr/>
              <p:nvPr/>
            </p:nvSpPr>
            <p:spPr bwMode="auto">
              <a:xfrm>
                <a:off x="5541963" y="1820863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Freeform: Shape 138"/>
              <p:cNvSpPr/>
              <p:nvPr/>
            </p:nvSpPr>
            <p:spPr bwMode="auto">
              <a:xfrm>
                <a:off x="5561013" y="1820863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Freeform: Shape 139"/>
              <p:cNvSpPr/>
              <p:nvPr/>
            </p:nvSpPr>
            <p:spPr bwMode="auto">
              <a:xfrm>
                <a:off x="5411788" y="1169988"/>
                <a:ext cx="555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Freeform: Shape 140"/>
              <p:cNvSpPr/>
              <p:nvPr/>
            </p:nvSpPr>
            <p:spPr bwMode="auto">
              <a:xfrm>
                <a:off x="5467351" y="117792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Freeform: Shape 141"/>
              <p:cNvSpPr/>
              <p:nvPr/>
            </p:nvSpPr>
            <p:spPr bwMode="auto">
              <a:xfrm>
                <a:off x="5486401" y="1187450"/>
                <a:ext cx="65088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Freeform: Shape 142"/>
              <p:cNvSpPr/>
              <p:nvPr/>
            </p:nvSpPr>
            <p:spPr bwMode="auto">
              <a:xfrm>
                <a:off x="6415088" y="2687638"/>
                <a:ext cx="952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5"/>
                      <a:pt x="1" y="4"/>
                    </a:cubicBezTo>
                    <a:cubicBezTo>
                      <a:pt x="1" y="4"/>
                      <a:pt x="1" y="1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Freeform: Shape 143"/>
              <p:cNvSpPr/>
              <p:nvPr/>
            </p:nvSpPr>
            <p:spPr bwMode="auto">
              <a:xfrm>
                <a:off x="5597526" y="2166938"/>
                <a:ext cx="28575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Freeform: Shape 160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Freeform: Shape 163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Freeform: Shape 166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Freeform: Shape 169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Freeform: Shape 172"/>
              <p:cNvSpPr/>
              <p:nvPr/>
            </p:nvSpPr>
            <p:spPr bwMode="auto">
              <a:xfrm>
                <a:off x="5857876" y="2268538"/>
                <a:ext cx="190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Freeform: Shape 173"/>
              <p:cNvSpPr/>
              <p:nvPr/>
            </p:nvSpPr>
            <p:spPr bwMode="auto">
              <a:xfrm>
                <a:off x="5876926" y="2268538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Freeform: Shape 174"/>
              <p:cNvSpPr/>
              <p:nvPr/>
            </p:nvSpPr>
            <p:spPr bwMode="auto">
              <a:xfrm>
                <a:off x="5978526" y="2251075"/>
                <a:ext cx="19050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Freeform: Shape 175"/>
              <p:cNvSpPr/>
              <p:nvPr/>
            </p:nvSpPr>
            <p:spPr bwMode="auto">
              <a:xfrm>
                <a:off x="5095876" y="1216025"/>
                <a:ext cx="1328738" cy="2432050"/>
              </a:xfrm>
              <a:custGeom>
                <a:avLst/>
                <a:gdLst/>
                <a:ahLst/>
                <a:cxnLst>
                  <a:cxn ang="0">
                    <a:pos x="124" y="166"/>
                  </a:cxn>
                  <a:cxn ang="0">
                    <a:pos x="124" y="133"/>
                  </a:cxn>
                  <a:cxn ang="0">
                    <a:pos x="95" y="82"/>
                  </a:cxn>
                  <a:cxn ang="0">
                    <a:pos x="95" y="93"/>
                  </a:cxn>
                  <a:cxn ang="0">
                    <a:pos x="88" y="84"/>
                  </a:cxn>
                  <a:cxn ang="0">
                    <a:pos x="106" y="85"/>
                  </a:cxn>
                  <a:cxn ang="0">
                    <a:pos x="113" y="93"/>
                  </a:cxn>
                  <a:cxn ang="0">
                    <a:pos x="111" y="96"/>
                  </a:cxn>
                  <a:cxn ang="0">
                    <a:pos x="109" y="92"/>
                  </a:cxn>
                  <a:cxn ang="0">
                    <a:pos x="105" y="87"/>
                  </a:cxn>
                  <a:cxn ang="0">
                    <a:pos x="60" y="30"/>
                  </a:cxn>
                  <a:cxn ang="0">
                    <a:pos x="67" y="38"/>
                  </a:cxn>
                  <a:cxn ang="0">
                    <a:pos x="39" y="21"/>
                  </a:cxn>
                  <a:cxn ang="0">
                    <a:pos x="46" y="25"/>
                  </a:cxn>
                  <a:cxn ang="0">
                    <a:pos x="56" y="4"/>
                  </a:cxn>
                  <a:cxn ang="0">
                    <a:pos x="41" y="5"/>
                  </a:cxn>
                  <a:cxn ang="0">
                    <a:pos x="25" y="8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3" y="13"/>
                  </a:cxn>
                  <a:cxn ang="0">
                    <a:pos x="41" y="26"/>
                  </a:cxn>
                  <a:cxn ang="0">
                    <a:pos x="39" y="30"/>
                  </a:cxn>
                  <a:cxn ang="0">
                    <a:pos x="39" y="38"/>
                  </a:cxn>
                  <a:cxn ang="0">
                    <a:pos x="38" y="57"/>
                  </a:cxn>
                  <a:cxn ang="0">
                    <a:pos x="52" y="66"/>
                  </a:cxn>
                  <a:cxn ang="0">
                    <a:pos x="50" y="49"/>
                  </a:cxn>
                  <a:cxn ang="0">
                    <a:pos x="53" y="46"/>
                  </a:cxn>
                  <a:cxn ang="0">
                    <a:pos x="61" y="55"/>
                  </a:cxn>
                  <a:cxn ang="0">
                    <a:pos x="62" y="68"/>
                  </a:cxn>
                  <a:cxn ang="0">
                    <a:pos x="47" y="71"/>
                  </a:cxn>
                  <a:cxn ang="0">
                    <a:pos x="32" y="83"/>
                  </a:cxn>
                  <a:cxn ang="0">
                    <a:pos x="35" y="93"/>
                  </a:cxn>
                  <a:cxn ang="0">
                    <a:pos x="23" y="114"/>
                  </a:cxn>
                  <a:cxn ang="0">
                    <a:pos x="40" y="104"/>
                  </a:cxn>
                  <a:cxn ang="0">
                    <a:pos x="58" y="99"/>
                  </a:cxn>
                  <a:cxn ang="0">
                    <a:pos x="67" y="101"/>
                  </a:cxn>
                  <a:cxn ang="0">
                    <a:pos x="77" y="107"/>
                  </a:cxn>
                  <a:cxn ang="0">
                    <a:pos x="77" y="102"/>
                  </a:cxn>
                  <a:cxn ang="0">
                    <a:pos x="85" y="99"/>
                  </a:cxn>
                  <a:cxn ang="0">
                    <a:pos x="97" y="109"/>
                  </a:cxn>
                  <a:cxn ang="0">
                    <a:pos x="79" y="120"/>
                  </a:cxn>
                  <a:cxn ang="0">
                    <a:pos x="40" y="116"/>
                  </a:cxn>
                  <a:cxn ang="0">
                    <a:pos x="10" y="154"/>
                  </a:cxn>
                  <a:cxn ang="0">
                    <a:pos x="38" y="187"/>
                  </a:cxn>
                  <a:cxn ang="0">
                    <a:pos x="64" y="209"/>
                  </a:cxn>
                  <a:cxn ang="0">
                    <a:pos x="61" y="249"/>
                  </a:cxn>
                  <a:cxn ang="0">
                    <a:pos x="86" y="244"/>
                  </a:cxn>
                  <a:cxn ang="0">
                    <a:pos x="99" y="238"/>
                  </a:cxn>
                  <a:cxn ang="0">
                    <a:pos x="113" y="222"/>
                  </a:cxn>
                  <a:cxn ang="0">
                    <a:pos x="112" y="196"/>
                  </a:cxn>
                  <a:cxn ang="0">
                    <a:pos x="123" y="173"/>
                  </a:cxn>
                  <a:cxn ang="0">
                    <a:pos x="126" y="167"/>
                  </a:cxn>
                  <a:cxn ang="0">
                    <a:pos x="115" y="166"/>
                  </a:cxn>
                  <a:cxn ang="0">
                    <a:pos x="104" y="138"/>
                  </a:cxn>
                  <a:cxn ang="0">
                    <a:pos x="116" y="162"/>
                  </a:cxn>
                  <a:cxn ang="0">
                    <a:pos x="128" y="148"/>
                  </a:cxn>
                  <a:cxn ang="0">
                    <a:pos x="131" y="136"/>
                  </a:cxn>
                  <a:cxn ang="0">
                    <a:pos x="134" y="127"/>
                  </a:cxn>
                  <a:cxn ang="0">
                    <a:pos x="138" y="152"/>
                  </a:cxn>
                  <a:cxn ang="0">
                    <a:pos x="142" y="128"/>
                  </a:cxn>
                  <a:cxn ang="0">
                    <a:pos x="52" y="1"/>
                  </a:cxn>
                </a:cxnLst>
                <a:rect l="0" t="0" r="r" b="b"/>
                <a:pathLst>
                  <a:path w="143" h="261"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122" y="173"/>
                    </a:moveTo>
                    <a:cubicBezTo>
                      <a:pt x="122" y="172"/>
                      <a:pt x="122" y="172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3"/>
                      <a:pt x="122" y="173"/>
                      <a:pt x="122" y="173"/>
                    </a:cubicBezTo>
                    <a:moveTo>
                      <a:pt x="124" y="169"/>
                    </a:move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3" y="168"/>
                      <a:pt x="124" y="167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6"/>
                      <a:pt x="125" y="168"/>
                    </a:cubicBezTo>
                    <a:cubicBezTo>
                      <a:pt x="124" y="168"/>
                      <a:pt x="124" y="168"/>
                      <a:pt x="124" y="169"/>
                    </a:cubicBezTo>
                    <a:cubicBezTo>
                      <a:pt x="124" y="169"/>
                      <a:pt x="124" y="169"/>
                      <a:pt x="124" y="169"/>
                    </a:cubicBezTo>
                    <a:moveTo>
                      <a:pt x="121" y="128"/>
                    </a:moveTo>
                    <a:cubicBezTo>
                      <a:pt x="117" y="124"/>
                      <a:pt x="117" y="124"/>
                      <a:pt x="118" y="121"/>
                    </a:cubicBezTo>
                    <a:cubicBezTo>
                      <a:pt x="121" y="122"/>
                      <a:pt x="122" y="125"/>
                      <a:pt x="124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1"/>
                      <a:pt x="125" y="131"/>
                      <a:pt x="125" y="131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5" y="133"/>
                      <a:pt x="125" y="133"/>
                      <a:pt x="124" y="133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2"/>
                      <a:pt x="123" y="131"/>
                      <a:pt x="122" y="130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1" y="128"/>
                      <a:pt x="121" y="128"/>
                      <a:pt x="121" y="128"/>
                    </a:cubicBezTo>
                    <a:moveTo>
                      <a:pt x="92" y="86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6"/>
                      <a:pt x="96" y="87"/>
                      <a:pt x="97" y="87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4" y="86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3" y="86"/>
                      <a:pt x="92" y="86"/>
                    </a:cubicBezTo>
                    <a:moveTo>
                      <a:pt x="109" y="89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9"/>
                      <a:pt x="109" y="89"/>
                      <a:pt x="109" y="89"/>
                    </a:cubicBezTo>
                    <a:moveTo>
                      <a:pt x="71" y="33"/>
                    </a:moveTo>
                    <a:cubicBezTo>
                      <a:pt x="69" y="33"/>
                      <a:pt x="68" y="32"/>
                      <a:pt x="67" y="30"/>
                    </a:cubicBezTo>
                    <a:cubicBezTo>
                      <a:pt x="68" y="30"/>
                      <a:pt x="69" y="30"/>
                      <a:pt x="71" y="31"/>
                    </a:cubicBezTo>
                    <a:cubicBezTo>
                      <a:pt x="71" y="32"/>
                      <a:pt x="71" y="32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moveTo>
                      <a:pt x="64" y="36"/>
                    </a:moveTo>
                    <a:cubicBezTo>
                      <a:pt x="65" y="36"/>
                      <a:pt x="66" y="36"/>
                      <a:pt x="66" y="36"/>
                    </a:cubicBezTo>
                    <a:cubicBezTo>
                      <a:pt x="67" y="33"/>
                      <a:pt x="67" y="33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9"/>
                      <a:pt x="63" y="29"/>
                    </a:cubicBezTo>
                    <a:cubicBezTo>
                      <a:pt x="63" y="29"/>
                      <a:pt x="64" y="29"/>
                      <a:pt x="65" y="29"/>
                    </a:cubicBezTo>
                    <a:cubicBezTo>
                      <a:pt x="66" y="30"/>
                      <a:pt x="67" y="31"/>
                      <a:pt x="67" y="32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8" y="39"/>
                      <a:pt x="68" y="39"/>
                      <a:pt x="67" y="38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68" y="42"/>
                      <a:pt x="67" y="41"/>
                      <a:pt x="66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6"/>
                      <a:pt x="60" y="36"/>
                      <a:pt x="59" y="35"/>
                    </a:cubicBezTo>
                    <a:cubicBezTo>
                      <a:pt x="61" y="35"/>
                      <a:pt x="62" y="36"/>
                      <a:pt x="64" y="36"/>
                    </a:cubicBezTo>
                    <a:moveTo>
                      <a:pt x="44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39" y="21"/>
                    </a:cubicBezTo>
                    <a:cubicBezTo>
                      <a:pt x="41" y="21"/>
                      <a:pt x="41" y="21"/>
                      <a:pt x="42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4"/>
                      <a:pt x="46" y="24"/>
                      <a:pt x="47" y="25"/>
                    </a:cubicBezTo>
                    <a:cubicBezTo>
                      <a:pt x="47" y="24"/>
                      <a:pt x="46" y="24"/>
                      <a:pt x="46" y="23"/>
                    </a:cubicBezTo>
                    <a:cubicBezTo>
                      <a:pt x="55" y="27"/>
                      <a:pt x="55" y="27"/>
                      <a:pt x="56" y="28"/>
                    </a:cubicBezTo>
                    <a:cubicBezTo>
                      <a:pt x="56" y="29"/>
                      <a:pt x="55" y="29"/>
                      <a:pt x="55" y="29"/>
                    </a:cubicBezTo>
                    <a:cubicBezTo>
                      <a:pt x="54" y="29"/>
                      <a:pt x="52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3" y="2"/>
                      <a:pt x="55" y="3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5"/>
                      <a:pt x="58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7" y="6"/>
                      <a:pt x="55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6" y="6"/>
                    </a:cubicBezTo>
                    <a:cubicBezTo>
                      <a:pt x="58" y="8"/>
                      <a:pt x="58" y="8"/>
                      <a:pt x="58" y="9"/>
                    </a:cubicBezTo>
                    <a:cubicBezTo>
                      <a:pt x="50" y="5"/>
                      <a:pt x="46" y="4"/>
                      <a:pt x="43" y="4"/>
                    </a:cubicBezTo>
                    <a:cubicBezTo>
                      <a:pt x="42" y="4"/>
                      <a:pt x="41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8" y="6"/>
                      <a:pt x="37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7"/>
                      <a:pt x="35" y="7"/>
                    </a:cubicBezTo>
                    <a:cubicBezTo>
                      <a:pt x="35" y="7"/>
                      <a:pt x="34" y="7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7"/>
                      <a:pt x="9" y="9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10"/>
                      <a:pt x="1" y="10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5" y="15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7" y="17"/>
                      <a:pt x="18" y="19"/>
                    </a:cubicBezTo>
                    <a:cubicBezTo>
                      <a:pt x="26" y="22"/>
                      <a:pt x="26" y="22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7" y="25"/>
                      <a:pt x="37" y="25"/>
                      <a:pt x="39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7" y="48"/>
                    </a:cubicBezTo>
                    <a:cubicBezTo>
                      <a:pt x="37" y="48"/>
                      <a:pt x="35" y="49"/>
                      <a:pt x="35" y="49"/>
                    </a:cubicBezTo>
                    <a:cubicBezTo>
                      <a:pt x="34" y="51"/>
                      <a:pt x="34" y="51"/>
                      <a:pt x="37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4"/>
                      <a:pt x="54" y="64"/>
                      <a:pt x="55" y="6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3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0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6" y="51"/>
                      <a:pt x="57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3" y="52"/>
                      <a:pt x="64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4"/>
                      <a:pt x="65" y="54"/>
                      <a:pt x="65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9"/>
                      <a:pt x="65" y="60"/>
                      <a:pt x="65" y="60"/>
                    </a:cubicBezTo>
                    <a:cubicBezTo>
                      <a:pt x="64" y="60"/>
                      <a:pt x="62" y="60"/>
                      <a:pt x="61" y="60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8"/>
                      <a:pt x="60" y="67"/>
                      <a:pt x="59" y="67"/>
                    </a:cubicBezTo>
                    <a:cubicBezTo>
                      <a:pt x="58" y="68"/>
                      <a:pt x="57" y="69"/>
                      <a:pt x="55" y="70"/>
                    </a:cubicBezTo>
                    <a:cubicBezTo>
                      <a:pt x="55" y="69"/>
                      <a:pt x="54" y="69"/>
                      <a:pt x="53" y="69"/>
                    </a:cubicBezTo>
                    <a:cubicBezTo>
                      <a:pt x="51" y="69"/>
                      <a:pt x="50" y="69"/>
                      <a:pt x="49" y="69"/>
                    </a:cubicBezTo>
                    <a:cubicBezTo>
                      <a:pt x="46" y="69"/>
                      <a:pt x="46" y="68"/>
                      <a:pt x="46" y="66"/>
                    </a:cubicBezTo>
                    <a:cubicBezTo>
                      <a:pt x="46" y="65"/>
                      <a:pt x="47" y="65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4" y="64"/>
                      <a:pt x="44" y="65"/>
                      <a:pt x="44" y="65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8"/>
                      <a:pt x="40" y="78"/>
                      <a:pt x="37" y="7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2"/>
                      <a:pt x="23" y="113"/>
                      <a:pt x="23" y="114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5" y="114"/>
                      <a:pt x="36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6"/>
                      <a:pt x="51" y="96"/>
                      <a:pt x="52" y="95"/>
                    </a:cubicBezTo>
                    <a:cubicBezTo>
                      <a:pt x="52" y="94"/>
                      <a:pt x="53" y="94"/>
                      <a:pt x="53" y="94"/>
                    </a:cubicBezTo>
                    <a:cubicBezTo>
                      <a:pt x="54" y="94"/>
                      <a:pt x="54" y="94"/>
                      <a:pt x="55" y="95"/>
                    </a:cubicBezTo>
                    <a:cubicBezTo>
                      <a:pt x="55" y="96"/>
                      <a:pt x="56" y="97"/>
                      <a:pt x="56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9" y="108"/>
                      <a:pt x="69" y="107"/>
                      <a:pt x="70" y="106"/>
                    </a:cubicBezTo>
                    <a:cubicBezTo>
                      <a:pt x="70" y="106"/>
                      <a:pt x="69" y="105"/>
                      <a:pt x="69" y="104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70" y="103"/>
                      <a:pt x="70" y="103"/>
                      <a:pt x="71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0" y="101"/>
                      <a:pt x="69" y="101"/>
                      <a:pt x="67" y="101"/>
                    </a:cubicBezTo>
                    <a:cubicBezTo>
                      <a:pt x="67" y="100"/>
                      <a:pt x="67" y="100"/>
                      <a:pt x="66" y="99"/>
                    </a:cubicBezTo>
                    <a:cubicBezTo>
                      <a:pt x="63" y="99"/>
                      <a:pt x="63" y="99"/>
                      <a:pt x="62" y="95"/>
                    </a:cubicBezTo>
                    <a:cubicBezTo>
                      <a:pt x="58" y="94"/>
                      <a:pt x="58" y="93"/>
                      <a:pt x="57" y="91"/>
                    </a:cubicBezTo>
                    <a:cubicBezTo>
                      <a:pt x="58" y="91"/>
                      <a:pt x="58" y="91"/>
                      <a:pt x="59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6" y="97"/>
                      <a:pt x="73" y="100"/>
                      <a:pt x="76" y="106"/>
                    </a:cubicBezTo>
                    <a:cubicBezTo>
                      <a:pt x="77" y="106"/>
                      <a:pt x="77" y="106"/>
                      <a:pt x="78" y="106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7" y="109"/>
                      <a:pt x="78" y="111"/>
                      <a:pt x="80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0" y="109"/>
                      <a:pt x="80" y="108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79" y="105"/>
                      <a:pt x="78" y="104"/>
                      <a:pt x="78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1" y="100"/>
                      <a:pt x="82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0"/>
                      <a:pt x="85" y="99"/>
                      <a:pt x="85" y="99"/>
                    </a:cubicBezTo>
                    <a:cubicBezTo>
                      <a:pt x="86" y="99"/>
                      <a:pt x="87" y="99"/>
                      <a:pt x="88" y="100"/>
                    </a:cubicBezTo>
                    <a:cubicBezTo>
                      <a:pt x="88" y="100"/>
                      <a:pt x="87" y="100"/>
                      <a:pt x="87" y="101"/>
                    </a:cubicBezTo>
                    <a:cubicBezTo>
                      <a:pt x="84" y="101"/>
                      <a:pt x="84" y="101"/>
                      <a:pt x="83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5" y="104"/>
                      <a:pt x="85" y="105"/>
                      <a:pt x="85" y="106"/>
                    </a:cubicBezTo>
                    <a:cubicBezTo>
                      <a:pt x="88" y="110"/>
                      <a:pt x="88" y="110"/>
                      <a:pt x="92" y="110"/>
                    </a:cubicBezTo>
                    <a:cubicBezTo>
                      <a:pt x="92" y="110"/>
                      <a:pt x="91" y="110"/>
                      <a:pt x="91" y="109"/>
                    </a:cubicBezTo>
                    <a:cubicBezTo>
                      <a:pt x="92" y="109"/>
                      <a:pt x="92" y="109"/>
                      <a:pt x="93" y="109"/>
                    </a:cubicBezTo>
                    <a:cubicBezTo>
                      <a:pt x="93" y="109"/>
                      <a:pt x="94" y="110"/>
                      <a:pt x="94" y="110"/>
                    </a:cubicBezTo>
                    <a:cubicBezTo>
                      <a:pt x="95" y="110"/>
                      <a:pt x="95" y="110"/>
                      <a:pt x="96" y="110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12"/>
                      <a:pt x="101" y="114"/>
                      <a:pt x="100" y="121"/>
                    </a:cubicBezTo>
                    <a:cubicBezTo>
                      <a:pt x="98" y="122"/>
                      <a:pt x="98" y="122"/>
                      <a:pt x="97" y="122"/>
                    </a:cubicBezTo>
                    <a:cubicBezTo>
                      <a:pt x="97" y="122"/>
                      <a:pt x="96" y="122"/>
                      <a:pt x="96" y="121"/>
                    </a:cubicBezTo>
                    <a:cubicBezTo>
                      <a:pt x="93" y="121"/>
                      <a:pt x="91" y="123"/>
                      <a:pt x="89" y="123"/>
                    </a:cubicBezTo>
                    <a:cubicBezTo>
                      <a:pt x="89" y="123"/>
                      <a:pt x="88" y="122"/>
                      <a:pt x="88" y="122"/>
                    </a:cubicBezTo>
                    <a:cubicBezTo>
                      <a:pt x="87" y="122"/>
                      <a:pt x="87" y="122"/>
                      <a:pt x="86" y="122"/>
                    </a:cubicBezTo>
                    <a:cubicBezTo>
                      <a:pt x="86" y="122"/>
                      <a:pt x="86" y="122"/>
                      <a:pt x="85" y="122"/>
                    </a:cubicBezTo>
                    <a:cubicBezTo>
                      <a:pt x="82" y="120"/>
                      <a:pt x="82" y="120"/>
                      <a:pt x="79" y="120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3" y="124"/>
                      <a:pt x="73" y="124"/>
                      <a:pt x="71" y="124"/>
                    </a:cubicBezTo>
                    <a:cubicBezTo>
                      <a:pt x="68" y="121"/>
                      <a:pt x="63" y="122"/>
                      <a:pt x="60" y="118"/>
                    </a:cubicBezTo>
                    <a:cubicBezTo>
                      <a:pt x="60" y="118"/>
                      <a:pt x="61" y="117"/>
                      <a:pt x="61" y="116"/>
                    </a:cubicBezTo>
                    <a:cubicBezTo>
                      <a:pt x="61" y="116"/>
                      <a:pt x="60" y="115"/>
                      <a:pt x="60" y="115"/>
                    </a:cubicBezTo>
                    <a:cubicBezTo>
                      <a:pt x="60" y="115"/>
                      <a:pt x="60" y="114"/>
                      <a:pt x="60" y="114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0" y="112"/>
                      <a:pt x="59" y="112"/>
                      <a:pt x="59" y="111"/>
                    </a:cubicBezTo>
                    <a:cubicBezTo>
                      <a:pt x="43" y="115"/>
                      <a:pt x="41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39" y="116"/>
                      <a:pt x="38" y="117"/>
                      <a:pt x="38" y="118"/>
                    </a:cubicBezTo>
                    <a:cubicBezTo>
                      <a:pt x="36" y="118"/>
                      <a:pt x="34" y="118"/>
                      <a:pt x="33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7"/>
                      <a:pt x="31" y="117"/>
                      <a:pt x="26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3" y="134"/>
                      <a:pt x="14" y="136"/>
                      <a:pt x="12" y="143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1"/>
                      <a:pt x="8" y="151"/>
                      <a:pt x="8" y="152"/>
                    </a:cubicBezTo>
                    <a:cubicBezTo>
                      <a:pt x="8" y="152"/>
                      <a:pt x="9" y="153"/>
                      <a:pt x="10" y="154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6"/>
                      <a:pt x="10" y="157"/>
                      <a:pt x="10" y="157"/>
                    </a:cubicBezTo>
                    <a:cubicBezTo>
                      <a:pt x="8" y="164"/>
                      <a:pt x="8" y="164"/>
                      <a:pt x="8" y="165"/>
                    </a:cubicBezTo>
                    <a:cubicBezTo>
                      <a:pt x="8" y="168"/>
                      <a:pt x="9" y="171"/>
                      <a:pt x="9" y="171"/>
                    </a:cubicBezTo>
                    <a:cubicBezTo>
                      <a:pt x="11" y="173"/>
                      <a:pt x="11" y="173"/>
                      <a:pt x="16" y="179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4" y="188"/>
                      <a:pt x="26" y="188"/>
                      <a:pt x="28" y="188"/>
                    </a:cubicBezTo>
                    <a:cubicBezTo>
                      <a:pt x="30" y="188"/>
                      <a:pt x="31" y="188"/>
                      <a:pt x="33" y="187"/>
                    </a:cubicBezTo>
                    <a:cubicBezTo>
                      <a:pt x="35" y="187"/>
                      <a:pt x="36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9" y="187"/>
                      <a:pt x="40" y="187"/>
                      <a:pt x="40" y="187"/>
                    </a:cubicBezTo>
                    <a:cubicBezTo>
                      <a:pt x="50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61" y="187"/>
                      <a:pt x="61" y="187"/>
                      <a:pt x="62" y="187"/>
                    </a:cubicBezTo>
                    <a:cubicBezTo>
                      <a:pt x="62" y="190"/>
                      <a:pt x="62" y="190"/>
                      <a:pt x="61" y="195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1" y="201"/>
                      <a:pt x="63" y="203"/>
                      <a:pt x="64" y="205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65" y="208"/>
                      <a:pt x="65" y="208"/>
                      <a:pt x="64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4"/>
                      <a:pt x="65" y="214"/>
                      <a:pt x="65" y="214"/>
                    </a:cubicBezTo>
                    <a:cubicBezTo>
                      <a:pt x="66" y="220"/>
                      <a:pt x="62" y="223"/>
                      <a:pt x="61" y="228"/>
                    </a:cubicBezTo>
                    <a:cubicBezTo>
                      <a:pt x="60" y="228"/>
                      <a:pt x="60" y="228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0"/>
                      <a:pt x="60" y="230"/>
                      <a:pt x="60" y="230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61" y="235"/>
                      <a:pt x="61" y="235"/>
                      <a:pt x="61" y="249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1"/>
                      <a:pt x="61" y="252"/>
                      <a:pt x="61" y="253"/>
                    </a:cubicBezTo>
                    <a:cubicBezTo>
                      <a:pt x="61" y="255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0" y="258"/>
                    </a:cubicBezTo>
                    <a:cubicBezTo>
                      <a:pt x="60" y="259"/>
                      <a:pt x="60" y="260"/>
                      <a:pt x="60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1" y="261"/>
                      <a:pt x="61" y="261"/>
                      <a:pt x="70" y="259"/>
                    </a:cubicBezTo>
                    <a:cubicBezTo>
                      <a:pt x="72" y="258"/>
                      <a:pt x="72" y="258"/>
                      <a:pt x="72" y="258"/>
                    </a:cubicBezTo>
                    <a:cubicBezTo>
                      <a:pt x="76" y="255"/>
                      <a:pt x="79" y="251"/>
                      <a:pt x="83" y="248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86" y="243"/>
                      <a:pt x="86" y="243"/>
                      <a:pt x="86" y="243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34"/>
                      <a:pt x="93" y="232"/>
                      <a:pt x="94" y="231"/>
                    </a:cubicBezTo>
                    <a:cubicBezTo>
                      <a:pt x="95" y="231"/>
                      <a:pt x="95" y="232"/>
                      <a:pt x="95" y="232"/>
                    </a:cubicBezTo>
                    <a:cubicBezTo>
                      <a:pt x="95" y="233"/>
                      <a:pt x="96" y="233"/>
                      <a:pt x="97" y="233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7" y="236"/>
                      <a:pt x="96" y="236"/>
                    </a:cubicBezTo>
                    <a:cubicBezTo>
                      <a:pt x="97" y="237"/>
                      <a:pt x="97" y="237"/>
                      <a:pt x="97" y="237"/>
                    </a:cubicBezTo>
                    <a:cubicBezTo>
                      <a:pt x="97" y="237"/>
                      <a:pt x="98" y="238"/>
                      <a:pt x="99" y="238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100" y="239"/>
                      <a:pt x="100" y="239"/>
                      <a:pt x="100" y="239"/>
                    </a:cubicBezTo>
                    <a:cubicBezTo>
                      <a:pt x="99" y="240"/>
                      <a:pt x="99" y="240"/>
                      <a:pt x="99" y="241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101" y="241"/>
                      <a:pt x="101" y="240"/>
                      <a:pt x="103" y="239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7"/>
                      <a:pt x="105" y="236"/>
                      <a:pt x="105" y="235"/>
                    </a:cubicBezTo>
                    <a:cubicBezTo>
                      <a:pt x="106" y="234"/>
                      <a:pt x="107" y="233"/>
                      <a:pt x="108" y="231"/>
                    </a:cubicBezTo>
                    <a:cubicBezTo>
                      <a:pt x="110" y="228"/>
                      <a:pt x="112" y="226"/>
                      <a:pt x="114" y="223"/>
                    </a:cubicBezTo>
                    <a:cubicBezTo>
                      <a:pt x="113" y="224"/>
                      <a:pt x="113" y="224"/>
                      <a:pt x="113" y="224"/>
                    </a:cubicBezTo>
                    <a:cubicBezTo>
                      <a:pt x="113" y="222"/>
                      <a:pt x="113" y="222"/>
                      <a:pt x="113" y="222"/>
                    </a:cubicBezTo>
                    <a:cubicBezTo>
                      <a:pt x="116" y="219"/>
                      <a:pt x="117" y="215"/>
                      <a:pt x="117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16" y="211"/>
                      <a:pt x="116" y="211"/>
                      <a:pt x="114" y="209"/>
                    </a:cubicBezTo>
                    <a:cubicBezTo>
                      <a:pt x="114" y="209"/>
                      <a:pt x="112" y="206"/>
                      <a:pt x="114" y="203"/>
                    </a:cubicBezTo>
                    <a:cubicBezTo>
                      <a:pt x="114" y="202"/>
                      <a:pt x="114" y="202"/>
                      <a:pt x="114" y="202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1"/>
                      <a:pt x="113" y="199"/>
                    </a:cubicBezTo>
                    <a:cubicBezTo>
                      <a:pt x="113" y="198"/>
                      <a:pt x="113" y="198"/>
                      <a:pt x="113" y="197"/>
                    </a:cubicBezTo>
                    <a:cubicBezTo>
                      <a:pt x="112" y="197"/>
                      <a:pt x="112" y="197"/>
                      <a:pt x="112" y="197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0" y="196"/>
                      <a:pt x="109" y="197"/>
                      <a:pt x="109" y="197"/>
                    </a:cubicBezTo>
                    <a:cubicBezTo>
                      <a:pt x="111" y="193"/>
                      <a:pt x="113" y="190"/>
                      <a:pt x="116" y="186"/>
                    </a:cubicBezTo>
                    <a:cubicBezTo>
                      <a:pt x="116" y="188"/>
                      <a:pt x="117" y="189"/>
                      <a:pt x="117" y="189"/>
                    </a:cubicBezTo>
                    <a:cubicBezTo>
                      <a:pt x="117" y="188"/>
                      <a:pt x="117" y="188"/>
                      <a:pt x="117" y="187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117" y="184"/>
                      <a:pt x="118" y="182"/>
                      <a:pt x="119" y="181"/>
                    </a:cubicBezTo>
                    <a:cubicBezTo>
                      <a:pt x="119" y="179"/>
                      <a:pt x="120" y="17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1" y="177"/>
                      <a:pt x="121" y="177"/>
                      <a:pt x="122" y="177"/>
                    </a:cubicBezTo>
                    <a:cubicBezTo>
                      <a:pt x="122" y="177"/>
                      <a:pt x="122" y="177"/>
                      <a:pt x="122" y="176"/>
                    </a:cubicBezTo>
                    <a:cubicBezTo>
                      <a:pt x="123" y="175"/>
                      <a:pt x="123" y="175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5" y="175"/>
                      <a:pt x="125" y="175"/>
                      <a:pt x="125" y="175"/>
                    </a:cubicBezTo>
                    <a:cubicBezTo>
                      <a:pt x="125" y="174"/>
                      <a:pt x="125" y="174"/>
                      <a:pt x="125" y="172"/>
                    </a:cubicBezTo>
                    <a:cubicBezTo>
                      <a:pt x="125" y="171"/>
                      <a:pt x="125" y="171"/>
                      <a:pt x="126" y="170"/>
                    </a:cubicBezTo>
                    <a:cubicBezTo>
                      <a:pt x="126" y="169"/>
                      <a:pt x="125" y="169"/>
                      <a:pt x="125" y="168"/>
                    </a:cubicBezTo>
                    <a:cubicBezTo>
                      <a:pt x="125" y="168"/>
                      <a:pt x="125" y="167"/>
                      <a:pt x="126" y="16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3"/>
                      <a:pt x="124" y="163"/>
                      <a:pt x="124" y="162"/>
                    </a:cubicBezTo>
                    <a:cubicBezTo>
                      <a:pt x="123" y="162"/>
                      <a:pt x="122" y="163"/>
                      <a:pt x="121" y="164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6"/>
                      <a:pt x="117" y="167"/>
                      <a:pt x="117" y="167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5" y="163"/>
                      <a:pt x="115" y="163"/>
                      <a:pt x="115" y="163"/>
                    </a:cubicBezTo>
                    <a:cubicBezTo>
                      <a:pt x="114" y="160"/>
                      <a:pt x="114" y="160"/>
                      <a:pt x="114" y="160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0" y="132"/>
                      <a:pt x="100" y="132"/>
                      <a:pt x="101" y="129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1" y="130"/>
                      <a:pt x="105" y="133"/>
                      <a:pt x="106" y="136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8" y="138"/>
                      <a:pt x="108" y="138"/>
                      <a:pt x="109" y="143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4" y="153"/>
                      <a:pt x="114" y="153"/>
                      <a:pt x="115" y="157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6" y="166"/>
                      <a:pt x="116" y="166"/>
                      <a:pt x="116" y="166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8" y="161"/>
                      <a:pt x="119" y="160"/>
                      <a:pt x="120" y="159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21" y="158"/>
                      <a:pt x="122" y="158"/>
                      <a:pt x="122" y="157"/>
                    </a:cubicBezTo>
                    <a:cubicBezTo>
                      <a:pt x="123" y="156"/>
                      <a:pt x="124" y="154"/>
                      <a:pt x="125" y="152"/>
                    </a:cubicBezTo>
                    <a:cubicBezTo>
                      <a:pt x="126" y="150"/>
                      <a:pt x="126" y="150"/>
                      <a:pt x="126" y="150"/>
                    </a:cubicBezTo>
                    <a:cubicBezTo>
                      <a:pt x="126" y="150"/>
                      <a:pt x="127" y="150"/>
                      <a:pt x="127" y="150"/>
                    </a:cubicBezTo>
                    <a:cubicBezTo>
                      <a:pt x="128" y="149"/>
                      <a:pt x="128" y="148"/>
                      <a:pt x="128" y="147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29" y="149"/>
                      <a:pt x="129" y="149"/>
                      <a:pt x="129" y="149"/>
                    </a:cubicBezTo>
                    <a:cubicBezTo>
                      <a:pt x="129" y="149"/>
                      <a:pt x="129" y="150"/>
                      <a:pt x="130" y="151"/>
                    </a:cubicBezTo>
                    <a:cubicBezTo>
                      <a:pt x="130" y="150"/>
                      <a:pt x="130" y="150"/>
                      <a:pt x="130" y="150"/>
                    </a:cubicBezTo>
                    <a:cubicBezTo>
                      <a:pt x="129" y="149"/>
                      <a:pt x="129" y="149"/>
                      <a:pt x="129" y="148"/>
                    </a:cubicBezTo>
                    <a:cubicBezTo>
                      <a:pt x="129" y="148"/>
                      <a:pt x="129" y="147"/>
                      <a:pt x="129" y="147"/>
                    </a:cubicBezTo>
                    <a:cubicBezTo>
                      <a:pt x="129" y="147"/>
                      <a:pt x="129" y="147"/>
                      <a:pt x="129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30" y="141"/>
                      <a:pt x="130" y="141"/>
                      <a:pt x="130" y="141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7" y="129"/>
                      <a:pt x="127" y="129"/>
                      <a:pt x="127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7" y="126"/>
                      <a:pt x="127" y="127"/>
                    </a:cubicBezTo>
                    <a:cubicBezTo>
                      <a:pt x="128" y="129"/>
                      <a:pt x="128" y="129"/>
                      <a:pt x="129" y="129"/>
                    </a:cubicBezTo>
                    <a:cubicBezTo>
                      <a:pt x="131" y="129"/>
                      <a:pt x="132" y="128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29"/>
                      <a:pt x="136" y="129"/>
                      <a:pt x="136" y="129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2"/>
                      <a:pt x="136" y="135"/>
                      <a:pt x="136" y="140"/>
                    </a:cubicBezTo>
                    <a:cubicBezTo>
                      <a:pt x="136" y="145"/>
                      <a:pt x="136" y="147"/>
                      <a:pt x="137" y="148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1"/>
                      <a:pt x="138" y="152"/>
                      <a:pt x="138" y="152"/>
                    </a:cubicBezTo>
                    <a:cubicBezTo>
                      <a:pt x="138" y="151"/>
                      <a:pt x="138" y="150"/>
                      <a:pt x="138" y="150"/>
                    </a:cubicBezTo>
                    <a:cubicBezTo>
                      <a:pt x="139" y="148"/>
                      <a:pt x="139" y="146"/>
                      <a:pt x="140" y="145"/>
                    </a:cubicBezTo>
                    <a:cubicBezTo>
                      <a:pt x="140" y="146"/>
                      <a:pt x="141" y="149"/>
                      <a:pt x="141" y="151"/>
                    </a:cubicBezTo>
                    <a:cubicBezTo>
                      <a:pt x="141" y="153"/>
                      <a:pt x="141" y="154"/>
                      <a:pt x="140" y="156"/>
                    </a:cubicBezTo>
                    <a:cubicBezTo>
                      <a:pt x="140" y="161"/>
                      <a:pt x="135" y="164"/>
                      <a:pt x="138" y="169"/>
                    </a:cubicBezTo>
                    <a:cubicBezTo>
                      <a:pt x="141" y="164"/>
                      <a:pt x="140" y="159"/>
                      <a:pt x="141" y="155"/>
                    </a:cubicBezTo>
                    <a:cubicBezTo>
                      <a:pt x="142" y="157"/>
                      <a:pt x="142" y="159"/>
                      <a:pt x="142" y="162"/>
                    </a:cubicBezTo>
                    <a:cubicBezTo>
                      <a:pt x="142" y="160"/>
                      <a:pt x="142" y="160"/>
                      <a:pt x="143" y="156"/>
                    </a:cubicBezTo>
                    <a:cubicBezTo>
                      <a:pt x="143" y="149"/>
                      <a:pt x="143" y="148"/>
                      <a:pt x="143" y="146"/>
                    </a:cubicBezTo>
                    <a:cubicBezTo>
                      <a:pt x="143" y="143"/>
                      <a:pt x="143" y="139"/>
                      <a:pt x="143" y="139"/>
                    </a:cubicBezTo>
                    <a:cubicBezTo>
                      <a:pt x="143" y="136"/>
                      <a:pt x="143" y="132"/>
                      <a:pt x="142" y="12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0" y="115"/>
                      <a:pt x="137" y="103"/>
                      <a:pt x="132" y="89"/>
                    </a:cubicBezTo>
                    <a:cubicBezTo>
                      <a:pt x="129" y="80"/>
                      <a:pt x="124" y="72"/>
                      <a:pt x="120" y="64"/>
                    </a:cubicBezTo>
                    <a:cubicBezTo>
                      <a:pt x="112" y="50"/>
                      <a:pt x="101" y="36"/>
                      <a:pt x="86" y="24"/>
                    </a:cubicBezTo>
                    <a:cubicBezTo>
                      <a:pt x="79" y="19"/>
                      <a:pt x="74" y="15"/>
                      <a:pt x="69" y="12"/>
                    </a:cubicBezTo>
                    <a:cubicBezTo>
                      <a:pt x="68" y="11"/>
                      <a:pt x="67" y="10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7"/>
                      <a:pt x="57" y="4"/>
                      <a:pt x="52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" name="Freeform: Shape 176"/>
            <p:cNvSpPr/>
            <p:nvPr/>
          </p:nvSpPr>
          <p:spPr bwMode="auto">
            <a:xfrm>
              <a:off x="3318724" y="1856620"/>
              <a:ext cx="241100" cy="1554605"/>
            </a:xfrm>
            <a:custGeom>
              <a:avLst/>
              <a:gdLst/>
              <a:ahLst/>
              <a:cxnLst>
                <a:cxn ang="0">
                  <a:pos x="31" y="206"/>
                </a:cxn>
                <a:cxn ang="0">
                  <a:pos x="29" y="203"/>
                </a:cxn>
                <a:cxn ang="0">
                  <a:pos x="29" y="203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6"/>
                </a:cxn>
                <a:cxn ang="0">
                  <a:pos x="25" y="4"/>
                </a:cxn>
                <a:cxn ang="0">
                  <a:pos x="3" y="10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6" y="203"/>
                </a:cxn>
                <a:cxn ang="0">
                  <a:pos x="6" y="203"/>
                </a:cxn>
                <a:cxn ang="0">
                  <a:pos x="3" y="222"/>
                </a:cxn>
                <a:cxn ang="0">
                  <a:pos x="25" y="228"/>
                </a:cxn>
                <a:cxn ang="0">
                  <a:pos x="31" y="206"/>
                </a:cxn>
              </a:cxnLst>
              <a:rect l="0" t="0" r="r" b="b"/>
              <a:pathLst>
                <a:path w="36" h="232">
                  <a:moveTo>
                    <a:pt x="31" y="206"/>
                  </a:moveTo>
                  <a:cubicBezTo>
                    <a:pt x="30" y="205"/>
                    <a:pt x="30" y="204"/>
                    <a:pt x="29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17" y="191"/>
                    <a:pt x="17" y="4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0" y="27"/>
                    <a:pt x="31" y="26"/>
                  </a:cubicBezTo>
                  <a:cubicBezTo>
                    <a:pt x="35" y="19"/>
                    <a:pt x="33" y="9"/>
                    <a:pt x="25" y="4"/>
                  </a:cubicBezTo>
                  <a:cubicBezTo>
                    <a:pt x="17" y="0"/>
                    <a:pt x="8" y="3"/>
                    <a:pt x="3" y="10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7" y="41"/>
                    <a:pt x="17" y="191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1" y="208"/>
                    <a:pt x="0" y="216"/>
                    <a:pt x="3" y="222"/>
                  </a:cubicBezTo>
                  <a:cubicBezTo>
                    <a:pt x="8" y="230"/>
                    <a:pt x="18" y="232"/>
                    <a:pt x="25" y="228"/>
                  </a:cubicBezTo>
                  <a:cubicBezTo>
                    <a:pt x="33" y="223"/>
                    <a:pt x="36" y="214"/>
                    <a:pt x="31" y="20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177"/>
            <p:cNvSpPr/>
            <p:nvPr/>
          </p:nvSpPr>
          <p:spPr bwMode="auto">
            <a:xfrm>
              <a:off x="3312939" y="3170124"/>
              <a:ext cx="1365583" cy="883386"/>
            </a:xfrm>
            <a:custGeom>
              <a:avLst/>
              <a:gdLst/>
              <a:ahLst/>
              <a:cxnLst>
                <a:cxn ang="0">
                  <a:pos x="188" y="100"/>
                </a:cxn>
                <a:cxn ang="0">
                  <a:pos x="184" y="100"/>
                </a:cxn>
                <a:cxn ang="0">
                  <a:pos x="184" y="10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73" y="120"/>
                </a:cxn>
                <a:cxn ang="0">
                  <a:pos x="173" y="120"/>
                </a:cxn>
                <a:cxn ang="0">
                  <a:pos x="188" y="132"/>
                </a:cxn>
                <a:cxn ang="0">
                  <a:pos x="204" y="116"/>
                </a:cxn>
                <a:cxn ang="0">
                  <a:pos x="188" y="100"/>
                </a:cxn>
              </a:cxnLst>
              <a:rect l="0" t="0" r="r" b="b"/>
              <a:pathLst>
                <a:path w="204" h="132">
                  <a:moveTo>
                    <a:pt x="188" y="100"/>
                  </a:moveTo>
                  <a:cubicBezTo>
                    <a:pt x="186" y="100"/>
                    <a:pt x="185" y="100"/>
                    <a:pt x="184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68" y="104"/>
                    <a:pt x="38" y="29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1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9"/>
                    <a:pt x="0" y="18"/>
                    <a:pt x="4" y="26"/>
                  </a:cubicBezTo>
                  <a:cubicBezTo>
                    <a:pt x="8" y="32"/>
                    <a:pt x="16" y="35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8" y="29"/>
                    <a:pt x="168" y="104"/>
                    <a:pt x="173" y="120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4" y="127"/>
                    <a:pt x="181" y="132"/>
                    <a:pt x="188" y="132"/>
                  </a:cubicBezTo>
                  <a:cubicBezTo>
                    <a:pt x="197" y="132"/>
                    <a:pt x="204" y="124"/>
                    <a:pt x="204" y="116"/>
                  </a:cubicBezTo>
                  <a:cubicBezTo>
                    <a:pt x="204" y="107"/>
                    <a:pt x="197" y="100"/>
                    <a:pt x="188" y="10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178"/>
            <p:cNvSpPr/>
            <p:nvPr/>
          </p:nvSpPr>
          <p:spPr bwMode="auto">
            <a:xfrm>
              <a:off x="4464426" y="3162409"/>
              <a:ext cx="1367512" cy="891101"/>
            </a:xfrm>
            <a:custGeom>
              <a:avLst/>
              <a:gdLst/>
              <a:ahLst/>
              <a:cxnLst>
                <a:cxn ang="0">
                  <a:pos x="193" y="5"/>
                </a:cxn>
                <a:cxn ang="0">
                  <a:pos x="172" y="11"/>
                </a:cxn>
                <a:cxn ang="0">
                  <a:pos x="170" y="14"/>
                </a:cxn>
                <a:cxn ang="0">
                  <a:pos x="170" y="14"/>
                </a:cxn>
                <a:cxn ang="0">
                  <a:pos x="20" y="101"/>
                </a:cxn>
                <a:cxn ang="0">
                  <a:pos x="20" y="101"/>
                </a:cxn>
                <a:cxn ang="0">
                  <a:pos x="16" y="101"/>
                </a:cxn>
                <a:cxn ang="0">
                  <a:pos x="0" y="117"/>
                </a:cxn>
                <a:cxn ang="0">
                  <a:pos x="16" y="133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181" y="34"/>
                </a:cxn>
                <a:cxn ang="0">
                  <a:pos x="181" y="34"/>
                </a:cxn>
                <a:cxn ang="0">
                  <a:pos x="199" y="27"/>
                </a:cxn>
                <a:cxn ang="0">
                  <a:pos x="193" y="5"/>
                </a:cxn>
              </a:cxnLst>
              <a:rect l="0" t="0" r="r" b="b"/>
              <a:pathLst>
                <a:path w="204" h="133">
                  <a:moveTo>
                    <a:pt x="193" y="5"/>
                  </a:moveTo>
                  <a:cubicBezTo>
                    <a:pt x="186" y="0"/>
                    <a:pt x="176" y="3"/>
                    <a:pt x="172" y="11"/>
                  </a:cubicBezTo>
                  <a:cubicBezTo>
                    <a:pt x="171" y="12"/>
                    <a:pt x="170" y="13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6" y="30"/>
                    <a:pt x="35" y="105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7" y="101"/>
                    <a:pt x="16" y="101"/>
                  </a:cubicBezTo>
                  <a:cubicBezTo>
                    <a:pt x="7" y="101"/>
                    <a:pt x="0" y="108"/>
                    <a:pt x="0" y="117"/>
                  </a:cubicBezTo>
                  <a:cubicBezTo>
                    <a:pt x="0" y="125"/>
                    <a:pt x="7" y="133"/>
                    <a:pt x="16" y="133"/>
                  </a:cubicBezTo>
                  <a:cubicBezTo>
                    <a:pt x="23" y="133"/>
                    <a:pt x="30" y="128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5" y="105"/>
                    <a:pt x="166" y="30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8" y="36"/>
                    <a:pt x="196" y="33"/>
                    <a:pt x="199" y="27"/>
                  </a:cubicBezTo>
                  <a:cubicBezTo>
                    <a:pt x="204" y="19"/>
                    <a:pt x="201" y="9"/>
                    <a:pt x="193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79"/>
            <p:cNvSpPr/>
            <p:nvPr/>
          </p:nvSpPr>
          <p:spPr bwMode="auto">
            <a:xfrm>
              <a:off x="5583124" y="1856620"/>
              <a:ext cx="241100" cy="1554605"/>
            </a:xfrm>
            <a:custGeom>
              <a:avLst/>
              <a:gdLst/>
              <a:ahLst/>
              <a:cxnLst>
                <a:cxn ang="0">
                  <a:pos x="30" y="202"/>
                </a:cxn>
                <a:cxn ang="0">
                  <a:pos x="30" y="202"/>
                </a:cxn>
                <a:cxn ang="0">
                  <a:pos x="29" y="29"/>
                </a:cxn>
                <a:cxn ang="0">
                  <a:pos x="29" y="29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02"/>
                </a:cxn>
                <a:cxn ang="0">
                  <a:pos x="7" y="202"/>
                </a:cxn>
                <a:cxn ang="0">
                  <a:pos x="5" y="206"/>
                </a:cxn>
                <a:cxn ang="0">
                  <a:pos x="10" y="227"/>
                </a:cxn>
                <a:cxn ang="0">
                  <a:pos x="32" y="222"/>
                </a:cxn>
                <a:cxn ang="0">
                  <a:pos x="30" y="202"/>
                </a:cxn>
              </a:cxnLst>
              <a:rect l="0" t="0" r="r" b="b"/>
              <a:pathLst>
                <a:path w="36" h="232">
                  <a:moveTo>
                    <a:pt x="30" y="202"/>
                  </a:moveTo>
                  <a:cubicBezTo>
                    <a:pt x="30" y="202"/>
                    <a:pt x="30" y="202"/>
                    <a:pt x="30" y="202"/>
                  </a:cubicBezTo>
                  <a:cubicBezTo>
                    <a:pt x="18" y="191"/>
                    <a:pt x="18" y="4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24"/>
                    <a:pt x="36" y="16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8"/>
                    <a:pt x="0" y="18"/>
                    <a:pt x="4" y="26"/>
                  </a:cubicBezTo>
                  <a:cubicBezTo>
                    <a:pt x="5" y="27"/>
                    <a:pt x="6" y="28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8" y="40"/>
                    <a:pt x="18" y="191"/>
                    <a:pt x="7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6" y="203"/>
                    <a:pt x="5" y="204"/>
                    <a:pt x="5" y="206"/>
                  </a:cubicBezTo>
                  <a:cubicBezTo>
                    <a:pt x="0" y="213"/>
                    <a:pt x="3" y="223"/>
                    <a:pt x="10" y="227"/>
                  </a:cubicBezTo>
                  <a:cubicBezTo>
                    <a:pt x="18" y="232"/>
                    <a:pt x="28" y="229"/>
                    <a:pt x="32" y="222"/>
                  </a:cubicBezTo>
                  <a:cubicBezTo>
                    <a:pt x="36" y="215"/>
                    <a:pt x="35" y="207"/>
                    <a:pt x="30" y="20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80"/>
            <p:cNvSpPr/>
            <p:nvPr/>
          </p:nvSpPr>
          <p:spPr bwMode="auto">
            <a:xfrm>
              <a:off x="3312939" y="1193117"/>
              <a:ext cx="1379084" cy="904603"/>
            </a:xfrm>
            <a:custGeom>
              <a:avLst/>
              <a:gdLst/>
              <a:ahLst/>
              <a:cxnLst>
                <a:cxn ang="0">
                  <a:pos x="196" y="5"/>
                </a:cxn>
                <a:cxn ang="0">
                  <a:pos x="174" y="11"/>
                </a:cxn>
                <a:cxn ang="0">
                  <a:pos x="172" y="15"/>
                </a:cxn>
                <a:cxn ang="0">
                  <a:pos x="172" y="15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" y="109"/>
                </a:cxn>
                <a:cxn ang="0">
                  <a:pos x="10" y="131"/>
                </a:cxn>
                <a:cxn ang="0">
                  <a:pos x="32" y="125"/>
                </a:cxn>
                <a:cxn ang="0">
                  <a:pos x="33" y="121"/>
                </a:cxn>
                <a:cxn ang="0">
                  <a:pos x="33" y="121"/>
                </a:cxn>
                <a:cxn ang="0">
                  <a:pos x="183" y="35"/>
                </a:cxn>
                <a:cxn ang="0">
                  <a:pos x="183" y="34"/>
                </a:cxn>
                <a:cxn ang="0">
                  <a:pos x="201" y="27"/>
                </a:cxn>
                <a:cxn ang="0">
                  <a:pos x="196" y="5"/>
                </a:cxn>
              </a:cxnLst>
              <a:rect l="0" t="0" r="r" b="b"/>
              <a:pathLst>
                <a:path w="206" h="135">
                  <a:moveTo>
                    <a:pt x="196" y="5"/>
                  </a:moveTo>
                  <a:cubicBezTo>
                    <a:pt x="188" y="0"/>
                    <a:pt x="178" y="3"/>
                    <a:pt x="174" y="11"/>
                  </a:cubicBezTo>
                  <a:cubicBezTo>
                    <a:pt x="173" y="12"/>
                    <a:pt x="172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68" y="30"/>
                    <a:pt x="3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0"/>
                    <a:pt x="8" y="103"/>
                    <a:pt x="4" y="109"/>
                  </a:cubicBezTo>
                  <a:cubicBezTo>
                    <a:pt x="0" y="117"/>
                    <a:pt x="2" y="127"/>
                    <a:pt x="10" y="131"/>
                  </a:cubicBezTo>
                  <a:cubicBezTo>
                    <a:pt x="18" y="135"/>
                    <a:pt x="27" y="133"/>
                    <a:pt x="32" y="125"/>
                  </a:cubicBezTo>
                  <a:cubicBezTo>
                    <a:pt x="33" y="124"/>
                    <a:pt x="33" y="123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8" y="106"/>
                    <a:pt x="168" y="30"/>
                    <a:pt x="183" y="35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90" y="36"/>
                    <a:pt x="198" y="33"/>
                    <a:pt x="201" y="27"/>
                  </a:cubicBezTo>
                  <a:cubicBezTo>
                    <a:pt x="206" y="19"/>
                    <a:pt x="203" y="9"/>
                    <a:pt x="196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81"/>
            <p:cNvSpPr/>
            <p:nvPr/>
          </p:nvSpPr>
          <p:spPr bwMode="auto">
            <a:xfrm>
              <a:off x="4464426" y="1212404"/>
              <a:ext cx="1359797" cy="885314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181" y="98"/>
                </a:cxn>
                <a:cxn ang="0">
                  <a:pos x="181" y="98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170" y="118"/>
                </a:cxn>
                <a:cxn ang="0">
                  <a:pos x="170" y="118"/>
                </a:cxn>
                <a:cxn ang="0">
                  <a:pos x="171" y="122"/>
                </a:cxn>
                <a:cxn ang="0">
                  <a:pos x="193" y="128"/>
                </a:cxn>
                <a:cxn ang="0">
                  <a:pos x="199" y="106"/>
                </a:cxn>
              </a:cxnLst>
              <a:rect l="0" t="0" r="r" b="b"/>
              <a:pathLst>
                <a:path w="203" h="132">
                  <a:moveTo>
                    <a:pt x="199" y="106"/>
                  </a:moveTo>
                  <a:cubicBezTo>
                    <a:pt x="195" y="99"/>
                    <a:pt x="188" y="97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66" y="103"/>
                    <a:pt x="35" y="2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7" y="32"/>
                    <a:pt x="18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5" y="27"/>
                    <a:pt x="166" y="103"/>
                    <a:pt x="170" y="118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70" y="119"/>
                    <a:pt x="171" y="121"/>
                    <a:pt x="171" y="122"/>
                  </a:cubicBezTo>
                  <a:cubicBezTo>
                    <a:pt x="176" y="129"/>
                    <a:pt x="186" y="132"/>
                    <a:pt x="193" y="128"/>
                  </a:cubicBezTo>
                  <a:cubicBezTo>
                    <a:pt x="201" y="123"/>
                    <a:pt x="203" y="113"/>
                    <a:pt x="199" y="10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Oval 182"/>
            <p:cNvSpPr/>
            <p:nvPr/>
          </p:nvSpPr>
          <p:spPr bwMode="auto">
            <a:xfrm>
              <a:off x="4454469" y="1206809"/>
              <a:ext cx="229000" cy="229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Oval 183"/>
            <p:cNvSpPr/>
            <p:nvPr/>
          </p:nvSpPr>
          <p:spPr bwMode="auto">
            <a:xfrm>
              <a:off x="3319878" y="1852172"/>
              <a:ext cx="229000" cy="2290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Oval 184"/>
            <p:cNvSpPr/>
            <p:nvPr/>
          </p:nvSpPr>
          <p:spPr bwMode="auto">
            <a:xfrm>
              <a:off x="5594265" y="1852172"/>
              <a:ext cx="229000" cy="229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Oval 185"/>
            <p:cNvSpPr/>
            <p:nvPr/>
          </p:nvSpPr>
          <p:spPr bwMode="auto">
            <a:xfrm>
              <a:off x="5594265" y="3174127"/>
              <a:ext cx="229000" cy="229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Oval 186"/>
            <p:cNvSpPr/>
            <p:nvPr/>
          </p:nvSpPr>
          <p:spPr bwMode="auto">
            <a:xfrm>
              <a:off x="3319878" y="3174127"/>
              <a:ext cx="229000" cy="229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Oval 187"/>
            <p:cNvSpPr/>
            <p:nvPr/>
          </p:nvSpPr>
          <p:spPr bwMode="auto">
            <a:xfrm>
              <a:off x="4454469" y="3819491"/>
              <a:ext cx="229000" cy="229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88"/>
            <p:cNvSpPr/>
            <p:nvPr/>
          </p:nvSpPr>
          <p:spPr bwMode="auto">
            <a:xfrm>
              <a:off x="5147871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89"/>
            <p:cNvSpPr/>
            <p:nvPr/>
          </p:nvSpPr>
          <p:spPr bwMode="auto">
            <a:xfrm flipH="1">
              <a:off x="3174307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90"/>
            <p:cNvSpPr/>
            <p:nvPr/>
          </p:nvSpPr>
          <p:spPr bwMode="auto">
            <a:xfrm flipV="1">
              <a:off x="5147871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191"/>
            <p:cNvSpPr/>
            <p:nvPr/>
          </p:nvSpPr>
          <p:spPr bwMode="auto">
            <a:xfrm flipH="1" flipV="1">
              <a:off x="3174307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27" name="Straight Connector 196"/>
            <p:cNvCxnSpPr/>
            <p:nvPr/>
          </p:nvCxnSpPr>
          <p:spPr>
            <a:xfrm>
              <a:off x="5738256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97"/>
            <p:cNvCxnSpPr/>
            <p:nvPr/>
          </p:nvCxnSpPr>
          <p:spPr>
            <a:xfrm flipH="1">
              <a:off x="2691863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50"/>
          <p:cNvGrpSpPr/>
          <p:nvPr/>
        </p:nvGrpSpPr>
        <p:grpSpPr>
          <a:xfrm>
            <a:off x="5970569" y="1017177"/>
            <a:ext cx="2159677" cy="649603"/>
            <a:chOff x="8601584" y="1451933"/>
            <a:chExt cx="2196245" cy="866137"/>
          </a:xfrm>
        </p:grpSpPr>
        <p:sp>
          <p:nvSpPr>
            <p:cNvPr id="45" name="TextBox 1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46" name="TextBox 15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30" name="Group 153"/>
          <p:cNvGrpSpPr/>
          <p:nvPr/>
        </p:nvGrpSpPr>
        <p:grpSpPr>
          <a:xfrm>
            <a:off x="989416" y="1017177"/>
            <a:ext cx="2184893" cy="649603"/>
            <a:chOff x="1415480" y="1669738"/>
            <a:chExt cx="2913191" cy="866137"/>
          </a:xfrm>
        </p:grpSpPr>
        <p:sp>
          <p:nvSpPr>
            <p:cNvPr id="43" name="TextBox 15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44" name="TextBox 15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1" name="Group 156"/>
          <p:cNvGrpSpPr/>
          <p:nvPr/>
        </p:nvGrpSpPr>
        <p:grpSpPr>
          <a:xfrm>
            <a:off x="6437747" y="2308252"/>
            <a:ext cx="2159677" cy="649603"/>
            <a:chOff x="8601584" y="1451933"/>
            <a:chExt cx="2196245" cy="866137"/>
          </a:xfrm>
        </p:grpSpPr>
        <p:sp>
          <p:nvSpPr>
            <p:cNvPr id="41" name="TextBox 15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42" name="TextBox 15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32" name="Group 159"/>
          <p:cNvGrpSpPr/>
          <p:nvPr/>
        </p:nvGrpSpPr>
        <p:grpSpPr>
          <a:xfrm>
            <a:off x="506971" y="2308252"/>
            <a:ext cx="2184893" cy="649603"/>
            <a:chOff x="1415480" y="1669738"/>
            <a:chExt cx="2913191" cy="866137"/>
          </a:xfrm>
        </p:grpSpPr>
        <p:sp>
          <p:nvSpPr>
            <p:cNvPr id="39" name="TextBox 16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6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40" name="TextBox 16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3" name="Group 164"/>
          <p:cNvGrpSpPr/>
          <p:nvPr/>
        </p:nvGrpSpPr>
        <p:grpSpPr>
          <a:xfrm>
            <a:off x="989416" y="3533115"/>
            <a:ext cx="2184893" cy="649603"/>
            <a:chOff x="1415480" y="1669738"/>
            <a:chExt cx="2913191" cy="866137"/>
          </a:xfrm>
        </p:grpSpPr>
        <p:sp>
          <p:nvSpPr>
            <p:cNvPr id="37" name="TextBox 165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8" name="TextBox 16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4" name="Group 168"/>
          <p:cNvGrpSpPr/>
          <p:nvPr/>
        </p:nvGrpSpPr>
        <p:grpSpPr>
          <a:xfrm>
            <a:off x="5970569" y="3533115"/>
            <a:ext cx="2159677" cy="649603"/>
            <a:chOff x="8601584" y="1451933"/>
            <a:chExt cx="2196245" cy="866137"/>
          </a:xfrm>
        </p:grpSpPr>
        <p:sp>
          <p:nvSpPr>
            <p:cNvPr id="35" name="TextBox 170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6" name="TextBox 171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sp>
        <p:nvSpPr>
          <p:cNvPr id="16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2199464" y="1275606"/>
            <a:ext cx="4757818" cy="1748558"/>
            <a:chOff x="2199464" y="1275606"/>
            <a:chExt cx="4757818" cy="1748558"/>
          </a:xfrm>
        </p:grpSpPr>
        <p:sp>
          <p:nvSpPr>
            <p:cNvPr id="17" name="Oval 32"/>
            <p:cNvSpPr/>
            <p:nvPr/>
          </p:nvSpPr>
          <p:spPr>
            <a:xfrm>
              <a:off x="5033562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Oval 30"/>
            <p:cNvSpPr/>
            <p:nvPr/>
          </p:nvSpPr>
          <p:spPr>
            <a:xfrm>
              <a:off x="3215046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13"/>
            <p:cNvSpPr/>
            <p:nvPr/>
          </p:nvSpPr>
          <p:spPr bwMode="auto">
            <a:xfrm>
              <a:off x="4188394" y="1275606"/>
              <a:ext cx="1298735" cy="1298733"/>
            </a:xfrm>
            <a:custGeom>
              <a:avLst/>
              <a:gdLst>
                <a:gd name="T0" fmla="*/ 2905 w 2905"/>
                <a:gd name="T1" fmla="*/ 0 h 2903"/>
                <a:gd name="T2" fmla="*/ 2830 w 2905"/>
                <a:gd name="T3" fmla="*/ 0 h 2903"/>
                <a:gd name="T4" fmla="*/ 2681 w 2905"/>
                <a:gd name="T5" fmla="*/ 7 h 2903"/>
                <a:gd name="T6" fmla="*/ 2535 w 2905"/>
                <a:gd name="T7" fmla="*/ 22 h 2903"/>
                <a:gd name="T8" fmla="*/ 2390 w 2905"/>
                <a:gd name="T9" fmla="*/ 44 h 2903"/>
                <a:gd name="T10" fmla="*/ 2249 w 2905"/>
                <a:gd name="T11" fmla="*/ 73 h 2903"/>
                <a:gd name="T12" fmla="*/ 2110 w 2905"/>
                <a:gd name="T13" fmla="*/ 110 h 2903"/>
                <a:gd name="T14" fmla="*/ 1973 w 2905"/>
                <a:gd name="T15" fmla="*/ 152 h 2903"/>
                <a:gd name="T16" fmla="*/ 1839 w 2905"/>
                <a:gd name="T17" fmla="*/ 201 h 2903"/>
                <a:gd name="T18" fmla="*/ 1709 w 2905"/>
                <a:gd name="T19" fmla="*/ 256 h 2903"/>
                <a:gd name="T20" fmla="*/ 1583 w 2905"/>
                <a:gd name="T21" fmla="*/ 317 h 2903"/>
                <a:gd name="T22" fmla="*/ 1460 w 2905"/>
                <a:gd name="T23" fmla="*/ 385 h 2903"/>
                <a:gd name="T24" fmla="*/ 1339 w 2905"/>
                <a:gd name="T25" fmla="*/ 456 h 2903"/>
                <a:gd name="T26" fmla="*/ 1224 w 2905"/>
                <a:gd name="T27" fmla="*/ 535 h 2903"/>
                <a:gd name="T28" fmla="*/ 1112 w 2905"/>
                <a:gd name="T29" fmla="*/ 619 h 2903"/>
                <a:gd name="T30" fmla="*/ 1004 w 2905"/>
                <a:gd name="T31" fmla="*/ 707 h 2903"/>
                <a:gd name="T32" fmla="*/ 901 w 2905"/>
                <a:gd name="T33" fmla="*/ 800 h 2903"/>
                <a:gd name="T34" fmla="*/ 802 w 2905"/>
                <a:gd name="T35" fmla="*/ 899 h 2903"/>
                <a:gd name="T36" fmla="*/ 709 w 2905"/>
                <a:gd name="T37" fmla="*/ 1004 h 2903"/>
                <a:gd name="T38" fmla="*/ 621 w 2905"/>
                <a:gd name="T39" fmla="*/ 1110 h 2903"/>
                <a:gd name="T40" fmla="*/ 537 w 2905"/>
                <a:gd name="T41" fmla="*/ 1222 h 2903"/>
                <a:gd name="T42" fmla="*/ 458 w 2905"/>
                <a:gd name="T43" fmla="*/ 1339 h 2903"/>
                <a:gd name="T44" fmla="*/ 385 w 2905"/>
                <a:gd name="T45" fmla="*/ 1458 h 2903"/>
                <a:gd name="T46" fmla="*/ 319 w 2905"/>
                <a:gd name="T47" fmla="*/ 1581 h 2903"/>
                <a:gd name="T48" fmla="*/ 257 w 2905"/>
                <a:gd name="T49" fmla="*/ 1709 h 2903"/>
                <a:gd name="T50" fmla="*/ 202 w 2905"/>
                <a:gd name="T51" fmla="*/ 1839 h 2903"/>
                <a:gd name="T52" fmla="*/ 154 w 2905"/>
                <a:gd name="T53" fmla="*/ 1973 h 2903"/>
                <a:gd name="T54" fmla="*/ 112 w 2905"/>
                <a:gd name="T55" fmla="*/ 2108 h 2903"/>
                <a:gd name="T56" fmla="*/ 75 w 2905"/>
                <a:gd name="T57" fmla="*/ 2247 h 2903"/>
                <a:gd name="T58" fmla="*/ 46 w 2905"/>
                <a:gd name="T59" fmla="*/ 2388 h 2903"/>
                <a:gd name="T60" fmla="*/ 24 w 2905"/>
                <a:gd name="T61" fmla="*/ 2533 h 2903"/>
                <a:gd name="T62" fmla="*/ 9 w 2905"/>
                <a:gd name="T63" fmla="*/ 2680 h 2903"/>
                <a:gd name="T64" fmla="*/ 2 w 2905"/>
                <a:gd name="T65" fmla="*/ 2828 h 2903"/>
                <a:gd name="T66" fmla="*/ 1744 w 2905"/>
                <a:gd name="T67" fmla="*/ 2903 h 2903"/>
                <a:gd name="T68" fmla="*/ 1744 w 2905"/>
                <a:gd name="T69" fmla="*/ 2843 h 2903"/>
                <a:gd name="T70" fmla="*/ 1757 w 2905"/>
                <a:gd name="T71" fmla="*/ 2725 h 2903"/>
                <a:gd name="T72" fmla="*/ 1780 w 2905"/>
                <a:gd name="T73" fmla="*/ 2614 h 2903"/>
                <a:gd name="T74" fmla="*/ 1813 w 2905"/>
                <a:gd name="T75" fmla="*/ 2504 h 2903"/>
                <a:gd name="T76" fmla="*/ 1857 w 2905"/>
                <a:gd name="T77" fmla="*/ 2399 h 2903"/>
                <a:gd name="T78" fmla="*/ 1910 w 2905"/>
                <a:gd name="T79" fmla="*/ 2300 h 2903"/>
                <a:gd name="T80" fmla="*/ 1974 w 2905"/>
                <a:gd name="T81" fmla="*/ 2209 h 2903"/>
                <a:gd name="T82" fmla="*/ 2044 w 2905"/>
                <a:gd name="T83" fmla="*/ 2123 h 2903"/>
                <a:gd name="T84" fmla="*/ 2123 w 2905"/>
                <a:gd name="T85" fmla="*/ 2044 h 2903"/>
                <a:gd name="T86" fmla="*/ 2209 w 2905"/>
                <a:gd name="T87" fmla="*/ 1973 h 2903"/>
                <a:gd name="T88" fmla="*/ 2302 w 2905"/>
                <a:gd name="T89" fmla="*/ 1910 h 2903"/>
                <a:gd name="T90" fmla="*/ 2401 w 2905"/>
                <a:gd name="T91" fmla="*/ 1855 h 2903"/>
                <a:gd name="T92" fmla="*/ 2506 w 2905"/>
                <a:gd name="T93" fmla="*/ 1811 h 2903"/>
                <a:gd name="T94" fmla="*/ 2614 w 2905"/>
                <a:gd name="T95" fmla="*/ 1778 h 2903"/>
                <a:gd name="T96" fmla="*/ 2727 w 2905"/>
                <a:gd name="T97" fmla="*/ 1755 h 2903"/>
                <a:gd name="T98" fmla="*/ 2844 w 2905"/>
                <a:gd name="T99" fmla="*/ 1744 h 2903"/>
                <a:gd name="T100" fmla="*/ 2905 w 2905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2905" y="1742"/>
                  </a:moveTo>
                  <a:lnTo>
                    <a:pt x="2905" y="0"/>
                  </a:lnTo>
                  <a:lnTo>
                    <a:pt x="2905" y="0"/>
                  </a:lnTo>
                  <a:lnTo>
                    <a:pt x="2830" y="0"/>
                  </a:lnTo>
                  <a:lnTo>
                    <a:pt x="2755" y="4"/>
                  </a:lnTo>
                  <a:lnTo>
                    <a:pt x="2681" y="7"/>
                  </a:lnTo>
                  <a:lnTo>
                    <a:pt x="2608" y="15"/>
                  </a:lnTo>
                  <a:lnTo>
                    <a:pt x="2535" y="22"/>
                  </a:lnTo>
                  <a:lnTo>
                    <a:pt x="2462" y="33"/>
                  </a:lnTo>
                  <a:lnTo>
                    <a:pt x="2390" y="44"/>
                  </a:lnTo>
                  <a:lnTo>
                    <a:pt x="2319" y="59"/>
                  </a:lnTo>
                  <a:lnTo>
                    <a:pt x="2249" y="73"/>
                  </a:lnTo>
                  <a:lnTo>
                    <a:pt x="2180" y="92"/>
                  </a:lnTo>
                  <a:lnTo>
                    <a:pt x="2110" y="110"/>
                  </a:lnTo>
                  <a:lnTo>
                    <a:pt x="2040" y="130"/>
                  </a:lnTo>
                  <a:lnTo>
                    <a:pt x="1973" y="152"/>
                  </a:lnTo>
                  <a:lnTo>
                    <a:pt x="1907" y="176"/>
                  </a:lnTo>
                  <a:lnTo>
                    <a:pt x="1839" y="201"/>
                  </a:lnTo>
                  <a:lnTo>
                    <a:pt x="1775" y="227"/>
                  </a:lnTo>
                  <a:lnTo>
                    <a:pt x="1709" y="256"/>
                  </a:lnTo>
                  <a:lnTo>
                    <a:pt x="1645" y="286"/>
                  </a:lnTo>
                  <a:lnTo>
                    <a:pt x="1583" y="317"/>
                  </a:lnTo>
                  <a:lnTo>
                    <a:pt x="1520" y="350"/>
                  </a:lnTo>
                  <a:lnTo>
                    <a:pt x="1460" y="385"/>
                  </a:lnTo>
                  <a:lnTo>
                    <a:pt x="1399" y="419"/>
                  </a:lnTo>
                  <a:lnTo>
                    <a:pt x="1339" y="456"/>
                  </a:lnTo>
                  <a:lnTo>
                    <a:pt x="1280" y="495"/>
                  </a:lnTo>
                  <a:lnTo>
                    <a:pt x="1224" y="535"/>
                  </a:lnTo>
                  <a:lnTo>
                    <a:pt x="1167" y="577"/>
                  </a:lnTo>
                  <a:lnTo>
                    <a:pt x="1112" y="619"/>
                  </a:lnTo>
                  <a:lnTo>
                    <a:pt x="1057" y="663"/>
                  </a:lnTo>
                  <a:lnTo>
                    <a:pt x="1004" y="707"/>
                  </a:lnTo>
                  <a:lnTo>
                    <a:pt x="953" y="755"/>
                  </a:lnTo>
                  <a:lnTo>
                    <a:pt x="901" y="800"/>
                  </a:lnTo>
                  <a:lnTo>
                    <a:pt x="852" y="850"/>
                  </a:lnTo>
                  <a:lnTo>
                    <a:pt x="802" y="899"/>
                  </a:lnTo>
                  <a:lnTo>
                    <a:pt x="755" y="951"/>
                  </a:lnTo>
                  <a:lnTo>
                    <a:pt x="709" y="1004"/>
                  </a:lnTo>
                  <a:lnTo>
                    <a:pt x="663" y="1057"/>
                  </a:lnTo>
                  <a:lnTo>
                    <a:pt x="621" y="1110"/>
                  </a:lnTo>
                  <a:lnTo>
                    <a:pt x="577" y="1165"/>
                  </a:lnTo>
                  <a:lnTo>
                    <a:pt x="537" y="1222"/>
                  </a:lnTo>
                  <a:lnTo>
                    <a:pt x="497" y="1280"/>
                  </a:lnTo>
                  <a:lnTo>
                    <a:pt x="458" y="1339"/>
                  </a:lnTo>
                  <a:lnTo>
                    <a:pt x="422" y="1397"/>
                  </a:lnTo>
                  <a:lnTo>
                    <a:pt x="385" y="1458"/>
                  </a:lnTo>
                  <a:lnTo>
                    <a:pt x="352" y="1518"/>
                  </a:lnTo>
                  <a:lnTo>
                    <a:pt x="319" y="1581"/>
                  </a:lnTo>
                  <a:lnTo>
                    <a:pt x="288" y="1645"/>
                  </a:lnTo>
                  <a:lnTo>
                    <a:pt x="257" y="1709"/>
                  </a:lnTo>
                  <a:lnTo>
                    <a:pt x="229" y="1773"/>
                  </a:lnTo>
                  <a:lnTo>
                    <a:pt x="202" y="1839"/>
                  </a:lnTo>
                  <a:lnTo>
                    <a:pt x="178" y="1905"/>
                  </a:lnTo>
                  <a:lnTo>
                    <a:pt x="154" y="1973"/>
                  </a:lnTo>
                  <a:lnTo>
                    <a:pt x="132" y="2040"/>
                  </a:lnTo>
                  <a:lnTo>
                    <a:pt x="112" y="2108"/>
                  </a:lnTo>
                  <a:lnTo>
                    <a:pt x="92" y="2178"/>
                  </a:lnTo>
                  <a:lnTo>
                    <a:pt x="75" y="2247"/>
                  </a:lnTo>
                  <a:lnTo>
                    <a:pt x="61" y="2319"/>
                  </a:lnTo>
                  <a:lnTo>
                    <a:pt x="46" y="2388"/>
                  </a:lnTo>
                  <a:lnTo>
                    <a:pt x="35" y="2462"/>
                  </a:lnTo>
                  <a:lnTo>
                    <a:pt x="24" y="2533"/>
                  </a:lnTo>
                  <a:lnTo>
                    <a:pt x="17" y="2606"/>
                  </a:lnTo>
                  <a:lnTo>
                    <a:pt x="9" y="2680"/>
                  </a:lnTo>
                  <a:lnTo>
                    <a:pt x="4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4" y="2903"/>
                  </a:lnTo>
                  <a:lnTo>
                    <a:pt x="1744" y="2903"/>
                  </a:lnTo>
                  <a:lnTo>
                    <a:pt x="1744" y="2843"/>
                  </a:lnTo>
                  <a:lnTo>
                    <a:pt x="1749" y="2784"/>
                  </a:lnTo>
                  <a:lnTo>
                    <a:pt x="1757" y="2725"/>
                  </a:lnTo>
                  <a:lnTo>
                    <a:pt x="1766" y="2669"/>
                  </a:lnTo>
                  <a:lnTo>
                    <a:pt x="1780" y="2614"/>
                  </a:lnTo>
                  <a:lnTo>
                    <a:pt x="1795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3" y="2350"/>
                  </a:lnTo>
                  <a:lnTo>
                    <a:pt x="1910" y="2300"/>
                  </a:lnTo>
                  <a:lnTo>
                    <a:pt x="1941" y="2253"/>
                  </a:lnTo>
                  <a:lnTo>
                    <a:pt x="1974" y="2209"/>
                  </a:lnTo>
                  <a:lnTo>
                    <a:pt x="2007" y="2165"/>
                  </a:lnTo>
                  <a:lnTo>
                    <a:pt x="2044" y="2123"/>
                  </a:lnTo>
                  <a:lnTo>
                    <a:pt x="2082" y="2082"/>
                  </a:lnTo>
                  <a:lnTo>
                    <a:pt x="2123" y="2044"/>
                  </a:lnTo>
                  <a:lnTo>
                    <a:pt x="2165" y="2007"/>
                  </a:lnTo>
                  <a:lnTo>
                    <a:pt x="2209" y="1973"/>
                  </a:lnTo>
                  <a:lnTo>
                    <a:pt x="2255" y="1940"/>
                  </a:lnTo>
                  <a:lnTo>
                    <a:pt x="2302" y="1910"/>
                  </a:lnTo>
                  <a:lnTo>
                    <a:pt x="2350" y="1881"/>
                  </a:lnTo>
                  <a:lnTo>
                    <a:pt x="2401" y="1855"/>
                  </a:lnTo>
                  <a:lnTo>
                    <a:pt x="2452" y="1833"/>
                  </a:lnTo>
                  <a:lnTo>
                    <a:pt x="2506" y="1811"/>
                  </a:lnTo>
                  <a:lnTo>
                    <a:pt x="2559" y="1793"/>
                  </a:lnTo>
                  <a:lnTo>
                    <a:pt x="2614" y="1778"/>
                  </a:lnTo>
                  <a:lnTo>
                    <a:pt x="2670" y="1766"/>
                  </a:lnTo>
                  <a:lnTo>
                    <a:pt x="2727" y="1755"/>
                  </a:lnTo>
                  <a:lnTo>
                    <a:pt x="2786" y="1747"/>
                  </a:lnTo>
                  <a:lnTo>
                    <a:pt x="2844" y="1744"/>
                  </a:lnTo>
                  <a:lnTo>
                    <a:pt x="2905" y="1742"/>
                  </a:lnTo>
                  <a:lnTo>
                    <a:pt x="2905" y="17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14"/>
            <p:cNvSpPr/>
            <p:nvPr/>
          </p:nvSpPr>
          <p:spPr bwMode="auto">
            <a:xfrm>
              <a:off x="5487130" y="1275606"/>
              <a:ext cx="1298735" cy="1298733"/>
            </a:xfrm>
            <a:custGeom>
              <a:avLst/>
              <a:gdLst>
                <a:gd name="T0" fmla="*/ 0 w 2902"/>
                <a:gd name="T1" fmla="*/ 1742 h 2903"/>
                <a:gd name="T2" fmla="*/ 58 w 2902"/>
                <a:gd name="T3" fmla="*/ 1744 h 2903"/>
                <a:gd name="T4" fmla="*/ 176 w 2902"/>
                <a:gd name="T5" fmla="*/ 1755 h 2903"/>
                <a:gd name="T6" fmla="*/ 289 w 2902"/>
                <a:gd name="T7" fmla="*/ 1778 h 2903"/>
                <a:gd name="T8" fmla="*/ 399 w 2902"/>
                <a:gd name="T9" fmla="*/ 1811 h 2903"/>
                <a:gd name="T10" fmla="*/ 503 w 2902"/>
                <a:gd name="T11" fmla="*/ 1855 h 2903"/>
                <a:gd name="T12" fmla="*/ 602 w 2902"/>
                <a:gd name="T13" fmla="*/ 1910 h 2903"/>
                <a:gd name="T14" fmla="*/ 694 w 2902"/>
                <a:gd name="T15" fmla="*/ 1973 h 2903"/>
                <a:gd name="T16" fmla="*/ 780 w 2902"/>
                <a:gd name="T17" fmla="*/ 2044 h 2903"/>
                <a:gd name="T18" fmla="*/ 859 w 2902"/>
                <a:gd name="T19" fmla="*/ 2123 h 2903"/>
                <a:gd name="T20" fmla="*/ 930 w 2902"/>
                <a:gd name="T21" fmla="*/ 2209 h 2903"/>
                <a:gd name="T22" fmla="*/ 992 w 2902"/>
                <a:gd name="T23" fmla="*/ 2300 h 2903"/>
                <a:gd name="T24" fmla="*/ 1045 w 2902"/>
                <a:gd name="T25" fmla="*/ 2399 h 2903"/>
                <a:gd name="T26" fmla="*/ 1089 w 2902"/>
                <a:gd name="T27" fmla="*/ 2504 h 2903"/>
                <a:gd name="T28" fmla="*/ 1124 w 2902"/>
                <a:gd name="T29" fmla="*/ 2614 h 2903"/>
                <a:gd name="T30" fmla="*/ 1148 w 2902"/>
                <a:gd name="T31" fmla="*/ 2725 h 2903"/>
                <a:gd name="T32" fmla="*/ 1159 w 2902"/>
                <a:gd name="T33" fmla="*/ 2843 h 2903"/>
                <a:gd name="T34" fmla="*/ 2902 w 2902"/>
                <a:gd name="T35" fmla="*/ 2903 h 2903"/>
                <a:gd name="T36" fmla="*/ 2900 w 2902"/>
                <a:gd name="T37" fmla="*/ 2828 h 2903"/>
                <a:gd name="T38" fmla="*/ 2893 w 2902"/>
                <a:gd name="T39" fmla="*/ 2680 h 2903"/>
                <a:gd name="T40" fmla="*/ 2879 w 2902"/>
                <a:gd name="T41" fmla="*/ 2533 h 2903"/>
                <a:gd name="T42" fmla="*/ 2857 w 2902"/>
                <a:gd name="T43" fmla="*/ 2388 h 2903"/>
                <a:gd name="T44" fmla="*/ 2827 w 2902"/>
                <a:gd name="T45" fmla="*/ 2247 h 2903"/>
                <a:gd name="T46" fmla="*/ 2792 w 2902"/>
                <a:gd name="T47" fmla="*/ 2108 h 2903"/>
                <a:gd name="T48" fmla="*/ 2750 w 2902"/>
                <a:gd name="T49" fmla="*/ 1973 h 2903"/>
                <a:gd name="T50" fmla="*/ 2701 w 2902"/>
                <a:gd name="T51" fmla="*/ 1839 h 2903"/>
                <a:gd name="T52" fmla="*/ 2646 w 2902"/>
                <a:gd name="T53" fmla="*/ 1709 h 2903"/>
                <a:gd name="T54" fmla="*/ 2586 w 2902"/>
                <a:gd name="T55" fmla="*/ 1581 h 2903"/>
                <a:gd name="T56" fmla="*/ 2518 w 2902"/>
                <a:gd name="T57" fmla="*/ 1458 h 2903"/>
                <a:gd name="T58" fmla="*/ 2445 w 2902"/>
                <a:gd name="T59" fmla="*/ 1339 h 2903"/>
                <a:gd name="T60" fmla="*/ 2368 w 2902"/>
                <a:gd name="T61" fmla="*/ 1222 h 2903"/>
                <a:gd name="T62" fmla="*/ 2283 w 2902"/>
                <a:gd name="T63" fmla="*/ 1110 h 2903"/>
                <a:gd name="T64" fmla="*/ 2194 w 2902"/>
                <a:gd name="T65" fmla="*/ 1004 h 2903"/>
                <a:gd name="T66" fmla="*/ 2100 w 2902"/>
                <a:gd name="T67" fmla="*/ 899 h 2903"/>
                <a:gd name="T68" fmla="*/ 2001 w 2902"/>
                <a:gd name="T69" fmla="*/ 800 h 2903"/>
                <a:gd name="T70" fmla="*/ 1899 w 2902"/>
                <a:gd name="T71" fmla="*/ 707 h 2903"/>
                <a:gd name="T72" fmla="*/ 1791 w 2902"/>
                <a:gd name="T73" fmla="*/ 619 h 2903"/>
                <a:gd name="T74" fmla="*/ 1679 w 2902"/>
                <a:gd name="T75" fmla="*/ 535 h 2903"/>
                <a:gd name="T76" fmla="*/ 1564 w 2902"/>
                <a:gd name="T77" fmla="*/ 456 h 2903"/>
                <a:gd name="T78" fmla="*/ 1445 w 2902"/>
                <a:gd name="T79" fmla="*/ 385 h 2903"/>
                <a:gd name="T80" fmla="*/ 1320 w 2902"/>
                <a:gd name="T81" fmla="*/ 317 h 2903"/>
                <a:gd name="T82" fmla="*/ 1194 w 2902"/>
                <a:gd name="T83" fmla="*/ 256 h 2903"/>
                <a:gd name="T84" fmla="*/ 1064 w 2902"/>
                <a:gd name="T85" fmla="*/ 201 h 2903"/>
                <a:gd name="T86" fmla="*/ 930 w 2902"/>
                <a:gd name="T87" fmla="*/ 152 h 2903"/>
                <a:gd name="T88" fmla="*/ 795 w 2902"/>
                <a:gd name="T89" fmla="*/ 110 h 2903"/>
                <a:gd name="T90" fmla="*/ 655 w 2902"/>
                <a:gd name="T91" fmla="*/ 73 h 2903"/>
                <a:gd name="T92" fmla="*/ 512 w 2902"/>
                <a:gd name="T93" fmla="*/ 44 h 2903"/>
                <a:gd name="T94" fmla="*/ 370 w 2902"/>
                <a:gd name="T95" fmla="*/ 22 h 2903"/>
                <a:gd name="T96" fmla="*/ 223 w 2902"/>
                <a:gd name="T97" fmla="*/ 7 h 2903"/>
                <a:gd name="T98" fmla="*/ 75 w 2902"/>
                <a:gd name="T99" fmla="*/ 0 h 2903"/>
                <a:gd name="T100" fmla="*/ 0 w 2902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58" y="1744"/>
                  </a:lnTo>
                  <a:lnTo>
                    <a:pt x="119" y="1747"/>
                  </a:lnTo>
                  <a:lnTo>
                    <a:pt x="176" y="1755"/>
                  </a:lnTo>
                  <a:lnTo>
                    <a:pt x="232" y="1766"/>
                  </a:lnTo>
                  <a:lnTo>
                    <a:pt x="289" y="1778"/>
                  </a:lnTo>
                  <a:lnTo>
                    <a:pt x="344" y="1793"/>
                  </a:lnTo>
                  <a:lnTo>
                    <a:pt x="399" y="1811"/>
                  </a:lnTo>
                  <a:lnTo>
                    <a:pt x="452" y="1833"/>
                  </a:lnTo>
                  <a:lnTo>
                    <a:pt x="503" y="1855"/>
                  </a:lnTo>
                  <a:lnTo>
                    <a:pt x="553" y="1881"/>
                  </a:lnTo>
                  <a:lnTo>
                    <a:pt x="602" y="1910"/>
                  </a:lnTo>
                  <a:lnTo>
                    <a:pt x="648" y="1940"/>
                  </a:lnTo>
                  <a:lnTo>
                    <a:pt x="694" y="1973"/>
                  </a:lnTo>
                  <a:lnTo>
                    <a:pt x="738" y="2007"/>
                  </a:lnTo>
                  <a:lnTo>
                    <a:pt x="780" y="2044"/>
                  </a:lnTo>
                  <a:lnTo>
                    <a:pt x="820" y="2082"/>
                  </a:lnTo>
                  <a:lnTo>
                    <a:pt x="859" y="2123"/>
                  </a:lnTo>
                  <a:lnTo>
                    <a:pt x="895" y="2165"/>
                  </a:lnTo>
                  <a:lnTo>
                    <a:pt x="930" y="2209"/>
                  </a:lnTo>
                  <a:lnTo>
                    <a:pt x="963" y="2253"/>
                  </a:lnTo>
                  <a:lnTo>
                    <a:pt x="992" y="2300"/>
                  </a:lnTo>
                  <a:lnTo>
                    <a:pt x="1020" y="2350"/>
                  </a:lnTo>
                  <a:lnTo>
                    <a:pt x="1045" y="2399"/>
                  </a:lnTo>
                  <a:lnTo>
                    <a:pt x="1069" y="2451"/>
                  </a:lnTo>
                  <a:lnTo>
                    <a:pt x="1089" y="2504"/>
                  </a:lnTo>
                  <a:lnTo>
                    <a:pt x="1108" y="2557"/>
                  </a:lnTo>
                  <a:lnTo>
                    <a:pt x="1124" y="2614"/>
                  </a:lnTo>
                  <a:lnTo>
                    <a:pt x="1137" y="2669"/>
                  </a:lnTo>
                  <a:lnTo>
                    <a:pt x="1148" y="2725"/>
                  </a:lnTo>
                  <a:lnTo>
                    <a:pt x="1155" y="2784"/>
                  </a:lnTo>
                  <a:lnTo>
                    <a:pt x="1159" y="2843"/>
                  </a:lnTo>
                  <a:lnTo>
                    <a:pt x="1161" y="2903"/>
                  </a:lnTo>
                  <a:lnTo>
                    <a:pt x="2902" y="2903"/>
                  </a:lnTo>
                  <a:lnTo>
                    <a:pt x="2902" y="2903"/>
                  </a:lnTo>
                  <a:lnTo>
                    <a:pt x="2900" y="2828"/>
                  </a:lnTo>
                  <a:lnTo>
                    <a:pt x="2899" y="2753"/>
                  </a:lnTo>
                  <a:lnTo>
                    <a:pt x="2893" y="2680"/>
                  </a:lnTo>
                  <a:lnTo>
                    <a:pt x="2888" y="2606"/>
                  </a:lnTo>
                  <a:lnTo>
                    <a:pt x="2879" y="2533"/>
                  </a:lnTo>
                  <a:lnTo>
                    <a:pt x="2869" y="2462"/>
                  </a:lnTo>
                  <a:lnTo>
                    <a:pt x="2857" y="2388"/>
                  </a:lnTo>
                  <a:lnTo>
                    <a:pt x="2844" y="2319"/>
                  </a:lnTo>
                  <a:lnTo>
                    <a:pt x="2827" y="2247"/>
                  </a:lnTo>
                  <a:lnTo>
                    <a:pt x="2811" y="2178"/>
                  </a:lnTo>
                  <a:lnTo>
                    <a:pt x="2792" y="2108"/>
                  </a:lnTo>
                  <a:lnTo>
                    <a:pt x="2772" y="2040"/>
                  </a:lnTo>
                  <a:lnTo>
                    <a:pt x="2750" y="1973"/>
                  </a:lnTo>
                  <a:lnTo>
                    <a:pt x="2727" y="1905"/>
                  </a:lnTo>
                  <a:lnTo>
                    <a:pt x="2701" y="1839"/>
                  </a:lnTo>
                  <a:lnTo>
                    <a:pt x="2673" y="1773"/>
                  </a:lnTo>
                  <a:lnTo>
                    <a:pt x="2646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18" y="1458"/>
                  </a:lnTo>
                  <a:lnTo>
                    <a:pt x="2481" y="1397"/>
                  </a:lnTo>
                  <a:lnTo>
                    <a:pt x="2445" y="1339"/>
                  </a:lnTo>
                  <a:lnTo>
                    <a:pt x="2406" y="1280"/>
                  </a:lnTo>
                  <a:lnTo>
                    <a:pt x="2368" y="1222"/>
                  </a:lnTo>
                  <a:lnTo>
                    <a:pt x="2325" y="1165"/>
                  </a:lnTo>
                  <a:lnTo>
                    <a:pt x="2283" y="1110"/>
                  </a:lnTo>
                  <a:lnTo>
                    <a:pt x="2239" y="1057"/>
                  </a:lnTo>
                  <a:lnTo>
                    <a:pt x="2194" y="1004"/>
                  </a:lnTo>
                  <a:lnTo>
                    <a:pt x="2148" y="951"/>
                  </a:lnTo>
                  <a:lnTo>
                    <a:pt x="2100" y="899"/>
                  </a:lnTo>
                  <a:lnTo>
                    <a:pt x="2053" y="850"/>
                  </a:lnTo>
                  <a:lnTo>
                    <a:pt x="2001" y="800"/>
                  </a:lnTo>
                  <a:lnTo>
                    <a:pt x="1952" y="755"/>
                  </a:lnTo>
                  <a:lnTo>
                    <a:pt x="1899" y="707"/>
                  </a:lnTo>
                  <a:lnTo>
                    <a:pt x="1846" y="663"/>
                  </a:lnTo>
                  <a:lnTo>
                    <a:pt x="1791" y="619"/>
                  </a:lnTo>
                  <a:lnTo>
                    <a:pt x="1736" y="577"/>
                  </a:lnTo>
                  <a:lnTo>
                    <a:pt x="1679" y="535"/>
                  </a:lnTo>
                  <a:lnTo>
                    <a:pt x="1622" y="495"/>
                  </a:lnTo>
                  <a:lnTo>
                    <a:pt x="1564" y="456"/>
                  </a:lnTo>
                  <a:lnTo>
                    <a:pt x="1505" y="419"/>
                  </a:lnTo>
                  <a:lnTo>
                    <a:pt x="1445" y="385"/>
                  </a:lnTo>
                  <a:lnTo>
                    <a:pt x="1382" y="350"/>
                  </a:lnTo>
                  <a:lnTo>
                    <a:pt x="1320" y="317"/>
                  </a:lnTo>
                  <a:lnTo>
                    <a:pt x="1258" y="286"/>
                  </a:lnTo>
                  <a:lnTo>
                    <a:pt x="1194" y="256"/>
                  </a:lnTo>
                  <a:lnTo>
                    <a:pt x="1130" y="227"/>
                  </a:lnTo>
                  <a:lnTo>
                    <a:pt x="1064" y="201"/>
                  </a:lnTo>
                  <a:lnTo>
                    <a:pt x="998" y="176"/>
                  </a:lnTo>
                  <a:lnTo>
                    <a:pt x="930" y="152"/>
                  </a:lnTo>
                  <a:lnTo>
                    <a:pt x="862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5" y="73"/>
                  </a:lnTo>
                  <a:lnTo>
                    <a:pt x="584" y="59"/>
                  </a:lnTo>
                  <a:lnTo>
                    <a:pt x="512" y="44"/>
                  </a:lnTo>
                  <a:lnTo>
                    <a:pt x="441" y="33"/>
                  </a:lnTo>
                  <a:lnTo>
                    <a:pt x="370" y="22"/>
                  </a:lnTo>
                  <a:lnTo>
                    <a:pt x="296" y="15"/>
                  </a:lnTo>
                  <a:lnTo>
                    <a:pt x="223" y="7"/>
                  </a:lnTo>
                  <a:lnTo>
                    <a:pt x="148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16"/>
            <p:cNvSpPr/>
            <p:nvPr/>
          </p:nvSpPr>
          <p:spPr bwMode="auto">
            <a:xfrm>
              <a:off x="2370881" y="1275606"/>
              <a:ext cx="1298735" cy="1298733"/>
            </a:xfrm>
            <a:custGeom>
              <a:avLst/>
              <a:gdLst>
                <a:gd name="T0" fmla="*/ 2902 w 2902"/>
                <a:gd name="T1" fmla="*/ 0 h 2903"/>
                <a:gd name="T2" fmla="*/ 2827 w 2902"/>
                <a:gd name="T3" fmla="*/ 0 h 2903"/>
                <a:gd name="T4" fmla="*/ 2679 w 2902"/>
                <a:gd name="T5" fmla="*/ 7 h 2903"/>
                <a:gd name="T6" fmla="*/ 2532 w 2902"/>
                <a:gd name="T7" fmla="*/ 22 h 2903"/>
                <a:gd name="T8" fmla="*/ 2390 w 2902"/>
                <a:gd name="T9" fmla="*/ 44 h 2903"/>
                <a:gd name="T10" fmla="*/ 2247 w 2902"/>
                <a:gd name="T11" fmla="*/ 73 h 2903"/>
                <a:gd name="T12" fmla="*/ 2107 w 2902"/>
                <a:gd name="T13" fmla="*/ 110 h 2903"/>
                <a:gd name="T14" fmla="*/ 1972 w 2902"/>
                <a:gd name="T15" fmla="*/ 152 h 2903"/>
                <a:gd name="T16" fmla="*/ 1838 w 2902"/>
                <a:gd name="T17" fmla="*/ 201 h 2903"/>
                <a:gd name="T18" fmla="*/ 1708 w 2902"/>
                <a:gd name="T19" fmla="*/ 256 h 2903"/>
                <a:gd name="T20" fmla="*/ 1582 w 2902"/>
                <a:gd name="T21" fmla="*/ 317 h 2903"/>
                <a:gd name="T22" fmla="*/ 1457 w 2902"/>
                <a:gd name="T23" fmla="*/ 385 h 2903"/>
                <a:gd name="T24" fmla="*/ 1338 w 2902"/>
                <a:gd name="T25" fmla="*/ 456 h 2903"/>
                <a:gd name="T26" fmla="*/ 1223 w 2902"/>
                <a:gd name="T27" fmla="*/ 535 h 2903"/>
                <a:gd name="T28" fmla="*/ 1111 w 2902"/>
                <a:gd name="T29" fmla="*/ 619 h 2903"/>
                <a:gd name="T30" fmla="*/ 1003 w 2902"/>
                <a:gd name="T31" fmla="*/ 707 h 2903"/>
                <a:gd name="T32" fmla="*/ 901 w 2902"/>
                <a:gd name="T33" fmla="*/ 800 h 2903"/>
                <a:gd name="T34" fmla="*/ 802 w 2902"/>
                <a:gd name="T35" fmla="*/ 899 h 2903"/>
                <a:gd name="T36" fmla="*/ 708 w 2902"/>
                <a:gd name="T37" fmla="*/ 1004 h 2903"/>
                <a:gd name="T38" fmla="*/ 619 w 2902"/>
                <a:gd name="T39" fmla="*/ 1110 h 2903"/>
                <a:gd name="T40" fmla="*/ 534 w 2902"/>
                <a:gd name="T41" fmla="*/ 1222 h 2903"/>
                <a:gd name="T42" fmla="*/ 457 w 2902"/>
                <a:gd name="T43" fmla="*/ 1339 h 2903"/>
                <a:gd name="T44" fmla="*/ 384 w 2902"/>
                <a:gd name="T45" fmla="*/ 1458 h 2903"/>
                <a:gd name="T46" fmla="*/ 316 w 2902"/>
                <a:gd name="T47" fmla="*/ 1581 h 2903"/>
                <a:gd name="T48" fmla="*/ 256 w 2902"/>
                <a:gd name="T49" fmla="*/ 1709 h 2903"/>
                <a:gd name="T50" fmla="*/ 201 w 2902"/>
                <a:gd name="T51" fmla="*/ 1839 h 2903"/>
                <a:gd name="T52" fmla="*/ 152 w 2902"/>
                <a:gd name="T53" fmla="*/ 1973 h 2903"/>
                <a:gd name="T54" fmla="*/ 110 w 2902"/>
                <a:gd name="T55" fmla="*/ 2108 h 2903"/>
                <a:gd name="T56" fmla="*/ 75 w 2902"/>
                <a:gd name="T57" fmla="*/ 2247 h 2903"/>
                <a:gd name="T58" fmla="*/ 45 w 2902"/>
                <a:gd name="T59" fmla="*/ 2388 h 2903"/>
                <a:gd name="T60" fmla="*/ 23 w 2902"/>
                <a:gd name="T61" fmla="*/ 2533 h 2903"/>
                <a:gd name="T62" fmla="*/ 9 w 2902"/>
                <a:gd name="T63" fmla="*/ 2680 h 2903"/>
                <a:gd name="T64" fmla="*/ 2 w 2902"/>
                <a:gd name="T65" fmla="*/ 2828 h 2903"/>
                <a:gd name="T66" fmla="*/ 1741 w 2902"/>
                <a:gd name="T67" fmla="*/ 2903 h 2903"/>
                <a:gd name="T68" fmla="*/ 1743 w 2902"/>
                <a:gd name="T69" fmla="*/ 2843 h 2903"/>
                <a:gd name="T70" fmla="*/ 1754 w 2902"/>
                <a:gd name="T71" fmla="*/ 2725 h 2903"/>
                <a:gd name="T72" fmla="*/ 1778 w 2902"/>
                <a:gd name="T73" fmla="*/ 2614 h 2903"/>
                <a:gd name="T74" fmla="*/ 1813 w 2902"/>
                <a:gd name="T75" fmla="*/ 2504 h 2903"/>
                <a:gd name="T76" fmla="*/ 1857 w 2902"/>
                <a:gd name="T77" fmla="*/ 2399 h 2903"/>
                <a:gd name="T78" fmla="*/ 1910 w 2902"/>
                <a:gd name="T79" fmla="*/ 2300 h 2903"/>
                <a:gd name="T80" fmla="*/ 1972 w 2902"/>
                <a:gd name="T81" fmla="*/ 2209 h 2903"/>
                <a:gd name="T82" fmla="*/ 2043 w 2902"/>
                <a:gd name="T83" fmla="*/ 2123 h 2903"/>
                <a:gd name="T84" fmla="*/ 2122 w 2902"/>
                <a:gd name="T85" fmla="*/ 2044 h 2903"/>
                <a:gd name="T86" fmla="*/ 2208 w 2902"/>
                <a:gd name="T87" fmla="*/ 1973 h 2903"/>
                <a:gd name="T88" fmla="*/ 2300 w 2902"/>
                <a:gd name="T89" fmla="*/ 1910 h 2903"/>
                <a:gd name="T90" fmla="*/ 2399 w 2902"/>
                <a:gd name="T91" fmla="*/ 1855 h 2903"/>
                <a:gd name="T92" fmla="*/ 2503 w 2902"/>
                <a:gd name="T93" fmla="*/ 1811 h 2903"/>
                <a:gd name="T94" fmla="*/ 2613 w 2902"/>
                <a:gd name="T95" fmla="*/ 1778 h 2903"/>
                <a:gd name="T96" fmla="*/ 2726 w 2902"/>
                <a:gd name="T97" fmla="*/ 1755 h 2903"/>
                <a:gd name="T98" fmla="*/ 2844 w 2902"/>
                <a:gd name="T99" fmla="*/ 1744 h 2903"/>
                <a:gd name="T100" fmla="*/ 2902 w 2902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2902" y="1742"/>
                  </a:moveTo>
                  <a:lnTo>
                    <a:pt x="2902" y="0"/>
                  </a:lnTo>
                  <a:lnTo>
                    <a:pt x="2902" y="0"/>
                  </a:lnTo>
                  <a:lnTo>
                    <a:pt x="2827" y="0"/>
                  </a:lnTo>
                  <a:lnTo>
                    <a:pt x="2754" y="4"/>
                  </a:lnTo>
                  <a:lnTo>
                    <a:pt x="2679" y="7"/>
                  </a:lnTo>
                  <a:lnTo>
                    <a:pt x="2606" y="15"/>
                  </a:lnTo>
                  <a:lnTo>
                    <a:pt x="2532" y="22"/>
                  </a:lnTo>
                  <a:lnTo>
                    <a:pt x="2461" y="33"/>
                  </a:lnTo>
                  <a:lnTo>
                    <a:pt x="2390" y="44"/>
                  </a:lnTo>
                  <a:lnTo>
                    <a:pt x="2318" y="59"/>
                  </a:lnTo>
                  <a:lnTo>
                    <a:pt x="2247" y="73"/>
                  </a:lnTo>
                  <a:lnTo>
                    <a:pt x="2177" y="92"/>
                  </a:lnTo>
                  <a:lnTo>
                    <a:pt x="2107" y="110"/>
                  </a:lnTo>
                  <a:lnTo>
                    <a:pt x="2040" y="130"/>
                  </a:lnTo>
                  <a:lnTo>
                    <a:pt x="1972" y="152"/>
                  </a:lnTo>
                  <a:lnTo>
                    <a:pt x="1904" y="176"/>
                  </a:lnTo>
                  <a:lnTo>
                    <a:pt x="1838" y="201"/>
                  </a:lnTo>
                  <a:lnTo>
                    <a:pt x="1772" y="227"/>
                  </a:lnTo>
                  <a:lnTo>
                    <a:pt x="1708" y="256"/>
                  </a:lnTo>
                  <a:lnTo>
                    <a:pt x="1644" y="286"/>
                  </a:lnTo>
                  <a:lnTo>
                    <a:pt x="1582" y="317"/>
                  </a:lnTo>
                  <a:lnTo>
                    <a:pt x="1520" y="350"/>
                  </a:lnTo>
                  <a:lnTo>
                    <a:pt x="1457" y="385"/>
                  </a:lnTo>
                  <a:lnTo>
                    <a:pt x="1397" y="419"/>
                  </a:lnTo>
                  <a:lnTo>
                    <a:pt x="1338" y="456"/>
                  </a:lnTo>
                  <a:lnTo>
                    <a:pt x="1280" y="495"/>
                  </a:lnTo>
                  <a:lnTo>
                    <a:pt x="1223" y="535"/>
                  </a:lnTo>
                  <a:lnTo>
                    <a:pt x="1166" y="577"/>
                  </a:lnTo>
                  <a:lnTo>
                    <a:pt x="1111" y="619"/>
                  </a:lnTo>
                  <a:lnTo>
                    <a:pt x="1056" y="663"/>
                  </a:lnTo>
                  <a:lnTo>
                    <a:pt x="1003" y="707"/>
                  </a:lnTo>
                  <a:lnTo>
                    <a:pt x="950" y="755"/>
                  </a:lnTo>
                  <a:lnTo>
                    <a:pt x="901" y="800"/>
                  </a:lnTo>
                  <a:lnTo>
                    <a:pt x="849" y="850"/>
                  </a:lnTo>
                  <a:lnTo>
                    <a:pt x="802" y="899"/>
                  </a:lnTo>
                  <a:lnTo>
                    <a:pt x="754" y="951"/>
                  </a:lnTo>
                  <a:lnTo>
                    <a:pt x="708" y="1004"/>
                  </a:lnTo>
                  <a:lnTo>
                    <a:pt x="663" y="1057"/>
                  </a:lnTo>
                  <a:lnTo>
                    <a:pt x="619" y="1110"/>
                  </a:lnTo>
                  <a:lnTo>
                    <a:pt x="577" y="1165"/>
                  </a:lnTo>
                  <a:lnTo>
                    <a:pt x="534" y="1222"/>
                  </a:lnTo>
                  <a:lnTo>
                    <a:pt x="496" y="1280"/>
                  </a:lnTo>
                  <a:lnTo>
                    <a:pt x="457" y="1339"/>
                  </a:lnTo>
                  <a:lnTo>
                    <a:pt x="421" y="1397"/>
                  </a:lnTo>
                  <a:lnTo>
                    <a:pt x="384" y="1458"/>
                  </a:lnTo>
                  <a:lnTo>
                    <a:pt x="349" y="1518"/>
                  </a:lnTo>
                  <a:lnTo>
                    <a:pt x="316" y="1581"/>
                  </a:lnTo>
                  <a:lnTo>
                    <a:pt x="285" y="1645"/>
                  </a:lnTo>
                  <a:lnTo>
                    <a:pt x="256" y="1709"/>
                  </a:lnTo>
                  <a:lnTo>
                    <a:pt x="229" y="1773"/>
                  </a:lnTo>
                  <a:lnTo>
                    <a:pt x="201" y="1839"/>
                  </a:lnTo>
                  <a:lnTo>
                    <a:pt x="175" y="1905"/>
                  </a:lnTo>
                  <a:lnTo>
                    <a:pt x="152" y="1973"/>
                  </a:lnTo>
                  <a:lnTo>
                    <a:pt x="130" y="2040"/>
                  </a:lnTo>
                  <a:lnTo>
                    <a:pt x="110" y="2108"/>
                  </a:lnTo>
                  <a:lnTo>
                    <a:pt x="91" y="2178"/>
                  </a:lnTo>
                  <a:lnTo>
                    <a:pt x="75" y="2247"/>
                  </a:lnTo>
                  <a:lnTo>
                    <a:pt x="58" y="2319"/>
                  </a:lnTo>
                  <a:lnTo>
                    <a:pt x="45" y="2388"/>
                  </a:lnTo>
                  <a:lnTo>
                    <a:pt x="33" y="2462"/>
                  </a:lnTo>
                  <a:lnTo>
                    <a:pt x="23" y="2533"/>
                  </a:lnTo>
                  <a:lnTo>
                    <a:pt x="14" y="2606"/>
                  </a:lnTo>
                  <a:lnTo>
                    <a:pt x="9" y="2680"/>
                  </a:lnTo>
                  <a:lnTo>
                    <a:pt x="3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1" y="2903"/>
                  </a:lnTo>
                  <a:lnTo>
                    <a:pt x="1741" y="2903"/>
                  </a:lnTo>
                  <a:lnTo>
                    <a:pt x="1743" y="2843"/>
                  </a:lnTo>
                  <a:lnTo>
                    <a:pt x="1747" y="2784"/>
                  </a:lnTo>
                  <a:lnTo>
                    <a:pt x="1754" y="2725"/>
                  </a:lnTo>
                  <a:lnTo>
                    <a:pt x="1765" y="2669"/>
                  </a:lnTo>
                  <a:lnTo>
                    <a:pt x="1778" y="2614"/>
                  </a:lnTo>
                  <a:lnTo>
                    <a:pt x="1794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2" y="2350"/>
                  </a:lnTo>
                  <a:lnTo>
                    <a:pt x="1910" y="2300"/>
                  </a:lnTo>
                  <a:lnTo>
                    <a:pt x="1939" y="2253"/>
                  </a:lnTo>
                  <a:lnTo>
                    <a:pt x="1972" y="2209"/>
                  </a:lnTo>
                  <a:lnTo>
                    <a:pt x="2007" y="2165"/>
                  </a:lnTo>
                  <a:lnTo>
                    <a:pt x="2043" y="2123"/>
                  </a:lnTo>
                  <a:lnTo>
                    <a:pt x="2082" y="2082"/>
                  </a:lnTo>
                  <a:lnTo>
                    <a:pt x="2122" y="2044"/>
                  </a:lnTo>
                  <a:lnTo>
                    <a:pt x="2164" y="2007"/>
                  </a:lnTo>
                  <a:lnTo>
                    <a:pt x="2208" y="1973"/>
                  </a:lnTo>
                  <a:lnTo>
                    <a:pt x="2254" y="1940"/>
                  </a:lnTo>
                  <a:lnTo>
                    <a:pt x="2300" y="1910"/>
                  </a:lnTo>
                  <a:lnTo>
                    <a:pt x="2349" y="1881"/>
                  </a:lnTo>
                  <a:lnTo>
                    <a:pt x="2399" y="1855"/>
                  </a:lnTo>
                  <a:lnTo>
                    <a:pt x="2450" y="1833"/>
                  </a:lnTo>
                  <a:lnTo>
                    <a:pt x="2503" y="1811"/>
                  </a:lnTo>
                  <a:lnTo>
                    <a:pt x="2558" y="1793"/>
                  </a:lnTo>
                  <a:lnTo>
                    <a:pt x="2613" y="1778"/>
                  </a:lnTo>
                  <a:lnTo>
                    <a:pt x="2670" y="1766"/>
                  </a:lnTo>
                  <a:lnTo>
                    <a:pt x="2726" y="1755"/>
                  </a:lnTo>
                  <a:lnTo>
                    <a:pt x="2783" y="1747"/>
                  </a:lnTo>
                  <a:lnTo>
                    <a:pt x="2844" y="1744"/>
                  </a:lnTo>
                  <a:lnTo>
                    <a:pt x="2902" y="1742"/>
                  </a:lnTo>
                  <a:lnTo>
                    <a:pt x="2902" y="17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0"/>
            <p:cNvSpPr/>
            <p:nvPr/>
          </p:nvSpPr>
          <p:spPr bwMode="auto">
            <a:xfrm>
              <a:off x="2199464" y="2530591"/>
              <a:ext cx="1121896" cy="421125"/>
            </a:xfrm>
            <a:custGeom>
              <a:avLst/>
              <a:gdLst>
                <a:gd name="T0" fmla="*/ 0 w 2031"/>
                <a:gd name="T1" fmla="*/ 0 h 762"/>
                <a:gd name="T2" fmla="*/ 1016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6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23"/>
            <p:cNvSpPr/>
            <p:nvPr/>
          </p:nvSpPr>
          <p:spPr bwMode="auto">
            <a:xfrm>
              <a:off x="5835386" y="2530591"/>
              <a:ext cx="1121896" cy="421125"/>
            </a:xfrm>
            <a:custGeom>
              <a:avLst/>
              <a:gdLst>
                <a:gd name="T0" fmla="*/ 0 w 2031"/>
                <a:gd name="T1" fmla="*/ 0 h 762"/>
                <a:gd name="T2" fmla="*/ 1015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5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25"/>
            <p:cNvSpPr/>
            <p:nvPr/>
          </p:nvSpPr>
          <p:spPr bwMode="auto">
            <a:xfrm>
              <a:off x="3669615" y="1275606"/>
              <a:ext cx="1298734" cy="1298733"/>
            </a:xfrm>
            <a:custGeom>
              <a:avLst/>
              <a:gdLst>
                <a:gd name="T0" fmla="*/ 0 w 2905"/>
                <a:gd name="T1" fmla="*/ 1742 h 2903"/>
                <a:gd name="T2" fmla="*/ 61 w 2905"/>
                <a:gd name="T3" fmla="*/ 1744 h 2903"/>
                <a:gd name="T4" fmla="*/ 178 w 2905"/>
                <a:gd name="T5" fmla="*/ 1755 h 2903"/>
                <a:gd name="T6" fmla="*/ 291 w 2905"/>
                <a:gd name="T7" fmla="*/ 1778 h 2903"/>
                <a:gd name="T8" fmla="*/ 399 w 2905"/>
                <a:gd name="T9" fmla="*/ 1811 h 2903"/>
                <a:gd name="T10" fmla="*/ 504 w 2905"/>
                <a:gd name="T11" fmla="*/ 1855 h 2903"/>
                <a:gd name="T12" fmla="*/ 603 w 2905"/>
                <a:gd name="T13" fmla="*/ 1910 h 2903"/>
                <a:gd name="T14" fmla="*/ 696 w 2905"/>
                <a:gd name="T15" fmla="*/ 1973 h 2903"/>
                <a:gd name="T16" fmla="*/ 782 w 2905"/>
                <a:gd name="T17" fmla="*/ 2044 h 2903"/>
                <a:gd name="T18" fmla="*/ 861 w 2905"/>
                <a:gd name="T19" fmla="*/ 2123 h 2903"/>
                <a:gd name="T20" fmla="*/ 931 w 2905"/>
                <a:gd name="T21" fmla="*/ 2209 h 2903"/>
                <a:gd name="T22" fmla="*/ 995 w 2905"/>
                <a:gd name="T23" fmla="*/ 2300 h 2903"/>
                <a:gd name="T24" fmla="*/ 1048 w 2905"/>
                <a:gd name="T25" fmla="*/ 2399 h 2903"/>
                <a:gd name="T26" fmla="*/ 1092 w 2905"/>
                <a:gd name="T27" fmla="*/ 2504 h 2903"/>
                <a:gd name="T28" fmla="*/ 1125 w 2905"/>
                <a:gd name="T29" fmla="*/ 2614 h 2903"/>
                <a:gd name="T30" fmla="*/ 1148 w 2905"/>
                <a:gd name="T31" fmla="*/ 2725 h 2903"/>
                <a:gd name="T32" fmla="*/ 1161 w 2905"/>
                <a:gd name="T33" fmla="*/ 2843 h 2903"/>
                <a:gd name="T34" fmla="*/ 2905 w 2905"/>
                <a:gd name="T35" fmla="*/ 2903 h 2903"/>
                <a:gd name="T36" fmla="*/ 2903 w 2905"/>
                <a:gd name="T37" fmla="*/ 2828 h 2903"/>
                <a:gd name="T38" fmla="*/ 2896 w 2905"/>
                <a:gd name="T39" fmla="*/ 2680 h 2903"/>
                <a:gd name="T40" fmla="*/ 2881 w 2905"/>
                <a:gd name="T41" fmla="*/ 2533 h 2903"/>
                <a:gd name="T42" fmla="*/ 2859 w 2905"/>
                <a:gd name="T43" fmla="*/ 2388 h 2903"/>
                <a:gd name="T44" fmla="*/ 2830 w 2905"/>
                <a:gd name="T45" fmla="*/ 2247 h 2903"/>
                <a:gd name="T46" fmla="*/ 2793 w 2905"/>
                <a:gd name="T47" fmla="*/ 2108 h 2903"/>
                <a:gd name="T48" fmla="*/ 2751 w 2905"/>
                <a:gd name="T49" fmla="*/ 1973 h 2903"/>
                <a:gd name="T50" fmla="*/ 2703 w 2905"/>
                <a:gd name="T51" fmla="*/ 1839 h 2903"/>
                <a:gd name="T52" fmla="*/ 2648 w 2905"/>
                <a:gd name="T53" fmla="*/ 1709 h 2903"/>
                <a:gd name="T54" fmla="*/ 2586 w 2905"/>
                <a:gd name="T55" fmla="*/ 1581 h 2903"/>
                <a:gd name="T56" fmla="*/ 2520 w 2905"/>
                <a:gd name="T57" fmla="*/ 1458 h 2903"/>
                <a:gd name="T58" fmla="*/ 2447 w 2905"/>
                <a:gd name="T59" fmla="*/ 1339 h 2903"/>
                <a:gd name="T60" fmla="*/ 2368 w 2905"/>
                <a:gd name="T61" fmla="*/ 1222 h 2903"/>
                <a:gd name="T62" fmla="*/ 2284 w 2905"/>
                <a:gd name="T63" fmla="*/ 1110 h 2903"/>
                <a:gd name="T64" fmla="*/ 2196 w 2905"/>
                <a:gd name="T65" fmla="*/ 1004 h 2903"/>
                <a:gd name="T66" fmla="*/ 2103 w 2905"/>
                <a:gd name="T67" fmla="*/ 899 h 2903"/>
                <a:gd name="T68" fmla="*/ 2004 w 2905"/>
                <a:gd name="T69" fmla="*/ 800 h 2903"/>
                <a:gd name="T70" fmla="*/ 1901 w 2905"/>
                <a:gd name="T71" fmla="*/ 707 h 2903"/>
                <a:gd name="T72" fmla="*/ 1793 w 2905"/>
                <a:gd name="T73" fmla="*/ 619 h 2903"/>
                <a:gd name="T74" fmla="*/ 1681 w 2905"/>
                <a:gd name="T75" fmla="*/ 535 h 2903"/>
                <a:gd name="T76" fmla="*/ 1566 w 2905"/>
                <a:gd name="T77" fmla="*/ 456 h 2903"/>
                <a:gd name="T78" fmla="*/ 1445 w 2905"/>
                <a:gd name="T79" fmla="*/ 385 h 2903"/>
                <a:gd name="T80" fmla="*/ 1322 w 2905"/>
                <a:gd name="T81" fmla="*/ 317 h 2903"/>
                <a:gd name="T82" fmla="*/ 1196 w 2905"/>
                <a:gd name="T83" fmla="*/ 256 h 2903"/>
                <a:gd name="T84" fmla="*/ 1066 w 2905"/>
                <a:gd name="T85" fmla="*/ 201 h 2903"/>
                <a:gd name="T86" fmla="*/ 932 w 2905"/>
                <a:gd name="T87" fmla="*/ 152 h 2903"/>
                <a:gd name="T88" fmla="*/ 795 w 2905"/>
                <a:gd name="T89" fmla="*/ 110 h 2903"/>
                <a:gd name="T90" fmla="*/ 656 w 2905"/>
                <a:gd name="T91" fmla="*/ 73 h 2903"/>
                <a:gd name="T92" fmla="*/ 515 w 2905"/>
                <a:gd name="T93" fmla="*/ 44 h 2903"/>
                <a:gd name="T94" fmla="*/ 370 w 2905"/>
                <a:gd name="T95" fmla="*/ 22 h 2903"/>
                <a:gd name="T96" fmla="*/ 224 w 2905"/>
                <a:gd name="T97" fmla="*/ 7 h 2903"/>
                <a:gd name="T98" fmla="*/ 75 w 2905"/>
                <a:gd name="T99" fmla="*/ 0 h 2903"/>
                <a:gd name="T100" fmla="*/ 0 w 2905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61" y="1744"/>
                  </a:lnTo>
                  <a:lnTo>
                    <a:pt x="119" y="1747"/>
                  </a:lnTo>
                  <a:lnTo>
                    <a:pt x="178" y="1755"/>
                  </a:lnTo>
                  <a:lnTo>
                    <a:pt x="235" y="1766"/>
                  </a:lnTo>
                  <a:lnTo>
                    <a:pt x="291" y="1778"/>
                  </a:lnTo>
                  <a:lnTo>
                    <a:pt x="346" y="1793"/>
                  </a:lnTo>
                  <a:lnTo>
                    <a:pt x="399" y="1811"/>
                  </a:lnTo>
                  <a:lnTo>
                    <a:pt x="453" y="1833"/>
                  </a:lnTo>
                  <a:lnTo>
                    <a:pt x="504" y="1855"/>
                  </a:lnTo>
                  <a:lnTo>
                    <a:pt x="555" y="1881"/>
                  </a:lnTo>
                  <a:lnTo>
                    <a:pt x="603" y="1910"/>
                  </a:lnTo>
                  <a:lnTo>
                    <a:pt x="650" y="1940"/>
                  </a:lnTo>
                  <a:lnTo>
                    <a:pt x="696" y="1973"/>
                  </a:lnTo>
                  <a:lnTo>
                    <a:pt x="740" y="2007"/>
                  </a:lnTo>
                  <a:lnTo>
                    <a:pt x="782" y="2044"/>
                  </a:lnTo>
                  <a:lnTo>
                    <a:pt x="823" y="2082"/>
                  </a:lnTo>
                  <a:lnTo>
                    <a:pt x="861" y="2123"/>
                  </a:lnTo>
                  <a:lnTo>
                    <a:pt x="898" y="2165"/>
                  </a:lnTo>
                  <a:lnTo>
                    <a:pt x="931" y="2209"/>
                  </a:lnTo>
                  <a:lnTo>
                    <a:pt x="964" y="2253"/>
                  </a:lnTo>
                  <a:lnTo>
                    <a:pt x="995" y="2300"/>
                  </a:lnTo>
                  <a:lnTo>
                    <a:pt x="1022" y="2350"/>
                  </a:lnTo>
                  <a:lnTo>
                    <a:pt x="1048" y="2399"/>
                  </a:lnTo>
                  <a:lnTo>
                    <a:pt x="1072" y="2451"/>
                  </a:lnTo>
                  <a:lnTo>
                    <a:pt x="1092" y="2504"/>
                  </a:lnTo>
                  <a:lnTo>
                    <a:pt x="1110" y="2557"/>
                  </a:lnTo>
                  <a:lnTo>
                    <a:pt x="1125" y="2614"/>
                  </a:lnTo>
                  <a:lnTo>
                    <a:pt x="1139" y="2669"/>
                  </a:lnTo>
                  <a:lnTo>
                    <a:pt x="1148" y="2725"/>
                  </a:lnTo>
                  <a:lnTo>
                    <a:pt x="1156" y="2784"/>
                  </a:lnTo>
                  <a:lnTo>
                    <a:pt x="1161" y="2843"/>
                  </a:lnTo>
                  <a:lnTo>
                    <a:pt x="1161" y="2903"/>
                  </a:lnTo>
                  <a:lnTo>
                    <a:pt x="2905" y="2903"/>
                  </a:lnTo>
                  <a:lnTo>
                    <a:pt x="2905" y="2903"/>
                  </a:lnTo>
                  <a:lnTo>
                    <a:pt x="2903" y="2828"/>
                  </a:lnTo>
                  <a:lnTo>
                    <a:pt x="2901" y="2753"/>
                  </a:lnTo>
                  <a:lnTo>
                    <a:pt x="2896" y="2680"/>
                  </a:lnTo>
                  <a:lnTo>
                    <a:pt x="2888" y="2606"/>
                  </a:lnTo>
                  <a:lnTo>
                    <a:pt x="2881" y="2533"/>
                  </a:lnTo>
                  <a:lnTo>
                    <a:pt x="2870" y="2462"/>
                  </a:lnTo>
                  <a:lnTo>
                    <a:pt x="2859" y="2388"/>
                  </a:lnTo>
                  <a:lnTo>
                    <a:pt x="2844" y="2319"/>
                  </a:lnTo>
                  <a:lnTo>
                    <a:pt x="2830" y="2247"/>
                  </a:lnTo>
                  <a:lnTo>
                    <a:pt x="2813" y="2178"/>
                  </a:lnTo>
                  <a:lnTo>
                    <a:pt x="2793" y="2108"/>
                  </a:lnTo>
                  <a:lnTo>
                    <a:pt x="2773" y="2040"/>
                  </a:lnTo>
                  <a:lnTo>
                    <a:pt x="2751" y="1973"/>
                  </a:lnTo>
                  <a:lnTo>
                    <a:pt x="2727" y="1905"/>
                  </a:lnTo>
                  <a:lnTo>
                    <a:pt x="2703" y="1839"/>
                  </a:lnTo>
                  <a:lnTo>
                    <a:pt x="2676" y="1773"/>
                  </a:lnTo>
                  <a:lnTo>
                    <a:pt x="2648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20" y="1458"/>
                  </a:lnTo>
                  <a:lnTo>
                    <a:pt x="2483" y="1397"/>
                  </a:lnTo>
                  <a:lnTo>
                    <a:pt x="2447" y="1339"/>
                  </a:lnTo>
                  <a:lnTo>
                    <a:pt x="2408" y="1280"/>
                  </a:lnTo>
                  <a:lnTo>
                    <a:pt x="2368" y="1222"/>
                  </a:lnTo>
                  <a:lnTo>
                    <a:pt x="2328" y="1165"/>
                  </a:lnTo>
                  <a:lnTo>
                    <a:pt x="2284" y="1110"/>
                  </a:lnTo>
                  <a:lnTo>
                    <a:pt x="2242" y="1057"/>
                  </a:lnTo>
                  <a:lnTo>
                    <a:pt x="2196" y="1004"/>
                  </a:lnTo>
                  <a:lnTo>
                    <a:pt x="2150" y="951"/>
                  </a:lnTo>
                  <a:lnTo>
                    <a:pt x="2103" y="899"/>
                  </a:lnTo>
                  <a:lnTo>
                    <a:pt x="2053" y="850"/>
                  </a:lnTo>
                  <a:lnTo>
                    <a:pt x="2004" y="800"/>
                  </a:lnTo>
                  <a:lnTo>
                    <a:pt x="1952" y="755"/>
                  </a:lnTo>
                  <a:lnTo>
                    <a:pt x="1901" y="707"/>
                  </a:lnTo>
                  <a:lnTo>
                    <a:pt x="1848" y="663"/>
                  </a:lnTo>
                  <a:lnTo>
                    <a:pt x="1793" y="619"/>
                  </a:lnTo>
                  <a:lnTo>
                    <a:pt x="1738" y="577"/>
                  </a:lnTo>
                  <a:lnTo>
                    <a:pt x="1681" y="535"/>
                  </a:lnTo>
                  <a:lnTo>
                    <a:pt x="1625" y="495"/>
                  </a:lnTo>
                  <a:lnTo>
                    <a:pt x="1566" y="456"/>
                  </a:lnTo>
                  <a:lnTo>
                    <a:pt x="1506" y="419"/>
                  </a:lnTo>
                  <a:lnTo>
                    <a:pt x="1445" y="385"/>
                  </a:lnTo>
                  <a:lnTo>
                    <a:pt x="1385" y="350"/>
                  </a:lnTo>
                  <a:lnTo>
                    <a:pt x="1322" y="317"/>
                  </a:lnTo>
                  <a:lnTo>
                    <a:pt x="1260" y="286"/>
                  </a:lnTo>
                  <a:lnTo>
                    <a:pt x="1196" y="256"/>
                  </a:lnTo>
                  <a:lnTo>
                    <a:pt x="1130" y="227"/>
                  </a:lnTo>
                  <a:lnTo>
                    <a:pt x="1066" y="201"/>
                  </a:lnTo>
                  <a:lnTo>
                    <a:pt x="998" y="176"/>
                  </a:lnTo>
                  <a:lnTo>
                    <a:pt x="932" y="152"/>
                  </a:lnTo>
                  <a:lnTo>
                    <a:pt x="865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6" y="73"/>
                  </a:lnTo>
                  <a:lnTo>
                    <a:pt x="586" y="59"/>
                  </a:lnTo>
                  <a:lnTo>
                    <a:pt x="515" y="44"/>
                  </a:lnTo>
                  <a:lnTo>
                    <a:pt x="443" y="33"/>
                  </a:lnTo>
                  <a:lnTo>
                    <a:pt x="370" y="22"/>
                  </a:lnTo>
                  <a:lnTo>
                    <a:pt x="297" y="15"/>
                  </a:lnTo>
                  <a:lnTo>
                    <a:pt x="224" y="7"/>
                  </a:lnTo>
                  <a:lnTo>
                    <a:pt x="150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TextBox 5"/>
            <p:cNvSpPr txBox="1"/>
            <p:nvPr/>
          </p:nvSpPr>
          <p:spPr bwMode="auto">
            <a:xfrm>
              <a:off x="2900901" y="1579229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ko-KR" sz="3200">
                  <a:solidFill>
                    <a:schemeClr val="bg1"/>
                  </a:solidFill>
                </a:rPr>
                <a:t>01</a:t>
              </a:r>
              <a:endParaRPr lang="en-US" altLang="ko-KR" sz="3200">
                <a:solidFill>
                  <a:schemeClr val="bg1"/>
                </a:solidFill>
              </a:endParaRPr>
            </a:p>
          </p:txBody>
        </p:sp>
        <p:sp>
          <p:nvSpPr>
            <p:cNvPr id="31" name="TextBox 6"/>
            <p:cNvSpPr txBox="1"/>
            <p:nvPr/>
          </p:nvSpPr>
          <p:spPr bwMode="auto">
            <a:xfrm>
              <a:off x="4924508" y="1579229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ko-KR" sz="3200">
                  <a:solidFill>
                    <a:schemeClr val="bg1"/>
                  </a:solidFill>
                </a:rPr>
                <a:t>02</a:t>
              </a:r>
              <a:endParaRPr lang="en-US" altLang="ko-KR" sz="3200">
                <a:solidFill>
                  <a:schemeClr val="bg1"/>
                </a:solidFill>
              </a:endParaRPr>
            </a:p>
          </p:txBody>
        </p:sp>
        <p:sp>
          <p:nvSpPr>
            <p:cNvPr id="34" name="TextBox 12"/>
            <p:cNvSpPr txBox="1"/>
            <p:nvPr/>
          </p:nvSpPr>
          <p:spPr bwMode="auto">
            <a:xfrm>
              <a:off x="3252624" y="1685284"/>
              <a:ext cx="919188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5" name="TextBox 43"/>
            <p:cNvSpPr txBox="1"/>
            <p:nvPr/>
          </p:nvSpPr>
          <p:spPr bwMode="auto">
            <a:xfrm>
              <a:off x="5280703" y="1685284"/>
              <a:ext cx="919188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l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2370881" y="2196069"/>
            <a:ext cx="4414984" cy="1676110"/>
            <a:chOff x="2370881" y="2196069"/>
            <a:chExt cx="4414984" cy="1676110"/>
          </a:xfrm>
        </p:grpSpPr>
        <p:sp>
          <p:nvSpPr>
            <p:cNvPr id="29" name="Freeform: Shape 26"/>
            <p:cNvSpPr/>
            <p:nvPr/>
          </p:nvSpPr>
          <p:spPr bwMode="auto">
            <a:xfrm>
              <a:off x="4016870" y="2196069"/>
              <a:ext cx="1123002" cy="421125"/>
            </a:xfrm>
            <a:custGeom>
              <a:avLst/>
              <a:gdLst>
                <a:gd name="T0" fmla="*/ 2032 w 2032"/>
                <a:gd name="T1" fmla="*/ 762 h 762"/>
                <a:gd name="T2" fmla="*/ 1016 w 2032"/>
                <a:gd name="T3" fmla="*/ 0 h 762"/>
                <a:gd name="T4" fmla="*/ 0 w 2032"/>
                <a:gd name="T5" fmla="*/ 762 h 762"/>
                <a:gd name="T6" fmla="*/ 2032 w 2032"/>
                <a:gd name="T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" h="762">
                  <a:moveTo>
                    <a:pt x="2032" y="762"/>
                  </a:moveTo>
                  <a:lnTo>
                    <a:pt x="1016" y="0"/>
                  </a:lnTo>
                  <a:lnTo>
                    <a:pt x="0" y="762"/>
                  </a:lnTo>
                  <a:lnTo>
                    <a:pt x="2032" y="7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2370881" y="2574339"/>
              <a:ext cx="4414984" cy="1297840"/>
              <a:chOff x="2370881" y="2574339"/>
              <a:chExt cx="4414984" cy="1297840"/>
            </a:xfrm>
          </p:grpSpPr>
          <p:sp>
            <p:nvSpPr>
              <p:cNvPr id="21" name="Freeform: Shape 15"/>
              <p:cNvSpPr/>
              <p:nvPr/>
            </p:nvSpPr>
            <p:spPr bwMode="auto">
              <a:xfrm>
                <a:off x="5487130" y="2574339"/>
                <a:ext cx="1298735" cy="1297840"/>
              </a:xfrm>
              <a:custGeom>
                <a:avLst/>
                <a:gdLst>
                  <a:gd name="T0" fmla="*/ 0 w 2902"/>
                  <a:gd name="T1" fmla="*/ 2903 h 2903"/>
                  <a:gd name="T2" fmla="*/ 75 w 2902"/>
                  <a:gd name="T3" fmla="*/ 2903 h 2903"/>
                  <a:gd name="T4" fmla="*/ 223 w 2902"/>
                  <a:gd name="T5" fmla="*/ 2896 h 2903"/>
                  <a:gd name="T6" fmla="*/ 370 w 2902"/>
                  <a:gd name="T7" fmla="*/ 2881 h 2903"/>
                  <a:gd name="T8" fmla="*/ 512 w 2902"/>
                  <a:gd name="T9" fmla="*/ 2859 h 2903"/>
                  <a:gd name="T10" fmla="*/ 655 w 2902"/>
                  <a:gd name="T11" fmla="*/ 2830 h 2903"/>
                  <a:gd name="T12" fmla="*/ 795 w 2902"/>
                  <a:gd name="T13" fmla="*/ 2793 h 2903"/>
                  <a:gd name="T14" fmla="*/ 930 w 2902"/>
                  <a:gd name="T15" fmla="*/ 2751 h 2903"/>
                  <a:gd name="T16" fmla="*/ 1064 w 2902"/>
                  <a:gd name="T17" fmla="*/ 2702 h 2903"/>
                  <a:gd name="T18" fmla="*/ 1194 w 2902"/>
                  <a:gd name="T19" fmla="*/ 2647 h 2903"/>
                  <a:gd name="T20" fmla="*/ 1320 w 2902"/>
                  <a:gd name="T21" fmla="*/ 2586 h 2903"/>
                  <a:gd name="T22" fmla="*/ 1445 w 2902"/>
                  <a:gd name="T23" fmla="*/ 2518 h 2903"/>
                  <a:gd name="T24" fmla="*/ 1564 w 2902"/>
                  <a:gd name="T25" fmla="*/ 2447 h 2903"/>
                  <a:gd name="T26" fmla="*/ 1679 w 2902"/>
                  <a:gd name="T27" fmla="*/ 2368 h 2903"/>
                  <a:gd name="T28" fmla="*/ 1791 w 2902"/>
                  <a:gd name="T29" fmla="*/ 2284 h 2903"/>
                  <a:gd name="T30" fmla="*/ 1899 w 2902"/>
                  <a:gd name="T31" fmla="*/ 2196 h 2903"/>
                  <a:gd name="T32" fmla="*/ 2001 w 2902"/>
                  <a:gd name="T33" fmla="*/ 2103 h 2903"/>
                  <a:gd name="T34" fmla="*/ 2100 w 2902"/>
                  <a:gd name="T35" fmla="*/ 2004 h 2903"/>
                  <a:gd name="T36" fmla="*/ 2194 w 2902"/>
                  <a:gd name="T37" fmla="*/ 1899 h 2903"/>
                  <a:gd name="T38" fmla="*/ 2283 w 2902"/>
                  <a:gd name="T39" fmla="*/ 1793 h 2903"/>
                  <a:gd name="T40" fmla="*/ 2368 w 2902"/>
                  <a:gd name="T41" fmla="*/ 1681 h 2903"/>
                  <a:gd name="T42" fmla="*/ 2445 w 2902"/>
                  <a:gd name="T43" fmla="*/ 1564 h 2903"/>
                  <a:gd name="T44" fmla="*/ 2518 w 2902"/>
                  <a:gd name="T45" fmla="*/ 1445 h 2903"/>
                  <a:gd name="T46" fmla="*/ 2586 w 2902"/>
                  <a:gd name="T47" fmla="*/ 1322 h 2903"/>
                  <a:gd name="T48" fmla="*/ 2646 w 2902"/>
                  <a:gd name="T49" fmla="*/ 1194 h 2903"/>
                  <a:gd name="T50" fmla="*/ 2701 w 2902"/>
                  <a:gd name="T51" fmla="*/ 1064 h 2903"/>
                  <a:gd name="T52" fmla="*/ 2750 w 2902"/>
                  <a:gd name="T53" fmla="*/ 930 h 2903"/>
                  <a:gd name="T54" fmla="*/ 2792 w 2902"/>
                  <a:gd name="T55" fmla="*/ 795 h 2903"/>
                  <a:gd name="T56" fmla="*/ 2827 w 2902"/>
                  <a:gd name="T57" fmla="*/ 656 h 2903"/>
                  <a:gd name="T58" fmla="*/ 2857 w 2902"/>
                  <a:gd name="T59" fmla="*/ 515 h 2903"/>
                  <a:gd name="T60" fmla="*/ 2879 w 2902"/>
                  <a:gd name="T61" fmla="*/ 370 h 2903"/>
                  <a:gd name="T62" fmla="*/ 2893 w 2902"/>
                  <a:gd name="T63" fmla="*/ 223 h 2903"/>
                  <a:gd name="T64" fmla="*/ 2900 w 2902"/>
                  <a:gd name="T65" fmla="*/ 75 h 2903"/>
                  <a:gd name="T66" fmla="*/ 1161 w 2902"/>
                  <a:gd name="T67" fmla="*/ 0 h 2903"/>
                  <a:gd name="T68" fmla="*/ 1159 w 2902"/>
                  <a:gd name="T69" fmla="*/ 60 h 2903"/>
                  <a:gd name="T70" fmla="*/ 1148 w 2902"/>
                  <a:gd name="T71" fmla="*/ 178 h 2903"/>
                  <a:gd name="T72" fmla="*/ 1124 w 2902"/>
                  <a:gd name="T73" fmla="*/ 289 h 2903"/>
                  <a:gd name="T74" fmla="*/ 1089 w 2902"/>
                  <a:gd name="T75" fmla="*/ 399 h 2903"/>
                  <a:gd name="T76" fmla="*/ 1045 w 2902"/>
                  <a:gd name="T77" fmla="*/ 504 h 2903"/>
                  <a:gd name="T78" fmla="*/ 992 w 2902"/>
                  <a:gd name="T79" fmla="*/ 603 h 2903"/>
                  <a:gd name="T80" fmla="*/ 930 w 2902"/>
                  <a:gd name="T81" fmla="*/ 694 h 2903"/>
                  <a:gd name="T82" fmla="*/ 859 w 2902"/>
                  <a:gd name="T83" fmla="*/ 780 h 2903"/>
                  <a:gd name="T84" fmla="*/ 780 w 2902"/>
                  <a:gd name="T85" fmla="*/ 859 h 2903"/>
                  <a:gd name="T86" fmla="*/ 694 w 2902"/>
                  <a:gd name="T87" fmla="*/ 930 h 2903"/>
                  <a:gd name="T88" fmla="*/ 602 w 2902"/>
                  <a:gd name="T89" fmla="*/ 993 h 2903"/>
                  <a:gd name="T90" fmla="*/ 503 w 2902"/>
                  <a:gd name="T91" fmla="*/ 1048 h 2903"/>
                  <a:gd name="T92" fmla="*/ 399 w 2902"/>
                  <a:gd name="T93" fmla="*/ 1092 h 2903"/>
                  <a:gd name="T94" fmla="*/ 289 w 2902"/>
                  <a:gd name="T95" fmla="*/ 1125 h 2903"/>
                  <a:gd name="T96" fmla="*/ 176 w 2902"/>
                  <a:gd name="T97" fmla="*/ 1148 h 2903"/>
                  <a:gd name="T98" fmla="*/ 58 w 2902"/>
                  <a:gd name="T99" fmla="*/ 1159 h 2903"/>
                  <a:gd name="T100" fmla="*/ 0 w 2902"/>
                  <a:gd name="T101" fmla="*/ 1161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48" y="2899"/>
                    </a:lnTo>
                    <a:lnTo>
                      <a:pt x="223" y="2896"/>
                    </a:lnTo>
                    <a:lnTo>
                      <a:pt x="296" y="2888"/>
                    </a:lnTo>
                    <a:lnTo>
                      <a:pt x="370" y="2881"/>
                    </a:lnTo>
                    <a:lnTo>
                      <a:pt x="441" y="2870"/>
                    </a:lnTo>
                    <a:lnTo>
                      <a:pt x="512" y="2859"/>
                    </a:lnTo>
                    <a:lnTo>
                      <a:pt x="584" y="2844"/>
                    </a:lnTo>
                    <a:lnTo>
                      <a:pt x="655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2" y="2773"/>
                    </a:lnTo>
                    <a:lnTo>
                      <a:pt x="930" y="2751"/>
                    </a:lnTo>
                    <a:lnTo>
                      <a:pt x="998" y="2727"/>
                    </a:lnTo>
                    <a:lnTo>
                      <a:pt x="1064" y="2702"/>
                    </a:lnTo>
                    <a:lnTo>
                      <a:pt x="1130" y="2676"/>
                    </a:lnTo>
                    <a:lnTo>
                      <a:pt x="1194" y="2647"/>
                    </a:lnTo>
                    <a:lnTo>
                      <a:pt x="1258" y="2617"/>
                    </a:lnTo>
                    <a:lnTo>
                      <a:pt x="1320" y="2586"/>
                    </a:lnTo>
                    <a:lnTo>
                      <a:pt x="1382" y="2553"/>
                    </a:lnTo>
                    <a:lnTo>
                      <a:pt x="1445" y="2518"/>
                    </a:lnTo>
                    <a:lnTo>
                      <a:pt x="1505" y="2484"/>
                    </a:lnTo>
                    <a:lnTo>
                      <a:pt x="1564" y="2447"/>
                    </a:lnTo>
                    <a:lnTo>
                      <a:pt x="1622" y="2408"/>
                    </a:lnTo>
                    <a:lnTo>
                      <a:pt x="1679" y="2368"/>
                    </a:lnTo>
                    <a:lnTo>
                      <a:pt x="1736" y="2326"/>
                    </a:lnTo>
                    <a:lnTo>
                      <a:pt x="1791" y="2284"/>
                    </a:lnTo>
                    <a:lnTo>
                      <a:pt x="1846" y="2240"/>
                    </a:lnTo>
                    <a:lnTo>
                      <a:pt x="1899" y="2196"/>
                    </a:lnTo>
                    <a:lnTo>
                      <a:pt x="1952" y="2148"/>
                    </a:lnTo>
                    <a:lnTo>
                      <a:pt x="2001" y="2103"/>
                    </a:lnTo>
                    <a:lnTo>
                      <a:pt x="2053" y="2053"/>
                    </a:lnTo>
                    <a:lnTo>
                      <a:pt x="2100" y="2004"/>
                    </a:lnTo>
                    <a:lnTo>
                      <a:pt x="2148" y="1952"/>
                    </a:lnTo>
                    <a:lnTo>
                      <a:pt x="2194" y="1899"/>
                    </a:lnTo>
                    <a:lnTo>
                      <a:pt x="2239" y="1846"/>
                    </a:lnTo>
                    <a:lnTo>
                      <a:pt x="2283" y="1793"/>
                    </a:lnTo>
                    <a:lnTo>
                      <a:pt x="2325" y="1738"/>
                    </a:lnTo>
                    <a:lnTo>
                      <a:pt x="2368" y="1681"/>
                    </a:lnTo>
                    <a:lnTo>
                      <a:pt x="2406" y="1623"/>
                    </a:lnTo>
                    <a:lnTo>
                      <a:pt x="2445" y="1564"/>
                    </a:lnTo>
                    <a:lnTo>
                      <a:pt x="2481" y="1506"/>
                    </a:lnTo>
                    <a:lnTo>
                      <a:pt x="2518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6" y="1194"/>
                    </a:lnTo>
                    <a:lnTo>
                      <a:pt x="2673" y="1130"/>
                    </a:lnTo>
                    <a:lnTo>
                      <a:pt x="2701" y="1064"/>
                    </a:lnTo>
                    <a:lnTo>
                      <a:pt x="2727" y="998"/>
                    </a:lnTo>
                    <a:lnTo>
                      <a:pt x="2750" y="930"/>
                    </a:lnTo>
                    <a:lnTo>
                      <a:pt x="2772" y="863"/>
                    </a:lnTo>
                    <a:lnTo>
                      <a:pt x="2792" y="795"/>
                    </a:lnTo>
                    <a:lnTo>
                      <a:pt x="2811" y="725"/>
                    </a:lnTo>
                    <a:lnTo>
                      <a:pt x="2827" y="656"/>
                    </a:lnTo>
                    <a:lnTo>
                      <a:pt x="2844" y="584"/>
                    </a:lnTo>
                    <a:lnTo>
                      <a:pt x="2857" y="515"/>
                    </a:lnTo>
                    <a:lnTo>
                      <a:pt x="2869" y="441"/>
                    </a:lnTo>
                    <a:lnTo>
                      <a:pt x="2879" y="370"/>
                    </a:lnTo>
                    <a:lnTo>
                      <a:pt x="2888" y="297"/>
                    </a:lnTo>
                    <a:lnTo>
                      <a:pt x="2893" y="223"/>
                    </a:lnTo>
                    <a:lnTo>
                      <a:pt x="2899" y="150"/>
                    </a:lnTo>
                    <a:lnTo>
                      <a:pt x="2900" y="75"/>
                    </a:lnTo>
                    <a:lnTo>
                      <a:pt x="2902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59" y="60"/>
                    </a:lnTo>
                    <a:lnTo>
                      <a:pt x="1155" y="119"/>
                    </a:lnTo>
                    <a:lnTo>
                      <a:pt x="1148" y="178"/>
                    </a:lnTo>
                    <a:lnTo>
                      <a:pt x="1137" y="234"/>
                    </a:lnTo>
                    <a:lnTo>
                      <a:pt x="1124" y="289"/>
                    </a:lnTo>
                    <a:lnTo>
                      <a:pt x="1108" y="346"/>
                    </a:lnTo>
                    <a:lnTo>
                      <a:pt x="1089" y="399"/>
                    </a:lnTo>
                    <a:lnTo>
                      <a:pt x="1069" y="452"/>
                    </a:lnTo>
                    <a:lnTo>
                      <a:pt x="1045" y="504"/>
                    </a:lnTo>
                    <a:lnTo>
                      <a:pt x="1020" y="553"/>
                    </a:lnTo>
                    <a:lnTo>
                      <a:pt x="992" y="603"/>
                    </a:lnTo>
                    <a:lnTo>
                      <a:pt x="963" y="650"/>
                    </a:lnTo>
                    <a:lnTo>
                      <a:pt x="930" y="694"/>
                    </a:lnTo>
                    <a:lnTo>
                      <a:pt x="895" y="738"/>
                    </a:lnTo>
                    <a:lnTo>
                      <a:pt x="859" y="780"/>
                    </a:lnTo>
                    <a:lnTo>
                      <a:pt x="820" y="821"/>
                    </a:lnTo>
                    <a:lnTo>
                      <a:pt x="780" y="859"/>
                    </a:lnTo>
                    <a:lnTo>
                      <a:pt x="738" y="896"/>
                    </a:lnTo>
                    <a:lnTo>
                      <a:pt x="694" y="930"/>
                    </a:lnTo>
                    <a:lnTo>
                      <a:pt x="648" y="963"/>
                    </a:lnTo>
                    <a:lnTo>
                      <a:pt x="602" y="993"/>
                    </a:lnTo>
                    <a:lnTo>
                      <a:pt x="553" y="1022"/>
                    </a:lnTo>
                    <a:lnTo>
                      <a:pt x="503" y="1048"/>
                    </a:lnTo>
                    <a:lnTo>
                      <a:pt x="452" y="1070"/>
                    </a:lnTo>
                    <a:lnTo>
                      <a:pt x="399" y="1092"/>
                    </a:lnTo>
                    <a:lnTo>
                      <a:pt x="344" y="1110"/>
                    </a:lnTo>
                    <a:lnTo>
                      <a:pt x="289" y="1125"/>
                    </a:lnTo>
                    <a:lnTo>
                      <a:pt x="232" y="1137"/>
                    </a:lnTo>
                    <a:lnTo>
                      <a:pt x="176" y="1148"/>
                    </a:lnTo>
                    <a:lnTo>
                      <a:pt x="119" y="1156"/>
                    </a:lnTo>
                    <a:lnTo>
                      <a:pt x="58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17"/>
              <p:cNvSpPr/>
              <p:nvPr/>
            </p:nvSpPr>
            <p:spPr bwMode="auto">
              <a:xfrm>
                <a:off x="3669616" y="2574339"/>
                <a:ext cx="1298735" cy="1297840"/>
              </a:xfrm>
              <a:custGeom>
                <a:avLst/>
                <a:gdLst>
                  <a:gd name="T0" fmla="*/ 0 w 2905"/>
                  <a:gd name="T1" fmla="*/ 2903 h 2903"/>
                  <a:gd name="T2" fmla="*/ 75 w 2905"/>
                  <a:gd name="T3" fmla="*/ 2903 h 2903"/>
                  <a:gd name="T4" fmla="*/ 224 w 2905"/>
                  <a:gd name="T5" fmla="*/ 2896 h 2903"/>
                  <a:gd name="T6" fmla="*/ 370 w 2905"/>
                  <a:gd name="T7" fmla="*/ 2881 h 2903"/>
                  <a:gd name="T8" fmla="*/ 515 w 2905"/>
                  <a:gd name="T9" fmla="*/ 2859 h 2903"/>
                  <a:gd name="T10" fmla="*/ 656 w 2905"/>
                  <a:gd name="T11" fmla="*/ 2830 h 2903"/>
                  <a:gd name="T12" fmla="*/ 795 w 2905"/>
                  <a:gd name="T13" fmla="*/ 2793 h 2903"/>
                  <a:gd name="T14" fmla="*/ 932 w 2905"/>
                  <a:gd name="T15" fmla="*/ 2751 h 2903"/>
                  <a:gd name="T16" fmla="*/ 1066 w 2905"/>
                  <a:gd name="T17" fmla="*/ 2702 h 2903"/>
                  <a:gd name="T18" fmla="*/ 1196 w 2905"/>
                  <a:gd name="T19" fmla="*/ 2647 h 2903"/>
                  <a:gd name="T20" fmla="*/ 1322 w 2905"/>
                  <a:gd name="T21" fmla="*/ 2586 h 2903"/>
                  <a:gd name="T22" fmla="*/ 1445 w 2905"/>
                  <a:gd name="T23" fmla="*/ 2518 h 2903"/>
                  <a:gd name="T24" fmla="*/ 1566 w 2905"/>
                  <a:gd name="T25" fmla="*/ 2447 h 2903"/>
                  <a:gd name="T26" fmla="*/ 1681 w 2905"/>
                  <a:gd name="T27" fmla="*/ 2368 h 2903"/>
                  <a:gd name="T28" fmla="*/ 1793 w 2905"/>
                  <a:gd name="T29" fmla="*/ 2284 h 2903"/>
                  <a:gd name="T30" fmla="*/ 1901 w 2905"/>
                  <a:gd name="T31" fmla="*/ 2196 h 2903"/>
                  <a:gd name="T32" fmla="*/ 2004 w 2905"/>
                  <a:gd name="T33" fmla="*/ 2103 h 2903"/>
                  <a:gd name="T34" fmla="*/ 2103 w 2905"/>
                  <a:gd name="T35" fmla="*/ 2004 h 2903"/>
                  <a:gd name="T36" fmla="*/ 2196 w 2905"/>
                  <a:gd name="T37" fmla="*/ 1899 h 2903"/>
                  <a:gd name="T38" fmla="*/ 2284 w 2905"/>
                  <a:gd name="T39" fmla="*/ 1793 h 2903"/>
                  <a:gd name="T40" fmla="*/ 2368 w 2905"/>
                  <a:gd name="T41" fmla="*/ 1681 h 2903"/>
                  <a:gd name="T42" fmla="*/ 2447 w 2905"/>
                  <a:gd name="T43" fmla="*/ 1564 h 2903"/>
                  <a:gd name="T44" fmla="*/ 2520 w 2905"/>
                  <a:gd name="T45" fmla="*/ 1445 h 2903"/>
                  <a:gd name="T46" fmla="*/ 2586 w 2905"/>
                  <a:gd name="T47" fmla="*/ 1322 h 2903"/>
                  <a:gd name="T48" fmla="*/ 2648 w 2905"/>
                  <a:gd name="T49" fmla="*/ 1194 h 2903"/>
                  <a:gd name="T50" fmla="*/ 2703 w 2905"/>
                  <a:gd name="T51" fmla="*/ 1064 h 2903"/>
                  <a:gd name="T52" fmla="*/ 2751 w 2905"/>
                  <a:gd name="T53" fmla="*/ 930 h 2903"/>
                  <a:gd name="T54" fmla="*/ 2793 w 2905"/>
                  <a:gd name="T55" fmla="*/ 795 h 2903"/>
                  <a:gd name="T56" fmla="*/ 2830 w 2905"/>
                  <a:gd name="T57" fmla="*/ 656 h 2903"/>
                  <a:gd name="T58" fmla="*/ 2859 w 2905"/>
                  <a:gd name="T59" fmla="*/ 515 h 2903"/>
                  <a:gd name="T60" fmla="*/ 2881 w 2905"/>
                  <a:gd name="T61" fmla="*/ 370 h 2903"/>
                  <a:gd name="T62" fmla="*/ 2896 w 2905"/>
                  <a:gd name="T63" fmla="*/ 223 h 2903"/>
                  <a:gd name="T64" fmla="*/ 2903 w 2905"/>
                  <a:gd name="T65" fmla="*/ 75 h 2903"/>
                  <a:gd name="T66" fmla="*/ 1161 w 2905"/>
                  <a:gd name="T67" fmla="*/ 0 h 2903"/>
                  <a:gd name="T68" fmla="*/ 1161 w 2905"/>
                  <a:gd name="T69" fmla="*/ 60 h 2903"/>
                  <a:gd name="T70" fmla="*/ 1148 w 2905"/>
                  <a:gd name="T71" fmla="*/ 178 h 2903"/>
                  <a:gd name="T72" fmla="*/ 1125 w 2905"/>
                  <a:gd name="T73" fmla="*/ 289 h 2903"/>
                  <a:gd name="T74" fmla="*/ 1092 w 2905"/>
                  <a:gd name="T75" fmla="*/ 399 h 2903"/>
                  <a:gd name="T76" fmla="*/ 1048 w 2905"/>
                  <a:gd name="T77" fmla="*/ 504 h 2903"/>
                  <a:gd name="T78" fmla="*/ 995 w 2905"/>
                  <a:gd name="T79" fmla="*/ 603 h 2903"/>
                  <a:gd name="T80" fmla="*/ 931 w 2905"/>
                  <a:gd name="T81" fmla="*/ 694 h 2903"/>
                  <a:gd name="T82" fmla="*/ 861 w 2905"/>
                  <a:gd name="T83" fmla="*/ 780 h 2903"/>
                  <a:gd name="T84" fmla="*/ 782 w 2905"/>
                  <a:gd name="T85" fmla="*/ 859 h 2903"/>
                  <a:gd name="T86" fmla="*/ 696 w 2905"/>
                  <a:gd name="T87" fmla="*/ 930 h 2903"/>
                  <a:gd name="T88" fmla="*/ 603 w 2905"/>
                  <a:gd name="T89" fmla="*/ 993 h 2903"/>
                  <a:gd name="T90" fmla="*/ 504 w 2905"/>
                  <a:gd name="T91" fmla="*/ 1048 h 2903"/>
                  <a:gd name="T92" fmla="*/ 399 w 2905"/>
                  <a:gd name="T93" fmla="*/ 1092 h 2903"/>
                  <a:gd name="T94" fmla="*/ 291 w 2905"/>
                  <a:gd name="T95" fmla="*/ 1125 h 2903"/>
                  <a:gd name="T96" fmla="*/ 178 w 2905"/>
                  <a:gd name="T97" fmla="*/ 1148 h 2903"/>
                  <a:gd name="T98" fmla="*/ 61 w 2905"/>
                  <a:gd name="T99" fmla="*/ 1159 h 2903"/>
                  <a:gd name="T100" fmla="*/ 0 w 2905"/>
                  <a:gd name="T101" fmla="*/ 1161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50" y="2899"/>
                    </a:lnTo>
                    <a:lnTo>
                      <a:pt x="224" y="2896"/>
                    </a:lnTo>
                    <a:lnTo>
                      <a:pt x="297" y="2888"/>
                    </a:lnTo>
                    <a:lnTo>
                      <a:pt x="370" y="2881"/>
                    </a:lnTo>
                    <a:lnTo>
                      <a:pt x="443" y="2870"/>
                    </a:lnTo>
                    <a:lnTo>
                      <a:pt x="515" y="2859"/>
                    </a:lnTo>
                    <a:lnTo>
                      <a:pt x="586" y="2844"/>
                    </a:lnTo>
                    <a:lnTo>
                      <a:pt x="656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5" y="2773"/>
                    </a:lnTo>
                    <a:lnTo>
                      <a:pt x="932" y="2751"/>
                    </a:lnTo>
                    <a:lnTo>
                      <a:pt x="998" y="2727"/>
                    </a:lnTo>
                    <a:lnTo>
                      <a:pt x="1066" y="2702"/>
                    </a:lnTo>
                    <a:lnTo>
                      <a:pt x="1130" y="2676"/>
                    </a:lnTo>
                    <a:lnTo>
                      <a:pt x="1196" y="2647"/>
                    </a:lnTo>
                    <a:lnTo>
                      <a:pt x="1260" y="2617"/>
                    </a:lnTo>
                    <a:lnTo>
                      <a:pt x="1322" y="2586"/>
                    </a:lnTo>
                    <a:lnTo>
                      <a:pt x="1385" y="2553"/>
                    </a:lnTo>
                    <a:lnTo>
                      <a:pt x="1445" y="2518"/>
                    </a:lnTo>
                    <a:lnTo>
                      <a:pt x="1506" y="2484"/>
                    </a:lnTo>
                    <a:lnTo>
                      <a:pt x="1566" y="2447"/>
                    </a:lnTo>
                    <a:lnTo>
                      <a:pt x="1625" y="2408"/>
                    </a:lnTo>
                    <a:lnTo>
                      <a:pt x="1681" y="2368"/>
                    </a:lnTo>
                    <a:lnTo>
                      <a:pt x="1738" y="2326"/>
                    </a:lnTo>
                    <a:lnTo>
                      <a:pt x="1793" y="2284"/>
                    </a:lnTo>
                    <a:lnTo>
                      <a:pt x="1848" y="2240"/>
                    </a:lnTo>
                    <a:lnTo>
                      <a:pt x="1901" y="2196"/>
                    </a:lnTo>
                    <a:lnTo>
                      <a:pt x="1952" y="2148"/>
                    </a:lnTo>
                    <a:lnTo>
                      <a:pt x="2004" y="2103"/>
                    </a:lnTo>
                    <a:lnTo>
                      <a:pt x="2053" y="2053"/>
                    </a:lnTo>
                    <a:lnTo>
                      <a:pt x="2103" y="2004"/>
                    </a:lnTo>
                    <a:lnTo>
                      <a:pt x="2150" y="1952"/>
                    </a:lnTo>
                    <a:lnTo>
                      <a:pt x="2196" y="1899"/>
                    </a:lnTo>
                    <a:lnTo>
                      <a:pt x="2242" y="1846"/>
                    </a:lnTo>
                    <a:lnTo>
                      <a:pt x="2284" y="1793"/>
                    </a:lnTo>
                    <a:lnTo>
                      <a:pt x="2328" y="1738"/>
                    </a:lnTo>
                    <a:lnTo>
                      <a:pt x="2368" y="1681"/>
                    </a:lnTo>
                    <a:lnTo>
                      <a:pt x="2408" y="1623"/>
                    </a:lnTo>
                    <a:lnTo>
                      <a:pt x="2447" y="1564"/>
                    </a:lnTo>
                    <a:lnTo>
                      <a:pt x="2483" y="1506"/>
                    </a:lnTo>
                    <a:lnTo>
                      <a:pt x="2520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8" y="1194"/>
                    </a:lnTo>
                    <a:lnTo>
                      <a:pt x="2676" y="1130"/>
                    </a:lnTo>
                    <a:lnTo>
                      <a:pt x="2703" y="1064"/>
                    </a:lnTo>
                    <a:lnTo>
                      <a:pt x="2727" y="998"/>
                    </a:lnTo>
                    <a:lnTo>
                      <a:pt x="2751" y="930"/>
                    </a:lnTo>
                    <a:lnTo>
                      <a:pt x="2773" y="863"/>
                    </a:lnTo>
                    <a:lnTo>
                      <a:pt x="2793" y="795"/>
                    </a:lnTo>
                    <a:lnTo>
                      <a:pt x="2813" y="725"/>
                    </a:lnTo>
                    <a:lnTo>
                      <a:pt x="2830" y="656"/>
                    </a:lnTo>
                    <a:lnTo>
                      <a:pt x="2844" y="584"/>
                    </a:lnTo>
                    <a:lnTo>
                      <a:pt x="2859" y="515"/>
                    </a:lnTo>
                    <a:lnTo>
                      <a:pt x="2870" y="441"/>
                    </a:lnTo>
                    <a:lnTo>
                      <a:pt x="2881" y="370"/>
                    </a:lnTo>
                    <a:lnTo>
                      <a:pt x="2888" y="297"/>
                    </a:lnTo>
                    <a:lnTo>
                      <a:pt x="2896" y="223"/>
                    </a:lnTo>
                    <a:lnTo>
                      <a:pt x="2901" y="150"/>
                    </a:lnTo>
                    <a:lnTo>
                      <a:pt x="2903" y="75"/>
                    </a:lnTo>
                    <a:lnTo>
                      <a:pt x="2905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61" y="60"/>
                    </a:lnTo>
                    <a:lnTo>
                      <a:pt x="1156" y="119"/>
                    </a:lnTo>
                    <a:lnTo>
                      <a:pt x="1148" y="178"/>
                    </a:lnTo>
                    <a:lnTo>
                      <a:pt x="1139" y="234"/>
                    </a:lnTo>
                    <a:lnTo>
                      <a:pt x="1125" y="289"/>
                    </a:lnTo>
                    <a:lnTo>
                      <a:pt x="1110" y="346"/>
                    </a:lnTo>
                    <a:lnTo>
                      <a:pt x="1092" y="399"/>
                    </a:lnTo>
                    <a:lnTo>
                      <a:pt x="1072" y="452"/>
                    </a:lnTo>
                    <a:lnTo>
                      <a:pt x="1048" y="504"/>
                    </a:lnTo>
                    <a:lnTo>
                      <a:pt x="1022" y="553"/>
                    </a:lnTo>
                    <a:lnTo>
                      <a:pt x="995" y="603"/>
                    </a:lnTo>
                    <a:lnTo>
                      <a:pt x="964" y="650"/>
                    </a:lnTo>
                    <a:lnTo>
                      <a:pt x="931" y="694"/>
                    </a:lnTo>
                    <a:lnTo>
                      <a:pt x="898" y="738"/>
                    </a:lnTo>
                    <a:lnTo>
                      <a:pt x="861" y="780"/>
                    </a:lnTo>
                    <a:lnTo>
                      <a:pt x="823" y="821"/>
                    </a:lnTo>
                    <a:lnTo>
                      <a:pt x="782" y="859"/>
                    </a:lnTo>
                    <a:lnTo>
                      <a:pt x="740" y="896"/>
                    </a:lnTo>
                    <a:lnTo>
                      <a:pt x="696" y="930"/>
                    </a:lnTo>
                    <a:lnTo>
                      <a:pt x="650" y="963"/>
                    </a:lnTo>
                    <a:lnTo>
                      <a:pt x="603" y="993"/>
                    </a:lnTo>
                    <a:lnTo>
                      <a:pt x="555" y="1022"/>
                    </a:lnTo>
                    <a:lnTo>
                      <a:pt x="504" y="1048"/>
                    </a:lnTo>
                    <a:lnTo>
                      <a:pt x="453" y="1070"/>
                    </a:lnTo>
                    <a:lnTo>
                      <a:pt x="399" y="1092"/>
                    </a:lnTo>
                    <a:lnTo>
                      <a:pt x="346" y="1110"/>
                    </a:lnTo>
                    <a:lnTo>
                      <a:pt x="291" y="1125"/>
                    </a:lnTo>
                    <a:lnTo>
                      <a:pt x="235" y="1137"/>
                    </a:lnTo>
                    <a:lnTo>
                      <a:pt x="178" y="1148"/>
                    </a:lnTo>
                    <a:lnTo>
                      <a:pt x="119" y="1156"/>
                    </a:lnTo>
                    <a:lnTo>
                      <a:pt x="61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18"/>
              <p:cNvSpPr/>
              <p:nvPr/>
            </p:nvSpPr>
            <p:spPr bwMode="auto">
              <a:xfrm>
                <a:off x="2370881" y="2574339"/>
                <a:ext cx="1298735" cy="1297840"/>
              </a:xfrm>
              <a:custGeom>
                <a:avLst/>
                <a:gdLst>
                  <a:gd name="T0" fmla="*/ 0 w 2902"/>
                  <a:gd name="T1" fmla="*/ 0 h 2903"/>
                  <a:gd name="T2" fmla="*/ 2 w 2902"/>
                  <a:gd name="T3" fmla="*/ 75 h 2903"/>
                  <a:gd name="T4" fmla="*/ 9 w 2902"/>
                  <a:gd name="T5" fmla="*/ 223 h 2903"/>
                  <a:gd name="T6" fmla="*/ 23 w 2902"/>
                  <a:gd name="T7" fmla="*/ 370 h 2903"/>
                  <a:gd name="T8" fmla="*/ 45 w 2902"/>
                  <a:gd name="T9" fmla="*/ 515 h 2903"/>
                  <a:gd name="T10" fmla="*/ 75 w 2902"/>
                  <a:gd name="T11" fmla="*/ 656 h 2903"/>
                  <a:gd name="T12" fmla="*/ 110 w 2902"/>
                  <a:gd name="T13" fmla="*/ 795 h 2903"/>
                  <a:gd name="T14" fmla="*/ 152 w 2902"/>
                  <a:gd name="T15" fmla="*/ 930 h 2903"/>
                  <a:gd name="T16" fmla="*/ 201 w 2902"/>
                  <a:gd name="T17" fmla="*/ 1064 h 2903"/>
                  <a:gd name="T18" fmla="*/ 256 w 2902"/>
                  <a:gd name="T19" fmla="*/ 1194 h 2903"/>
                  <a:gd name="T20" fmla="*/ 316 w 2902"/>
                  <a:gd name="T21" fmla="*/ 1322 h 2903"/>
                  <a:gd name="T22" fmla="*/ 384 w 2902"/>
                  <a:gd name="T23" fmla="*/ 1445 h 2903"/>
                  <a:gd name="T24" fmla="*/ 457 w 2902"/>
                  <a:gd name="T25" fmla="*/ 1564 h 2903"/>
                  <a:gd name="T26" fmla="*/ 534 w 2902"/>
                  <a:gd name="T27" fmla="*/ 1681 h 2903"/>
                  <a:gd name="T28" fmla="*/ 619 w 2902"/>
                  <a:gd name="T29" fmla="*/ 1793 h 2903"/>
                  <a:gd name="T30" fmla="*/ 708 w 2902"/>
                  <a:gd name="T31" fmla="*/ 1899 h 2903"/>
                  <a:gd name="T32" fmla="*/ 802 w 2902"/>
                  <a:gd name="T33" fmla="*/ 2004 h 2903"/>
                  <a:gd name="T34" fmla="*/ 901 w 2902"/>
                  <a:gd name="T35" fmla="*/ 2103 h 2903"/>
                  <a:gd name="T36" fmla="*/ 1003 w 2902"/>
                  <a:gd name="T37" fmla="*/ 2196 h 2903"/>
                  <a:gd name="T38" fmla="*/ 1111 w 2902"/>
                  <a:gd name="T39" fmla="*/ 2284 h 2903"/>
                  <a:gd name="T40" fmla="*/ 1223 w 2902"/>
                  <a:gd name="T41" fmla="*/ 2368 h 2903"/>
                  <a:gd name="T42" fmla="*/ 1338 w 2902"/>
                  <a:gd name="T43" fmla="*/ 2447 h 2903"/>
                  <a:gd name="T44" fmla="*/ 1457 w 2902"/>
                  <a:gd name="T45" fmla="*/ 2518 h 2903"/>
                  <a:gd name="T46" fmla="*/ 1582 w 2902"/>
                  <a:gd name="T47" fmla="*/ 2586 h 2903"/>
                  <a:gd name="T48" fmla="*/ 1708 w 2902"/>
                  <a:gd name="T49" fmla="*/ 2647 h 2903"/>
                  <a:gd name="T50" fmla="*/ 1838 w 2902"/>
                  <a:gd name="T51" fmla="*/ 2702 h 2903"/>
                  <a:gd name="T52" fmla="*/ 1972 w 2902"/>
                  <a:gd name="T53" fmla="*/ 2751 h 2903"/>
                  <a:gd name="T54" fmla="*/ 2107 w 2902"/>
                  <a:gd name="T55" fmla="*/ 2793 h 2903"/>
                  <a:gd name="T56" fmla="*/ 2247 w 2902"/>
                  <a:gd name="T57" fmla="*/ 2830 h 2903"/>
                  <a:gd name="T58" fmla="*/ 2390 w 2902"/>
                  <a:gd name="T59" fmla="*/ 2859 h 2903"/>
                  <a:gd name="T60" fmla="*/ 2532 w 2902"/>
                  <a:gd name="T61" fmla="*/ 2881 h 2903"/>
                  <a:gd name="T62" fmla="*/ 2679 w 2902"/>
                  <a:gd name="T63" fmla="*/ 2896 h 2903"/>
                  <a:gd name="T64" fmla="*/ 2827 w 2902"/>
                  <a:gd name="T65" fmla="*/ 2903 h 2903"/>
                  <a:gd name="T66" fmla="*/ 2902 w 2902"/>
                  <a:gd name="T67" fmla="*/ 1161 h 2903"/>
                  <a:gd name="T68" fmla="*/ 2844 w 2902"/>
                  <a:gd name="T69" fmla="*/ 1159 h 2903"/>
                  <a:gd name="T70" fmla="*/ 2726 w 2902"/>
                  <a:gd name="T71" fmla="*/ 1148 h 2903"/>
                  <a:gd name="T72" fmla="*/ 2613 w 2902"/>
                  <a:gd name="T73" fmla="*/ 1125 h 2903"/>
                  <a:gd name="T74" fmla="*/ 2503 w 2902"/>
                  <a:gd name="T75" fmla="*/ 1092 h 2903"/>
                  <a:gd name="T76" fmla="*/ 2399 w 2902"/>
                  <a:gd name="T77" fmla="*/ 1048 h 2903"/>
                  <a:gd name="T78" fmla="*/ 2300 w 2902"/>
                  <a:gd name="T79" fmla="*/ 993 h 2903"/>
                  <a:gd name="T80" fmla="*/ 2208 w 2902"/>
                  <a:gd name="T81" fmla="*/ 930 h 2903"/>
                  <a:gd name="T82" fmla="*/ 2122 w 2902"/>
                  <a:gd name="T83" fmla="*/ 859 h 2903"/>
                  <a:gd name="T84" fmla="*/ 2043 w 2902"/>
                  <a:gd name="T85" fmla="*/ 780 h 2903"/>
                  <a:gd name="T86" fmla="*/ 1972 w 2902"/>
                  <a:gd name="T87" fmla="*/ 694 h 2903"/>
                  <a:gd name="T88" fmla="*/ 1910 w 2902"/>
                  <a:gd name="T89" fmla="*/ 603 h 2903"/>
                  <a:gd name="T90" fmla="*/ 1857 w 2902"/>
                  <a:gd name="T91" fmla="*/ 504 h 2903"/>
                  <a:gd name="T92" fmla="*/ 1813 w 2902"/>
                  <a:gd name="T93" fmla="*/ 399 h 2903"/>
                  <a:gd name="T94" fmla="*/ 1778 w 2902"/>
                  <a:gd name="T95" fmla="*/ 289 h 2903"/>
                  <a:gd name="T96" fmla="*/ 1754 w 2902"/>
                  <a:gd name="T97" fmla="*/ 178 h 2903"/>
                  <a:gd name="T98" fmla="*/ 1743 w 2902"/>
                  <a:gd name="T99" fmla="*/ 60 h 2903"/>
                  <a:gd name="T100" fmla="*/ 1741 w 2902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174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3" y="150"/>
                    </a:lnTo>
                    <a:lnTo>
                      <a:pt x="9" y="223"/>
                    </a:lnTo>
                    <a:lnTo>
                      <a:pt x="14" y="297"/>
                    </a:lnTo>
                    <a:lnTo>
                      <a:pt x="23" y="370"/>
                    </a:lnTo>
                    <a:lnTo>
                      <a:pt x="33" y="441"/>
                    </a:lnTo>
                    <a:lnTo>
                      <a:pt x="45" y="515"/>
                    </a:lnTo>
                    <a:lnTo>
                      <a:pt x="58" y="584"/>
                    </a:lnTo>
                    <a:lnTo>
                      <a:pt x="75" y="656"/>
                    </a:lnTo>
                    <a:lnTo>
                      <a:pt x="91" y="725"/>
                    </a:lnTo>
                    <a:lnTo>
                      <a:pt x="110" y="795"/>
                    </a:lnTo>
                    <a:lnTo>
                      <a:pt x="130" y="863"/>
                    </a:lnTo>
                    <a:lnTo>
                      <a:pt x="152" y="930"/>
                    </a:lnTo>
                    <a:lnTo>
                      <a:pt x="175" y="998"/>
                    </a:lnTo>
                    <a:lnTo>
                      <a:pt x="201" y="1064"/>
                    </a:lnTo>
                    <a:lnTo>
                      <a:pt x="229" y="1130"/>
                    </a:lnTo>
                    <a:lnTo>
                      <a:pt x="256" y="1194"/>
                    </a:lnTo>
                    <a:lnTo>
                      <a:pt x="285" y="1258"/>
                    </a:lnTo>
                    <a:lnTo>
                      <a:pt x="316" y="1322"/>
                    </a:lnTo>
                    <a:lnTo>
                      <a:pt x="349" y="1385"/>
                    </a:lnTo>
                    <a:lnTo>
                      <a:pt x="384" y="1445"/>
                    </a:lnTo>
                    <a:lnTo>
                      <a:pt x="421" y="1506"/>
                    </a:lnTo>
                    <a:lnTo>
                      <a:pt x="457" y="1564"/>
                    </a:lnTo>
                    <a:lnTo>
                      <a:pt x="496" y="1623"/>
                    </a:lnTo>
                    <a:lnTo>
                      <a:pt x="534" y="1681"/>
                    </a:lnTo>
                    <a:lnTo>
                      <a:pt x="577" y="1738"/>
                    </a:lnTo>
                    <a:lnTo>
                      <a:pt x="619" y="1793"/>
                    </a:lnTo>
                    <a:lnTo>
                      <a:pt x="663" y="1846"/>
                    </a:lnTo>
                    <a:lnTo>
                      <a:pt x="708" y="1899"/>
                    </a:lnTo>
                    <a:lnTo>
                      <a:pt x="754" y="1952"/>
                    </a:lnTo>
                    <a:lnTo>
                      <a:pt x="802" y="2004"/>
                    </a:lnTo>
                    <a:lnTo>
                      <a:pt x="849" y="2053"/>
                    </a:lnTo>
                    <a:lnTo>
                      <a:pt x="901" y="2103"/>
                    </a:lnTo>
                    <a:lnTo>
                      <a:pt x="950" y="2148"/>
                    </a:lnTo>
                    <a:lnTo>
                      <a:pt x="1003" y="2196"/>
                    </a:lnTo>
                    <a:lnTo>
                      <a:pt x="1056" y="2240"/>
                    </a:lnTo>
                    <a:lnTo>
                      <a:pt x="1111" y="2284"/>
                    </a:lnTo>
                    <a:lnTo>
                      <a:pt x="1166" y="2326"/>
                    </a:lnTo>
                    <a:lnTo>
                      <a:pt x="1223" y="2368"/>
                    </a:lnTo>
                    <a:lnTo>
                      <a:pt x="1280" y="2408"/>
                    </a:lnTo>
                    <a:lnTo>
                      <a:pt x="1338" y="2447"/>
                    </a:lnTo>
                    <a:lnTo>
                      <a:pt x="1397" y="2484"/>
                    </a:lnTo>
                    <a:lnTo>
                      <a:pt x="1457" y="2518"/>
                    </a:lnTo>
                    <a:lnTo>
                      <a:pt x="1520" y="2553"/>
                    </a:lnTo>
                    <a:lnTo>
                      <a:pt x="1582" y="2586"/>
                    </a:lnTo>
                    <a:lnTo>
                      <a:pt x="1644" y="2617"/>
                    </a:lnTo>
                    <a:lnTo>
                      <a:pt x="1708" y="2647"/>
                    </a:lnTo>
                    <a:lnTo>
                      <a:pt x="1772" y="2676"/>
                    </a:lnTo>
                    <a:lnTo>
                      <a:pt x="1838" y="2702"/>
                    </a:lnTo>
                    <a:lnTo>
                      <a:pt x="1904" y="2727"/>
                    </a:lnTo>
                    <a:lnTo>
                      <a:pt x="1972" y="2751"/>
                    </a:lnTo>
                    <a:lnTo>
                      <a:pt x="2040" y="2773"/>
                    </a:lnTo>
                    <a:lnTo>
                      <a:pt x="2107" y="2793"/>
                    </a:lnTo>
                    <a:lnTo>
                      <a:pt x="2177" y="2811"/>
                    </a:lnTo>
                    <a:lnTo>
                      <a:pt x="2247" y="2830"/>
                    </a:lnTo>
                    <a:lnTo>
                      <a:pt x="2318" y="2844"/>
                    </a:lnTo>
                    <a:lnTo>
                      <a:pt x="2390" y="2859"/>
                    </a:lnTo>
                    <a:lnTo>
                      <a:pt x="2461" y="2870"/>
                    </a:lnTo>
                    <a:lnTo>
                      <a:pt x="2532" y="2881"/>
                    </a:lnTo>
                    <a:lnTo>
                      <a:pt x="2606" y="2888"/>
                    </a:lnTo>
                    <a:lnTo>
                      <a:pt x="2679" y="2896"/>
                    </a:lnTo>
                    <a:lnTo>
                      <a:pt x="2754" y="2899"/>
                    </a:lnTo>
                    <a:lnTo>
                      <a:pt x="2827" y="2903"/>
                    </a:lnTo>
                    <a:lnTo>
                      <a:pt x="2902" y="2903"/>
                    </a:lnTo>
                    <a:lnTo>
                      <a:pt x="2902" y="1161"/>
                    </a:lnTo>
                    <a:lnTo>
                      <a:pt x="2902" y="1161"/>
                    </a:lnTo>
                    <a:lnTo>
                      <a:pt x="2844" y="1159"/>
                    </a:lnTo>
                    <a:lnTo>
                      <a:pt x="2783" y="1156"/>
                    </a:lnTo>
                    <a:lnTo>
                      <a:pt x="2726" y="1148"/>
                    </a:lnTo>
                    <a:lnTo>
                      <a:pt x="2670" y="1137"/>
                    </a:lnTo>
                    <a:lnTo>
                      <a:pt x="2613" y="1125"/>
                    </a:lnTo>
                    <a:lnTo>
                      <a:pt x="2558" y="1110"/>
                    </a:lnTo>
                    <a:lnTo>
                      <a:pt x="2503" y="1092"/>
                    </a:lnTo>
                    <a:lnTo>
                      <a:pt x="2450" y="1070"/>
                    </a:lnTo>
                    <a:lnTo>
                      <a:pt x="2399" y="1048"/>
                    </a:lnTo>
                    <a:lnTo>
                      <a:pt x="2349" y="1022"/>
                    </a:lnTo>
                    <a:lnTo>
                      <a:pt x="2300" y="993"/>
                    </a:lnTo>
                    <a:lnTo>
                      <a:pt x="2254" y="963"/>
                    </a:lnTo>
                    <a:lnTo>
                      <a:pt x="2208" y="930"/>
                    </a:lnTo>
                    <a:lnTo>
                      <a:pt x="2164" y="896"/>
                    </a:lnTo>
                    <a:lnTo>
                      <a:pt x="2122" y="859"/>
                    </a:lnTo>
                    <a:lnTo>
                      <a:pt x="2082" y="821"/>
                    </a:lnTo>
                    <a:lnTo>
                      <a:pt x="2043" y="780"/>
                    </a:lnTo>
                    <a:lnTo>
                      <a:pt x="2007" y="738"/>
                    </a:lnTo>
                    <a:lnTo>
                      <a:pt x="1972" y="694"/>
                    </a:lnTo>
                    <a:lnTo>
                      <a:pt x="1939" y="650"/>
                    </a:lnTo>
                    <a:lnTo>
                      <a:pt x="1910" y="603"/>
                    </a:lnTo>
                    <a:lnTo>
                      <a:pt x="1882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4" y="346"/>
                    </a:lnTo>
                    <a:lnTo>
                      <a:pt x="1778" y="289"/>
                    </a:lnTo>
                    <a:lnTo>
                      <a:pt x="1765" y="234"/>
                    </a:lnTo>
                    <a:lnTo>
                      <a:pt x="1754" y="178"/>
                    </a:lnTo>
                    <a:lnTo>
                      <a:pt x="1747" y="119"/>
                    </a:lnTo>
                    <a:lnTo>
                      <a:pt x="1743" y="60"/>
                    </a:lnTo>
                    <a:lnTo>
                      <a:pt x="1741" y="0"/>
                    </a:lnTo>
                    <a:lnTo>
                      <a:pt x="1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19"/>
              <p:cNvSpPr/>
              <p:nvPr/>
            </p:nvSpPr>
            <p:spPr bwMode="auto">
              <a:xfrm>
                <a:off x="4188394" y="2574339"/>
                <a:ext cx="1298735" cy="1297840"/>
              </a:xfrm>
              <a:custGeom>
                <a:avLst/>
                <a:gdLst>
                  <a:gd name="T0" fmla="*/ 0 w 2905"/>
                  <a:gd name="T1" fmla="*/ 0 h 2903"/>
                  <a:gd name="T2" fmla="*/ 2 w 2905"/>
                  <a:gd name="T3" fmla="*/ 75 h 2903"/>
                  <a:gd name="T4" fmla="*/ 9 w 2905"/>
                  <a:gd name="T5" fmla="*/ 223 h 2903"/>
                  <a:gd name="T6" fmla="*/ 24 w 2905"/>
                  <a:gd name="T7" fmla="*/ 370 h 2903"/>
                  <a:gd name="T8" fmla="*/ 46 w 2905"/>
                  <a:gd name="T9" fmla="*/ 515 h 2903"/>
                  <a:gd name="T10" fmla="*/ 75 w 2905"/>
                  <a:gd name="T11" fmla="*/ 656 h 2903"/>
                  <a:gd name="T12" fmla="*/ 112 w 2905"/>
                  <a:gd name="T13" fmla="*/ 795 h 2903"/>
                  <a:gd name="T14" fmla="*/ 154 w 2905"/>
                  <a:gd name="T15" fmla="*/ 930 h 2903"/>
                  <a:gd name="T16" fmla="*/ 202 w 2905"/>
                  <a:gd name="T17" fmla="*/ 1064 h 2903"/>
                  <a:gd name="T18" fmla="*/ 257 w 2905"/>
                  <a:gd name="T19" fmla="*/ 1194 h 2903"/>
                  <a:gd name="T20" fmla="*/ 319 w 2905"/>
                  <a:gd name="T21" fmla="*/ 1322 h 2903"/>
                  <a:gd name="T22" fmla="*/ 385 w 2905"/>
                  <a:gd name="T23" fmla="*/ 1445 h 2903"/>
                  <a:gd name="T24" fmla="*/ 458 w 2905"/>
                  <a:gd name="T25" fmla="*/ 1564 h 2903"/>
                  <a:gd name="T26" fmla="*/ 537 w 2905"/>
                  <a:gd name="T27" fmla="*/ 1681 h 2903"/>
                  <a:gd name="T28" fmla="*/ 621 w 2905"/>
                  <a:gd name="T29" fmla="*/ 1793 h 2903"/>
                  <a:gd name="T30" fmla="*/ 709 w 2905"/>
                  <a:gd name="T31" fmla="*/ 1899 h 2903"/>
                  <a:gd name="T32" fmla="*/ 802 w 2905"/>
                  <a:gd name="T33" fmla="*/ 2004 h 2903"/>
                  <a:gd name="T34" fmla="*/ 901 w 2905"/>
                  <a:gd name="T35" fmla="*/ 2103 h 2903"/>
                  <a:gd name="T36" fmla="*/ 1004 w 2905"/>
                  <a:gd name="T37" fmla="*/ 2196 h 2903"/>
                  <a:gd name="T38" fmla="*/ 1112 w 2905"/>
                  <a:gd name="T39" fmla="*/ 2284 h 2903"/>
                  <a:gd name="T40" fmla="*/ 1224 w 2905"/>
                  <a:gd name="T41" fmla="*/ 2368 h 2903"/>
                  <a:gd name="T42" fmla="*/ 1339 w 2905"/>
                  <a:gd name="T43" fmla="*/ 2447 h 2903"/>
                  <a:gd name="T44" fmla="*/ 1460 w 2905"/>
                  <a:gd name="T45" fmla="*/ 2518 h 2903"/>
                  <a:gd name="T46" fmla="*/ 1583 w 2905"/>
                  <a:gd name="T47" fmla="*/ 2586 h 2903"/>
                  <a:gd name="T48" fmla="*/ 1709 w 2905"/>
                  <a:gd name="T49" fmla="*/ 2647 h 2903"/>
                  <a:gd name="T50" fmla="*/ 1839 w 2905"/>
                  <a:gd name="T51" fmla="*/ 2702 h 2903"/>
                  <a:gd name="T52" fmla="*/ 1973 w 2905"/>
                  <a:gd name="T53" fmla="*/ 2751 h 2903"/>
                  <a:gd name="T54" fmla="*/ 2110 w 2905"/>
                  <a:gd name="T55" fmla="*/ 2793 h 2903"/>
                  <a:gd name="T56" fmla="*/ 2249 w 2905"/>
                  <a:gd name="T57" fmla="*/ 2830 h 2903"/>
                  <a:gd name="T58" fmla="*/ 2390 w 2905"/>
                  <a:gd name="T59" fmla="*/ 2859 h 2903"/>
                  <a:gd name="T60" fmla="*/ 2535 w 2905"/>
                  <a:gd name="T61" fmla="*/ 2881 h 2903"/>
                  <a:gd name="T62" fmla="*/ 2681 w 2905"/>
                  <a:gd name="T63" fmla="*/ 2896 h 2903"/>
                  <a:gd name="T64" fmla="*/ 2830 w 2905"/>
                  <a:gd name="T65" fmla="*/ 2903 h 2903"/>
                  <a:gd name="T66" fmla="*/ 2905 w 2905"/>
                  <a:gd name="T67" fmla="*/ 1161 h 2903"/>
                  <a:gd name="T68" fmla="*/ 2844 w 2905"/>
                  <a:gd name="T69" fmla="*/ 1159 h 2903"/>
                  <a:gd name="T70" fmla="*/ 2727 w 2905"/>
                  <a:gd name="T71" fmla="*/ 1148 h 2903"/>
                  <a:gd name="T72" fmla="*/ 2614 w 2905"/>
                  <a:gd name="T73" fmla="*/ 1125 h 2903"/>
                  <a:gd name="T74" fmla="*/ 2506 w 2905"/>
                  <a:gd name="T75" fmla="*/ 1092 h 2903"/>
                  <a:gd name="T76" fmla="*/ 2401 w 2905"/>
                  <a:gd name="T77" fmla="*/ 1048 h 2903"/>
                  <a:gd name="T78" fmla="*/ 2302 w 2905"/>
                  <a:gd name="T79" fmla="*/ 993 h 2903"/>
                  <a:gd name="T80" fmla="*/ 2209 w 2905"/>
                  <a:gd name="T81" fmla="*/ 930 h 2903"/>
                  <a:gd name="T82" fmla="*/ 2123 w 2905"/>
                  <a:gd name="T83" fmla="*/ 859 h 2903"/>
                  <a:gd name="T84" fmla="*/ 2044 w 2905"/>
                  <a:gd name="T85" fmla="*/ 780 h 2903"/>
                  <a:gd name="T86" fmla="*/ 1974 w 2905"/>
                  <a:gd name="T87" fmla="*/ 694 h 2903"/>
                  <a:gd name="T88" fmla="*/ 1910 w 2905"/>
                  <a:gd name="T89" fmla="*/ 603 h 2903"/>
                  <a:gd name="T90" fmla="*/ 1857 w 2905"/>
                  <a:gd name="T91" fmla="*/ 504 h 2903"/>
                  <a:gd name="T92" fmla="*/ 1813 w 2905"/>
                  <a:gd name="T93" fmla="*/ 399 h 2903"/>
                  <a:gd name="T94" fmla="*/ 1780 w 2905"/>
                  <a:gd name="T95" fmla="*/ 289 h 2903"/>
                  <a:gd name="T96" fmla="*/ 1757 w 2905"/>
                  <a:gd name="T97" fmla="*/ 178 h 2903"/>
                  <a:gd name="T98" fmla="*/ 1744 w 2905"/>
                  <a:gd name="T99" fmla="*/ 60 h 2903"/>
                  <a:gd name="T100" fmla="*/ 1744 w 2905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17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4" y="150"/>
                    </a:lnTo>
                    <a:lnTo>
                      <a:pt x="9" y="223"/>
                    </a:lnTo>
                    <a:lnTo>
                      <a:pt x="17" y="297"/>
                    </a:lnTo>
                    <a:lnTo>
                      <a:pt x="24" y="370"/>
                    </a:lnTo>
                    <a:lnTo>
                      <a:pt x="35" y="441"/>
                    </a:lnTo>
                    <a:lnTo>
                      <a:pt x="46" y="515"/>
                    </a:lnTo>
                    <a:lnTo>
                      <a:pt x="61" y="584"/>
                    </a:lnTo>
                    <a:lnTo>
                      <a:pt x="75" y="656"/>
                    </a:lnTo>
                    <a:lnTo>
                      <a:pt x="92" y="725"/>
                    </a:lnTo>
                    <a:lnTo>
                      <a:pt x="112" y="795"/>
                    </a:lnTo>
                    <a:lnTo>
                      <a:pt x="132" y="863"/>
                    </a:lnTo>
                    <a:lnTo>
                      <a:pt x="154" y="930"/>
                    </a:lnTo>
                    <a:lnTo>
                      <a:pt x="178" y="998"/>
                    </a:lnTo>
                    <a:lnTo>
                      <a:pt x="202" y="1064"/>
                    </a:lnTo>
                    <a:lnTo>
                      <a:pt x="229" y="1130"/>
                    </a:lnTo>
                    <a:lnTo>
                      <a:pt x="257" y="1194"/>
                    </a:lnTo>
                    <a:lnTo>
                      <a:pt x="288" y="1258"/>
                    </a:lnTo>
                    <a:lnTo>
                      <a:pt x="319" y="1322"/>
                    </a:lnTo>
                    <a:lnTo>
                      <a:pt x="352" y="1385"/>
                    </a:lnTo>
                    <a:lnTo>
                      <a:pt x="385" y="1445"/>
                    </a:lnTo>
                    <a:lnTo>
                      <a:pt x="422" y="1506"/>
                    </a:lnTo>
                    <a:lnTo>
                      <a:pt x="458" y="1564"/>
                    </a:lnTo>
                    <a:lnTo>
                      <a:pt x="497" y="1623"/>
                    </a:lnTo>
                    <a:lnTo>
                      <a:pt x="537" y="1681"/>
                    </a:lnTo>
                    <a:lnTo>
                      <a:pt x="577" y="1738"/>
                    </a:lnTo>
                    <a:lnTo>
                      <a:pt x="621" y="1793"/>
                    </a:lnTo>
                    <a:lnTo>
                      <a:pt x="663" y="1846"/>
                    </a:lnTo>
                    <a:lnTo>
                      <a:pt x="709" y="1899"/>
                    </a:lnTo>
                    <a:lnTo>
                      <a:pt x="755" y="1952"/>
                    </a:lnTo>
                    <a:lnTo>
                      <a:pt x="802" y="2004"/>
                    </a:lnTo>
                    <a:lnTo>
                      <a:pt x="852" y="2053"/>
                    </a:lnTo>
                    <a:lnTo>
                      <a:pt x="901" y="2103"/>
                    </a:lnTo>
                    <a:lnTo>
                      <a:pt x="953" y="2148"/>
                    </a:lnTo>
                    <a:lnTo>
                      <a:pt x="1004" y="2196"/>
                    </a:lnTo>
                    <a:lnTo>
                      <a:pt x="1057" y="2240"/>
                    </a:lnTo>
                    <a:lnTo>
                      <a:pt x="1112" y="2284"/>
                    </a:lnTo>
                    <a:lnTo>
                      <a:pt x="1167" y="2326"/>
                    </a:lnTo>
                    <a:lnTo>
                      <a:pt x="1224" y="2368"/>
                    </a:lnTo>
                    <a:lnTo>
                      <a:pt x="1280" y="2408"/>
                    </a:lnTo>
                    <a:lnTo>
                      <a:pt x="1339" y="2447"/>
                    </a:lnTo>
                    <a:lnTo>
                      <a:pt x="1399" y="2484"/>
                    </a:lnTo>
                    <a:lnTo>
                      <a:pt x="1460" y="2518"/>
                    </a:lnTo>
                    <a:lnTo>
                      <a:pt x="1520" y="2553"/>
                    </a:lnTo>
                    <a:lnTo>
                      <a:pt x="1583" y="2586"/>
                    </a:lnTo>
                    <a:lnTo>
                      <a:pt x="1645" y="2617"/>
                    </a:lnTo>
                    <a:lnTo>
                      <a:pt x="1709" y="2647"/>
                    </a:lnTo>
                    <a:lnTo>
                      <a:pt x="1775" y="2676"/>
                    </a:lnTo>
                    <a:lnTo>
                      <a:pt x="1839" y="2702"/>
                    </a:lnTo>
                    <a:lnTo>
                      <a:pt x="1907" y="2727"/>
                    </a:lnTo>
                    <a:lnTo>
                      <a:pt x="1973" y="2751"/>
                    </a:lnTo>
                    <a:lnTo>
                      <a:pt x="2040" y="2773"/>
                    </a:lnTo>
                    <a:lnTo>
                      <a:pt x="2110" y="2793"/>
                    </a:lnTo>
                    <a:lnTo>
                      <a:pt x="2180" y="2811"/>
                    </a:lnTo>
                    <a:lnTo>
                      <a:pt x="2249" y="2830"/>
                    </a:lnTo>
                    <a:lnTo>
                      <a:pt x="2319" y="2844"/>
                    </a:lnTo>
                    <a:lnTo>
                      <a:pt x="2390" y="2859"/>
                    </a:lnTo>
                    <a:lnTo>
                      <a:pt x="2462" y="2870"/>
                    </a:lnTo>
                    <a:lnTo>
                      <a:pt x="2535" y="2881"/>
                    </a:lnTo>
                    <a:lnTo>
                      <a:pt x="2608" y="2888"/>
                    </a:lnTo>
                    <a:lnTo>
                      <a:pt x="2681" y="2896"/>
                    </a:lnTo>
                    <a:lnTo>
                      <a:pt x="2755" y="2899"/>
                    </a:lnTo>
                    <a:lnTo>
                      <a:pt x="2830" y="2903"/>
                    </a:lnTo>
                    <a:lnTo>
                      <a:pt x="2905" y="2903"/>
                    </a:lnTo>
                    <a:lnTo>
                      <a:pt x="2905" y="1161"/>
                    </a:lnTo>
                    <a:lnTo>
                      <a:pt x="2905" y="1161"/>
                    </a:lnTo>
                    <a:lnTo>
                      <a:pt x="2844" y="1159"/>
                    </a:lnTo>
                    <a:lnTo>
                      <a:pt x="2786" y="1156"/>
                    </a:lnTo>
                    <a:lnTo>
                      <a:pt x="2727" y="1148"/>
                    </a:lnTo>
                    <a:lnTo>
                      <a:pt x="2670" y="1137"/>
                    </a:lnTo>
                    <a:lnTo>
                      <a:pt x="2614" y="1125"/>
                    </a:lnTo>
                    <a:lnTo>
                      <a:pt x="2559" y="1110"/>
                    </a:lnTo>
                    <a:lnTo>
                      <a:pt x="2506" y="1092"/>
                    </a:lnTo>
                    <a:lnTo>
                      <a:pt x="2452" y="1070"/>
                    </a:lnTo>
                    <a:lnTo>
                      <a:pt x="2401" y="1048"/>
                    </a:lnTo>
                    <a:lnTo>
                      <a:pt x="2350" y="1022"/>
                    </a:lnTo>
                    <a:lnTo>
                      <a:pt x="2302" y="993"/>
                    </a:lnTo>
                    <a:lnTo>
                      <a:pt x="2255" y="963"/>
                    </a:lnTo>
                    <a:lnTo>
                      <a:pt x="2209" y="930"/>
                    </a:lnTo>
                    <a:lnTo>
                      <a:pt x="2165" y="896"/>
                    </a:lnTo>
                    <a:lnTo>
                      <a:pt x="2123" y="859"/>
                    </a:lnTo>
                    <a:lnTo>
                      <a:pt x="2082" y="821"/>
                    </a:lnTo>
                    <a:lnTo>
                      <a:pt x="2044" y="780"/>
                    </a:lnTo>
                    <a:lnTo>
                      <a:pt x="2007" y="738"/>
                    </a:lnTo>
                    <a:lnTo>
                      <a:pt x="1974" y="694"/>
                    </a:lnTo>
                    <a:lnTo>
                      <a:pt x="1941" y="650"/>
                    </a:lnTo>
                    <a:lnTo>
                      <a:pt x="1910" y="603"/>
                    </a:lnTo>
                    <a:lnTo>
                      <a:pt x="1883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5" y="346"/>
                    </a:lnTo>
                    <a:lnTo>
                      <a:pt x="1780" y="289"/>
                    </a:lnTo>
                    <a:lnTo>
                      <a:pt x="1766" y="234"/>
                    </a:lnTo>
                    <a:lnTo>
                      <a:pt x="1757" y="178"/>
                    </a:lnTo>
                    <a:lnTo>
                      <a:pt x="1749" y="119"/>
                    </a:lnTo>
                    <a:lnTo>
                      <a:pt x="1744" y="60"/>
                    </a:lnTo>
                    <a:lnTo>
                      <a:pt x="1744" y="0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TextBox 8"/>
              <p:cNvSpPr txBox="1"/>
              <p:nvPr/>
            </p:nvSpPr>
            <p:spPr bwMode="auto">
              <a:xfrm>
                <a:off x="2900901" y="3254586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ko-KR" sz="3200">
                    <a:solidFill>
                      <a:schemeClr val="bg1"/>
                    </a:solidFill>
                  </a:rPr>
                  <a:t>03</a:t>
                </a:r>
                <a:endParaRPr lang="en-US" altLang="ko-KR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10"/>
              <p:cNvSpPr txBox="1"/>
              <p:nvPr/>
            </p:nvSpPr>
            <p:spPr bwMode="auto">
              <a:xfrm>
                <a:off x="4939192" y="3254586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ko-KR" sz="3200">
                    <a:solidFill>
                      <a:schemeClr val="bg1"/>
                    </a:solidFill>
                  </a:rPr>
                  <a:t>04</a:t>
                </a:r>
                <a:endParaRPr lang="en-US" altLang="ko-KR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44"/>
              <p:cNvSpPr txBox="1"/>
              <p:nvPr/>
            </p:nvSpPr>
            <p:spPr bwMode="auto">
              <a:xfrm>
                <a:off x="3252624" y="3353674"/>
                <a:ext cx="91918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l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45"/>
              <p:cNvSpPr txBox="1"/>
              <p:nvPr/>
            </p:nvSpPr>
            <p:spPr bwMode="auto">
              <a:xfrm>
                <a:off x="5280703" y="3353674"/>
                <a:ext cx="91918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l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50"/>
          <p:cNvGrpSpPr/>
          <p:nvPr/>
        </p:nvGrpSpPr>
        <p:grpSpPr>
          <a:xfrm>
            <a:off x="413538" y="3179289"/>
            <a:ext cx="1785926" cy="755243"/>
            <a:chOff x="8328246" y="2276873"/>
            <a:chExt cx="2198694" cy="1006991"/>
          </a:xfrm>
        </p:grpSpPr>
        <p:sp>
          <p:nvSpPr>
            <p:cNvPr id="15" name="TextBox 5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957282" y="1342177"/>
            <a:ext cx="1686743" cy="755243"/>
            <a:chOff x="1197898" y="2503545"/>
            <a:chExt cx="2198693" cy="1006991"/>
          </a:xfrm>
        </p:grpSpPr>
        <p:sp>
          <p:nvSpPr>
            <p:cNvPr id="13" name="TextBox 5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6957282" y="3179289"/>
            <a:ext cx="1686743" cy="755243"/>
            <a:chOff x="1197898" y="2503545"/>
            <a:chExt cx="2198693" cy="1006991"/>
          </a:xfrm>
        </p:grpSpPr>
        <p:sp>
          <p:nvSpPr>
            <p:cNvPr id="11" name="TextBox 57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2" name="TextBox 58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413538" y="1342177"/>
            <a:ext cx="1785926" cy="755243"/>
            <a:chOff x="8328246" y="2276873"/>
            <a:chExt cx="2198694" cy="1006991"/>
          </a:xfrm>
        </p:grpSpPr>
        <p:sp>
          <p:nvSpPr>
            <p:cNvPr id="9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" name="TextBox 61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0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979712" y="1749872"/>
            <a:ext cx="1376285" cy="1974005"/>
            <a:chOff x="990601" y="2035059"/>
            <a:chExt cx="1376285" cy="1974005"/>
          </a:xfrm>
        </p:grpSpPr>
        <p:sp>
          <p:nvSpPr>
            <p:cNvPr id="34" name="星形: 七角 33"/>
            <p:cNvSpPr/>
            <p:nvPr/>
          </p:nvSpPr>
          <p:spPr>
            <a:xfrm>
              <a:off x="1142752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477315" y="2369622"/>
              <a:ext cx="402859" cy="40285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90601" y="3377272"/>
              <a:ext cx="1376285" cy="631792"/>
              <a:chOff x="5122025" y="889111"/>
              <a:chExt cx="2020976" cy="927741"/>
            </a:xfrm>
          </p:grpSpPr>
          <p:sp>
            <p:nvSpPr>
              <p:cNvPr id="37" name="文本框 48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此部分内容作为文字排版占位显示 （建议使用主题字体）</a:t>
                </a:r>
                <a:endParaRPr lang="zh-CN" altLang="en-US" sz="1000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908197" y="1734494"/>
            <a:ext cx="1376285" cy="1989383"/>
            <a:chOff x="2919086" y="2019681"/>
            <a:chExt cx="1376285" cy="1989383"/>
          </a:xfrm>
        </p:grpSpPr>
        <p:sp>
          <p:nvSpPr>
            <p:cNvPr id="40" name="星形: 七角 39"/>
            <p:cNvSpPr/>
            <p:nvPr/>
          </p:nvSpPr>
          <p:spPr>
            <a:xfrm>
              <a:off x="3056212" y="2019681"/>
              <a:ext cx="1102742" cy="1102742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41" name="任意多边形: 形状 40"/>
            <p:cNvSpPr>
              <a:spLocks noChangeAspect="1"/>
            </p:cNvSpPr>
            <p:nvPr/>
          </p:nvSpPr>
          <p:spPr bwMode="auto">
            <a:xfrm>
              <a:off x="3396531" y="2401566"/>
              <a:ext cx="421395" cy="354856"/>
            </a:xfrm>
            <a:custGeom>
              <a:avLst/>
              <a:gdLst>
                <a:gd name="connsiteX0" fmla="*/ 101864 w 331753"/>
                <a:gd name="connsiteY0" fmla="*/ 180944 h 279369"/>
                <a:gd name="connsiteX1" fmla="*/ 100574 w 331753"/>
                <a:gd name="connsiteY1" fmla="*/ 182229 h 279369"/>
                <a:gd name="connsiteX2" fmla="*/ 99284 w 331753"/>
                <a:gd name="connsiteY2" fmla="*/ 182229 h 279369"/>
                <a:gd name="connsiteX3" fmla="*/ 90255 w 331753"/>
                <a:gd name="connsiteY3" fmla="*/ 191225 h 279369"/>
                <a:gd name="connsiteX4" fmla="*/ 83806 w 331753"/>
                <a:gd name="connsiteY4" fmla="*/ 197651 h 279369"/>
                <a:gd name="connsiteX5" fmla="*/ 82516 w 331753"/>
                <a:gd name="connsiteY5" fmla="*/ 200221 h 279369"/>
                <a:gd name="connsiteX6" fmla="*/ 83806 w 331753"/>
                <a:gd name="connsiteY6" fmla="*/ 202791 h 279369"/>
                <a:gd name="connsiteX7" fmla="*/ 143139 w 331753"/>
                <a:gd name="connsiteY7" fmla="*/ 261907 h 279369"/>
                <a:gd name="connsiteX8" fmla="*/ 145718 w 331753"/>
                <a:gd name="connsiteY8" fmla="*/ 261907 h 279369"/>
                <a:gd name="connsiteX9" fmla="*/ 148298 w 331753"/>
                <a:gd name="connsiteY9" fmla="*/ 261907 h 279369"/>
                <a:gd name="connsiteX10" fmla="*/ 156037 w 331753"/>
                <a:gd name="connsiteY10" fmla="*/ 252911 h 279369"/>
                <a:gd name="connsiteX11" fmla="*/ 163776 w 331753"/>
                <a:gd name="connsiteY11" fmla="*/ 245200 h 279369"/>
                <a:gd name="connsiteX12" fmla="*/ 163776 w 331753"/>
                <a:gd name="connsiteY12" fmla="*/ 241345 h 279369"/>
                <a:gd name="connsiteX13" fmla="*/ 104443 w 331753"/>
                <a:gd name="connsiteY13" fmla="*/ 182229 h 279369"/>
                <a:gd name="connsiteX14" fmla="*/ 101864 w 331753"/>
                <a:gd name="connsiteY14" fmla="*/ 180944 h 279369"/>
                <a:gd name="connsiteX15" fmla="*/ 137384 w 331753"/>
                <a:gd name="connsiteY15" fmla="*/ 63469 h 279369"/>
                <a:gd name="connsiteX16" fmla="*/ 58703 w 331753"/>
                <a:gd name="connsiteY16" fmla="*/ 141513 h 279369"/>
                <a:gd name="connsiteX17" fmla="*/ 87080 w 331753"/>
                <a:gd name="connsiteY17" fmla="*/ 171430 h 279369"/>
                <a:gd name="connsiteX18" fmla="*/ 88369 w 331753"/>
                <a:gd name="connsiteY18" fmla="*/ 170129 h 279369"/>
                <a:gd name="connsiteX19" fmla="*/ 94819 w 331753"/>
                <a:gd name="connsiteY19" fmla="*/ 166227 h 279369"/>
                <a:gd name="connsiteX20" fmla="*/ 96108 w 331753"/>
                <a:gd name="connsiteY20" fmla="*/ 166227 h 279369"/>
                <a:gd name="connsiteX21" fmla="*/ 98688 w 331753"/>
                <a:gd name="connsiteY21" fmla="*/ 164926 h 279369"/>
                <a:gd name="connsiteX22" fmla="*/ 102558 w 331753"/>
                <a:gd name="connsiteY22" fmla="*/ 164926 h 279369"/>
                <a:gd name="connsiteX23" fmla="*/ 105137 w 331753"/>
                <a:gd name="connsiteY23" fmla="*/ 164926 h 279369"/>
                <a:gd name="connsiteX24" fmla="*/ 106427 w 331753"/>
                <a:gd name="connsiteY24" fmla="*/ 164926 h 279369"/>
                <a:gd name="connsiteX25" fmla="*/ 107717 w 331753"/>
                <a:gd name="connsiteY25" fmla="*/ 166227 h 279369"/>
                <a:gd name="connsiteX26" fmla="*/ 109007 w 331753"/>
                <a:gd name="connsiteY26" fmla="*/ 166227 h 279369"/>
                <a:gd name="connsiteX27" fmla="*/ 111587 w 331753"/>
                <a:gd name="connsiteY27" fmla="*/ 167527 h 279369"/>
                <a:gd name="connsiteX28" fmla="*/ 112876 w 331753"/>
                <a:gd name="connsiteY28" fmla="*/ 167527 h 279369"/>
                <a:gd name="connsiteX29" fmla="*/ 115456 w 331753"/>
                <a:gd name="connsiteY29" fmla="*/ 170129 h 279369"/>
                <a:gd name="connsiteX30" fmla="*/ 174789 w 331753"/>
                <a:gd name="connsiteY30" fmla="*/ 231263 h 279369"/>
                <a:gd name="connsiteX31" fmla="*/ 179949 w 331753"/>
                <a:gd name="connsiteY31" fmla="*/ 250774 h 279369"/>
                <a:gd name="connsiteX32" fmla="*/ 178659 w 331753"/>
                <a:gd name="connsiteY32" fmla="*/ 253376 h 279369"/>
                <a:gd name="connsiteX33" fmla="*/ 177369 w 331753"/>
                <a:gd name="connsiteY33" fmla="*/ 254676 h 279369"/>
                <a:gd name="connsiteX34" fmla="*/ 176079 w 331753"/>
                <a:gd name="connsiteY34" fmla="*/ 255977 h 279369"/>
                <a:gd name="connsiteX35" fmla="*/ 174789 w 331753"/>
                <a:gd name="connsiteY35" fmla="*/ 257278 h 279369"/>
                <a:gd name="connsiteX36" fmla="*/ 173499 w 331753"/>
                <a:gd name="connsiteY36" fmla="*/ 258578 h 279369"/>
                <a:gd name="connsiteX37" fmla="*/ 179949 w 331753"/>
                <a:gd name="connsiteY37" fmla="*/ 263781 h 279369"/>
                <a:gd name="connsiteX38" fmla="*/ 179949 w 331753"/>
                <a:gd name="connsiteY38" fmla="*/ 265082 h 279369"/>
                <a:gd name="connsiteX39" fmla="*/ 182528 w 331753"/>
                <a:gd name="connsiteY39" fmla="*/ 263781 h 279369"/>
                <a:gd name="connsiteX40" fmla="*/ 241861 w 331753"/>
                <a:gd name="connsiteY40" fmla="*/ 202647 h 279369"/>
                <a:gd name="connsiteX41" fmla="*/ 241861 w 331753"/>
                <a:gd name="connsiteY41" fmla="*/ 197444 h 279369"/>
                <a:gd name="connsiteX42" fmla="*/ 177369 w 331753"/>
                <a:gd name="connsiteY42" fmla="*/ 132408 h 279369"/>
                <a:gd name="connsiteX43" fmla="*/ 150282 w 331753"/>
                <a:gd name="connsiteY43" fmla="*/ 159723 h 279369"/>
                <a:gd name="connsiteX44" fmla="*/ 147702 w 331753"/>
                <a:gd name="connsiteY44" fmla="*/ 161024 h 279369"/>
                <a:gd name="connsiteX45" fmla="*/ 146412 w 331753"/>
                <a:gd name="connsiteY45" fmla="*/ 162324 h 279369"/>
                <a:gd name="connsiteX46" fmla="*/ 143833 w 331753"/>
                <a:gd name="connsiteY46" fmla="*/ 163625 h 279369"/>
                <a:gd name="connsiteX47" fmla="*/ 141253 w 331753"/>
                <a:gd name="connsiteY47" fmla="*/ 163625 h 279369"/>
                <a:gd name="connsiteX48" fmla="*/ 138673 w 331753"/>
                <a:gd name="connsiteY48" fmla="*/ 164926 h 279369"/>
                <a:gd name="connsiteX49" fmla="*/ 129644 w 331753"/>
                <a:gd name="connsiteY49" fmla="*/ 162324 h 279369"/>
                <a:gd name="connsiteX50" fmla="*/ 127065 w 331753"/>
                <a:gd name="connsiteY50" fmla="*/ 159723 h 279369"/>
                <a:gd name="connsiteX51" fmla="*/ 111587 w 331753"/>
                <a:gd name="connsiteY51" fmla="*/ 144114 h 279369"/>
                <a:gd name="connsiteX52" fmla="*/ 111587 w 331753"/>
                <a:gd name="connsiteY52" fmla="*/ 120701 h 279369"/>
                <a:gd name="connsiteX53" fmla="*/ 152862 w 331753"/>
                <a:gd name="connsiteY53" fmla="*/ 79078 h 279369"/>
                <a:gd name="connsiteX54" fmla="*/ 137384 w 331753"/>
                <a:gd name="connsiteY54" fmla="*/ 63469 h 279369"/>
                <a:gd name="connsiteX55" fmla="*/ 195676 w 331753"/>
                <a:gd name="connsiteY55" fmla="*/ 58706 h 279369"/>
                <a:gd name="connsiteX56" fmla="*/ 122203 w 331753"/>
                <a:gd name="connsiteY56" fmla="*/ 131257 h 279369"/>
                <a:gd name="connsiteX57" fmla="*/ 122203 w 331753"/>
                <a:gd name="connsiteY57" fmla="*/ 132553 h 279369"/>
                <a:gd name="connsiteX58" fmla="*/ 138960 w 331753"/>
                <a:gd name="connsiteY58" fmla="*/ 149395 h 279369"/>
                <a:gd name="connsiteX59" fmla="*/ 140249 w 331753"/>
                <a:gd name="connsiteY59" fmla="*/ 148099 h 279369"/>
                <a:gd name="connsiteX60" fmla="*/ 172474 w 331753"/>
                <a:gd name="connsiteY60" fmla="*/ 115710 h 279369"/>
                <a:gd name="connsiteX61" fmla="*/ 184075 w 331753"/>
                <a:gd name="connsiteY61" fmla="*/ 104050 h 279369"/>
                <a:gd name="connsiteX62" fmla="*/ 195676 w 331753"/>
                <a:gd name="connsiteY62" fmla="*/ 104050 h 279369"/>
                <a:gd name="connsiteX63" fmla="*/ 198254 w 331753"/>
                <a:gd name="connsiteY63" fmla="*/ 109233 h 279369"/>
                <a:gd name="connsiteX64" fmla="*/ 195676 w 331753"/>
                <a:gd name="connsiteY64" fmla="*/ 114415 h 279369"/>
                <a:gd name="connsiteX65" fmla="*/ 187942 w 331753"/>
                <a:gd name="connsiteY65" fmla="*/ 120893 h 279369"/>
                <a:gd name="connsiteX66" fmla="*/ 238213 w 331753"/>
                <a:gd name="connsiteY66" fmla="*/ 171419 h 279369"/>
                <a:gd name="connsiteX67" fmla="*/ 273016 w 331753"/>
                <a:gd name="connsiteY67" fmla="*/ 136439 h 279369"/>
                <a:gd name="connsiteX68" fmla="*/ 195676 w 331753"/>
                <a:gd name="connsiteY68" fmla="*/ 58706 h 279369"/>
                <a:gd name="connsiteX69" fmla="*/ 93282 w 331753"/>
                <a:gd name="connsiteY69" fmla="*/ 19019 h 279369"/>
                <a:gd name="connsiteX70" fmla="*/ 89395 w 331753"/>
                <a:gd name="connsiteY70" fmla="*/ 20330 h 279369"/>
                <a:gd name="connsiteX71" fmla="*/ 16844 w 331753"/>
                <a:gd name="connsiteY71" fmla="*/ 95035 h 279369"/>
                <a:gd name="connsiteX72" fmla="*/ 15548 w 331753"/>
                <a:gd name="connsiteY72" fmla="*/ 100277 h 279369"/>
                <a:gd name="connsiteX73" fmla="*/ 46642 w 331753"/>
                <a:gd name="connsiteY73" fmla="*/ 131732 h 279369"/>
                <a:gd name="connsiteX74" fmla="*/ 126966 w 331753"/>
                <a:gd name="connsiteY74" fmla="*/ 51784 h 279369"/>
                <a:gd name="connsiteX75" fmla="*/ 95873 w 331753"/>
                <a:gd name="connsiteY75" fmla="*/ 20330 h 279369"/>
                <a:gd name="connsiteX76" fmla="*/ 93282 w 331753"/>
                <a:gd name="connsiteY76" fmla="*/ 19019 h 279369"/>
                <a:gd name="connsiteX77" fmla="*/ 239847 w 331753"/>
                <a:gd name="connsiteY77" fmla="*/ 15844 h 279369"/>
                <a:gd name="connsiteX78" fmla="*/ 237270 w 331753"/>
                <a:gd name="connsiteY78" fmla="*/ 17133 h 279369"/>
                <a:gd name="connsiteX79" fmla="*/ 206341 w 331753"/>
                <a:gd name="connsiteY79" fmla="*/ 46772 h 279369"/>
                <a:gd name="connsiteX80" fmla="*/ 283662 w 331753"/>
                <a:gd name="connsiteY80" fmla="*/ 125382 h 279369"/>
                <a:gd name="connsiteX81" fmla="*/ 314590 w 331753"/>
                <a:gd name="connsiteY81" fmla="*/ 94454 h 279369"/>
                <a:gd name="connsiteX82" fmla="*/ 315879 w 331753"/>
                <a:gd name="connsiteY82" fmla="*/ 93165 h 279369"/>
                <a:gd name="connsiteX83" fmla="*/ 314590 w 331753"/>
                <a:gd name="connsiteY83" fmla="*/ 90588 h 279369"/>
                <a:gd name="connsiteX84" fmla="*/ 241136 w 331753"/>
                <a:gd name="connsiteY84" fmla="*/ 17133 h 279369"/>
                <a:gd name="connsiteX85" fmla="*/ 239847 w 331753"/>
                <a:gd name="connsiteY85" fmla="*/ 15844 h 279369"/>
                <a:gd name="connsiteX86" fmla="*/ 239005 w 331753"/>
                <a:gd name="connsiteY86" fmla="*/ 0 h 279369"/>
                <a:gd name="connsiteX87" fmla="*/ 252625 w 331753"/>
                <a:gd name="connsiteY87" fmla="*/ 4855 h 279369"/>
                <a:gd name="connsiteX88" fmla="*/ 325267 w 331753"/>
                <a:gd name="connsiteY88" fmla="*/ 78663 h 279369"/>
                <a:gd name="connsiteX89" fmla="*/ 331753 w 331753"/>
                <a:gd name="connsiteY89" fmla="*/ 91612 h 279369"/>
                <a:gd name="connsiteX90" fmla="*/ 326564 w 331753"/>
                <a:gd name="connsiteY90" fmla="*/ 105856 h 279369"/>
                <a:gd name="connsiteX91" fmla="*/ 290243 w 331753"/>
                <a:gd name="connsiteY91" fmla="*/ 142112 h 279369"/>
                <a:gd name="connsiteX92" fmla="*/ 250031 w 331753"/>
                <a:gd name="connsiteY92" fmla="*/ 182253 h 279369"/>
                <a:gd name="connsiteX93" fmla="*/ 253922 w 331753"/>
                <a:gd name="connsiteY93" fmla="*/ 186138 h 279369"/>
                <a:gd name="connsiteX94" fmla="*/ 253922 w 331753"/>
                <a:gd name="connsiteY94" fmla="*/ 213330 h 279369"/>
                <a:gd name="connsiteX95" fmla="*/ 194252 w 331753"/>
                <a:gd name="connsiteY95" fmla="*/ 272895 h 279369"/>
                <a:gd name="connsiteX96" fmla="*/ 181280 w 331753"/>
                <a:gd name="connsiteY96" fmla="*/ 279369 h 279369"/>
                <a:gd name="connsiteX97" fmla="*/ 169605 w 331753"/>
                <a:gd name="connsiteY97" fmla="*/ 274190 h 279369"/>
                <a:gd name="connsiteX98" fmla="*/ 163120 w 331753"/>
                <a:gd name="connsiteY98" fmla="*/ 269010 h 279369"/>
                <a:gd name="connsiteX99" fmla="*/ 159228 w 331753"/>
                <a:gd name="connsiteY99" fmla="*/ 271600 h 279369"/>
                <a:gd name="connsiteX100" fmla="*/ 146256 w 331753"/>
                <a:gd name="connsiteY100" fmla="*/ 276779 h 279369"/>
                <a:gd name="connsiteX101" fmla="*/ 133284 w 331753"/>
                <a:gd name="connsiteY101" fmla="*/ 271600 h 279369"/>
                <a:gd name="connsiteX102" fmla="*/ 73614 w 331753"/>
                <a:gd name="connsiteY102" fmla="*/ 212036 h 279369"/>
                <a:gd name="connsiteX103" fmla="*/ 68426 w 331753"/>
                <a:gd name="connsiteY103" fmla="*/ 199087 h 279369"/>
                <a:gd name="connsiteX104" fmla="*/ 73614 w 331753"/>
                <a:gd name="connsiteY104" fmla="*/ 186138 h 279369"/>
                <a:gd name="connsiteX105" fmla="*/ 74911 w 331753"/>
                <a:gd name="connsiteY105" fmla="*/ 183548 h 279369"/>
                <a:gd name="connsiteX106" fmla="*/ 76209 w 331753"/>
                <a:gd name="connsiteY106" fmla="*/ 182253 h 279369"/>
                <a:gd name="connsiteX107" fmla="*/ 42482 w 331753"/>
                <a:gd name="connsiteY107" fmla="*/ 148587 h 279369"/>
                <a:gd name="connsiteX108" fmla="*/ 42482 w 331753"/>
                <a:gd name="connsiteY108" fmla="*/ 147292 h 279369"/>
                <a:gd name="connsiteX109" fmla="*/ 4864 w 331753"/>
                <a:gd name="connsiteY109" fmla="*/ 111035 h 279369"/>
                <a:gd name="connsiteX110" fmla="*/ 4864 w 331753"/>
                <a:gd name="connsiteY110" fmla="*/ 83843 h 279369"/>
                <a:gd name="connsiteX111" fmla="*/ 77506 w 331753"/>
                <a:gd name="connsiteY111" fmla="*/ 10035 h 279369"/>
                <a:gd name="connsiteX112" fmla="*/ 106044 w 331753"/>
                <a:gd name="connsiteY112" fmla="*/ 10035 h 279369"/>
                <a:gd name="connsiteX113" fmla="*/ 142365 w 331753"/>
                <a:gd name="connsiteY113" fmla="*/ 46291 h 279369"/>
                <a:gd name="connsiteX114" fmla="*/ 163120 w 331753"/>
                <a:gd name="connsiteY114" fmla="*/ 67009 h 279369"/>
                <a:gd name="connsiteX115" fmla="*/ 189063 w 331753"/>
                <a:gd name="connsiteY115" fmla="*/ 41112 h 279369"/>
                <a:gd name="connsiteX116" fmla="*/ 225384 w 331753"/>
                <a:gd name="connsiteY116" fmla="*/ 4855 h 279369"/>
                <a:gd name="connsiteX117" fmla="*/ 239005 w 331753"/>
                <a:gd name="connsiteY117" fmla="*/ 0 h 2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1753" h="279369">
                  <a:moveTo>
                    <a:pt x="101864" y="180944"/>
                  </a:moveTo>
                  <a:cubicBezTo>
                    <a:pt x="101864" y="180944"/>
                    <a:pt x="100574" y="180944"/>
                    <a:pt x="100574" y="182229"/>
                  </a:cubicBezTo>
                  <a:cubicBezTo>
                    <a:pt x="100574" y="182229"/>
                    <a:pt x="100574" y="182229"/>
                    <a:pt x="99284" y="182229"/>
                  </a:cubicBezTo>
                  <a:cubicBezTo>
                    <a:pt x="99284" y="182229"/>
                    <a:pt x="99284" y="182229"/>
                    <a:pt x="90255" y="191225"/>
                  </a:cubicBezTo>
                  <a:cubicBezTo>
                    <a:pt x="90255" y="191225"/>
                    <a:pt x="90255" y="191225"/>
                    <a:pt x="83806" y="197651"/>
                  </a:cubicBezTo>
                  <a:cubicBezTo>
                    <a:pt x="82516" y="198936"/>
                    <a:pt x="82516" y="200221"/>
                    <a:pt x="82516" y="200221"/>
                  </a:cubicBezTo>
                  <a:cubicBezTo>
                    <a:pt x="82516" y="200221"/>
                    <a:pt x="82516" y="201506"/>
                    <a:pt x="83806" y="202791"/>
                  </a:cubicBezTo>
                  <a:cubicBezTo>
                    <a:pt x="83806" y="202791"/>
                    <a:pt x="83806" y="202791"/>
                    <a:pt x="143139" y="261907"/>
                  </a:cubicBezTo>
                  <a:cubicBezTo>
                    <a:pt x="144428" y="261907"/>
                    <a:pt x="145718" y="261907"/>
                    <a:pt x="145718" y="261907"/>
                  </a:cubicBezTo>
                  <a:cubicBezTo>
                    <a:pt x="145718" y="261907"/>
                    <a:pt x="147008" y="261907"/>
                    <a:pt x="148298" y="261907"/>
                  </a:cubicBezTo>
                  <a:cubicBezTo>
                    <a:pt x="148298" y="261907"/>
                    <a:pt x="148298" y="261907"/>
                    <a:pt x="156037" y="252911"/>
                  </a:cubicBezTo>
                  <a:cubicBezTo>
                    <a:pt x="156037" y="252911"/>
                    <a:pt x="156037" y="252911"/>
                    <a:pt x="163776" y="245200"/>
                  </a:cubicBezTo>
                  <a:cubicBezTo>
                    <a:pt x="165066" y="245200"/>
                    <a:pt x="165066" y="242630"/>
                    <a:pt x="163776" y="241345"/>
                  </a:cubicBezTo>
                  <a:cubicBezTo>
                    <a:pt x="163776" y="241345"/>
                    <a:pt x="163776" y="241345"/>
                    <a:pt x="104443" y="182229"/>
                  </a:cubicBezTo>
                  <a:cubicBezTo>
                    <a:pt x="103153" y="180944"/>
                    <a:pt x="101864" y="180944"/>
                    <a:pt x="101864" y="180944"/>
                  </a:cubicBezTo>
                  <a:close/>
                  <a:moveTo>
                    <a:pt x="137384" y="63469"/>
                  </a:moveTo>
                  <a:cubicBezTo>
                    <a:pt x="137384" y="63469"/>
                    <a:pt x="137384" y="63469"/>
                    <a:pt x="58703" y="141513"/>
                  </a:cubicBezTo>
                  <a:cubicBezTo>
                    <a:pt x="58703" y="141513"/>
                    <a:pt x="58703" y="141513"/>
                    <a:pt x="87080" y="171430"/>
                  </a:cubicBezTo>
                  <a:cubicBezTo>
                    <a:pt x="87080" y="171430"/>
                    <a:pt x="87080" y="171430"/>
                    <a:pt x="88369" y="170129"/>
                  </a:cubicBezTo>
                  <a:cubicBezTo>
                    <a:pt x="90949" y="167527"/>
                    <a:pt x="93529" y="166227"/>
                    <a:pt x="94819" y="166227"/>
                  </a:cubicBezTo>
                  <a:cubicBezTo>
                    <a:pt x="94819" y="166227"/>
                    <a:pt x="94819" y="166227"/>
                    <a:pt x="96108" y="166227"/>
                  </a:cubicBezTo>
                  <a:cubicBezTo>
                    <a:pt x="96108" y="164926"/>
                    <a:pt x="97398" y="164926"/>
                    <a:pt x="98688" y="164926"/>
                  </a:cubicBezTo>
                  <a:cubicBezTo>
                    <a:pt x="98688" y="164926"/>
                    <a:pt x="98688" y="164926"/>
                    <a:pt x="102558" y="164926"/>
                  </a:cubicBezTo>
                  <a:cubicBezTo>
                    <a:pt x="102558" y="164926"/>
                    <a:pt x="103848" y="164926"/>
                    <a:pt x="105137" y="164926"/>
                  </a:cubicBezTo>
                  <a:cubicBezTo>
                    <a:pt x="105137" y="164926"/>
                    <a:pt x="105137" y="164926"/>
                    <a:pt x="106427" y="164926"/>
                  </a:cubicBezTo>
                  <a:cubicBezTo>
                    <a:pt x="106427" y="164926"/>
                    <a:pt x="107717" y="164926"/>
                    <a:pt x="107717" y="166227"/>
                  </a:cubicBezTo>
                  <a:cubicBezTo>
                    <a:pt x="109007" y="166227"/>
                    <a:pt x="109007" y="166227"/>
                    <a:pt x="109007" y="166227"/>
                  </a:cubicBezTo>
                  <a:cubicBezTo>
                    <a:pt x="110297" y="166227"/>
                    <a:pt x="110297" y="167527"/>
                    <a:pt x="111587" y="167527"/>
                  </a:cubicBezTo>
                  <a:cubicBezTo>
                    <a:pt x="111587" y="167527"/>
                    <a:pt x="111587" y="167527"/>
                    <a:pt x="112876" y="167527"/>
                  </a:cubicBezTo>
                  <a:cubicBezTo>
                    <a:pt x="114166" y="168828"/>
                    <a:pt x="114166" y="170129"/>
                    <a:pt x="115456" y="170129"/>
                  </a:cubicBezTo>
                  <a:cubicBezTo>
                    <a:pt x="115456" y="170129"/>
                    <a:pt x="115456" y="170129"/>
                    <a:pt x="174789" y="231263"/>
                  </a:cubicBezTo>
                  <a:cubicBezTo>
                    <a:pt x="179949" y="236466"/>
                    <a:pt x="181238" y="244270"/>
                    <a:pt x="179949" y="250774"/>
                  </a:cubicBezTo>
                  <a:cubicBezTo>
                    <a:pt x="178659" y="252075"/>
                    <a:pt x="178659" y="252075"/>
                    <a:pt x="178659" y="253376"/>
                  </a:cubicBezTo>
                  <a:cubicBezTo>
                    <a:pt x="178659" y="253376"/>
                    <a:pt x="178659" y="254676"/>
                    <a:pt x="177369" y="254676"/>
                  </a:cubicBezTo>
                  <a:cubicBezTo>
                    <a:pt x="177369" y="254676"/>
                    <a:pt x="177369" y="254676"/>
                    <a:pt x="176079" y="255977"/>
                  </a:cubicBezTo>
                  <a:cubicBezTo>
                    <a:pt x="176079" y="257278"/>
                    <a:pt x="176079" y="257278"/>
                    <a:pt x="174789" y="257278"/>
                  </a:cubicBezTo>
                  <a:cubicBezTo>
                    <a:pt x="174789" y="257278"/>
                    <a:pt x="174789" y="257278"/>
                    <a:pt x="173499" y="258578"/>
                  </a:cubicBezTo>
                  <a:cubicBezTo>
                    <a:pt x="173499" y="258578"/>
                    <a:pt x="173499" y="258578"/>
                    <a:pt x="179949" y="263781"/>
                  </a:cubicBezTo>
                  <a:cubicBezTo>
                    <a:pt x="179949" y="265082"/>
                    <a:pt x="179949" y="265082"/>
                    <a:pt x="179949" y="265082"/>
                  </a:cubicBezTo>
                  <a:cubicBezTo>
                    <a:pt x="181238" y="265082"/>
                    <a:pt x="181238" y="265082"/>
                    <a:pt x="182528" y="263781"/>
                  </a:cubicBezTo>
                  <a:cubicBezTo>
                    <a:pt x="182528" y="263781"/>
                    <a:pt x="182528" y="263781"/>
                    <a:pt x="241861" y="202647"/>
                  </a:cubicBezTo>
                  <a:cubicBezTo>
                    <a:pt x="244441" y="200046"/>
                    <a:pt x="243151" y="198745"/>
                    <a:pt x="241861" y="197444"/>
                  </a:cubicBezTo>
                  <a:cubicBezTo>
                    <a:pt x="241861" y="197444"/>
                    <a:pt x="241861" y="197444"/>
                    <a:pt x="177369" y="132408"/>
                  </a:cubicBezTo>
                  <a:cubicBezTo>
                    <a:pt x="177369" y="132408"/>
                    <a:pt x="177369" y="132408"/>
                    <a:pt x="150282" y="159723"/>
                  </a:cubicBezTo>
                  <a:cubicBezTo>
                    <a:pt x="148992" y="159723"/>
                    <a:pt x="147702" y="161024"/>
                    <a:pt x="147702" y="161024"/>
                  </a:cubicBezTo>
                  <a:cubicBezTo>
                    <a:pt x="147702" y="162324"/>
                    <a:pt x="146412" y="162324"/>
                    <a:pt x="146412" y="162324"/>
                  </a:cubicBezTo>
                  <a:cubicBezTo>
                    <a:pt x="146412" y="162324"/>
                    <a:pt x="145123" y="162324"/>
                    <a:pt x="143833" y="163625"/>
                  </a:cubicBezTo>
                  <a:cubicBezTo>
                    <a:pt x="142543" y="163625"/>
                    <a:pt x="142543" y="163625"/>
                    <a:pt x="141253" y="163625"/>
                  </a:cubicBezTo>
                  <a:cubicBezTo>
                    <a:pt x="139963" y="164926"/>
                    <a:pt x="138673" y="164926"/>
                    <a:pt x="138673" y="164926"/>
                  </a:cubicBezTo>
                  <a:cubicBezTo>
                    <a:pt x="134804" y="164926"/>
                    <a:pt x="132224" y="163625"/>
                    <a:pt x="129644" y="162324"/>
                  </a:cubicBezTo>
                  <a:cubicBezTo>
                    <a:pt x="128355" y="161024"/>
                    <a:pt x="128355" y="161024"/>
                    <a:pt x="127065" y="159723"/>
                  </a:cubicBezTo>
                  <a:cubicBezTo>
                    <a:pt x="127065" y="159723"/>
                    <a:pt x="127065" y="159723"/>
                    <a:pt x="111587" y="144114"/>
                  </a:cubicBezTo>
                  <a:cubicBezTo>
                    <a:pt x="102558" y="136310"/>
                    <a:pt x="105137" y="125904"/>
                    <a:pt x="111587" y="120701"/>
                  </a:cubicBezTo>
                  <a:cubicBezTo>
                    <a:pt x="111587" y="120701"/>
                    <a:pt x="111587" y="120701"/>
                    <a:pt x="152862" y="79078"/>
                  </a:cubicBezTo>
                  <a:cubicBezTo>
                    <a:pt x="152862" y="79078"/>
                    <a:pt x="152862" y="79078"/>
                    <a:pt x="137384" y="63469"/>
                  </a:cubicBezTo>
                  <a:close/>
                  <a:moveTo>
                    <a:pt x="195676" y="58706"/>
                  </a:moveTo>
                  <a:cubicBezTo>
                    <a:pt x="195676" y="58706"/>
                    <a:pt x="195676" y="58706"/>
                    <a:pt x="122203" y="131257"/>
                  </a:cubicBezTo>
                  <a:cubicBezTo>
                    <a:pt x="122203" y="132553"/>
                    <a:pt x="122203" y="132553"/>
                    <a:pt x="122203" y="132553"/>
                  </a:cubicBezTo>
                  <a:cubicBezTo>
                    <a:pt x="122203" y="132553"/>
                    <a:pt x="122203" y="132553"/>
                    <a:pt x="138960" y="149395"/>
                  </a:cubicBezTo>
                  <a:cubicBezTo>
                    <a:pt x="138960" y="149395"/>
                    <a:pt x="138960" y="149395"/>
                    <a:pt x="140249" y="148099"/>
                  </a:cubicBezTo>
                  <a:cubicBezTo>
                    <a:pt x="140249" y="148099"/>
                    <a:pt x="140249" y="148099"/>
                    <a:pt x="172474" y="115710"/>
                  </a:cubicBezTo>
                  <a:cubicBezTo>
                    <a:pt x="172474" y="115710"/>
                    <a:pt x="172474" y="115710"/>
                    <a:pt x="184075" y="104050"/>
                  </a:cubicBezTo>
                  <a:cubicBezTo>
                    <a:pt x="187942" y="100164"/>
                    <a:pt x="193098" y="100164"/>
                    <a:pt x="195676" y="104050"/>
                  </a:cubicBezTo>
                  <a:cubicBezTo>
                    <a:pt x="196965" y="105346"/>
                    <a:pt x="198254" y="106641"/>
                    <a:pt x="198254" y="109233"/>
                  </a:cubicBezTo>
                  <a:cubicBezTo>
                    <a:pt x="198254" y="110528"/>
                    <a:pt x="196965" y="113119"/>
                    <a:pt x="195676" y="114415"/>
                  </a:cubicBezTo>
                  <a:cubicBezTo>
                    <a:pt x="195676" y="114415"/>
                    <a:pt x="195676" y="114415"/>
                    <a:pt x="187942" y="120893"/>
                  </a:cubicBezTo>
                  <a:cubicBezTo>
                    <a:pt x="187942" y="120893"/>
                    <a:pt x="187942" y="120893"/>
                    <a:pt x="238213" y="171419"/>
                  </a:cubicBezTo>
                  <a:lnTo>
                    <a:pt x="273016" y="136439"/>
                  </a:lnTo>
                  <a:cubicBezTo>
                    <a:pt x="273016" y="136439"/>
                    <a:pt x="273016" y="136439"/>
                    <a:pt x="195676" y="58706"/>
                  </a:cubicBezTo>
                  <a:close/>
                  <a:moveTo>
                    <a:pt x="93282" y="19019"/>
                  </a:moveTo>
                  <a:cubicBezTo>
                    <a:pt x="91986" y="19019"/>
                    <a:pt x="90690" y="20330"/>
                    <a:pt x="89395" y="20330"/>
                  </a:cubicBezTo>
                  <a:cubicBezTo>
                    <a:pt x="89395" y="20330"/>
                    <a:pt x="89395" y="20330"/>
                    <a:pt x="16844" y="95035"/>
                  </a:cubicBezTo>
                  <a:cubicBezTo>
                    <a:pt x="14253" y="96345"/>
                    <a:pt x="14253" y="98967"/>
                    <a:pt x="15548" y="100277"/>
                  </a:cubicBezTo>
                  <a:cubicBezTo>
                    <a:pt x="15548" y="100277"/>
                    <a:pt x="15548" y="100277"/>
                    <a:pt x="46642" y="131732"/>
                  </a:cubicBezTo>
                  <a:cubicBezTo>
                    <a:pt x="46642" y="131732"/>
                    <a:pt x="46642" y="131732"/>
                    <a:pt x="126966" y="51784"/>
                  </a:cubicBezTo>
                  <a:cubicBezTo>
                    <a:pt x="126966" y="51784"/>
                    <a:pt x="126966" y="51784"/>
                    <a:pt x="95873" y="20330"/>
                  </a:cubicBezTo>
                  <a:cubicBezTo>
                    <a:pt x="94577" y="20330"/>
                    <a:pt x="94577" y="19019"/>
                    <a:pt x="93282" y="19019"/>
                  </a:cubicBezTo>
                  <a:close/>
                  <a:moveTo>
                    <a:pt x="239847" y="15844"/>
                  </a:moveTo>
                  <a:cubicBezTo>
                    <a:pt x="238558" y="15844"/>
                    <a:pt x="237270" y="15844"/>
                    <a:pt x="237270" y="17133"/>
                  </a:cubicBezTo>
                  <a:cubicBezTo>
                    <a:pt x="237270" y="17133"/>
                    <a:pt x="237270" y="17133"/>
                    <a:pt x="206341" y="46772"/>
                  </a:cubicBezTo>
                  <a:cubicBezTo>
                    <a:pt x="206341" y="46772"/>
                    <a:pt x="206341" y="46772"/>
                    <a:pt x="283662" y="125382"/>
                  </a:cubicBezTo>
                  <a:cubicBezTo>
                    <a:pt x="283662" y="125382"/>
                    <a:pt x="283662" y="125382"/>
                    <a:pt x="314590" y="94454"/>
                  </a:cubicBezTo>
                  <a:cubicBezTo>
                    <a:pt x="315879" y="94454"/>
                    <a:pt x="315879" y="93165"/>
                    <a:pt x="315879" y="93165"/>
                  </a:cubicBezTo>
                  <a:cubicBezTo>
                    <a:pt x="315879" y="91876"/>
                    <a:pt x="315879" y="90588"/>
                    <a:pt x="314590" y="90588"/>
                  </a:cubicBezTo>
                  <a:cubicBezTo>
                    <a:pt x="314590" y="90588"/>
                    <a:pt x="314590" y="90588"/>
                    <a:pt x="241136" y="17133"/>
                  </a:cubicBezTo>
                  <a:cubicBezTo>
                    <a:pt x="241136" y="15844"/>
                    <a:pt x="239847" y="15844"/>
                    <a:pt x="239847" y="15844"/>
                  </a:cubicBezTo>
                  <a:close/>
                  <a:moveTo>
                    <a:pt x="239005" y="0"/>
                  </a:moveTo>
                  <a:cubicBezTo>
                    <a:pt x="243869" y="0"/>
                    <a:pt x="248734" y="1618"/>
                    <a:pt x="252625" y="4855"/>
                  </a:cubicBezTo>
                  <a:cubicBezTo>
                    <a:pt x="252625" y="4855"/>
                    <a:pt x="252625" y="4855"/>
                    <a:pt x="325267" y="78663"/>
                  </a:cubicBezTo>
                  <a:cubicBezTo>
                    <a:pt x="329159" y="82548"/>
                    <a:pt x="331753" y="87727"/>
                    <a:pt x="331753" y="91612"/>
                  </a:cubicBezTo>
                  <a:cubicBezTo>
                    <a:pt x="331753" y="96792"/>
                    <a:pt x="329159" y="101971"/>
                    <a:pt x="326564" y="105856"/>
                  </a:cubicBezTo>
                  <a:cubicBezTo>
                    <a:pt x="326564" y="105856"/>
                    <a:pt x="326564" y="105856"/>
                    <a:pt x="290243" y="142112"/>
                  </a:cubicBezTo>
                  <a:cubicBezTo>
                    <a:pt x="290243" y="142112"/>
                    <a:pt x="290243" y="142112"/>
                    <a:pt x="250031" y="182253"/>
                  </a:cubicBezTo>
                  <a:cubicBezTo>
                    <a:pt x="250031" y="182253"/>
                    <a:pt x="250031" y="182253"/>
                    <a:pt x="253922" y="186138"/>
                  </a:cubicBezTo>
                  <a:cubicBezTo>
                    <a:pt x="260408" y="192612"/>
                    <a:pt x="263003" y="202971"/>
                    <a:pt x="253922" y="213330"/>
                  </a:cubicBezTo>
                  <a:cubicBezTo>
                    <a:pt x="253922" y="213330"/>
                    <a:pt x="253922" y="213330"/>
                    <a:pt x="194252" y="272895"/>
                  </a:cubicBezTo>
                  <a:cubicBezTo>
                    <a:pt x="189063" y="278074"/>
                    <a:pt x="183874" y="279369"/>
                    <a:pt x="181280" y="279369"/>
                  </a:cubicBezTo>
                  <a:cubicBezTo>
                    <a:pt x="176091" y="279369"/>
                    <a:pt x="170903" y="276779"/>
                    <a:pt x="169605" y="274190"/>
                  </a:cubicBezTo>
                  <a:cubicBezTo>
                    <a:pt x="169605" y="274190"/>
                    <a:pt x="169605" y="274190"/>
                    <a:pt x="163120" y="269010"/>
                  </a:cubicBezTo>
                  <a:cubicBezTo>
                    <a:pt x="163120" y="269010"/>
                    <a:pt x="163120" y="269010"/>
                    <a:pt x="159228" y="271600"/>
                  </a:cubicBezTo>
                  <a:cubicBezTo>
                    <a:pt x="156634" y="275484"/>
                    <a:pt x="151445" y="276779"/>
                    <a:pt x="146256" y="276779"/>
                  </a:cubicBezTo>
                  <a:cubicBezTo>
                    <a:pt x="142365" y="276779"/>
                    <a:pt x="137176" y="275484"/>
                    <a:pt x="133284" y="271600"/>
                  </a:cubicBezTo>
                  <a:cubicBezTo>
                    <a:pt x="133284" y="271600"/>
                    <a:pt x="133284" y="271600"/>
                    <a:pt x="73614" y="212036"/>
                  </a:cubicBezTo>
                  <a:cubicBezTo>
                    <a:pt x="71020" y="208151"/>
                    <a:pt x="68426" y="204266"/>
                    <a:pt x="68426" y="199087"/>
                  </a:cubicBezTo>
                  <a:cubicBezTo>
                    <a:pt x="68426" y="193907"/>
                    <a:pt x="71020" y="188728"/>
                    <a:pt x="73614" y="186138"/>
                  </a:cubicBezTo>
                  <a:cubicBezTo>
                    <a:pt x="73614" y="184843"/>
                    <a:pt x="74911" y="184843"/>
                    <a:pt x="74911" y="183548"/>
                  </a:cubicBezTo>
                  <a:cubicBezTo>
                    <a:pt x="74911" y="183548"/>
                    <a:pt x="74911" y="183548"/>
                    <a:pt x="76209" y="182253"/>
                  </a:cubicBezTo>
                  <a:cubicBezTo>
                    <a:pt x="76209" y="182253"/>
                    <a:pt x="76209" y="182253"/>
                    <a:pt x="42482" y="148587"/>
                  </a:cubicBezTo>
                  <a:cubicBezTo>
                    <a:pt x="42482" y="148587"/>
                    <a:pt x="42482" y="148587"/>
                    <a:pt x="42482" y="147292"/>
                  </a:cubicBezTo>
                  <a:cubicBezTo>
                    <a:pt x="42482" y="147292"/>
                    <a:pt x="42482" y="147292"/>
                    <a:pt x="4864" y="111035"/>
                  </a:cubicBezTo>
                  <a:cubicBezTo>
                    <a:pt x="-1622" y="103266"/>
                    <a:pt x="-1622" y="90317"/>
                    <a:pt x="4864" y="83843"/>
                  </a:cubicBezTo>
                  <a:cubicBezTo>
                    <a:pt x="4864" y="83843"/>
                    <a:pt x="4864" y="83843"/>
                    <a:pt x="77506" y="10035"/>
                  </a:cubicBezTo>
                  <a:cubicBezTo>
                    <a:pt x="85289" y="2266"/>
                    <a:pt x="98261" y="2266"/>
                    <a:pt x="106044" y="10035"/>
                  </a:cubicBezTo>
                  <a:cubicBezTo>
                    <a:pt x="106044" y="10035"/>
                    <a:pt x="106044" y="10035"/>
                    <a:pt x="142365" y="46291"/>
                  </a:cubicBezTo>
                  <a:cubicBezTo>
                    <a:pt x="142365" y="46291"/>
                    <a:pt x="142365" y="46291"/>
                    <a:pt x="163120" y="67009"/>
                  </a:cubicBezTo>
                  <a:cubicBezTo>
                    <a:pt x="163120" y="67009"/>
                    <a:pt x="163120" y="67009"/>
                    <a:pt x="189063" y="41112"/>
                  </a:cubicBezTo>
                  <a:cubicBezTo>
                    <a:pt x="189063" y="41112"/>
                    <a:pt x="189063" y="41112"/>
                    <a:pt x="225384" y="4855"/>
                  </a:cubicBezTo>
                  <a:cubicBezTo>
                    <a:pt x="229276" y="1618"/>
                    <a:pt x="234140" y="0"/>
                    <a:pt x="239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919086" y="3377272"/>
              <a:ext cx="1376285" cy="631792"/>
              <a:chOff x="5122025" y="889111"/>
              <a:chExt cx="2020976" cy="927741"/>
            </a:xfrm>
          </p:grpSpPr>
          <p:sp>
            <p:nvSpPr>
              <p:cNvPr id="43" name="文本框 46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此部分内容作为文字排版占位显示 （建议使用主题字体）</a:t>
                </a:r>
                <a:endParaRPr lang="zh-CN" altLang="en-US" sz="1000" dirty="0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843375" y="1749872"/>
            <a:ext cx="1376285" cy="1974005"/>
            <a:chOff x="4854264" y="2035059"/>
            <a:chExt cx="1376285" cy="1974005"/>
          </a:xfrm>
        </p:grpSpPr>
        <p:sp>
          <p:nvSpPr>
            <p:cNvPr id="6" name="星形: 七角 5"/>
            <p:cNvSpPr/>
            <p:nvPr/>
          </p:nvSpPr>
          <p:spPr>
            <a:xfrm>
              <a:off x="5000427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rgbClr val="ACC5C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361256" y="2417966"/>
              <a:ext cx="362302" cy="3061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54264" y="3377272"/>
              <a:ext cx="1376285" cy="631792"/>
              <a:chOff x="5122025" y="889111"/>
              <a:chExt cx="2020976" cy="927741"/>
            </a:xfrm>
          </p:grpSpPr>
          <p:sp>
            <p:nvSpPr>
              <p:cNvPr id="21" name="文本框 44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此部分内容作为文字排版占位显示 （建议使用主题字体）</a:t>
                </a:r>
                <a:endParaRPr lang="zh-CN" altLang="en-US" sz="1000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ACC5C4"/>
                    </a:solidFill>
                  </a:rPr>
                  <a:t>标题文本预设</a:t>
                </a:r>
                <a:endParaRPr lang="zh-CN" altLang="en-US" b="1">
                  <a:solidFill>
                    <a:srgbClr val="ACC5C4"/>
                  </a:solidFill>
                </a:endParaRPr>
              </a:p>
            </p:txBody>
          </p:sp>
        </p:grp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487501" y="1487251"/>
            <a:ext cx="2168998" cy="216899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409890" y="1364780"/>
            <a:ext cx="2373726" cy="2373725"/>
            <a:chOff x="3409890" y="1364780"/>
            <a:chExt cx="2373726" cy="2373725"/>
          </a:xfrm>
        </p:grpSpPr>
        <p:sp>
          <p:nvSpPr>
            <p:cNvPr id="4" name="Freeform: Shape 2"/>
            <p:cNvSpPr/>
            <p:nvPr/>
          </p:nvSpPr>
          <p:spPr bwMode="auto">
            <a:xfrm rot="18900000">
              <a:off x="4960656" y="2915545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Oval 3"/>
            <p:cNvSpPr/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Oval 4"/>
            <p:cNvSpPr/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Oval 5"/>
            <p:cNvSpPr/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/>
            <p:nvPr/>
          </p:nvSpPr>
          <p:spPr bwMode="auto">
            <a:xfrm>
              <a:off x="5211267" y="1616984"/>
              <a:ext cx="321738" cy="318553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3689967" y="1615391"/>
              <a:ext cx="262806" cy="321738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3"/>
            <p:cNvSpPr/>
            <p:nvPr/>
          </p:nvSpPr>
          <p:spPr bwMode="auto">
            <a:xfrm>
              <a:off x="3660501" y="3195622"/>
              <a:ext cx="321738" cy="262806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5211267" y="3195622"/>
              <a:ext cx="321738" cy="262806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14113" y="1382016"/>
            <a:ext cx="2204903" cy="684803"/>
            <a:chOff x="5914113" y="1382016"/>
            <a:chExt cx="2204903" cy="684803"/>
          </a:xfrm>
        </p:grpSpPr>
        <p:sp>
          <p:nvSpPr>
            <p:cNvPr id="17" name="TextBox 15"/>
            <p:cNvSpPr txBox="1"/>
            <p:nvPr/>
          </p:nvSpPr>
          <p:spPr>
            <a:xfrm>
              <a:off x="5914113" y="138201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18" name="TextBox 16"/>
            <p:cNvSpPr txBox="1"/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此部分内容作为文字排版占位显示（建议使用主题字体）</a:t>
              </a:r>
              <a:endParaRPr lang="zh-CN" altLang="en-US" sz="11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14113" y="2971446"/>
            <a:ext cx="2204903" cy="684803"/>
            <a:chOff x="5914113" y="2971446"/>
            <a:chExt cx="2204903" cy="684803"/>
          </a:xfrm>
        </p:grpSpPr>
        <p:sp>
          <p:nvSpPr>
            <p:cNvPr id="19" name="TextBox 17"/>
            <p:cNvSpPr txBox="1"/>
            <p:nvPr/>
          </p:nvSpPr>
          <p:spPr>
            <a:xfrm>
              <a:off x="5914113" y="297144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20" name="TextBox 18"/>
            <p:cNvSpPr txBox="1"/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4984" y="1382016"/>
            <a:ext cx="2204903" cy="684803"/>
            <a:chOff x="1024984" y="1382016"/>
            <a:chExt cx="2204903" cy="684803"/>
          </a:xfrm>
        </p:grpSpPr>
        <p:sp>
          <p:nvSpPr>
            <p:cNvPr id="21" name="TextBox 19"/>
            <p:cNvSpPr txBox="1"/>
            <p:nvPr/>
          </p:nvSpPr>
          <p:spPr>
            <a:xfrm>
              <a:off x="2283473" y="138201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22" name="TextBox 20"/>
            <p:cNvSpPr txBox="1"/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24984" y="2971446"/>
            <a:ext cx="2204903" cy="684803"/>
            <a:chOff x="1024984" y="2971446"/>
            <a:chExt cx="2204903" cy="684803"/>
          </a:xfrm>
        </p:grpSpPr>
        <p:sp>
          <p:nvSpPr>
            <p:cNvPr id="23" name="TextBox 21"/>
            <p:cNvSpPr txBox="1"/>
            <p:nvPr/>
          </p:nvSpPr>
          <p:spPr>
            <a:xfrm>
              <a:off x="2283473" y="29714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24" name="TextBox 22"/>
            <p:cNvSpPr txBox="1"/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03849" y="1923678"/>
            <a:ext cx="2808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  <a:endParaRPr lang="zh-CN" altLang="en-US" sz="4800" spc="300" dirty="0">
              <a:solidFill>
                <a:srgbClr val="77849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6" y="1059582"/>
            <a:ext cx="2087168" cy="2534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967256" y="3542605"/>
            <a:ext cx="317303" cy="304024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511270" y="3537014"/>
            <a:ext cx="305421" cy="262788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601862" y="3542605"/>
            <a:ext cx="317303" cy="304024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143779" y="3537014"/>
            <a:ext cx="304024" cy="262788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235768" y="3542605"/>
            <a:ext cx="317303" cy="304024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2882255" y="1615026"/>
            <a:ext cx="292142" cy="315905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973547" y="1653466"/>
            <a:ext cx="315905" cy="234832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1626323" y="1656960"/>
            <a:ext cx="266283" cy="262089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3524549" y="1617123"/>
            <a:ext cx="295637" cy="307518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4143779" y="1628306"/>
            <a:ext cx="307518" cy="266283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7337074" y="4213553"/>
            <a:ext cx="266283" cy="209672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7350353" y="1619918"/>
            <a:ext cx="243219" cy="294239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989851" y="1617123"/>
            <a:ext cx="227843" cy="300529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678007" y="1619918"/>
            <a:ext cx="345259" cy="294239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023169" y="4163931"/>
            <a:ext cx="193597" cy="299132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6076949" y="1617123"/>
            <a:ext cx="260692" cy="307518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5415785" y="1617123"/>
            <a:ext cx="304024" cy="305421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406000" y="3567067"/>
            <a:ext cx="302626" cy="220155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6740908" y="2255223"/>
            <a:ext cx="198489" cy="290744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6696178" y="3535616"/>
            <a:ext cx="267680" cy="266283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2882255" y="3537014"/>
            <a:ext cx="303325" cy="262788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4779782" y="3537014"/>
            <a:ext cx="304024" cy="262788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4779782" y="4205167"/>
            <a:ext cx="284454" cy="241122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5426268" y="4196780"/>
            <a:ext cx="283755" cy="241122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8560157" y="1619918"/>
            <a:ext cx="296336" cy="296336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6166409" y="4203070"/>
            <a:ext cx="85266" cy="241821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7330784" y="2288072"/>
            <a:ext cx="280960" cy="278863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046932" y="2917784"/>
            <a:ext cx="173328" cy="253004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1617937" y="2917784"/>
            <a:ext cx="292841" cy="253004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2262327" y="2917784"/>
            <a:ext cx="256498" cy="253004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2921394" y="2915687"/>
            <a:ext cx="233435" cy="255101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3542720" y="2917784"/>
            <a:ext cx="253004" cy="253004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4170337" y="2917784"/>
            <a:ext cx="253004" cy="253004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4814727" y="2917784"/>
            <a:ext cx="254402" cy="253004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5429064" y="2917784"/>
            <a:ext cx="292841" cy="253004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6114689" y="2917784"/>
            <a:ext cx="171931" cy="253004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6711554" y="2935956"/>
            <a:ext cx="254402" cy="214564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367127" y="2905903"/>
            <a:ext cx="171931" cy="256498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8012915" y="2905903"/>
            <a:ext cx="164942" cy="256498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7976572" y="3568465"/>
            <a:ext cx="254402" cy="243219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344063" y="3558680"/>
            <a:ext cx="254402" cy="244617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7968185" y="2274792"/>
            <a:ext cx="292841" cy="262788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8011517" y="4218446"/>
            <a:ext cx="208274" cy="211070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6716447" y="4193285"/>
            <a:ext cx="243918" cy="244617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6051788" y="2273394"/>
            <a:ext cx="306120" cy="264186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1638205" y="4163931"/>
            <a:ext cx="229241" cy="299132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2279101" y="4163931"/>
            <a:ext cx="226445" cy="299132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2919996" y="4163931"/>
            <a:ext cx="226445" cy="299132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3516162" y="4163931"/>
            <a:ext cx="234832" cy="299132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4150767" y="4163931"/>
            <a:ext cx="294239" cy="299132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80536" y="2309738"/>
            <a:ext cx="278863" cy="191500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622829" y="2309738"/>
            <a:ext cx="278164" cy="191500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2260929" y="2309738"/>
            <a:ext cx="277466" cy="191500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889943" y="2309738"/>
            <a:ext cx="277466" cy="191500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529441" y="2309738"/>
            <a:ext cx="266283" cy="191500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4786771" y="2266406"/>
            <a:ext cx="292142" cy="280959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406000" y="2253126"/>
            <a:ext cx="317303" cy="304024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45875" y="2285975"/>
            <a:ext cx="305422" cy="246713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8564119" y="2312798"/>
            <a:ext cx="317303" cy="220155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719276" y="2316293"/>
            <a:ext cx="160748" cy="132093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8567613" y="2316293"/>
            <a:ext cx="158651" cy="132093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8613041" y="2944343"/>
            <a:ext cx="226445" cy="226445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339215" y="2905903"/>
            <a:ext cx="244617" cy="227843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355988" y="3567066"/>
            <a:ext cx="227843" cy="227843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342435" y="4200274"/>
            <a:ext cx="227843" cy="244617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8629429" y="4195382"/>
            <a:ext cx="227843" cy="227843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612342" y="3558680"/>
            <a:ext cx="227843" cy="244617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303227" y="1638440"/>
            <a:ext cx="264186" cy="231338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311402" y="2297856"/>
            <a:ext cx="257197" cy="248111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2293778" y="1617123"/>
            <a:ext cx="204779" cy="307517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050390" y="3537014"/>
            <a:ext cx="295637" cy="257896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773491" y="1630402"/>
            <a:ext cx="315206" cy="272573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3567443" y="607960"/>
            <a:ext cx="2065020" cy="831260"/>
            <a:chOff x="4756590" y="810613"/>
            <a:chExt cx="2753360" cy="1108346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5315188" y="810613"/>
              <a:ext cx="1590578" cy="7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275336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err="1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5964014" y="1658821"/>
            <a:ext cx="267788" cy="252783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6579234" y="1643816"/>
            <a:ext cx="295490" cy="264325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7214076" y="1643816"/>
            <a:ext cx="296645" cy="264326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5310704" y="1644970"/>
            <a:ext cx="294336" cy="265480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4678170" y="1625348"/>
            <a:ext cx="295490" cy="301262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7845455" y="2301743"/>
            <a:ext cx="312805" cy="243548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2767873" y="1624193"/>
            <a:ext cx="305879" cy="305879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98189" y="1624193"/>
            <a:ext cx="305879" cy="305879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131876" y="1624193"/>
            <a:ext cx="305879" cy="305879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7853535" y="4163561"/>
            <a:ext cx="305879" cy="307033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6583851" y="4163561"/>
            <a:ext cx="305879" cy="307033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7217538" y="4163561"/>
            <a:ext cx="304724" cy="307033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893357" y="1650742"/>
            <a:ext cx="252783" cy="252783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3399251" y="1627657"/>
            <a:ext cx="315113" cy="313958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4036403" y="1624193"/>
            <a:ext cx="302416" cy="300107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7877774" y="1640353"/>
            <a:ext cx="250475" cy="287411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7217538" y="2256727"/>
            <a:ext cx="305879" cy="307033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1512040" y="2254418"/>
            <a:ext cx="287410" cy="307033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877198" y="2255573"/>
            <a:ext cx="281639" cy="312804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158424" y="2313286"/>
            <a:ext cx="252783" cy="176602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2799038" y="2313286"/>
            <a:ext cx="253937" cy="176602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3422337" y="2292509"/>
            <a:ext cx="265480" cy="234315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4060642" y="2292509"/>
            <a:ext cx="266634" cy="234315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4683941" y="2270578"/>
            <a:ext cx="280485" cy="248166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5319938" y="2260190"/>
            <a:ext cx="279331" cy="258554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5943237" y="2259035"/>
            <a:ext cx="310496" cy="304724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6536526" y="2292509"/>
            <a:ext cx="355511" cy="265480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2787494" y="2896186"/>
            <a:ext cx="270097" cy="290873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513193" y="2907728"/>
            <a:ext cx="278177" cy="292028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3401560" y="2953899"/>
            <a:ext cx="313959" cy="18699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151499" y="2898494"/>
            <a:ext cx="282794" cy="297799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7880083" y="2919271"/>
            <a:ext cx="244703" cy="264326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7233698" y="2927351"/>
            <a:ext cx="264326" cy="245858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6575771" y="2897341"/>
            <a:ext cx="317422" cy="297799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4705872" y="2915809"/>
            <a:ext cx="236624" cy="259708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340714" y="2915809"/>
            <a:ext cx="236624" cy="259708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051408" y="2907728"/>
            <a:ext cx="287410" cy="280485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5949008" y="2904266"/>
            <a:ext cx="302416" cy="283948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66809" y="2951591"/>
            <a:ext cx="294336" cy="203150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850649" y="3558731"/>
            <a:ext cx="328964" cy="259709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1525891" y="3551805"/>
            <a:ext cx="271251" cy="273560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3391172" y="4243206"/>
            <a:ext cx="323192" cy="148899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2756330" y="4243206"/>
            <a:ext cx="320884" cy="148899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4732421" y="4161253"/>
            <a:ext cx="176602" cy="311651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4101041" y="4161253"/>
            <a:ext cx="176602" cy="311651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6005567" y="4157791"/>
            <a:ext cx="182373" cy="318575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5360337" y="4157791"/>
            <a:ext cx="183527" cy="318575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7889317" y="3528719"/>
            <a:ext cx="229698" cy="308187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7214076" y="3534491"/>
            <a:ext cx="297799" cy="298953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6598856" y="3528719"/>
            <a:ext cx="273560" cy="302416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5947854" y="3528719"/>
            <a:ext cx="302416" cy="304724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143418" y="3597975"/>
            <a:ext cx="294336" cy="181219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2767873" y="3527566"/>
            <a:ext cx="304724" cy="303570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3406177" y="3588741"/>
            <a:ext cx="312805" cy="207767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043328" y="3531028"/>
            <a:ext cx="303570" cy="302417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4754351" y="3535645"/>
            <a:ext cx="139666" cy="294336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5306087" y="3527566"/>
            <a:ext cx="312805" cy="292028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863346" y="4167025"/>
            <a:ext cx="304724" cy="304724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1506268" y="4158944"/>
            <a:ext cx="288565" cy="305879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126105" y="4208578"/>
            <a:ext cx="317422" cy="236624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8626887" y="2236502"/>
            <a:ext cx="186990" cy="308187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8565134" y="2978716"/>
            <a:ext cx="310496" cy="201995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8539494" y="3603747"/>
            <a:ext cx="310496" cy="203150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295452" y="4272638"/>
            <a:ext cx="309341" cy="197378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8539700" y="1652189"/>
            <a:ext cx="307033" cy="279332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518388" y="4184339"/>
            <a:ext cx="308187" cy="298953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296606" y="2237105"/>
            <a:ext cx="225081" cy="301262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301222" y="2867906"/>
            <a:ext cx="229698" cy="316268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309302" y="3540814"/>
            <a:ext cx="207767" cy="318575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257481" y="1631696"/>
            <a:ext cx="303570" cy="305879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3577679" y="732420"/>
            <a:ext cx="2065020" cy="706799"/>
            <a:chOff x="4770238" y="976560"/>
            <a:chExt cx="2753360" cy="942399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5315187" y="976560"/>
              <a:ext cx="1637155" cy="45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275336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err="1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4380" y="1386466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86391" y="607960"/>
            <a:ext cx="1203552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85199" y="1019869"/>
            <a:ext cx="24117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常用扁平</a:t>
            </a:r>
            <a:r>
              <a: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sz="1350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生活服务</a:t>
            </a:r>
            <a:r>
              <a: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矢量图标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9484" y="1681268"/>
            <a:ext cx="794219" cy="793173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7717" y="1982632"/>
            <a:ext cx="375659" cy="190445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098890" y="1715799"/>
            <a:ext cx="723065" cy="72306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72592" y="1874852"/>
            <a:ext cx="375659" cy="333803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3498052" y="1715799"/>
            <a:ext cx="722018" cy="72306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670708" y="1898920"/>
            <a:ext cx="375659" cy="311828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715061" y="2676134"/>
            <a:ext cx="723065" cy="72201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88764" y="2864486"/>
            <a:ext cx="375659" cy="302411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098890" y="2676134"/>
            <a:ext cx="723065" cy="72201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2261082" y="2874950"/>
            <a:ext cx="399725" cy="325432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3498052" y="2676134"/>
            <a:ext cx="722018" cy="72201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658151" y="2859254"/>
            <a:ext cx="401819" cy="307643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/>
          <p:nvPr/>
        </p:nvSpPr>
        <p:spPr bwMode="auto">
          <a:xfrm>
            <a:off x="4921018" y="1671698"/>
            <a:ext cx="793172" cy="793172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42854" y="1900859"/>
            <a:ext cx="348452" cy="330663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6339375" y="1706229"/>
            <a:ext cx="723063" cy="72306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528773" y="1900859"/>
            <a:ext cx="349499" cy="302410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7724247" y="1706229"/>
            <a:ext cx="722016" cy="72306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930388" y="1891442"/>
            <a:ext cx="303456" cy="346358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4955549" y="2666562"/>
            <a:ext cx="723063" cy="72201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160644" y="2847589"/>
            <a:ext cx="349498" cy="348452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6339375" y="2666562"/>
            <a:ext cx="723063" cy="72201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6517263" y="2803640"/>
            <a:ext cx="375657" cy="402865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7724247" y="2666562"/>
            <a:ext cx="722016" cy="72201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7923063" y="2829800"/>
            <a:ext cx="326477" cy="363101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/>
          <p:nvPr/>
        </p:nvSpPr>
        <p:spPr bwMode="auto">
          <a:xfrm>
            <a:off x="4920717" y="3596945"/>
            <a:ext cx="793172" cy="795263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128951" y="3873195"/>
            <a:ext cx="388215" cy="254274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6339074" y="3631476"/>
            <a:ext cx="723063" cy="72515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503359" y="3827153"/>
            <a:ext cx="403910" cy="314966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7723946" y="3631476"/>
            <a:ext cx="722016" cy="72515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7937412" y="3869009"/>
            <a:ext cx="296132" cy="297178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715952" y="3641942"/>
            <a:ext cx="722016" cy="72515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959764" y="3786344"/>
            <a:ext cx="223930" cy="386122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099778" y="3641942"/>
            <a:ext cx="722016" cy="72515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2273480" y="3848082"/>
            <a:ext cx="376704" cy="316013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3497891" y="3641942"/>
            <a:ext cx="722016" cy="72515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37518" y="3799947"/>
            <a:ext cx="278342" cy="375658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4669044" y="1659016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4909500" y="1818371"/>
            <a:ext cx="463840" cy="463840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2537638" y="1600679"/>
            <a:ext cx="954714" cy="953291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2796592" y="1821218"/>
            <a:ext cx="466685" cy="482336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5705579" y="1659016"/>
            <a:ext cx="835197" cy="83519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5825096" y="1853942"/>
            <a:ext cx="594740" cy="398390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2595974" y="3548522"/>
            <a:ext cx="836619" cy="836619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2726873" y="3699341"/>
            <a:ext cx="523598" cy="591894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5768183" y="3244039"/>
            <a:ext cx="709988" cy="197773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5705579" y="2605192"/>
            <a:ext cx="835197" cy="638847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5869202" y="2741782"/>
            <a:ext cx="507948" cy="506525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4667620" y="2605192"/>
            <a:ext cx="836619" cy="83661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4902386" y="2717594"/>
            <a:ext cx="368510" cy="589048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2595974" y="2605192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2756753" y="2765971"/>
            <a:ext cx="509370" cy="520753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3632509" y="2605192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3730683" y="2815769"/>
            <a:ext cx="641693" cy="415465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3632509" y="3548522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3820321" y="3739181"/>
            <a:ext cx="460994" cy="453880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4667620" y="3548522"/>
            <a:ext cx="836619" cy="836619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4815594" y="3709301"/>
            <a:ext cx="542096" cy="512216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5704155" y="3547099"/>
            <a:ext cx="836619" cy="838043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5863511" y="3690804"/>
            <a:ext cx="534982" cy="533558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1543078" y="1653324"/>
            <a:ext cx="836619" cy="836619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1722353" y="1878131"/>
            <a:ext cx="530713" cy="387008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546382" y="2248063"/>
            <a:ext cx="758364" cy="241880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507966" y="1653324"/>
            <a:ext cx="835197" cy="594740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712853" y="1821218"/>
            <a:ext cx="424001" cy="500833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1538810" y="2619419"/>
            <a:ext cx="829506" cy="829505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1702433" y="2781621"/>
            <a:ext cx="503679" cy="505103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7773974" y="1664707"/>
            <a:ext cx="836619" cy="83661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7941866" y="1862479"/>
            <a:ext cx="500833" cy="489452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6745976" y="1664707"/>
            <a:ext cx="836619" cy="83661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6923828" y="1809834"/>
            <a:ext cx="486606" cy="556323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499428" y="2616574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714275" y="2780198"/>
            <a:ext cx="409772" cy="513638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6737439" y="2627957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6939480" y="2807231"/>
            <a:ext cx="429692" cy="654499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7773974" y="2627957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7997356" y="2773085"/>
            <a:ext cx="391277" cy="688647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6760204" y="4104845"/>
            <a:ext cx="791089" cy="283142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6737439" y="3551368"/>
            <a:ext cx="836619" cy="553478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6864070" y="3733489"/>
            <a:ext cx="543519" cy="472377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1533117" y="3539985"/>
            <a:ext cx="835197" cy="83661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1749386" y="3642428"/>
            <a:ext cx="402659" cy="618927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496583" y="3539985"/>
            <a:ext cx="836619" cy="836619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645979" y="3689381"/>
            <a:ext cx="539249" cy="540673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7773974" y="3551368"/>
            <a:ext cx="836619" cy="836619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8013008" y="3665194"/>
            <a:ext cx="358551" cy="608967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3633931" y="1659016"/>
            <a:ext cx="835197" cy="835197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3800401" y="1811257"/>
            <a:ext cx="519331" cy="517907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4304380" y="1386466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3953735" y="732420"/>
            <a:ext cx="128166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3423980" y="1019869"/>
            <a:ext cx="2360295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48376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r>
              <a:rPr lang="zh-CN" altLang="en-US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2087168" cy="2534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5688124" y="1671953"/>
            <a:ext cx="838677" cy="838677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5788208" y="1898726"/>
            <a:ext cx="639776" cy="385133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2573148" y="1671953"/>
            <a:ext cx="838677" cy="838677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2816390" y="1825247"/>
            <a:ext cx="353461" cy="556163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4650644" y="1671953"/>
            <a:ext cx="838677" cy="838677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4825473" y="1846784"/>
            <a:ext cx="489017" cy="490284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3611896" y="1671953"/>
            <a:ext cx="838677" cy="838677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3760121" y="1803710"/>
            <a:ext cx="502953" cy="523223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4688650" y="2599312"/>
            <a:ext cx="838677" cy="670182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4770997" y="3269494"/>
            <a:ext cx="672716" cy="168496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4950894" y="2693061"/>
            <a:ext cx="315455" cy="649912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2573148" y="2599312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2722640" y="2748804"/>
            <a:ext cx="539693" cy="539693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5688124" y="2599312"/>
            <a:ext cx="838677" cy="838677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5873089" y="2783011"/>
            <a:ext cx="471281" cy="471281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3611896" y="2599312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3813330" y="2800747"/>
            <a:ext cx="435808" cy="435808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3614429" y="3526671"/>
            <a:ext cx="838677" cy="838677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3785459" y="3657160"/>
            <a:ext cx="473816" cy="529557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2571881" y="3524137"/>
            <a:ext cx="841211" cy="842478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2769515" y="3721771"/>
            <a:ext cx="509288" cy="509288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7769630" y="1659284"/>
            <a:ext cx="839945" cy="554895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7792434" y="2214179"/>
            <a:ext cx="794336" cy="286316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7946993" y="1760636"/>
            <a:ext cx="486484" cy="576432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4650644" y="3525404"/>
            <a:ext cx="838677" cy="838677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4792535" y="3615353"/>
            <a:ext cx="554895" cy="587834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1509461" y="1660552"/>
            <a:ext cx="838677" cy="838677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1647551" y="1884790"/>
            <a:ext cx="563764" cy="391467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5688124" y="3525404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5879423" y="3669829"/>
            <a:ext cx="463679" cy="524490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479063" y="2587910"/>
            <a:ext cx="838677" cy="838677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610819" y="2684194"/>
            <a:ext cx="575165" cy="646111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7769630" y="2587910"/>
            <a:ext cx="838677" cy="83867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7917855" y="2709531"/>
            <a:ext cx="553628" cy="604304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491731" y="1656751"/>
            <a:ext cx="820940" cy="331924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482863" y="1988675"/>
            <a:ext cx="838677" cy="506753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618419" y="1658018"/>
            <a:ext cx="604304" cy="753795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1506926" y="2587910"/>
            <a:ext cx="838677" cy="838677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1700760" y="2743737"/>
            <a:ext cx="444677" cy="681584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6743034" y="2587910"/>
            <a:ext cx="838677" cy="838677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6854520" y="2786811"/>
            <a:ext cx="615706" cy="639776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553808" y="4171515"/>
            <a:ext cx="690452" cy="182432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479062" y="3515269"/>
            <a:ext cx="838677" cy="656246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647558" y="3591282"/>
            <a:ext cx="502953" cy="762664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1506926" y="3515269"/>
            <a:ext cx="838677" cy="838677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1639949" y="3609019"/>
            <a:ext cx="448477" cy="681584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6743034" y="3725572"/>
            <a:ext cx="838677" cy="628374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6743034" y="3515269"/>
            <a:ext cx="833609" cy="426940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7769630" y="3515269"/>
            <a:ext cx="838677" cy="838677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7883649" y="3706568"/>
            <a:ext cx="611905" cy="453545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6743034" y="1660552"/>
            <a:ext cx="838677" cy="838677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6832983" y="1851851"/>
            <a:ext cx="658780" cy="485217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4304380" y="1386466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3953735" y="732420"/>
            <a:ext cx="127615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3434865" y="1019869"/>
            <a:ext cx="2360295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2611975" y="2684395"/>
            <a:ext cx="382220" cy="382220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1883938" y="2681183"/>
            <a:ext cx="383290" cy="38007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262966" y="2903876"/>
            <a:ext cx="36402" cy="31049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301509" y="2894241"/>
            <a:ext cx="14989" cy="18201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147336" y="2681183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212646" y="2843921"/>
            <a:ext cx="185222" cy="124195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3544505" y="2873898"/>
            <a:ext cx="24625" cy="20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3602319" y="2873898"/>
            <a:ext cx="22484" cy="20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3429945" y="2797883"/>
            <a:ext cx="29978" cy="2569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3505961" y="2797883"/>
            <a:ext cx="27837" cy="2569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3341082" y="2688677"/>
            <a:ext cx="367231" cy="370442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2675143" y="1710721"/>
            <a:ext cx="255884" cy="263378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2595915" y="3460001"/>
            <a:ext cx="385431" cy="384361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1932117" y="1735346"/>
            <a:ext cx="155243" cy="155243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1935329" y="1786736"/>
            <a:ext cx="100640" cy="189504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102349" y="1707509"/>
            <a:ext cx="98499" cy="94217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135539" y="1740699"/>
            <a:ext cx="83510" cy="88864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3364637" y="1710721"/>
            <a:ext cx="228047" cy="209846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3490973" y="1796372"/>
            <a:ext cx="194857" cy="177727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169820" y="1738558"/>
            <a:ext cx="301921" cy="240895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238341" y="1844551"/>
            <a:ext cx="118842" cy="105994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395725" y="1748193"/>
            <a:ext cx="65309" cy="68521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382877" y="1707509"/>
            <a:ext cx="137042" cy="127407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470690" y="1715003"/>
            <a:ext cx="63168" cy="556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442853" y="1783525"/>
            <a:ext cx="96358" cy="185222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515657" y="1694661"/>
            <a:ext cx="276226" cy="307274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426794" y="2686536"/>
            <a:ext cx="380078" cy="382220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5616350" y="1723569"/>
            <a:ext cx="255884" cy="3104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5638834" y="1782455"/>
            <a:ext cx="210917" cy="113488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5610997" y="1901295"/>
            <a:ext cx="268732" cy="85652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6386142" y="1721428"/>
            <a:ext cx="183080" cy="194857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6619542" y="1721428"/>
            <a:ext cx="103853" cy="189504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6241606" y="1721428"/>
            <a:ext cx="103853" cy="196998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6285502" y="1847763"/>
            <a:ext cx="172374" cy="137042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6500701" y="1845622"/>
            <a:ext cx="174515" cy="139184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6387520" y="2752916"/>
            <a:ext cx="161667" cy="179868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6600578" y="2752916"/>
            <a:ext cx="93146" cy="174515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6250478" y="2752916"/>
            <a:ext cx="96358" cy="182009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6291162" y="2869616"/>
            <a:ext cx="157385" cy="126336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6488160" y="2866404"/>
            <a:ext cx="162737" cy="129548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7066000" y="1728923"/>
            <a:ext cx="291215" cy="258025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7129475" y="2831072"/>
            <a:ext cx="142396" cy="91005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7008492" y="2681183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7896818" y="1802796"/>
            <a:ext cx="22484" cy="32120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7934291" y="1817786"/>
            <a:ext cx="18201" cy="27837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7795107" y="1716074"/>
            <a:ext cx="294427" cy="291215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4876537" y="1731064"/>
            <a:ext cx="152031" cy="122054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5025356" y="1721428"/>
            <a:ext cx="119912" cy="124195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4908656" y="1847763"/>
            <a:ext cx="131690" cy="144537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5030709" y="1840269"/>
            <a:ext cx="131690" cy="114559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823312" y="2681183"/>
            <a:ext cx="380078" cy="38007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139782" y="1710721"/>
            <a:ext cx="248389" cy="278367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4260764" y="2903876"/>
            <a:ext cx="51391" cy="53532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4197596" y="2881393"/>
            <a:ext cx="53532" cy="76016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4073402" y="2686536"/>
            <a:ext cx="380078" cy="38007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5668049" y="2821437"/>
            <a:ext cx="120983" cy="50321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5543854" y="2681183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7963505" y="2889959"/>
            <a:ext cx="22484" cy="2462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7854300" y="2869616"/>
            <a:ext cx="98499" cy="111347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7867148" y="2805377"/>
            <a:ext cx="96358" cy="107064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7837169" y="2849274"/>
            <a:ext cx="19271" cy="22484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7730105" y="2681183"/>
            <a:ext cx="383290" cy="38007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7860951" y="3643230"/>
            <a:ext cx="107064" cy="122054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7729262" y="3453726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7843820" y="3620747"/>
            <a:ext cx="20342" cy="25696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7877011" y="3574709"/>
            <a:ext cx="100640" cy="114559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7977651" y="3663572"/>
            <a:ext cx="25696" cy="31049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3409604" y="3568136"/>
            <a:ext cx="29978" cy="310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3531656" y="3652716"/>
            <a:ext cx="24625" cy="224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3315387" y="3460001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3594824" y="3652716"/>
            <a:ext cx="24625" cy="224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3487760" y="3568136"/>
            <a:ext cx="33191" cy="310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4177253" y="3669846"/>
            <a:ext cx="61027" cy="94217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4247916" y="3692330"/>
            <a:ext cx="61027" cy="71733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4056272" y="3460001"/>
            <a:ext cx="38436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1866808" y="3460001"/>
            <a:ext cx="384361" cy="384361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8510297" y="1834916"/>
            <a:ext cx="161667" cy="147749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8542415" y="1719286"/>
            <a:ext cx="279438" cy="260166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8729015" y="2831072"/>
            <a:ext cx="20342" cy="61027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8731156" y="2801095"/>
            <a:ext cx="20342" cy="20342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8586619" y="2801095"/>
            <a:ext cx="122054" cy="91005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8469920" y="2681183"/>
            <a:ext cx="380078" cy="383290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7128632" y="3615394"/>
            <a:ext cx="144537" cy="91005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7009790" y="3453726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8733524" y="3615394"/>
            <a:ext cx="20342" cy="61027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8470147" y="3453726"/>
            <a:ext cx="38436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8591129" y="3585416"/>
            <a:ext cx="122054" cy="91005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8735666" y="3585416"/>
            <a:ext cx="20342" cy="20342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5672558" y="3595051"/>
            <a:ext cx="152031" cy="61027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5550505" y="3453726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199798" y="3632374"/>
            <a:ext cx="198069" cy="133831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294014" y="3690189"/>
            <a:ext cx="17130" cy="14989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255472" y="3697683"/>
            <a:ext cx="38543" cy="33191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136630" y="3460001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4820327" y="3453726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406451" y="3460001"/>
            <a:ext cx="385431" cy="384361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6513013" y="3453726"/>
            <a:ext cx="152031" cy="313699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6320297" y="3656078"/>
            <a:ext cx="312628" cy="182009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6280683" y="3453726"/>
            <a:ext cx="161667" cy="328688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295105" y="2161461"/>
            <a:ext cx="635963" cy="113488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099157" y="2161461"/>
            <a:ext cx="478577" cy="109205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835759" y="2161461"/>
            <a:ext cx="476435" cy="111347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2699768" y="2163602"/>
            <a:ext cx="205563" cy="127407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3407462" y="2161461"/>
            <a:ext cx="233400" cy="109205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4147276" y="2161461"/>
            <a:ext cx="230189" cy="109205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4845488" y="2138978"/>
            <a:ext cx="344747" cy="109206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629199" y="2138978"/>
            <a:ext cx="232329" cy="109205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6305844" y="2138978"/>
            <a:ext cx="343676" cy="109205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6984632" y="2138978"/>
            <a:ext cx="443246" cy="129548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7754423" y="2138978"/>
            <a:ext cx="344747" cy="109206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8555264" y="2138978"/>
            <a:ext cx="225906" cy="109206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3457937" y="732420"/>
            <a:ext cx="2269490" cy="706799"/>
            <a:chOff x="4610583" y="976560"/>
            <a:chExt cx="3025987" cy="942399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5315187" y="976560"/>
              <a:ext cx="1622665" cy="45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3025987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款国内常见</a:t>
              </a:r>
              <a:r>
                <a:rPr lang="zh-CN" altLang="en-US" sz="1350" b="1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社交网站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4741178" y="3247518"/>
            <a:ext cx="467679" cy="456371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4723408" y="4097255"/>
            <a:ext cx="468487" cy="358634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4702406" y="2535095"/>
            <a:ext cx="523412" cy="389329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3927788" y="2453514"/>
            <a:ext cx="536336" cy="411945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3226674" y="2497132"/>
            <a:ext cx="378020" cy="463640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2424593" y="3314560"/>
            <a:ext cx="508066" cy="465256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2380975" y="2483401"/>
            <a:ext cx="466064" cy="450716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2346242" y="4209530"/>
            <a:ext cx="521797" cy="240705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2745264" y="4112602"/>
            <a:ext cx="110660" cy="130046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3152363" y="3388871"/>
            <a:ext cx="544414" cy="322286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5567491" y="2445437"/>
            <a:ext cx="435370" cy="491103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1641897" y="2456745"/>
            <a:ext cx="336018" cy="492719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2449633" y="1693436"/>
            <a:ext cx="389329" cy="490295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876164" y="1748362"/>
            <a:ext cx="324710" cy="403060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1588586" y="1729784"/>
            <a:ext cx="483026" cy="368327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859202" y="2447052"/>
            <a:ext cx="387713" cy="479795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838200" y="3291136"/>
            <a:ext cx="429716" cy="407099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859202" y="4119872"/>
            <a:ext cx="411945" cy="341672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1594241" y="3327483"/>
            <a:ext cx="452332" cy="357019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7011722" y="1777440"/>
            <a:ext cx="516951" cy="368327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6241950" y="1645779"/>
            <a:ext cx="541991" cy="541991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5468140" y="1708782"/>
            <a:ext cx="559761" cy="456371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6216911" y="3299213"/>
            <a:ext cx="592070" cy="417599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3929404" y="1678088"/>
            <a:ext cx="496758" cy="515335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3167709" y="1714436"/>
            <a:ext cx="504027" cy="484641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7122382" y="2462399"/>
            <a:ext cx="390944" cy="464448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1611203" y="4043945"/>
            <a:ext cx="433754" cy="453947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7843690" y="1724129"/>
            <a:ext cx="443447" cy="446678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3975445" y="4038290"/>
            <a:ext cx="463640" cy="462024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3137015" y="4024559"/>
            <a:ext cx="534721" cy="488680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4027139" y="3296790"/>
            <a:ext cx="315017" cy="424061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6287992" y="2441399"/>
            <a:ext cx="446678" cy="481410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6254874" y="4135219"/>
            <a:ext cx="300478" cy="355403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6524658" y="4135219"/>
            <a:ext cx="253629" cy="355403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7798457" y="3274173"/>
            <a:ext cx="520990" cy="400637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149037" y="3241864"/>
            <a:ext cx="280285" cy="499988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5535182" y="3247518"/>
            <a:ext cx="399022" cy="483026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4754102" y="1626394"/>
            <a:ext cx="441023" cy="567030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510141" y="4022944"/>
            <a:ext cx="428100" cy="473333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7872768" y="2477746"/>
            <a:ext cx="330364" cy="467679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7876807" y="4030213"/>
            <a:ext cx="375597" cy="471717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7093304" y="4038290"/>
            <a:ext cx="369136" cy="449909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3729735" y="732420"/>
            <a:ext cx="1654810" cy="706799"/>
            <a:chOff x="4972980" y="976560"/>
            <a:chExt cx="2206413" cy="942399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5286160" y="976560"/>
              <a:ext cx="1652570" cy="45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4972980" y="1359825"/>
              <a:ext cx="2206413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金融类超实用图标</a:t>
              </a:r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4304380" y="1386466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3931963" y="732420"/>
            <a:ext cx="129471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456636" y="1019869"/>
            <a:ext cx="22402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学前教育</a:t>
            </a:r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常用简笔线形图标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2161453" y="1813806"/>
            <a:ext cx="434087" cy="447728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053934" y="1703078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009568" y="1775291"/>
            <a:ext cx="475008" cy="445320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2922911" y="1703078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3960386" y="1792142"/>
            <a:ext cx="369095" cy="445320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3821575" y="1703078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4841398" y="1789735"/>
            <a:ext cx="365885" cy="453344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4699377" y="1703078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5710375" y="1790537"/>
            <a:ext cx="421249" cy="421249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5597239" y="1703078"/>
            <a:ext cx="647520" cy="64751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6566513" y="1789735"/>
            <a:ext cx="428471" cy="451739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6462203" y="1703078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175896" y="2768507"/>
            <a:ext cx="406806" cy="454147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053934" y="2683455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3053699" y="2775728"/>
            <a:ext cx="386747" cy="458158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2922911" y="2683455"/>
            <a:ext cx="648322" cy="648323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3966806" y="2771717"/>
            <a:ext cx="388352" cy="451739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3821575" y="2683455"/>
            <a:ext cx="648322" cy="648323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4876703" y="2762891"/>
            <a:ext cx="295276" cy="499080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4699377" y="2683455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5683094" y="2778136"/>
            <a:ext cx="475008" cy="462973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5597239" y="2683455"/>
            <a:ext cx="647520" cy="648323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6573734" y="2765297"/>
            <a:ext cx="425261" cy="462973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6462203" y="2683455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2266565" y="3735244"/>
            <a:ext cx="223864" cy="451739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053934" y="3658216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3059315" y="3757711"/>
            <a:ext cx="375513" cy="452542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2922911" y="3658216"/>
            <a:ext cx="648322" cy="649927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4007727" y="3757711"/>
            <a:ext cx="276018" cy="452542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3821575" y="3658216"/>
            <a:ext cx="648322" cy="649927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4767579" y="3772956"/>
            <a:ext cx="513523" cy="419644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4699377" y="3658216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5683094" y="3737651"/>
            <a:ext cx="478218" cy="460565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5597239" y="3658216"/>
            <a:ext cx="647520" cy="649927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6575339" y="3739256"/>
            <a:ext cx="422051" cy="453344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6462203" y="3658216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7451537" y="3746076"/>
            <a:ext cx="384340" cy="457356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7318342" y="3665036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8257928" y="3742867"/>
            <a:ext cx="502289" cy="454147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8187318" y="3665036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450380" y="1793345"/>
            <a:ext cx="362675" cy="450937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306755" y="1712305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282448" y="1805381"/>
            <a:ext cx="443716" cy="442914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184557" y="1712305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7417034" y="1845901"/>
            <a:ext cx="470996" cy="434890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7329575" y="1711101"/>
            <a:ext cx="647520" cy="64752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8300453" y="1804178"/>
            <a:ext cx="436494" cy="459764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8194539" y="1711101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403843" y="3776968"/>
            <a:ext cx="430878" cy="449333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300336" y="3658216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255970" y="3755303"/>
            <a:ext cx="475008" cy="451739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169312" y="3658216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393412" y="2762489"/>
            <a:ext cx="475008" cy="451739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306755" y="2695892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284052" y="2763292"/>
            <a:ext cx="450937" cy="454147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184557" y="2695892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7442711" y="2803812"/>
            <a:ext cx="422854" cy="427668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7329575" y="2694689"/>
            <a:ext cx="647520" cy="64751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8335758" y="2774124"/>
            <a:ext cx="377119" cy="462170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8194539" y="2694689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6"/>
          <p:cNvSpPr>
            <a:spLocks noChangeAspect="1"/>
          </p:cNvSpPr>
          <p:nvPr/>
        </p:nvSpPr>
        <p:spPr bwMode="auto">
          <a:xfrm>
            <a:off x="1278526" y="3061323"/>
            <a:ext cx="389152" cy="3892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9" name="Freeform: Shape 17"/>
          <p:cNvSpPr>
            <a:spLocks noChangeAspect="1"/>
          </p:cNvSpPr>
          <p:nvPr/>
        </p:nvSpPr>
        <p:spPr bwMode="auto">
          <a:xfrm>
            <a:off x="7399290" y="2989286"/>
            <a:ext cx="357107" cy="357200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" name="Freeform: Shape 18"/>
          <p:cNvSpPr>
            <a:spLocks noChangeAspect="1"/>
          </p:cNvSpPr>
          <p:nvPr/>
        </p:nvSpPr>
        <p:spPr bwMode="auto">
          <a:xfrm>
            <a:off x="7486367" y="1165139"/>
            <a:ext cx="337574" cy="371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" name="Freeform: Shape 19"/>
          <p:cNvSpPr>
            <a:spLocks noChangeAspect="1"/>
          </p:cNvSpPr>
          <p:nvPr/>
        </p:nvSpPr>
        <p:spPr bwMode="auto">
          <a:xfrm>
            <a:off x="1304778" y="1401646"/>
            <a:ext cx="408869" cy="407340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38" name="组合 37"/>
          <p:cNvGrpSpPr/>
          <p:nvPr/>
        </p:nvGrpSpPr>
        <p:grpSpPr>
          <a:xfrm>
            <a:off x="4923154" y="1208840"/>
            <a:ext cx="978694" cy="1662112"/>
            <a:chOff x="4923154" y="1208840"/>
            <a:chExt cx="978694" cy="1662112"/>
          </a:xfrm>
        </p:grpSpPr>
        <p:sp>
          <p:nvSpPr>
            <p:cNvPr id="5" name="Freeform: Shape 4"/>
            <p:cNvSpPr/>
            <p:nvPr/>
          </p:nvSpPr>
          <p:spPr bwMode="auto">
            <a:xfrm rot="6735232">
              <a:off x="4581445" y="1550549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TextBox 20"/>
            <p:cNvSpPr txBox="1"/>
            <p:nvPr/>
          </p:nvSpPr>
          <p:spPr>
            <a:xfrm rot="17488811">
              <a:off x="4989513" y="1947936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8522" y="2870952"/>
            <a:ext cx="1662112" cy="978694"/>
            <a:chOff x="4068522" y="2870952"/>
            <a:chExt cx="1662112" cy="978694"/>
          </a:xfrm>
          <a:solidFill>
            <a:srgbClr val="ACC5C4"/>
          </a:solidFill>
        </p:grpSpPr>
        <p:sp>
          <p:nvSpPr>
            <p:cNvPr id="6" name="Freeform: Shape 5"/>
            <p:cNvSpPr/>
            <p:nvPr/>
          </p:nvSpPr>
          <p:spPr bwMode="auto">
            <a:xfrm>
              <a:off x="4068522" y="2870952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484078" y="3234204"/>
              <a:ext cx="830997" cy="207749"/>
            </a:xfrm>
            <a:prstGeom prst="rect">
              <a:avLst/>
            </a:prstGeom>
            <a:grp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0547" y="1896675"/>
            <a:ext cx="1662112" cy="978694"/>
            <a:chOff x="3090547" y="1896675"/>
            <a:chExt cx="1662112" cy="978694"/>
          </a:xfrm>
          <a:solidFill>
            <a:srgbClr val="A90202"/>
          </a:solidFill>
        </p:grpSpPr>
        <p:sp>
          <p:nvSpPr>
            <p:cNvPr id="4" name="Freeform: Shape 3"/>
            <p:cNvSpPr/>
            <p:nvPr/>
          </p:nvSpPr>
          <p:spPr bwMode="auto">
            <a:xfrm>
              <a:off x="3090547" y="1896675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3519604" y="2255280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32255" y="2529582"/>
            <a:ext cx="978694" cy="1662112"/>
            <a:chOff x="3432255" y="2529582"/>
            <a:chExt cx="978694" cy="1662112"/>
          </a:xfrm>
        </p:grpSpPr>
        <p:sp>
          <p:nvSpPr>
            <p:cNvPr id="7" name="Freeform: Shape 6"/>
            <p:cNvSpPr/>
            <p:nvPr/>
          </p:nvSpPr>
          <p:spPr bwMode="auto">
            <a:xfrm rot="5400000">
              <a:off x="3090546" y="2871291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TextBox 23"/>
            <p:cNvSpPr txBox="1"/>
            <p:nvPr/>
          </p:nvSpPr>
          <p:spPr>
            <a:xfrm rot="16200000">
              <a:off x="3486583" y="3258632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6209674" y="1536567"/>
            <a:ext cx="1649021" cy="755243"/>
            <a:chOff x="8328247" y="2276873"/>
            <a:chExt cx="2198694" cy="1006991"/>
          </a:xfrm>
        </p:grpSpPr>
        <p:sp>
          <p:nvSpPr>
            <p:cNvPr id="30" name="TextBox 1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31" name="TextBox 25"/>
            <p:cNvSpPr txBox="1"/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6156176" y="3346486"/>
            <a:ext cx="1649021" cy="755243"/>
            <a:chOff x="8328247" y="2276873"/>
            <a:chExt cx="2198694" cy="1006991"/>
          </a:xfrm>
        </p:grpSpPr>
        <p:sp>
          <p:nvSpPr>
            <p:cNvPr id="28" name="TextBox 3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9" name="TextBox 33"/>
            <p:cNvSpPr txBox="1"/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304778" y="1808986"/>
            <a:ext cx="1649020" cy="755243"/>
            <a:chOff x="1197898" y="2503545"/>
            <a:chExt cx="2198693" cy="1006991"/>
          </a:xfrm>
        </p:grpSpPr>
        <p:sp>
          <p:nvSpPr>
            <p:cNvPr id="26" name="TextBox 35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7BAAA5"/>
                  </a:solidFill>
                </a:rPr>
                <a:t>标题文本预设</a:t>
              </a:r>
              <a:endParaRPr lang="zh-CN" altLang="en-US" sz="1600" b="1" dirty="0">
                <a:solidFill>
                  <a:srgbClr val="7BAAA5"/>
                </a:solidFill>
              </a:endParaRP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1259632" y="3450575"/>
            <a:ext cx="1649020" cy="755243"/>
            <a:chOff x="1197898" y="2503545"/>
            <a:chExt cx="2198693" cy="1006991"/>
          </a:xfrm>
        </p:grpSpPr>
        <p:sp>
          <p:nvSpPr>
            <p:cNvPr id="24" name="TextBox 39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2" name="Freeform: Shape 4"/>
          <p:cNvSpPr/>
          <p:nvPr/>
        </p:nvSpPr>
        <p:spPr bwMode="auto">
          <a:xfrm rot="2031000">
            <a:off x="5299208" y="519394"/>
            <a:ext cx="1381062" cy="81320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ACC5C4"/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Freeform: Shape 4"/>
          <p:cNvSpPr/>
          <p:nvPr/>
        </p:nvSpPr>
        <p:spPr bwMode="auto">
          <a:xfrm rot="1526578">
            <a:off x="7475585" y="4603494"/>
            <a:ext cx="696712" cy="410242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4" name="Freeform: Shape 4"/>
          <p:cNvSpPr/>
          <p:nvPr/>
        </p:nvSpPr>
        <p:spPr bwMode="auto">
          <a:xfrm rot="6735232">
            <a:off x="5884834" y="-389683"/>
            <a:ext cx="1302927" cy="767197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104679" y="1298016"/>
            <a:ext cx="2052915" cy="3514983"/>
            <a:chOff x="1104679" y="1298016"/>
            <a:chExt cx="2052915" cy="3514983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1104679" y="2240620"/>
              <a:ext cx="2052915" cy="860040"/>
            </a:xfrm>
            <a:custGeom>
              <a:avLst/>
              <a:gdLst>
                <a:gd name="T0" fmla="*/ 0 w 1346"/>
                <a:gd name="T1" fmla="*/ 100 h 564"/>
                <a:gd name="T2" fmla="*/ 149 w 1346"/>
                <a:gd name="T3" fmla="*/ 564 h 564"/>
                <a:gd name="T4" fmla="*/ 1197 w 1346"/>
                <a:gd name="T5" fmla="*/ 564 h 564"/>
                <a:gd name="T6" fmla="*/ 1346 w 1346"/>
                <a:gd name="T7" fmla="*/ 100 h 564"/>
                <a:gd name="T8" fmla="*/ 1341 w 1346"/>
                <a:gd name="T9" fmla="*/ 0 h 564"/>
                <a:gd name="T10" fmla="*/ 6 w 1346"/>
                <a:gd name="T11" fmla="*/ 0 h 564"/>
                <a:gd name="T12" fmla="*/ 0 w 1346"/>
                <a:gd name="T13" fmla="*/ 10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564">
                  <a:moveTo>
                    <a:pt x="0" y="100"/>
                  </a:moveTo>
                  <a:cubicBezTo>
                    <a:pt x="0" y="264"/>
                    <a:pt x="70" y="418"/>
                    <a:pt x="149" y="564"/>
                  </a:cubicBezTo>
                  <a:cubicBezTo>
                    <a:pt x="1197" y="564"/>
                    <a:pt x="1197" y="564"/>
                    <a:pt x="1197" y="564"/>
                  </a:cubicBezTo>
                  <a:cubicBezTo>
                    <a:pt x="1276" y="418"/>
                    <a:pt x="1346" y="264"/>
                    <a:pt x="1346" y="100"/>
                  </a:cubicBezTo>
                  <a:cubicBezTo>
                    <a:pt x="1346" y="65"/>
                    <a:pt x="1344" y="32"/>
                    <a:pt x="134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2"/>
                    <a:pt x="0" y="65"/>
                    <a:pt x="0" y="100"/>
                  </a:cubicBezTo>
                  <a:close/>
                </a:path>
              </a:pathLst>
            </a:custGeom>
            <a:solidFill>
              <a:srgbClr val="F2A5BB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任意多边形: 形状 4"/>
            <p:cNvSpPr/>
            <p:nvPr/>
          </p:nvSpPr>
          <p:spPr bwMode="auto">
            <a:xfrm>
              <a:off x="1115860" y="1298016"/>
              <a:ext cx="2030554" cy="860040"/>
            </a:xfrm>
            <a:custGeom>
              <a:avLst/>
              <a:gdLst>
                <a:gd name="T0" fmla="*/ 0 w 1332"/>
                <a:gd name="T1" fmla="*/ 564 h 564"/>
                <a:gd name="T2" fmla="*/ 1332 w 1332"/>
                <a:gd name="T3" fmla="*/ 564 h 564"/>
                <a:gd name="T4" fmla="*/ 666 w 1332"/>
                <a:gd name="T5" fmla="*/ 0 h 564"/>
                <a:gd name="T6" fmla="*/ 0 w 1332"/>
                <a:gd name="T7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564">
                  <a:moveTo>
                    <a:pt x="0" y="564"/>
                  </a:moveTo>
                  <a:cubicBezTo>
                    <a:pt x="1332" y="564"/>
                    <a:pt x="1332" y="564"/>
                    <a:pt x="1332" y="564"/>
                  </a:cubicBezTo>
                  <a:cubicBezTo>
                    <a:pt x="1267" y="49"/>
                    <a:pt x="753" y="0"/>
                    <a:pt x="666" y="0"/>
                  </a:cubicBezTo>
                  <a:cubicBezTo>
                    <a:pt x="579" y="0"/>
                    <a:pt x="66" y="49"/>
                    <a:pt x="0" y="564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1362691" y="3182363"/>
              <a:ext cx="1590214" cy="940024"/>
            </a:xfrm>
            <a:custGeom>
              <a:avLst/>
              <a:gdLst>
                <a:gd name="T0" fmla="*/ 1043 w 1043"/>
                <a:gd name="T1" fmla="*/ 0 h 616"/>
                <a:gd name="T2" fmla="*/ 0 w 1043"/>
                <a:gd name="T3" fmla="*/ 0 h 616"/>
                <a:gd name="T4" fmla="*/ 82 w 1043"/>
                <a:gd name="T5" fmla="*/ 148 h 616"/>
                <a:gd name="T6" fmla="*/ 155 w 1043"/>
                <a:gd name="T7" fmla="*/ 455 h 616"/>
                <a:gd name="T8" fmla="*/ 269 w 1043"/>
                <a:gd name="T9" fmla="*/ 616 h 616"/>
                <a:gd name="T10" fmla="*/ 774 w 1043"/>
                <a:gd name="T11" fmla="*/ 616 h 616"/>
                <a:gd name="T12" fmla="*/ 888 w 1043"/>
                <a:gd name="T13" fmla="*/ 455 h 616"/>
                <a:gd name="T14" fmla="*/ 961 w 1043"/>
                <a:gd name="T15" fmla="*/ 148 h 616"/>
                <a:gd name="T16" fmla="*/ 1043 w 1043"/>
                <a:gd name="T17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616">
                  <a:moveTo>
                    <a:pt x="10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1"/>
                    <a:pt x="55" y="100"/>
                    <a:pt x="82" y="148"/>
                  </a:cubicBezTo>
                  <a:cubicBezTo>
                    <a:pt x="187" y="338"/>
                    <a:pt x="155" y="350"/>
                    <a:pt x="155" y="455"/>
                  </a:cubicBezTo>
                  <a:cubicBezTo>
                    <a:pt x="155" y="544"/>
                    <a:pt x="243" y="602"/>
                    <a:pt x="269" y="616"/>
                  </a:cubicBezTo>
                  <a:cubicBezTo>
                    <a:pt x="774" y="616"/>
                    <a:pt x="774" y="616"/>
                    <a:pt x="774" y="616"/>
                  </a:cubicBezTo>
                  <a:cubicBezTo>
                    <a:pt x="799" y="602"/>
                    <a:pt x="888" y="544"/>
                    <a:pt x="888" y="455"/>
                  </a:cubicBezTo>
                  <a:cubicBezTo>
                    <a:pt x="888" y="350"/>
                    <a:pt x="856" y="338"/>
                    <a:pt x="961" y="148"/>
                  </a:cubicBezTo>
                  <a:cubicBezTo>
                    <a:pt x="987" y="100"/>
                    <a:pt x="1016" y="51"/>
                    <a:pt x="1043" y="0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1684346" y="4399320"/>
              <a:ext cx="946904" cy="55043"/>
            </a:xfrm>
            <a:custGeom>
              <a:avLst/>
              <a:gdLst>
                <a:gd name="T0" fmla="*/ 621 w 621"/>
                <a:gd name="T1" fmla="*/ 0 h 36"/>
                <a:gd name="T2" fmla="*/ 615 w 621"/>
                <a:gd name="T3" fmla="*/ 36 h 36"/>
                <a:gd name="T4" fmla="*/ 6 w 621"/>
                <a:gd name="T5" fmla="*/ 36 h 36"/>
                <a:gd name="T6" fmla="*/ 0 w 621"/>
                <a:gd name="T7" fmla="*/ 0 h 36"/>
                <a:gd name="T8" fmla="*/ 621 w 62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36">
                  <a:moveTo>
                    <a:pt x="621" y="0"/>
                  </a:moveTo>
                  <a:cubicBezTo>
                    <a:pt x="620" y="13"/>
                    <a:pt x="618" y="25"/>
                    <a:pt x="61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25"/>
                    <a:pt x="1" y="13"/>
                    <a:pt x="0" y="0"/>
                  </a:cubicBezTo>
                  <a:lnTo>
                    <a:pt x="62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1678326" y="4292675"/>
              <a:ext cx="958945" cy="55043"/>
            </a:xfrm>
            <a:custGeom>
              <a:avLst/>
              <a:gdLst>
                <a:gd name="T0" fmla="*/ 629 w 629"/>
                <a:gd name="T1" fmla="*/ 0 h 36"/>
                <a:gd name="T2" fmla="*/ 629 w 629"/>
                <a:gd name="T3" fmla="*/ 12 h 36"/>
                <a:gd name="T4" fmla="*/ 628 w 629"/>
                <a:gd name="T5" fmla="*/ 36 h 36"/>
                <a:gd name="T6" fmla="*/ 1 w 629"/>
                <a:gd name="T7" fmla="*/ 36 h 36"/>
                <a:gd name="T8" fmla="*/ 0 w 629"/>
                <a:gd name="T9" fmla="*/ 22 h 36"/>
                <a:gd name="T10" fmla="*/ 0 w 629"/>
                <a:gd name="T11" fmla="*/ 0 h 36"/>
                <a:gd name="T12" fmla="*/ 629 w 62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36">
                  <a:moveTo>
                    <a:pt x="629" y="0"/>
                  </a:moveTo>
                  <a:cubicBezTo>
                    <a:pt x="629" y="12"/>
                    <a:pt x="629" y="12"/>
                    <a:pt x="629" y="12"/>
                  </a:cubicBezTo>
                  <a:cubicBezTo>
                    <a:pt x="629" y="20"/>
                    <a:pt x="629" y="28"/>
                    <a:pt x="62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2"/>
                    <a:pt x="1" y="27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1674886" y="4044123"/>
              <a:ext cx="966685" cy="92884"/>
            </a:xfrm>
            <a:custGeom>
              <a:avLst/>
              <a:gdLst>
                <a:gd name="T0" fmla="*/ 2 w 1124"/>
                <a:gd name="T1" fmla="*/ 108 h 108"/>
                <a:gd name="T2" fmla="*/ 0 w 1124"/>
                <a:gd name="T3" fmla="*/ 0 h 108"/>
                <a:gd name="T4" fmla="*/ 570 w 1124"/>
                <a:gd name="T5" fmla="*/ 0 h 108"/>
                <a:gd name="T6" fmla="*/ 1124 w 1124"/>
                <a:gd name="T7" fmla="*/ 0 h 108"/>
                <a:gd name="T8" fmla="*/ 1123 w 1124"/>
                <a:gd name="T9" fmla="*/ 108 h 108"/>
                <a:gd name="T10" fmla="*/ 2 w 1124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08">
                  <a:moveTo>
                    <a:pt x="2" y="108"/>
                  </a:moveTo>
                  <a:lnTo>
                    <a:pt x="0" y="0"/>
                  </a:lnTo>
                  <a:lnTo>
                    <a:pt x="570" y="0"/>
                  </a:lnTo>
                  <a:lnTo>
                    <a:pt x="1124" y="0"/>
                  </a:lnTo>
                  <a:lnTo>
                    <a:pt x="1123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1707567" y="4505105"/>
              <a:ext cx="900462" cy="55043"/>
            </a:xfrm>
            <a:custGeom>
              <a:avLst/>
              <a:gdLst>
                <a:gd name="T0" fmla="*/ 16 w 591"/>
                <a:gd name="T1" fmla="*/ 36 h 36"/>
                <a:gd name="T2" fmla="*/ 0 w 591"/>
                <a:gd name="T3" fmla="*/ 0 h 36"/>
                <a:gd name="T4" fmla="*/ 591 w 591"/>
                <a:gd name="T5" fmla="*/ 0 h 36"/>
                <a:gd name="T6" fmla="*/ 576 w 591"/>
                <a:gd name="T7" fmla="*/ 36 h 36"/>
                <a:gd name="T8" fmla="*/ 16 w 5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6">
                  <a:moveTo>
                    <a:pt x="16" y="36"/>
                  </a:moveTo>
                  <a:cubicBezTo>
                    <a:pt x="10" y="25"/>
                    <a:pt x="5" y="13"/>
                    <a:pt x="0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87" y="13"/>
                    <a:pt x="581" y="25"/>
                    <a:pt x="576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1765190" y="4610030"/>
              <a:ext cx="788657" cy="202969"/>
            </a:xfrm>
            <a:custGeom>
              <a:avLst/>
              <a:gdLst>
                <a:gd name="T0" fmla="*/ 517 w 517"/>
                <a:gd name="T1" fmla="*/ 0 h 133"/>
                <a:gd name="T2" fmla="*/ 467 w 517"/>
                <a:gd name="T3" fmla="*/ 59 h 133"/>
                <a:gd name="T4" fmla="*/ 466 w 517"/>
                <a:gd name="T5" fmla="*/ 60 h 133"/>
                <a:gd name="T6" fmla="*/ 409 w 517"/>
                <a:gd name="T7" fmla="*/ 88 h 133"/>
                <a:gd name="T8" fmla="*/ 373 w 517"/>
                <a:gd name="T9" fmla="*/ 88 h 133"/>
                <a:gd name="T10" fmla="*/ 351 w 517"/>
                <a:gd name="T11" fmla="*/ 97 h 133"/>
                <a:gd name="T12" fmla="*/ 262 w 517"/>
                <a:gd name="T13" fmla="*/ 133 h 133"/>
                <a:gd name="T14" fmla="*/ 173 w 517"/>
                <a:gd name="T15" fmla="*/ 97 h 133"/>
                <a:gd name="T16" fmla="*/ 151 w 517"/>
                <a:gd name="T17" fmla="*/ 88 h 133"/>
                <a:gd name="T18" fmla="*/ 114 w 517"/>
                <a:gd name="T19" fmla="*/ 88 h 133"/>
                <a:gd name="T20" fmla="*/ 59 w 517"/>
                <a:gd name="T21" fmla="*/ 62 h 133"/>
                <a:gd name="T22" fmla="*/ 59 w 517"/>
                <a:gd name="T23" fmla="*/ 62 h 133"/>
                <a:gd name="T24" fmla="*/ 0 w 517"/>
                <a:gd name="T25" fmla="*/ 0 h 133"/>
                <a:gd name="T26" fmla="*/ 517 w 517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33">
                  <a:moveTo>
                    <a:pt x="517" y="0"/>
                  </a:moveTo>
                  <a:cubicBezTo>
                    <a:pt x="500" y="23"/>
                    <a:pt x="482" y="40"/>
                    <a:pt x="467" y="59"/>
                  </a:cubicBezTo>
                  <a:cubicBezTo>
                    <a:pt x="466" y="60"/>
                    <a:pt x="466" y="60"/>
                    <a:pt x="466" y="60"/>
                  </a:cubicBezTo>
                  <a:cubicBezTo>
                    <a:pt x="452" y="78"/>
                    <a:pt x="431" y="88"/>
                    <a:pt x="409" y="88"/>
                  </a:cubicBezTo>
                  <a:cubicBezTo>
                    <a:pt x="373" y="88"/>
                    <a:pt x="373" y="88"/>
                    <a:pt x="373" y="88"/>
                  </a:cubicBezTo>
                  <a:cubicBezTo>
                    <a:pt x="365" y="88"/>
                    <a:pt x="357" y="91"/>
                    <a:pt x="351" y="97"/>
                  </a:cubicBezTo>
                  <a:cubicBezTo>
                    <a:pt x="328" y="119"/>
                    <a:pt x="297" y="133"/>
                    <a:pt x="262" y="133"/>
                  </a:cubicBezTo>
                  <a:cubicBezTo>
                    <a:pt x="227" y="133"/>
                    <a:pt x="196" y="119"/>
                    <a:pt x="173" y="97"/>
                  </a:cubicBezTo>
                  <a:cubicBezTo>
                    <a:pt x="167" y="91"/>
                    <a:pt x="160" y="88"/>
                    <a:pt x="151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92" y="88"/>
                    <a:pt x="72" y="78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42" y="43"/>
                    <a:pt x="20" y="25"/>
                    <a:pt x="0" y="0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676606" y="4187750"/>
              <a:ext cx="962385" cy="55043"/>
            </a:xfrm>
            <a:custGeom>
              <a:avLst/>
              <a:gdLst>
                <a:gd name="T0" fmla="*/ 1119 w 1119"/>
                <a:gd name="T1" fmla="*/ 0 h 64"/>
                <a:gd name="T2" fmla="*/ 1119 w 1119"/>
                <a:gd name="T3" fmla="*/ 64 h 64"/>
                <a:gd name="T4" fmla="*/ 2 w 1119"/>
                <a:gd name="T5" fmla="*/ 64 h 64"/>
                <a:gd name="T6" fmla="*/ 0 w 1119"/>
                <a:gd name="T7" fmla="*/ 0 h 64"/>
                <a:gd name="T8" fmla="*/ 1119 w 111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9" h="64">
                  <a:moveTo>
                    <a:pt x="1119" y="0"/>
                  </a:moveTo>
                  <a:lnTo>
                    <a:pt x="1119" y="64"/>
                  </a:lnTo>
                  <a:lnTo>
                    <a:pt x="2" y="64"/>
                  </a:lnTo>
                  <a:lnTo>
                    <a:pt x="0" y="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2163388" y="4399320"/>
              <a:ext cx="467862" cy="55043"/>
            </a:xfrm>
            <a:custGeom>
              <a:avLst/>
              <a:gdLst>
                <a:gd name="T0" fmla="*/ 0 w 307"/>
                <a:gd name="T1" fmla="*/ 0 h 36"/>
                <a:gd name="T2" fmla="*/ 0 w 307"/>
                <a:gd name="T3" fmla="*/ 36 h 36"/>
                <a:gd name="T4" fmla="*/ 301 w 307"/>
                <a:gd name="T5" fmla="*/ 36 h 36"/>
                <a:gd name="T6" fmla="*/ 307 w 307"/>
                <a:gd name="T7" fmla="*/ 0 h 36"/>
                <a:gd name="T8" fmla="*/ 0 w 30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4" y="25"/>
                    <a:pt x="306" y="13"/>
                    <a:pt x="3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2163388" y="4292675"/>
              <a:ext cx="473882" cy="55043"/>
            </a:xfrm>
            <a:custGeom>
              <a:avLst/>
              <a:gdLst>
                <a:gd name="T0" fmla="*/ 0 w 311"/>
                <a:gd name="T1" fmla="*/ 0 h 36"/>
                <a:gd name="T2" fmla="*/ 0 w 311"/>
                <a:gd name="T3" fmla="*/ 36 h 36"/>
                <a:gd name="T4" fmla="*/ 310 w 311"/>
                <a:gd name="T5" fmla="*/ 36 h 36"/>
                <a:gd name="T6" fmla="*/ 311 w 311"/>
                <a:gd name="T7" fmla="*/ 12 h 36"/>
                <a:gd name="T8" fmla="*/ 311 w 311"/>
                <a:gd name="T9" fmla="*/ 0 h 36"/>
                <a:gd name="T10" fmla="*/ 0 w 31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1" y="28"/>
                    <a:pt x="311" y="20"/>
                    <a:pt x="311" y="12"/>
                  </a:cubicBezTo>
                  <a:cubicBezTo>
                    <a:pt x="311" y="0"/>
                    <a:pt x="311" y="0"/>
                    <a:pt x="3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163388" y="4044123"/>
              <a:ext cx="478182" cy="92884"/>
            </a:xfrm>
            <a:custGeom>
              <a:avLst/>
              <a:gdLst>
                <a:gd name="T0" fmla="*/ 0 w 556"/>
                <a:gd name="T1" fmla="*/ 0 h 108"/>
                <a:gd name="T2" fmla="*/ 0 w 556"/>
                <a:gd name="T3" fmla="*/ 108 h 108"/>
                <a:gd name="T4" fmla="*/ 555 w 556"/>
                <a:gd name="T5" fmla="*/ 108 h 108"/>
                <a:gd name="T6" fmla="*/ 556 w 556"/>
                <a:gd name="T7" fmla="*/ 0 h 108"/>
                <a:gd name="T8" fmla="*/ 0 w 556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08">
                  <a:moveTo>
                    <a:pt x="0" y="0"/>
                  </a:moveTo>
                  <a:lnTo>
                    <a:pt x="0" y="108"/>
                  </a:lnTo>
                  <a:lnTo>
                    <a:pt x="555" y="108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2163388" y="4505105"/>
              <a:ext cx="444641" cy="55043"/>
            </a:xfrm>
            <a:custGeom>
              <a:avLst/>
              <a:gdLst>
                <a:gd name="T0" fmla="*/ 0 w 292"/>
                <a:gd name="T1" fmla="*/ 0 h 36"/>
                <a:gd name="T2" fmla="*/ 0 w 292"/>
                <a:gd name="T3" fmla="*/ 36 h 36"/>
                <a:gd name="T4" fmla="*/ 277 w 292"/>
                <a:gd name="T5" fmla="*/ 36 h 36"/>
                <a:gd name="T6" fmla="*/ 292 w 292"/>
                <a:gd name="T7" fmla="*/ 0 h 36"/>
                <a:gd name="T8" fmla="*/ 0 w 2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82" y="25"/>
                    <a:pt x="288" y="13"/>
                    <a:pt x="2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2163388" y="4610030"/>
              <a:ext cx="390458" cy="202969"/>
            </a:xfrm>
            <a:custGeom>
              <a:avLst/>
              <a:gdLst>
                <a:gd name="T0" fmla="*/ 0 w 256"/>
                <a:gd name="T1" fmla="*/ 0 h 133"/>
                <a:gd name="T2" fmla="*/ 0 w 256"/>
                <a:gd name="T3" fmla="*/ 133 h 133"/>
                <a:gd name="T4" fmla="*/ 1 w 256"/>
                <a:gd name="T5" fmla="*/ 133 h 133"/>
                <a:gd name="T6" fmla="*/ 90 w 256"/>
                <a:gd name="T7" fmla="*/ 97 h 133"/>
                <a:gd name="T8" fmla="*/ 112 w 256"/>
                <a:gd name="T9" fmla="*/ 88 h 133"/>
                <a:gd name="T10" fmla="*/ 148 w 256"/>
                <a:gd name="T11" fmla="*/ 88 h 133"/>
                <a:gd name="T12" fmla="*/ 205 w 256"/>
                <a:gd name="T13" fmla="*/ 60 h 133"/>
                <a:gd name="T14" fmla="*/ 206 w 256"/>
                <a:gd name="T15" fmla="*/ 59 h 133"/>
                <a:gd name="T16" fmla="*/ 256 w 256"/>
                <a:gd name="T17" fmla="*/ 0 h 133"/>
                <a:gd name="T18" fmla="*/ 0 w 256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1" y="133"/>
                    <a:pt x="1" y="133"/>
                  </a:cubicBezTo>
                  <a:cubicBezTo>
                    <a:pt x="36" y="133"/>
                    <a:pt x="67" y="119"/>
                    <a:pt x="90" y="97"/>
                  </a:cubicBezTo>
                  <a:cubicBezTo>
                    <a:pt x="96" y="91"/>
                    <a:pt x="104" y="88"/>
                    <a:pt x="112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70" y="88"/>
                    <a:pt x="191" y="78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21" y="40"/>
                    <a:pt x="239" y="23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163388" y="4187750"/>
              <a:ext cx="475602" cy="550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30047" y="1086585"/>
            <a:ext cx="4761892" cy="1071471"/>
            <a:chOff x="1830047" y="1086585"/>
            <a:chExt cx="4761892" cy="1071471"/>
          </a:xfrm>
        </p:grpSpPr>
        <p:sp>
          <p:nvSpPr>
            <p:cNvPr id="19" name="任意多边形: 形状 18"/>
            <p:cNvSpPr/>
            <p:nvPr/>
          </p:nvSpPr>
          <p:spPr bwMode="auto">
            <a:xfrm>
              <a:off x="1830047" y="1322097"/>
              <a:ext cx="4761892" cy="835959"/>
            </a:xfrm>
            <a:custGeom>
              <a:avLst/>
              <a:gdLst>
                <a:gd name="T0" fmla="*/ 303 w 3367"/>
                <a:gd name="T1" fmla="*/ 972 h 972"/>
                <a:gd name="T2" fmla="*/ 3367 w 3367"/>
                <a:gd name="T3" fmla="*/ 972 h 972"/>
                <a:gd name="T4" fmla="*/ 3367 w 3367"/>
                <a:gd name="T5" fmla="*/ 0 h 972"/>
                <a:gd name="T6" fmla="*/ 298 w 3367"/>
                <a:gd name="T7" fmla="*/ 0 h 972"/>
                <a:gd name="T8" fmla="*/ 0 w 3367"/>
                <a:gd name="T9" fmla="*/ 447 h 972"/>
                <a:gd name="T10" fmla="*/ 303 w 3367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7" h="972">
                  <a:moveTo>
                    <a:pt x="303" y="972"/>
                  </a:moveTo>
                  <a:lnTo>
                    <a:pt x="3367" y="972"/>
                  </a:lnTo>
                  <a:lnTo>
                    <a:pt x="3367" y="0"/>
                  </a:lnTo>
                  <a:lnTo>
                    <a:pt x="298" y="0"/>
                  </a:lnTo>
                  <a:lnTo>
                    <a:pt x="0" y="447"/>
                  </a:lnTo>
                  <a:lnTo>
                    <a:pt x="303" y="97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425531" y="1086585"/>
              <a:ext cx="781554" cy="901044"/>
            </a:xfrm>
            <a:custGeom>
              <a:avLst/>
              <a:gdLst>
                <a:gd name="T0" fmla="*/ 883 w 883"/>
                <a:gd name="T1" fmla="*/ 253 h 1018"/>
                <a:gd name="T2" fmla="*/ 441 w 883"/>
                <a:gd name="T3" fmla="*/ 0 h 1018"/>
                <a:gd name="T4" fmla="*/ 0 w 883"/>
                <a:gd name="T5" fmla="*/ 253 h 1018"/>
                <a:gd name="T6" fmla="*/ 0 w 883"/>
                <a:gd name="T7" fmla="*/ 764 h 1018"/>
                <a:gd name="T8" fmla="*/ 441 w 883"/>
                <a:gd name="T9" fmla="*/ 1018 h 1018"/>
                <a:gd name="T10" fmla="*/ 879 w 883"/>
                <a:gd name="T11" fmla="*/ 766 h 1018"/>
                <a:gd name="T12" fmla="*/ 883 w 883"/>
                <a:gd name="T13" fmla="*/ 25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3" h="1018">
                  <a:moveTo>
                    <a:pt x="883" y="253"/>
                  </a:moveTo>
                  <a:lnTo>
                    <a:pt x="441" y="0"/>
                  </a:lnTo>
                  <a:lnTo>
                    <a:pt x="0" y="253"/>
                  </a:lnTo>
                  <a:lnTo>
                    <a:pt x="0" y="764"/>
                  </a:lnTo>
                  <a:lnTo>
                    <a:pt x="441" y="1018"/>
                  </a:lnTo>
                  <a:lnTo>
                    <a:pt x="879" y="766"/>
                  </a:lnTo>
                  <a:lnTo>
                    <a:pt x="883" y="2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494569" y="1158279"/>
              <a:ext cx="654098" cy="756770"/>
            </a:xfrm>
            <a:custGeom>
              <a:avLst/>
              <a:gdLst>
                <a:gd name="T0" fmla="*/ 739 w 739"/>
                <a:gd name="T1" fmla="*/ 215 h 855"/>
                <a:gd name="T2" fmla="*/ 369 w 739"/>
                <a:gd name="T3" fmla="*/ 0 h 855"/>
                <a:gd name="T4" fmla="*/ 0 w 739"/>
                <a:gd name="T5" fmla="*/ 215 h 855"/>
                <a:gd name="T6" fmla="*/ 0 w 739"/>
                <a:gd name="T7" fmla="*/ 641 h 855"/>
                <a:gd name="T8" fmla="*/ 369 w 739"/>
                <a:gd name="T9" fmla="*/ 855 h 855"/>
                <a:gd name="T10" fmla="*/ 739 w 739"/>
                <a:gd name="T11" fmla="*/ 641 h 855"/>
                <a:gd name="T12" fmla="*/ 739 w 739"/>
                <a:gd name="T13" fmla="*/ 21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5">
                  <a:moveTo>
                    <a:pt x="739" y="215"/>
                  </a:moveTo>
                  <a:lnTo>
                    <a:pt x="369" y="0"/>
                  </a:lnTo>
                  <a:lnTo>
                    <a:pt x="0" y="215"/>
                  </a:lnTo>
                  <a:lnTo>
                    <a:pt x="0" y="641"/>
                  </a:lnTo>
                  <a:lnTo>
                    <a:pt x="369" y="855"/>
                  </a:lnTo>
                  <a:lnTo>
                    <a:pt x="739" y="641"/>
                  </a:lnTo>
                  <a:lnTo>
                    <a:pt x="739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366710" y="1548002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366710" y="1725357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此部分内容作为文字排版占位显示（建议使用主题字体）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66710" y="1997850"/>
            <a:ext cx="6777288" cy="1102809"/>
            <a:chOff x="2366710" y="1997850"/>
            <a:chExt cx="6777288" cy="1102809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2366710" y="2237179"/>
              <a:ext cx="6777288" cy="863480"/>
            </a:xfrm>
            <a:custGeom>
              <a:avLst/>
              <a:gdLst>
                <a:gd name="T0" fmla="*/ 314 w 3482"/>
                <a:gd name="T1" fmla="*/ 1004 h 1004"/>
                <a:gd name="T2" fmla="*/ 3482 w 3482"/>
                <a:gd name="T3" fmla="*/ 1004 h 1004"/>
                <a:gd name="T4" fmla="*/ 3482 w 3482"/>
                <a:gd name="T5" fmla="*/ 0 h 1004"/>
                <a:gd name="T6" fmla="*/ 310 w 3482"/>
                <a:gd name="T7" fmla="*/ 0 h 1004"/>
                <a:gd name="T8" fmla="*/ 0 w 3482"/>
                <a:gd name="T9" fmla="*/ 461 h 1004"/>
                <a:gd name="T10" fmla="*/ 314 w 3482"/>
                <a:gd name="T1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2" h="1004">
                  <a:moveTo>
                    <a:pt x="314" y="1004"/>
                  </a:moveTo>
                  <a:lnTo>
                    <a:pt x="3482" y="1004"/>
                  </a:lnTo>
                  <a:lnTo>
                    <a:pt x="3482" y="0"/>
                  </a:lnTo>
                  <a:lnTo>
                    <a:pt x="310" y="0"/>
                  </a:lnTo>
                  <a:lnTo>
                    <a:pt x="0" y="461"/>
                  </a:lnTo>
                  <a:lnTo>
                    <a:pt x="314" y="100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032417" y="1997850"/>
              <a:ext cx="802798" cy="927599"/>
            </a:xfrm>
            <a:custGeom>
              <a:avLst/>
              <a:gdLst>
                <a:gd name="T0" fmla="*/ 907 w 907"/>
                <a:gd name="T1" fmla="*/ 261 h 1048"/>
                <a:gd name="T2" fmla="*/ 454 w 907"/>
                <a:gd name="T3" fmla="*/ 0 h 1048"/>
                <a:gd name="T4" fmla="*/ 0 w 907"/>
                <a:gd name="T5" fmla="*/ 261 h 1048"/>
                <a:gd name="T6" fmla="*/ 0 w 907"/>
                <a:gd name="T7" fmla="*/ 786 h 1048"/>
                <a:gd name="T8" fmla="*/ 454 w 907"/>
                <a:gd name="T9" fmla="*/ 1048 h 1048"/>
                <a:gd name="T10" fmla="*/ 907 w 907"/>
                <a:gd name="T11" fmla="*/ 786 h 1048"/>
                <a:gd name="T12" fmla="*/ 907 w 907"/>
                <a:gd name="T13" fmla="*/ 26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48">
                  <a:moveTo>
                    <a:pt x="907" y="261"/>
                  </a:moveTo>
                  <a:lnTo>
                    <a:pt x="454" y="0"/>
                  </a:lnTo>
                  <a:lnTo>
                    <a:pt x="0" y="261"/>
                  </a:lnTo>
                  <a:lnTo>
                    <a:pt x="0" y="786"/>
                  </a:lnTo>
                  <a:lnTo>
                    <a:pt x="454" y="1048"/>
                  </a:lnTo>
                  <a:lnTo>
                    <a:pt x="907" y="786"/>
                  </a:lnTo>
                  <a:lnTo>
                    <a:pt x="907" y="2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102341" y="2072200"/>
              <a:ext cx="673571" cy="778016"/>
            </a:xfrm>
            <a:custGeom>
              <a:avLst/>
              <a:gdLst>
                <a:gd name="T0" fmla="*/ 761 w 761"/>
                <a:gd name="T1" fmla="*/ 220 h 879"/>
                <a:gd name="T2" fmla="*/ 380 w 761"/>
                <a:gd name="T3" fmla="*/ 0 h 879"/>
                <a:gd name="T4" fmla="*/ 0 w 761"/>
                <a:gd name="T5" fmla="*/ 220 h 879"/>
                <a:gd name="T6" fmla="*/ 0 w 761"/>
                <a:gd name="T7" fmla="*/ 659 h 879"/>
                <a:gd name="T8" fmla="*/ 380 w 761"/>
                <a:gd name="T9" fmla="*/ 879 h 879"/>
                <a:gd name="T10" fmla="*/ 761 w 761"/>
                <a:gd name="T11" fmla="*/ 659 h 879"/>
                <a:gd name="T12" fmla="*/ 761 w 761"/>
                <a:gd name="T13" fmla="*/ 22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879">
                  <a:moveTo>
                    <a:pt x="761" y="220"/>
                  </a:moveTo>
                  <a:lnTo>
                    <a:pt x="380" y="0"/>
                  </a:lnTo>
                  <a:lnTo>
                    <a:pt x="0" y="220"/>
                  </a:lnTo>
                  <a:lnTo>
                    <a:pt x="0" y="659"/>
                  </a:lnTo>
                  <a:lnTo>
                    <a:pt x="380" y="879"/>
                  </a:lnTo>
                  <a:lnTo>
                    <a:pt x="761" y="659"/>
                  </a:lnTo>
                  <a:lnTo>
                    <a:pt x="761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2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07117" y="2461973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807117" y="2639328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此部分内容作为文字排版占位显示（建议使用主题字体）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88683" y="2950267"/>
            <a:ext cx="4768963" cy="1071495"/>
            <a:chOff x="2188683" y="2950267"/>
            <a:chExt cx="4768963" cy="1071495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2188683" y="3182363"/>
              <a:ext cx="4768963" cy="839399"/>
            </a:xfrm>
            <a:custGeom>
              <a:avLst/>
              <a:gdLst>
                <a:gd name="T0" fmla="*/ 289 w 3372"/>
                <a:gd name="T1" fmla="*/ 976 h 976"/>
                <a:gd name="T2" fmla="*/ 3372 w 3372"/>
                <a:gd name="T3" fmla="*/ 976 h 976"/>
                <a:gd name="T4" fmla="*/ 3372 w 3372"/>
                <a:gd name="T5" fmla="*/ 0 h 976"/>
                <a:gd name="T6" fmla="*/ 283 w 3372"/>
                <a:gd name="T7" fmla="*/ 0 h 976"/>
                <a:gd name="T8" fmla="*/ 0 w 3372"/>
                <a:gd name="T9" fmla="*/ 449 h 976"/>
                <a:gd name="T10" fmla="*/ 289 w 3372"/>
                <a:gd name="T11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2" h="976">
                  <a:moveTo>
                    <a:pt x="289" y="976"/>
                  </a:moveTo>
                  <a:lnTo>
                    <a:pt x="3372" y="976"/>
                  </a:lnTo>
                  <a:lnTo>
                    <a:pt x="3372" y="0"/>
                  </a:lnTo>
                  <a:lnTo>
                    <a:pt x="283" y="0"/>
                  </a:lnTo>
                  <a:lnTo>
                    <a:pt x="0" y="449"/>
                  </a:lnTo>
                  <a:lnTo>
                    <a:pt x="289" y="976"/>
                  </a:ln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04821" y="2950267"/>
              <a:ext cx="780669" cy="902814"/>
            </a:xfrm>
            <a:custGeom>
              <a:avLst/>
              <a:gdLst>
                <a:gd name="T0" fmla="*/ 882 w 882"/>
                <a:gd name="T1" fmla="*/ 255 h 1020"/>
                <a:gd name="T2" fmla="*/ 442 w 882"/>
                <a:gd name="T3" fmla="*/ 0 h 1020"/>
                <a:gd name="T4" fmla="*/ 0 w 882"/>
                <a:gd name="T5" fmla="*/ 255 h 1020"/>
                <a:gd name="T6" fmla="*/ 0 w 882"/>
                <a:gd name="T7" fmla="*/ 764 h 1020"/>
                <a:gd name="T8" fmla="*/ 442 w 882"/>
                <a:gd name="T9" fmla="*/ 1020 h 1020"/>
                <a:gd name="T10" fmla="*/ 882 w 882"/>
                <a:gd name="T11" fmla="*/ 764 h 1020"/>
                <a:gd name="T12" fmla="*/ 882 w 882"/>
                <a:gd name="T13" fmla="*/ 25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2" h="1020">
                  <a:moveTo>
                    <a:pt x="882" y="255"/>
                  </a:moveTo>
                  <a:lnTo>
                    <a:pt x="442" y="0"/>
                  </a:lnTo>
                  <a:lnTo>
                    <a:pt x="0" y="255"/>
                  </a:lnTo>
                  <a:lnTo>
                    <a:pt x="0" y="764"/>
                  </a:lnTo>
                  <a:lnTo>
                    <a:pt x="442" y="1020"/>
                  </a:lnTo>
                  <a:lnTo>
                    <a:pt x="882" y="764"/>
                  </a:lnTo>
                  <a:lnTo>
                    <a:pt x="882" y="2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872975" y="3023731"/>
              <a:ext cx="654098" cy="755001"/>
            </a:xfrm>
            <a:custGeom>
              <a:avLst/>
              <a:gdLst>
                <a:gd name="T0" fmla="*/ 739 w 739"/>
                <a:gd name="T1" fmla="*/ 213 h 853"/>
                <a:gd name="T2" fmla="*/ 370 w 739"/>
                <a:gd name="T3" fmla="*/ 0 h 853"/>
                <a:gd name="T4" fmla="*/ 0 w 739"/>
                <a:gd name="T5" fmla="*/ 213 h 853"/>
                <a:gd name="T6" fmla="*/ 0 w 739"/>
                <a:gd name="T7" fmla="*/ 640 h 853"/>
                <a:gd name="T8" fmla="*/ 370 w 739"/>
                <a:gd name="T9" fmla="*/ 853 h 853"/>
                <a:gd name="T10" fmla="*/ 739 w 739"/>
                <a:gd name="T11" fmla="*/ 640 h 853"/>
                <a:gd name="T12" fmla="*/ 739 w 739"/>
                <a:gd name="T13" fmla="*/ 21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3">
                  <a:moveTo>
                    <a:pt x="739" y="213"/>
                  </a:moveTo>
                  <a:lnTo>
                    <a:pt x="370" y="0"/>
                  </a:lnTo>
                  <a:lnTo>
                    <a:pt x="0" y="213"/>
                  </a:lnTo>
                  <a:lnTo>
                    <a:pt x="0" y="640"/>
                  </a:lnTo>
                  <a:lnTo>
                    <a:pt x="370" y="853"/>
                  </a:lnTo>
                  <a:lnTo>
                    <a:pt x="739" y="640"/>
                  </a:lnTo>
                  <a:lnTo>
                    <a:pt x="739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2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31250" y="3409986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631250" y="3587341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此部分内容作为文字排版占位显示（建议使用主题字体）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61016" y="1464648"/>
            <a:ext cx="5412012" cy="2347609"/>
            <a:chOff x="1861016" y="1464648"/>
            <a:chExt cx="5412012" cy="2347609"/>
          </a:xfrm>
        </p:grpSpPr>
        <p:cxnSp>
          <p:nvCxnSpPr>
            <p:cNvPr id="4" name="Connector: Elbow 2"/>
            <p:cNvCxnSpPr/>
            <p:nvPr/>
          </p:nvCxnSpPr>
          <p:spPr>
            <a:xfrm rot="5400000" flipH="1" flipV="1">
              <a:off x="4560057" y="-789518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3"/>
            <p:cNvCxnSpPr/>
            <p:nvPr/>
          </p:nvCxnSpPr>
          <p:spPr>
            <a:xfrm rot="5400000">
              <a:off x="4560056" y="654389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"/>
            <p:cNvGrpSpPr/>
            <p:nvPr/>
          </p:nvGrpSpPr>
          <p:grpSpPr>
            <a:xfrm>
              <a:off x="3589142" y="1464648"/>
              <a:ext cx="1917033" cy="341653"/>
              <a:chOff x="2921996" y="7073876"/>
              <a:chExt cx="990258" cy="176488"/>
            </a:xfrm>
          </p:grpSpPr>
          <p:sp>
            <p:nvSpPr>
              <p:cNvPr id="19" name="Rectangle: Rounded Corners 8"/>
              <p:cNvSpPr/>
              <p:nvPr/>
            </p:nvSpPr>
            <p:spPr>
              <a:xfrm>
                <a:off x="2921996" y="7073876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TextBox 9"/>
              <p:cNvSpPr txBox="1"/>
              <p:nvPr/>
            </p:nvSpPr>
            <p:spPr bwMode="auto">
              <a:xfrm>
                <a:off x="3206440" y="7106720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10"/>
            <p:cNvGrpSpPr/>
            <p:nvPr/>
          </p:nvGrpSpPr>
          <p:grpSpPr>
            <a:xfrm>
              <a:off x="3589140" y="3470604"/>
              <a:ext cx="1917033" cy="341653"/>
              <a:chOff x="2921996" y="7243270"/>
              <a:chExt cx="990258" cy="176488"/>
            </a:xfrm>
          </p:grpSpPr>
          <p:sp>
            <p:nvSpPr>
              <p:cNvPr id="17" name="Rectangle: Rounded Corners 11"/>
              <p:cNvSpPr/>
              <p:nvPr/>
            </p:nvSpPr>
            <p:spPr>
              <a:xfrm>
                <a:off x="2921996" y="7243270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TextBox 12"/>
              <p:cNvSpPr txBox="1"/>
              <p:nvPr/>
            </p:nvSpPr>
            <p:spPr bwMode="auto">
              <a:xfrm>
                <a:off x="3206440" y="7276114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"/>
            <p:cNvGrpSpPr/>
            <p:nvPr/>
          </p:nvGrpSpPr>
          <p:grpSpPr>
            <a:xfrm>
              <a:off x="3374452" y="2263751"/>
              <a:ext cx="2271324" cy="741661"/>
              <a:chOff x="4764941" y="3386346"/>
              <a:chExt cx="2519192" cy="822613"/>
            </a:xfrm>
          </p:grpSpPr>
          <p:sp>
            <p:nvSpPr>
              <p:cNvPr id="15" name="TextBox 22"/>
              <p:cNvSpPr txBox="1"/>
              <p:nvPr/>
            </p:nvSpPr>
            <p:spPr>
              <a:xfrm>
                <a:off x="5307672" y="3386346"/>
                <a:ext cx="1433729" cy="33283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>
                    <a:solidFill>
                      <a:schemeClr val="dk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2000" b="1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121342" y="1935808"/>
            <a:ext cx="1479345" cy="1479315"/>
            <a:chOff x="1121342" y="1935808"/>
            <a:chExt cx="1479345" cy="1479315"/>
          </a:xfrm>
        </p:grpSpPr>
        <p:sp>
          <p:nvSpPr>
            <p:cNvPr id="8" name="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26"/>
            <p:cNvSpPr/>
            <p:nvPr/>
          </p:nvSpPr>
          <p:spPr bwMode="auto">
            <a:xfrm>
              <a:off x="1604609" y="2154388"/>
              <a:ext cx="512811" cy="5128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402952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7571" y="1935536"/>
            <a:ext cx="1479915" cy="1479884"/>
            <a:chOff x="6517571" y="1935536"/>
            <a:chExt cx="1479915" cy="1479884"/>
          </a:xfrm>
        </p:grpSpPr>
        <p:sp>
          <p:nvSpPr>
            <p:cNvPr id="9" name="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25"/>
            <p:cNvSpPr/>
            <p:nvPr/>
          </p:nvSpPr>
          <p:spPr bwMode="auto">
            <a:xfrm>
              <a:off x="7016254" y="2154388"/>
              <a:ext cx="512811" cy="512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6799453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764578" y="992093"/>
            <a:ext cx="3903347" cy="3470928"/>
            <a:chOff x="1374049" y="2169688"/>
            <a:chExt cx="3535127" cy="3143500"/>
          </a:xfrm>
        </p:grpSpPr>
        <p:grpSp>
          <p:nvGrpSpPr>
            <p:cNvPr id="21" name="Group 4"/>
            <p:cNvGrpSpPr/>
            <p:nvPr/>
          </p:nvGrpSpPr>
          <p:grpSpPr>
            <a:xfrm>
              <a:off x="2555776" y="2169938"/>
              <a:ext cx="2353400" cy="978304"/>
              <a:chOff x="3810000" y="1303337"/>
              <a:chExt cx="2184401" cy="844552"/>
            </a:xfrm>
          </p:grpSpPr>
          <p:sp>
            <p:nvSpPr>
              <p:cNvPr id="43" name="Freeform: Shape 5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Oval 6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2904544" y="3183261"/>
              <a:ext cx="1655864" cy="688340"/>
              <a:chOff x="3810000" y="1303337"/>
              <a:chExt cx="2184401" cy="844552"/>
            </a:xfrm>
          </p:grpSpPr>
          <p:sp>
            <p:nvSpPr>
              <p:cNvPr id="41" name="Freeform: Shape 8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Oval 9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10"/>
            <p:cNvGrpSpPr/>
            <p:nvPr/>
          </p:nvGrpSpPr>
          <p:grpSpPr>
            <a:xfrm>
              <a:off x="3157462" y="3906620"/>
              <a:ext cx="1150028" cy="478064"/>
              <a:chOff x="3810000" y="1303337"/>
              <a:chExt cx="2184401" cy="844552"/>
            </a:xfrm>
          </p:grpSpPr>
          <p:sp>
            <p:nvSpPr>
              <p:cNvPr id="39" name="Freeform: Shape 11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Oval 12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13"/>
            <p:cNvGrpSpPr/>
            <p:nvPr/>
          </p:nvGrpSpPr>
          <p:grpSpPr>
            <a:xfrm>
              <a:off x="3352015" y="4419702"/>
              <a:ext cx="760922" cy="316314"/>
              <a:chOff x="3810000" y="1303337"/>
              <a:chExt cx="2184401" cy="844552"/>
            </a:xfrm>
          </p:grpSpPr>
          <p:sp>
            <p:nvSpPr>
              <p:cNvPr id="37" name="Freeform: Shape 14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Oval 15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Group 16"/>
            <p:cNvGrpSpPr/>
            <p:nvPr/>
          </p:nvGrpSpPr>
          <p:grpSpPr>
            <a:xfrm>
              <a:off x="2380516" y="2308746"/>
              <a:ext cx="914400" cy="2914650"/>
              <a:chOff x="2278380" y="1874520"/>
              <a:chExt cx="914400" cy="2914650"/>
            </a:xfrm>
          </p:grpSpPr>
          <p:cxnSp>
            <p:nvCxnSpPr>
              <p:cNvPr id="35" name="Straight Connector 17"/>
              <p:cNvCxnSpPr/>
              <p:nvPr/>
            </p:nvCxnSpPr>
            <p:spPr>
              <a:xfrm rot="5400000">
                <a:off x="2957354" y="455977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"/>
              <p:cNvCxnSpPr/>
              <p:nvPr/>
            </p:nvCxnSpPr>
            <p:spPr>
              <a:xfrm rot="16200000" flipH="1">
                <a:off x="1501140" y="2651760"/>
                <a:ext cx="2468880" cy="9144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19"/>
            <p:cNvCxnSpPr/>
            <p:nvPr/>
          </p:nvCxnSpPr>
          <p:spPr>
            <a:xfrm>
              <a:off x="2753896" y="446901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0"/>
            <p:cNvSpPr txBox="1"/>
            <p:nvPr/>
          </p:nvSpPr>
          <p:spPr>
            <a:xfrm>
              <a:off x="2158108" y="428423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</a:rPr>
                <a:t>10%</a:t>
              </a:r>
              <a:endParaRPr lang="en-US" sz="2400" b="1">
                <a:solidFill>
                  <a:schemeClr val="accent4"/>
                </a:solidFill>
              </a:endParaRPr>
            </a:p>
          </p:txBody>
        </p:sp>
        <p:cxnSp>
          <p:nvCxnSpPr>
            <p:cNvPr id="28" name="Straight Connector 21"/>
            <p:cNvCxnSpPr/>
            <p:nvPr/>
          </p:nvCxnSpPr>
          <p:spPr>
            <a:xfrm>
              <a:off x="2563396" y="397752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2"/>
            <p:cNvSpPr txBox="1"/>
            <p:nvPr/>
          </p:nvSpPr>
          <p:spPr>
            <a:xfrm>
              <a:off x="1968410" y="3779442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</a:rPr>
                <a:t>20%</a:t>
              </a:r>
              <a:endParaRPr lang="en-US" sz="2400" b="1">
                <a:solidFill>
                  <a:schemeClr val="accent2"/>
                </a:solidFill>
              </a:endParaRPr>
            </a:p>
          </p:txBody>
        </p:sp>
        <p:cxnSp>
          <p:nvCxnSpPr>
            <p:cNvPr id="30" name="Straight Connector 23"/>
            <p:cNvCxnSpPr/>
            <p:nvPr/>
          </p:nvCxnSpPr>
          <p:spPr>
            <a:xfrm>
              <a:off x="2327176" y="329934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4"/>
            <p:cNvSpPr txBox="1"/>
            <p:nvPr/>
          </p:nvSpPr>
          <p:spPr>
            <a:xfrm>
              <a:off x="1732189" y="311456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</a:rPr>
                <a:t>40%</a:t>
              </a:r>
              <a:endParaRPr lang="en-US" sz="2400" b="1">
                <a:solidFill>
                  <a:schemeClr val="accent3"/>
                </a:solidFill>
              </a:endParaRPr>
            </a:p>
          </p:txBody>
        </p:sp>
        <p:cxnSp>
          <p:nvCxnSpPr>
            <p:cNvPr id="32" name="Straight Connector 25"/>
            <p:cNvCxnSpPr/>
            <p:nvPr/>
          </p:nvCxnSpPr>
          <p:spPr>
            <a:xfrm>
              <a:off x="1969036" y="235446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6"/>
            <p:cNvSpPr txBox="1"/>
            <p:nvPr/>
          </p:nvSpPr>
          <p:spPr>
            <a:xfrm>
              <a:off x="1374049" y="2169688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</a:rPr>
                <a:t>60%</a:t>
              </a:r>
              <a:endParaRPr 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34" name="Arrow: Up 27"/>
            <p:cNvSpPr/>
            <p:nvPr/>
          </p:nvSpPr>
          <p:spPr bwMode="auto">
            <a:xfrm>
              <a:off x="3541976" y="4869596"/>
              <a:ext cx="381000" cy="443592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00149" y="1099933"/>
            <a:ext cx="3260547" cy="3090424"/>
            <a:chOff x="5000149" y="1099933"/>
            <a:chExt cx="3260547" cy="3090424"/>
          </a:xfrm>
        </p:grpSpPr>
        <p:sp>
          <p:nvSpPr>
            <p:cNvPr id="5" name="Freeform: Shape 32"/>
            <p:cNvSpPr/>
            <p:nvPr/>
          </p:nvSpPr>
          <p:spPr bwMode="auto">
            <a:xfrm>
              <a:off x="5002865" y="1153296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5002865" y="2932613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35"/>
            <p:cNvSpPr/>
            <p:nvPr/>
          </p:nvSpPr>
          <p:spPr bwMode="auto">
            <a:xfrm>
              <a:off x="5000149" y="3810644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45"/>
            <p:cNvSpPr/>
            <p:nvPr/>
          </p:nvSpPr>
          <p:spPr bwMode="auto">
            <a:xfrm>
              <a:off x="5002865" y="2053107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5371376" y="1099933"/>
              <a:ext cx="2889320" cy="436165"/>
              <a:chOff x="1454811" y="2057192"/>
              <a:chExt cx="2191036" cy="581554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20" name="Rectangle 49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5371376" y="1999744"/>
              <a:ext cx="2889320" cy="436165"/>
              <a:chOff x="1454811" y="2057192"/>
              <a:chExt cx="2191036" cy="581554"/>
            </a:xfrm>
          </p:grpSpPr>
          <p:sp>
            <p:nvSpPr>
              <p:cNvPr id="17" name="TextBox 51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18" name="Rectangle 52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1" name="Group 53"/>
            <p:cNvGrpSpPr/>
            <p:nvPr/>
          </p:nvGrpSpPr>
          <p:grpSpPr>
            <a:xfrm>
              <a:off x="5371376" y="2879251"/>
              <a:ext cx="2889320" cy="436165"/>
              <a:chOff x="1454811" y="2057192"/>
              <a:chExt cx="2191036" cy="581554"/>
            </a:xfrm>
          </p:grpSpPr>
          <p:sp>
            <p:nvSpPr>
              <p:cNvPr id="15" name="TextBox 54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16" name="Rectangle 55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5371376" y="3754192"/>
              <a:ext cx="2889320" cy="436165"/>
              <a:chOff x="1454811" y="2057192"/>
              <a:chExt cx="2191036" cy="581554"/>
            </a:xfrm>
          </p:grpSpPr>
          <p:sp>
            <p:nvSpPr>
              <p:cNvPr id="13" name="TextBox 57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14" name="Rectangle 58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8015" y="1093007"/>
            <a:ext cx="4747971" cy="48474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</a:rPr>
              <a:t>标题文本预设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015" y="1577755"/>
            <a:ext cx="4747971" cy="311624"/>
          </a:xfrm>
          <a:prstGeom prst="rect">
            <a:avLst/>
          </a:prstGeom>
          <a:noFill/>
        </p:spPr>
        <p:txBody>
          <a:bodyPr wrap="square" lIns="0" tIns="0" rIns="0" bIns="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/>
              <a:t>此部分内容作为文字排版占位显示 （建议使用主题字体）如需更改请在（设置形状格式）菜单下（文本选项）中调整</a:t>
            </a:r>
            <a:endParaRPr lang="zh-CN" altLang="en-US" sz="900"/>
          </a:p>
        </p:txBody>
      </p:sp>
      <p:sp>
        <p:nvSpPr>
          <p:cNvPr id="6" name="Rectangle: Rounded Corners 5"/>
          <p:cNvSpPr/>
          <p:nvPr/>
        </p:nvSpPr>
        <p:spPr>
          <a:xfrm>
            <a:off x="1340357" y="2111242"/>
            <a:ext cx="1028700" cy="1028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427274" y="2111242"/>
            <a:ext cx="1028700" cy="1028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514191" y="2111242"/>
            <a:ext cx="1028700" cy="1028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601108" y="2111242"/>
            <a:ext cx="1028700" cy="10287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688026" y="2111242"/>
            <a:ext cx="1028700" cy="1028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774944" y="2111242"/>
            <a:ext cx="1028700" cy="10287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454142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7861862" y="2454142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Freeform: Shape 14"/>
          <p:cNvSpPr>
            <a:spLocks noChangeAspect="1"/>
          </p:cNvSpPr>
          <p:nvPr/>
        </p:nvSpPr>
        <p:spPr bwMode="auto">
          <a:xfrm>
            <a:off x="6048252" y="2452304"/>
            <a:ext cx="236931" cy="285790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5" name="Freeform: Shape 15"/>
          <p:cNvSpPr>
            <a:spLocks noChangeAspect="1"/>
          </p:cNvSpPr>
          <p:nvPr/>
        </p:nvSpPr>
        <p:spPr bwMode="auto">
          <a:xfrm>
            <a:off x="3902213" y="2452304"/>
            <a:ext cx="252655" cy="285790"/>
          </a:xfrm>
          <a:custGeom>
            <a:avLst/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6" name="Freeform: Shape 16"/>
          <p:cNvSpPr>
            <a:spLocks noChangeAspect="1"/>
          </p:cNvSpPr>
          <p:nvPr/>
        </p:nvSpPr>
        <p:spPr bwMode="auto">
          <a:xfrm>
            <a:off x="5008949" y="2452304"/>
            <a:ext cx="213020" cy="285790"/>
          </a:xfrm>
          <a:custGeom>
            <a:avLst/>
            <a:gdLst>
              <a:gd name="T0" fmla="*/ 0 w 1224"/>
              <a:gd name="T1" fmla="*/ 0 h 1643"/>
              <a:gd name="T2" fmla="*/ 0 w 1224"/>
              <a:gd name="T3" fmla="*/ 1643 h 1643"/>
              <a:gd name="T4" fmla="*/ 1224 w 1224"/>
              <a:gd name="T5" fmla="*/ 1643 h 1643"/>
              <a:gd name="T6" fmla="*/ 1224 w 1224"/>
              <a:gd name="T7" fmla="*/ 0 h 1643"/>
              <a:gd name="T8" fmla="*/ 0 w 1224"/>
              <a:gd name="T9" fmla="*/ 0 h 1643"/>
              <a:gd name="T10" fmla="*/ 1126 w 1224"/>
              <a:gd name="T11" fmla="*/ 1515 h 1643"/>
              <a:gd name="T12" fmla="*/ 98 w 1224"/>
              <a:gd name="T13" fmla="*/ 1515 h 1643"/>
              <a:gd name="T14" fmla="*/ 98 w 1224"/>
              <a:gd name="T15" fmla="*/ 935 h 1643"/>
              <a:gd name="T16" fmla="*/ 1126 w 1224"/>
              <a:gd name="T17" fmla="*/ 935 h 1643"/>
              <a:gd name="T18" fmla="*/ 1126 w 1224"/>
              <a:gd name="T19" fmla="*/ 1515 h 1643"/>
              <a:gd name="T20" fmla="*/ 1126 w 1224"/>
              <a:gd name="T21" fmla="*/ 838 h 1643"/>
              <a:gd name="T22" fmla="*/ 98 w 1224"/>
              <a:gd name="T23" fmla="*/ 838 h 1643"/>
              <a:gd name="T24" fmla="*/ 98 w 1224"/>
              <a:gd name="T25" fmla="*/ 258 h 1643"/>
              <a:gd name="T26" fmla="*/ 1126 w 1224"/>
              <a:gd name="T27" fmla="*/ 258 h 1643"/>
              <a:gd name="T28" fmla="*/ 1126 w 1224"/>
              <a:gd name="T29" fmla="*/ 838 h 1643"/>
              <a:gd name="T30" fmla="*/ 1113 w 1224"/>
              <a:gd name="T31" fmla="*/ 164 h 1643"/>
              <a:gd name="T32" fmla="*/ 1080 w 1224"/>
              <a:gd name="T33" fmla="*/ 178 h 1643"/>
              <a:gd name="T34" fmla="*/ 1045 w 1224"/>
              <a:gd name="T35" fmla="*/ 164 h 1643"/>
              <a:gd name="T36" fmla="*/ 1031 w 1224"/>
              <a:gd name="T37" fmla="*/ 129 h 1643"/>
              <a:gd name="T38" fmla="*/ 1045 w 1224"/>
              <a:gd name="T39" fmla="*/ 96 h 1643"/>
              <a:gd name="T40" fmla="*/ 1080 w 1224"/>
              <a:gd name="T41" fmla="*/ 82 h 1643"/>
              <a:gd name="T42" fmla="*/ 1113 w 1224"/>
              <a:gd name="T43" fmla="*/ 96 h 1643"/>
              <a:gd name="T44" fmla="*/ 1126 w 1224"/>
              <a:gd name="T45" fmla="*/ 129 h 1643"/>
              <a:gd name="T46" fmla="*/ 1113 w 1224"/>
              <a:gd name="T47" fmla="*/ 164 h 1643"/>
              <a:gd name="T48" fmla="*/ 1063 w 1224"/>
              <a:gd name="T49" fmla="*/ 323 h 1643"/>
              <a:gd name="T50" fmla="*/ 161 w 1224"/>
              <a:gd name="T51" fmla="*/ 323 h 1643"/>
              <a:gd name="T52" fmla="*/ 161 w 1224"/>
              <a:gd name="T53" fmla="*/ 775 h 1643"/>
              <a:gd name="T54" fmla="*/ 1063 w 1224"/>
              <a:gd name="T55" fmla="*/ 775 h 1643"/>
              <a:gd name="T56" fmla="*/ 1063 w 1224"/>
              <a:gd name="T57" fmla="*/ 323 h 1643"/>
              <a:gd name="T58" fmla="*/ 773 w 1224"/>
              <a:gd name="T59" fmla="*/ 581 h 1643"/>
              <a:gd name="T60" fmla="*/ 763 w 1224"/>
              <a:gd name="T61" fmla="*/ 604 h 1643"/>
              <a:gd name="T62" fmla="*/ 740 w 1224"/>
              <a:gd name="T63" fmla="*/ 614 h 1643"/>
              <a:gd name="T64" fmla="*/ 484 w 1224"/>
              <a:gd name="T65" fmla="*/ 614 h 1643"/>
              <a:gd name="T66" fmla="*/ 461 w 1224"/>
              <a:gd name="T67" fmla="*/ 604 h 1643"/>
              <a:gd name="T68" fmla="*/ 451 w 1224"/>
              <a:gd name="T69" fmla="*/ 581 h 1643"/>
              <a:gd name="T70" fmla="*/ 451 w 1224"/>
              <a:gd name="T71" fmla="*/ 451 h 1643"/>
              <a:gd name="T72" fmla="*/ 461 w 1224"/>
              <a:gd name="T73" fmla="*/ 428 h 1643"/>
              <a:gd name="T74" fmla="*/ 484 w 1224"/>
              <a:gd name="T75" fmla="*/ 419 h 1643"/>
              <a:gd name="T76" fmla="*/ 740 w 1224"/>
              <a:gd name="T77" fmla="*/ 419 h 1643"/>
              <a:gd name="T78" fmla="*/ 763 w 1224"/>
              <a:gd name="T79" fmla="*/ 428 h 1643"/>
              <a:gd name="T80" fmla="*/ 773 w 1224"/>
              <a:gd name="T81" fmla="*/ 451 h 1643"/>
              <a:gd name="T82" fmla="*/ 773 w 1224"/>
              <a:gd name="T83" fmla="*/ 581 h 1643"/>
              <a:gd name="T84" fmla="*/ 1063 w 1224"/>
              <a:gd name="T85" fmla="*/ 1000 h 1643"/>
              <a:gd name="T86" fmla="*/ 161 w 1224"/>
              <a:gd name="T87" fmla="*/ 1000 h 1643"/>
              <a:gd name="T88" fmla="*/ 161 w 1224"/>
              <a:gd name="T89" fmla="*/ 1450 h 1643"/>
              <a:gd name="T90" fmla="*/ 1063 w 1224"/>
              <a:gd name="T91" fmla="*/ 1450 h 1643"/>
              <a:gd name="T92" fmla="*/ 1063 w 1224"/>
              <a:gd name="T93" fmla="*/ 1000 h 1643"/>
              <a:gd name="T94" fmla="*/ 773 w 1224"/>
              <a:gd name="T95" fmla="*/ 1257 h 1643"/>
              <a:gd name="T96" fmla="*/ 763 w 1224"/>
              <a:gd name="T97" fmla="*/ 1279 h 1643"/>
              <a:gd name="T98" fmla="*/ 740 w 1224"/>
              <a:gd name="T99" fmla="*/ 1289 h 1643"/>
              <a:gd name="T100" fmla="*/ 484 w 1224"/>
              <a:gd name="T101" fmla="*/ 1289 h 1643"/>
              <a:gd name="T102" fmla="*/ 461 w 1224"/>
              <a:gd name="T103" fmla="*/ 1279 h 1643"/>
              <a:gd name="T104" fmla="*/ 451 w 1224"/>
              <a:gd name="T105" fmla="*/ 1257 h 1643"/>
              <a:gd name="T106" fmla="*/ 451 w 1224"/>
              <a:gd name="T107" fmla="*/ 1128 h 1643"/>
              <a:gd name="T108" fmla="*/ 461 w 1224"/>
              <a:gd name="T109" fmla="*/ 1105 h 1643"/>
              <a:gd name="T110" fmla="*/ 484 w 1224"/>
              <a:gd name="T111" fmla="*/ 1096 h 1643"/>
              <a:gd name="T112" fmla="*/ 740 w 1224"/>
              <a:gd name="T113" fmla="*/ 1096 h 1643"/>
              <a:gd name="T114" fmla="*/ 763 w 1224"/>
              <a:gd name="T115" fmla="*/ 1105 h 1643"/>
              <a:gd name="T116" fmla="*/ 773 w 1224"/>
              <a:gd name="T117" fmla="*/ 1128 h 1643"/>
              <a:gd name="T118" fmla="*/ 773 w 1224"/>
              <a:gd name="T119" fmla="*/ 1257 h 1643"/>
              <a:gd name="T120" fmla="*/ 773 w 1224"/>
              <a:gd name="T121" fmla="*/ 1257 h 1643"/>
              <a:gd name="T122" fmla="*/ 773 w 1224"/>
              <a:gd name="T123" fmla="*/ 1257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4" h="1643">
                <a:moveTo>
                  <a:pt x="0" y="0"/>
                </a:moveTo>
                <a:cubicBezTo>
                  <a:pt x="0" y="1643"/>
                  <a:pt x="0" y="1643"/>
                  <a:pt x="0" y="1643"/>
                </a:cubicBezTo>
                <a:cubicBezTo>
                  <a:pt x="1224" y="1643"/>
                  <a:pt x="1224" y="1643"/>
                  <a:pt x="1224" y="1643"/>
                </a:cubicBezTo>
                <a:cubicBezTo>
                  <a:pt x="1224" y="0"/>
                  <a:pt x="1224" y="0"/>
                  <a:pt x="1224" y="0"/>
                </a:cubicBezTo>
                <a:lnTo>
                  <a:pt x="0" y="0"/>
                </a:lnTo>
                <a:close/>
                <a:moveTo>
                  <a:pt x="1126" y="1515"/>
                </a:moveTo>
                <a:cubicBezTo>
                  <a:pt x="98" y="1515"/>
                  <a:pt x="98" y="1515"/>
                  <a:pt x="98" y="1515"/>
                </a:cubicBezTo>
                <a:cubicBezTo>
                  <a:pt x="98" y="935"/>
                  <a:pt x="98" y="935"/>
                  <a:pt x="98" y="935"/>
                </a:cubicBezTo>
                <a:cubicBezTo>
                  <a:pt x="1126" y="935"/>
                  <a:pt x="1126" y="935"/>
                  <a:pt x="1126" y="935"/>
                </a:cubicBezTo>
                <a:lnTo>
                  <a:pt x="1126" y="1515"/>
                </a:lnTo>
                <a:close/>
                <a:moveTo>
                  <a:pt x="1126" y="838"/>
                </a:moveTo>
                <a:cubicBezTo>
                  <a:pt x="98" y="838"/>
                  <a:pt x="98" y="838"/>
                  <a:pt x="98" y="838"/>
                </a:cubicBezTo>
                <a:cubicBezTo>
                  <a:pt x="98" y="258"/>
                  <a:pt x="98" y="258"/>
                  <a:pt x="98" y="258"/>
                </a:cubicBezTo>
                <a:cubicBezTo>
                  <a:pt x="1126" y="258"/>
                  <a:pt x="1126" y="258"/>
                  <a:pt x="1126" y="258"/>
                </a:cubicBezTo>
                <a:lnTo>
                  <a:pt x="1126" y="838"/>
                </a:lnTo>
                <a:close/>
                <a:moveTo>
                  <a:pt x="1113" y="164"/>
                </a:moveTo>
                <a:cubicBezTo>
                  <a:pt x="1104" y="173"/>
                  <a:pt x="1093" y="178"/>
                  <a:pt x="1080" y="178"/>
                </a:cubicBezTo>
                <a:cubicBezTo>
                  <a:pt x="1066" y="178"/>
                  <a:pt x="1055" y="173"/>
                  <a:pt x="1045" y="164"/>
                </a:cubicBezTo>
                <a:cubicBezTo>
                  <a:pt x="1036" y="154"/>
                  <a:pt x="1031" y="142"/>
                  <a:pt x="1031" y="129"/>
                </a:cubicBezTo>
                <a:cubicBezTo>
                  <a:pt x="1031" y="116"/>
                  <a:pt x="1036" y="105"/>
                  <a:pt x="1045" y="96"/>
                </a:cubicBezTo>
                <a:cubicBezTo>
                  <a:pt x="1055" y="87"/>
                  <a:pt x="1066" y="82"/>
                  <a:pt x="1080" y="82"/>
                </a:cubicBezTo>
                <a:cubicBezTo>
                  <a:pt x="1093" y="82"/>
                  <a:pt x="1104" y="87"/>
                  <a:pt x="1113" y="96"/>
                </a:cubicBezTo>
                <a:cubicBezTo>
                  <a:pt x="1122" y="105"/>
                  <a:pt x="1126" y="116"/>
                  <a:pt x="1126" y="129"/>
                </a:cubicBezTo>
                <a:cubicBezTo>
                  <a:pt x="1126" y="142"/>
                  <a:pt x="1122" y="154"/>
                  <a:pt x="1113" y="164"/>
                </a:cubicBezTo>
                <a:close/>
                <a:moveTo>
                  <a:pt x="1063" y="323"/>
                </a:moveTo>
                <a:cubicBezTo>
                  <a:pt x="161" y="323"/>
                  <a:pt x="161" y="323"/>
                  <a:pt x="161" y="323"/>
                </a:cubicBezTo>
                <a:cubicBezTo>
                  <a:pt x="161" y="775"/>
                  <a:pt x="161" y="775"/>
                  <a:pt x="161" y="775"/>
                </a:cubicBezTo>
                <a:cubicBezTo>
                  <a:pt x="1063" y="775"/>
                  <a:pt x="1063" y="775"/>
                  <a:pt x="1063" y="775"/>
                </a:cubicBezTo>
                <a:lnTo>
                  <a:pt x="1063" y="323"/>
                </a:lnTo>
                <a:close/>
                <a:moveTo>
                  <a:pt x="773" y="581"/>
                </a:moveTo>
                <a:cubicBezTo>
                  <a:pt x="773" y="590"/>
                  <a:pt x="769" y="598"/>
                  <a:pt x="763" y="604"/>
                </a:cubicBezTo>
                <a:cubicBezTo>
                  <a:pt x="757" y="611"/>
                  <a:pt x="749" y="614"/>
                  <a:pt x="740" y="614"/>
                </a:cubicBezTo>
                <a:cubicBezTo>
                  <a:pt x="484" y="614"/>
                  <a:pt x="484" y="614"/>
                  <a:pt x="484" y="614"/>
                </a:cubicBezTo>
                <a:cubicBezTo>
                  <a:pt x="475" y="614"/>
                  <a:pt x="467" y="611"/>
                  <a:pt x="461" y="604"/>
                </a:cubicBezTo>
                <a:cubicBezTo>
                  <a:pt x="455" y="598"/>
                  <a:pt x="451" y="590"/>
                  <a:pt x="451" y="581"/>
                </a:cubicBezTo>
                <a:cubicBezTo>
                  <a:pt x="451" y="451"/>
                  <a:pt x="451" y="451"/>
                  <a:pt x="451" y="451"/>
                </a:cubicBezTo>
                <a:cubicBezTo>
                  <a:pt x="451" y="442"/>
                  <a:pt x="455" y="435"/>
                  <a:pt x="461" y="428"/>
                </a:cubicBezTo>
                <a:cubicBezTo>
                  <a:pt x="467" y="422"/>
                  <a:pt x="475" y="419"/>
                  <a:pt x="484" y="419"/>
                </a:cubicBezTo>
                <a:cubicBezTo>
                  <a:pt x="740" y="419"/>
                  <a:pt x="740" y="419"/>
                  <a:pt x="740" y="419"/>
                </a:cubicBezTo>
                <a:cubicBezTo>
                  <a:pt x="749" y="419"/>
                  <a:pt x="757" y="422"/>
                  <a:pt x="763" y="428"/>
                </a:cubicBezTo>
                <a:cubicBezTo>
                  <a:pt x="769" y="435"/>
                  <a:pt x="773" y="442"/>
                  <a:pt x="773" y="451"/>
                </a:cubicBezTo>
                <a:lnTo>
                  <a:pt x="773" y="581"/>
                </a:lnTo>
                <a:close/>
                <a:moveTo>
                  <a:pt x="1063" y="1000"/>
                </a:moveTo>
                <a:cubicBezTo>
                  <a:pt x="161" y="1000"/>
                  <a:pt x="161" y="1000"/>
                  <a:pt x="161" y="1000"/>
                </a:cubicBezTo>
                <a:cubicBezTo>
                  <a:pt x="161" y="1450"/>
                  <a:pt x="161" y="1450"/>
                  <a:pt x="161" y="1450"/>
                </a:cubicBezTo>
                <a:cubicBezTo>
                  <a:pt x="1063" y="1450"/>
                  <a:pt x="1063" y="1450"/>
                  <a:pt x="1063" y="1450"/>
                </a:cubicBezTo>
                <a:lnTo>
                  <a:pt x="1063" y="1000"/>
                </a:lnTo>
                <a:close/>
                <a:moveTo>
                  <a:pt x="773" y="1257"/>
                </a:moveTo>
                <a:cubicBezTo>
                  <a:pt x="773" y="1265"/>
                  <a:pt x="769" y="1273"/>
                  <a:pt x="763" y="1279"/>
                </a:cubicBezTo>
                <a:cubicBezTo>
                  <a:pt x="757" y="1286"/>
                  <a:pt x="749" y="1289"/>
                  <a:pt x="740" y="1289"/>
                </a:cubicBezTo>
                <a:cubicBezTo>
                  <a:pt x="484" y="1289"/>
                  <a:pt x="484" y="1289"/>
                  <a:pt x="484" y="1289"/>
                </a:cubicBezTo>
                <a:cubicBezTo>
                  <a:pt x="475" y="1289"/>
                  <a:pt x="467" y="1286"/>
                  <a:pt x="461" y="1279"/>
                </a:cubicBezTo>
                <a:cubicBezTo>
                  <a:pt x="455" y="1273"/>
                  <a:pt x="451" y="1265"/>
                  <a:pt x="451" y="1257"/>
                </a:cubicBezTo>
                <a:cubicBezTo>
                  <a:pt x="451" y="1128"/>
                  <a:pt x="451" y="1128"/>
                  <a:pt x="451" y="1128"/>
                </a:cubicBezTo>
                <a:cubicBezTo>
                  <a:pt x="451" y="1119"/>
                  <a:pt x="455" y="1112"/>
                  <a:pt x="461" y="1105"/>
                </a:cubicBezTo>
                <a:cubicBezTo>
                  <a:pt x="467" y="1099"/>
                  <a:pt x="475" y="1096"/>
                  <a:pt x="484" y="1096"/>
                </a:cubicBezTo>
                <a:cubicBezTo>
                  <a:pt x="740" y="1096"/>
                  <a:pt x="740" y="1096"/>
                  <a:pt x="740" y="1096"/>
                </a:cubicBezTo>
                <a:cubicBezTo>
                  <a:pt x="749" y="1096"/>
                  <a:pt x="757" y="1099"/>
                  <a:pt x="763" y="1105"/>
                </a:cubicBezTo>
                <a:cubicBezTo>
                  <a:pt x="769" y="1112"/>
                  <a:pt x="773" y="1119"/>
                  <a:pt x="773" y="1128"/>
                </a:cubicBezTo>
                <a:lnTo>
                  <a:pt x="773" y="1257"/>
                </a:lnTo>
                <a:close/>
                <a:moveTo>
                  <a:pt x="773" y="1257"/>
                </a:moveTo>
                <a:cubicBezTo>
                  <a:pt x="773" y="1257"/>
                  <a:pt x="773" y="1257"/>
                  <a:pt x="773" y="12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7" name="Freeform: Shape 17"/>
          <p:cNvSpPr>
            <a:spLocks noChangeAspect="1"/>
          </p:cNvSpPr>
          <p:nvPr/>
        </p:nvSpPr>
        <p:spPr bwMode="auto">
          <a:xfrm>
            <a:off x="2796859" y="2452304"/>
            <a:ext cx="285790" cy="284998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Freeform: Shape 18"/>
          <p:cNvSpPr>
            <a:spLocks noChangeAspect="1"/>
          </p:cNvSpPr>
          <p:nvPr/>
        </p:nvSpPr>
        <p:spPr bwMode="auto">
          <a:xfrm>
            <a:off x="7173825" y="2452304"/>
            <a:ext cx="230937" cy="285790"/>
          </a:xfrm>
          <a:custGeom>
            <a:avLst/>
            <a:gdLst>
              <a:gd name="connsiteX0" fmla="*/ 206056 w 410498"/>
              <a:gd name="connsiteY0" fmla="*/ 251527 h 508000"/>
              <a:gd name="connsiteX1" fmla="*/ 216200 w 410498"/>
              <a:gd name="connsiteY1" fmla="*/ 253219 h 508000"/>
              <a:gd name="connsiteX2" fmla="*/ 211128 w 410498"/>
              <a:gd name="connsiteY2" fmla="*/ 283675 h 508000"/>
              <a:gd name="connsiteX3" fmla="*/ 184078 w 410498"/>
              <a:gd name="connsiteY3" fmla="*/ 315822 h 508000"/>
              <a:gd name="connsiteX4" fmla="*/ 168862 w 410498"/>
              <a:gd name="connsiteY4" fmla="*/ 297210 h 508000"/>
              <a:gd name="connsiteX5" fmla="*/ 206056 w 410498"/>
              <a:gd name="connsiteY5" fmla="*/ 251527 h 508000"/>
              <a:gd name="connsiteX6" fmla="*/ 206094 w 410498"/>
              <a:gd name="connsiteY6" fmla="*/ 175521 h 508000"/>
              <a:gd name="connsiteX7" fmla="*/ 87843 w 410498"/>
              <a:gd name="connsiteY7" fmla="*/ 295349 h 508000"/>
              <a:gd name="connsiteX8" fmla="*/ 185822 w 410498"/>
              <a:gd name="connsiteY8" fmla="*/ 394924 h 508000"/>
              <a:gd name="connsiteX9" fmla="*/ 244947 w 410498"/>
              <a:gd name="connsiteY9" fmla="*/ 383110 h 508000"/>
              <a:gd name="connsiteX10" fmla="*/ 238190 w 410498"/>
              <a:gd name="connsiteY10" fmla="*/ 364545 h 508000"/>
              <a:gd name="connsiteX11" fmla="*/ 192579 w 410498"/>
              <a:gd name="connsiteY11" fmla="*/ 374671 h 508000"/>
              <a:gd name="connsiteX12" fmla="*/ 111493 w 410498"/>
              <a:gd name="connsiteY12" fmla="*/ 291974 h 508000"/>
              <a:gd name="connsiteX13" fmla="*/ 202715 w 410498"/>
              <a:gd name="connsiteY13" fmla="*/ 194086 h 508000"/>
              <a:gd name="connsiteX14" fmla="*/ 278733 w 410498"/>
              <a:gd name="connsiteY14" fmla="*/ 266658 h 508000"/>
              <a:gd name="connsiteX15" fmla="*/ 246637 w 410498"/>
              <a:gd name="connsiteY15" fmla="*/ 320665 h 508000"/>
              <a:gd name="connsiteX16" fmla="*/ 239879 w 410498"/>
              <a:gd name="connsiteY16" fmla="*/ 293661 h 508000"/>
              <a:gd name="connsiteX17" fmla="*/ 248326 w 410498"/>
              <a:gd name="connsiteY17" fmla="*/ 234591 h 508000"/>
              <a:gd name="connsiteX18" fmla="*/ 211162 w 410498"/>
              <a:gd name="connsiteY18" fmla="*/ 226153 h 508000"/>
              <a:gd name="connsiteX19" fmla="*/ 136833 w 410498"/>
              <a:gd name="connsiteY19" fmla="*/ 300412 h 508000"/>
              <a:gd name="connsiteX20" fmla="*/ 172308 w 410498"/>
              <a:gd name="connsiteY20" fmla="*/ 340917 h 508000"/>
              <a:gd name="connsiteX21" fmla="*/ 212851 w 410498"/>
              <a:gd name="connsiteY21" fmla="*/ 317289 h 508000"/>
              <a:gd name="connsiteX22" fmla="*/ 214540 w 410498"/>
              <a:gd name="connsiteY22" fmla="*/ 317289 h 508000"/>
              <a:gd name="connsiteX23" fmla="*/ 241569 w 410498"/>
              <a:gd name="connsiteY23" fmla="*/ 340917 h 508000"/>
              <a:gd name="connsiteX24" fmla="*/ 300694 w 410498"/>
              <a:gd name="connsiteY24" fmla="*/ 266658 h 508000"/>
              <a:gd name="connsiteX25" fmla="*/ 206094 w 410498"/>
              <a:gd name="connsiteY25" fmla="*/ 175521 h 508000"/>
              <a:gd name="connsiteX26" fmla="*/ 59125 w 410498"/>
              <a:gd name="connsiteY26" fmla="*/ 21940 h 508000"/>
              <a:gd name="connsiteX27" fmla="*/ 25339 w 410498"/>
              <a:gd name="connsiteY27" fmla="*/ 47256 h 508000"/>
              <a:gd name="connsiteX28" fmla="*/ 363198 w 410498"/>
              <a:gd name="connsiteY28" fmla="*/ 47256 h 508000"/>
              <a:gd name="connsiteX29" fmla="*/ 363198 w 410498"/>
              <a:gd name="connsiteY29" fmla="*/ 475934 h 508000"/>
              <a:gd name="connsiteX30" fmla="*/ 388537 w 410498"/>
              <a:gd name="connsiteY30" fmla="*/ 455681 h 508000"/>
              <a:gd name="connsiteX31" fmla="*/ 388537 w 410498"/>
              <a:gd name="connsiteY31" fmla="*/ 21940 h 508000"/>
              <a:gd name="connsiteX32" fmla="*/ 59125 w 410498"/>
              <a:gd name="connsiteY32" fmla="*/ 21940 h 508000"/>
              <a:gd name="connsiteX33" fmla="*/ 48989 w 410498"/>
              <a:gd name="connsiteY33" fmla="*/ 0 h 508000"/>
              <a:gd name="connsiteX34" fmla="*/ 402052 w 410498"/>
              <a:gd name="connsiteY34" fmla="*/ 0 h 508000"/>
              <a:gd name="connsiteX35" fmla="*/ 410498 w 410498"/>
              <a:gd name="connsiteY35" fmla="*/ 8438 h 508000"/>
              <a:gd name="connsiteX36" fmla="*/ 410498 w 410498"/>
              <a:gd name="connsiteY36" fmla="*/ 462432 h 508000"/>
              <a:gd name="connsiteX37" fmla="*/ 405430 w 410498"/>
              <a:gd name="connsiteY37" fmla="*/ 477621 h 508000"/>
              <a:gd name="connsiteX38" fmla="*/ 363198 w 410498"/>
              <a:gd name="connsiteY38" fmla="*/ 508000 h 508000"/>
              <a:gd name="connsiteX39" fmla="*/ 0 w 410498"/>
              <a:gd name="connsiteY39" fmla="*/ 508000 h 508000"/>
              <a:gd name="connsiteX40" fmla="*/ 0 w 410498"/>
              <a:gd name="connsiteY40" fmla="*/ 55694 h 508000"/>
              <a:gd name="connsiteX41" fmla="*/ 48989 w 410498"/>
              <a:gd name="connsiteY41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0498" h="508000">
                <a:moveTo>
                  <a:pt x="206056" y="251527"/>
                </a:moveTo>
                <a:cubicBezTo>
                  <a:pt x="211128" y="251527"/>
                  <a:pt x="212819" y="251527"/>
                  <a:pt x="216200" y="253219"/>
                </a:cubicBezTo>
                <a:cubicBezTo>
                  <a:pt x="216200" y="253219"/>
                  <a:pt x="216200" y="253219"/>
                  <a:pt x="211128" y="283675"/>
                </a:cubicBezTo>
                <a:cubicBezTo>
                  <a:pt x="209437" y="300594"/>
                  <a:pt x="195912" y="315822"/>
                  <a:pt x="184078" y="315822"/>
                </a:cubicBezTo>
                <a:cubicBezTo>
                  <a:pt x="173934" y="315822"/>
                  <a:pt x="168862" y="309054"/>
                  <a:pt x="168862" y="297210"/>
                </a:cubicBezTo>
                <a:cubicBezTo>
                  <a:pt x="168862" y="271831"/>
                  <a:pt x="185768" y="251527"/>
                  <a:pt x="206056" y="251527"/>
                </a:cubicBezTo>
                <a:close/>
                <a:moveTo>
                  <a:pt x="206094" y="175521"/>
                </a:moveTo>
                <a:cubicBezTo>
                  <a:pt x="135143" y="175521"/>
                  <a:pt x="87843" y="231216"/>
                  <a:pt x="87843" y="295349"/>
                </a:cubicBezTo>
                <a:cubicBezTo>
                  <a:pt x="87843" y="357794"/>
                  <a:pt x="133454" y="394924"/>
                  <a:pt x="185822" y="394924"/>
                </a:cubicBezTo>
                <a:cubicBezTo>
                  <a:pt x="209472" y="394924"/>
                  <a:pt x="224676" y="391548"/>
                  <a:pt x="244947" y="383110"/>
                </a:cubicBezTo>
                <a:cubicBezTo>
                  <a:pt x="244947" y="383110"/>
                  <a:pt x="244947" y="383110"/>
                  <a:pt x="238190" y="364545"/>
                </a:cubicBezTo>
                <a:cubicBezTo>
                  <a:pt x="226365" y="371296"/>
                  <a:pt x="209472" y="374671"/>
                  <a:pt x="192579" y="374671"/>
                </a:cubicBezTo>
                <a:cubicBezTo>
                  <a:pt x="145279" y="374671"/>
                  <a:pt x="111493" y="344292"/>
                  <a:pt x="111493" y="291974"/>
                </a:cubicBezTo>
                <a:cubicBezTo>
                  <a:pt x="111493" y="231216"/>
                  <a:pt x="153726" y="194086"/>
                  <a:pt x="202715" y="194086"/>
                </a:cubicBezTo>
                <a:cubicBezTo>
                  <a:pt x="251705" y="194086"/>
                  <a:pt x="278733" y="226153"/>
                  <a:pt x="278733" y="266658"/>
                </a:cubicBezTo>
                <a:cubicBezTo>
                  <a:pt x="278733" y="303788"/>
                  <a:pt x="260151" y="320665"/>
                  <a:pt x="246637" y="320665"/>
                </a:cubicBezTo>
                <a:cubicBezTo>
                  <a:pt x="238190" y="320665"/>
                  <a:pt x="236501" y="312226"/>
                  <a:pt x="239879" y="293661"/>
                </a:cubicBezTo>
                <a:cubicBezTo>
                  <a:pt x="239879" y="293661"/>
                  <a:pt x="239879" y="293661"/>
                  <a:pt x="248326" y="234591"/>
                </a:cubicBezTo>
                <a:cubicBezTo>
                  <a:pt x="241569" y="229528"/>
                  <a:pt x="224676" y="226153"/>
                  <a:pt x="211162" y="226153"/>
                </a:cubicBezTo>
                <a:cubicBezTo>
                  <a:pt x="165551" y="226153"/>
                  <a:pt x="136833" y="261595"/>
                  <a:pt x="136833" y="300412"/>
                </a:cubicBezTo>
                <a:cubicBezTo>
                  <a:pt x="136833" y="325728"/>
                  <a:pt x="152036" y="340917"/>
                  <a:pt x="172308" y="340917"/>
                </a:cubicBezTo>
                <a:cubicBezTo>
                  <a:pt x="189201" y="340917"/>
                  <a:pt x="204404" y="332479"/>
                  <a:pt x="212851" y="317289"/>
                </a:cubicBezTo>
                <a:cubicBezTo>
                  <a:pt x="212851" y="317289"/>
                  <a:pt x="212851" y="317289"/>
                  <a:pt x="214540" y="317289"/>
                </a:cubicBezTo>
                <a:cubicBezTo>
                  <a:pt x="216229" y="334166"/>
                  <a:pt x="226365" y="340917"/>
                  <a:pt x="241569" y="340917"/>
                </a:cubicBezTo>
                <a:cubicBezTo>
                  <a:pt x="275355" y="340917"/>
                  <a:pt x="300694" y="312226"/>
                  <a:pt x="300694" y="266658"/>
                </a:cubicBezTo>
                <a:cubicBezTo>
                  <a:pt x="300694" y="212651"/>
                  <a:pt x="261840" y="175521"/>
                  <a:pt x="206094" y="175521"/>
                </a:cubicBezTo>
                <a:close/>
                <a:moveTo>
                  <a:pt x="59125" y="21940"/>
                </a:moveTo>
                <a:cubicBezTo>
                  <a:pt x="40543" y="21940"/>
                  <a:pt x="27029" y="30379"/>
                  <a:pt x="25339" y="47256"/>
                </a:cubicBezTo>
                <a:cubicBezTo>
                  <a:pt x="25339" y="47256"/>
                  <a:pt x="25339" y="47256"/>
                  <a:pt x="363198" y="47256"/>
                </a:cubicBezTo>
                <a:cubicBezTo>
                  <a:pt x="363198" y="47256"/>
                  <a:pt x="363198" y="47256"/>
                  <a:pt x="363198" y="475934"/>
                </a:cubicBezTo>
                <a:lnTo>
                  <a:pt x="388537" y="455681"/>
                </a:lnTo>
                <a:cubicBezTo>
                  <a:pt x="388537" y="455681"/>
                  <a:pt x="388537" y="455681"/>
                  <a:pt x="388537" y="21940"/>
                </a:cubicBezTo>
                <a:cubicBezTo>
                  <a:pt x="388537" y="21940"/>
                  <a:pt x="388537" y="21940"/>
                  <a:pt x="59125" y="21940"/>
                </a:cubicBezTo>
                <a:close/>
                <a:moveTo>
                  <a:pt x="48989" y="0"/>
                </a:moveTo>
                <a:cubicBezTo>
                  <a:pt x="48989" y="0"/>
                  <a:pt x="48989" y="0"/>
                  <a:pt x="402052" y="0"/>
                </a:cubicBezTo>
                <a:cubicBezTo>
                  <a:pt x="407119" y="0"/>
                  <a:pt x="410498" y="3375"/>
                  <a:pt x="410498" y="8438"/>
                </a:cubicBezTo>
                <a:lnTo>
                  <a:pt x="410498" y="462432"/>
                </a:lnTo>
                <a:cubicBezTo>
                  <a:pt x="410498" y="462432"/>
                  <a:pt x="410498" y="472558"/>
                  <a:pt x="405430" y="477621"/>
                </a:cubicBezTo>
                <a:cubicBezTo>
                  <a:pt x="400362" y="482685"/>
                  <a:pt x="363198" y="508000"/>
                  <a:pt x="363198" y="508000"/>
                </a:cubicBezTo>
                <a:cubicBezTo>
                  <a:pt x="363198" y="508000"/>
                  <a:pt x="363198" y="508000"/>
                  <a:pt x="0" y="508000"/>
                </a:cubicBezTo>
                <a:cubicBezTo>
                  <a:pt x="0" y="508000"/>
                  <a:pt x="0" y="508000"/>
                  <a:pt x="0" y="55694"/>
                </a:cubicBezTo>
                <a:cubicBezTo>
                  <a:pt x="0" y="20252"/>
                  <a:pt x="21961" y="0"/>
                  <a:pt x="489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9" name="Freeform: Shape 19"/>
          <p:cNvSpPr>
            <a:spLocks noChangeAspect="1"/>
          </p:cNvSpPr>
          <p:nvPr/>
        </p:nvSpPr>
        <p:spPr bwMode="auto">
          <a:xfrm>
            <a:off x="1711870" y="2452304"/>
            <a:ext cx="285673" cy="285790"/>
          </a:xfrm>
          <a:custGeom>
            <a:avLst/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2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20" name="Group 21"/>
          <p:cNvGrpSpPr/>
          <p:nvPr/>
        </p:nvGrpSpPr>
        <p:grpSpPr>
          <a:xfrm>
            <a:off x="2198015" y="3481004"/>
            <a:ext cx="4747971" cy="709810"/>
            <a:chOff x="2930686" y="4641339"/>
            <a:chExt cx="6330628" cy="946413"/>
          </a:xfrm>
        </p:grpSpPr>
        <p:sp>
          <p:nvSpPr>
            <p:cNvPr id="21" name="TextBox 13"/>
            <p:cNvSpPr txBox="1"/>
            <p:nvPr/>
          </p:nvSpPr>
          <p:spPr>
            <a:xfrm>
              <a:off x="2930686" y="5172254"/>
              <a:ext cx="6330628" cy="4154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/>
                <a:t>此部分内容作为文字排版占位显示（建议使用主题字体）如需更改请在（设置形状格式）菜单下（文本选项）中调整此部分内容作为文字排版占位显示（建议使用主题字体）如需更改请在（设置形状格式）菜单下（文本选项）中调整</a:t>
              </a:r>
              <a:endParaRPr lang="zh-CN" altLang="en-US" sz="900"/>
            </a:p>
          </p:txBody>
        </p:sp>
        <p:sp>
          <p:nvSpPr>
            <p:cNvPr id="22" name="Rectangle 1"/>
            <p:cNvSpPr/>
            <p:nvPr/>
          </p:nvSpPr>
          <p:spPr>
            <a:xfrm>
              <a:off x="2930686" y="4641339"/>
              <a:ext cx="6330628" cy="530915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300" b="1">
                  <a:solidFill>
                    <a:schemeClr val="accent5"/>
                  </a:solidFill>
                </a:rPr>
                <a:t>标题文本预设</a:t>
              </a:r>
              <a:endParaRPr lang="zh-CN" altLang="en-US" sz="2300" b="1">
                <a:solidFill>
                  <a:schemeClr val="accent5"/>
                </a:solidFill>
              </a:endParaRPr>
            </a:p>
          </p:txBody>
        </p:sp>
      </p:grpSp>
      <p:sp>
        <p:nvSpPr>
          <p:cNvPr id="2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820427" y="1005576"/>
            <a:ext cx="3548633" cy="1162516"/>
            <a:chOff x="3820427" y="1005576"/>
            <a:chExt cx="3548633" cy="1162516"/>
          </a:xfrm>
        </p:grpSpPr>
        <p:grpSp>
          <p:nvGrpSpPr>
            <p:cNvPr id="31" name="组合 30"/>
            <p:cNvGrpSpPr/>
            <p:nvPr/>
          </p:nvGrpSpPr>
          <p:grpSpPr>
            <a:xfrm>
              <a:off x="3820427" y="1005576"/>
              <a:ext cx="3548633" cy="1162516"/>
              <a:chOff x="3820427" y="1005576"/>
              <a:chExt cx="3548633" cy="1162516"/>
            </a:xfrm>
          </p:grpSpPr>
          <p:sp>
            <p:nvSpPr>
              <p:cNvPr id="4" name="任意多边形: 形状 3"/>
              <p:cNvSpPr/>
              <p:nvPr/>
            </p:nvSpPr>
            <p:spPr bwMode="auto">
              <a:xfrm>
                <a:off x="3820427" y="1033426"/>
                <a:ext cx="1594247" cy="1134666"/>
              </a:xfrm>
              <a:custGeom>
                <a:avLst/>
                <a:gdLst>
                  <a:gd name="T0" fmla="*/ 1339 w 1339"/>
                  <a:gd name="T1" fmla="*/ 953 h 953"/>
                  <a:gd name="T2" fmla="*/ 670 w 1339"/>
                  <a:gd name="T3" fmla="*/ 0 h 953"/>
                  <a:gd name="T4" fmla="*/ 0 w 1339"/>
                  <a:gd name="T5" fmla="*/ 953 h 953"/>
                  <a:gd name="T6" fmla="*/ 1339 w 1339"/>
                  <a:gd name="T7" fmla="*/ 953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9" h="953">
                    <a:moveTo>
                      <a:pt x="1339" y="953"/>
                    </a:moveTo>
                    <a:lnTo>
                      <a:pt x="670" y="0"/>
                    </a:lnTo>
                    <a:lnTo>
                      <a:pt x="0" y="953"/>
                    </a:lnTo>
                    <a:lnTo>
                      <a:pt x="1339" y="9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任意多边形: 形状 11"/>
              <p:cNvSpPr/>
              <p:nvPr/>
            </p:nvSpPr>
            <p:spPr bwMode="auto">
              <a:xfrm>
                <a:off x="4398417" y="1411610"/>
                <a:ext cx="444815" cy="304098"/>
              </a:xfrm>
              <a:custGeom>
                <a:avLst/>
                <a:gdLst>
                  <a:gd name="T0" fmla="*/ 99 w 199"/>
                  <a:gd name="T1" fmla="*/ 101 h 136"/>
                  <a:gd name="T2" fmla="*/ 0 w 199"/>
                  <a:gd name="T3" fmla="*/ 51 h 136"/>
                  <a:gd name="T4" fmla="*/ 99 w 199"/>
                  <a:gd name="T5" fmla="*/ 0 h 136"/>
                  <a:gd name="T6" fmla="*/ 199 w 199"/>
                  <a:gd name="T7" fmla="*/ 51 h 136"/>
                  <a:gd name="T8" fmla="*/ 157 w 199"/>
                  <a:gd name="T9" fmla="*/ 72 h 136"/>
                  <a:gd name="T10" fmla="*/ 157 w 199"/>
                  <a:gd name="T11" fmla="*/ 71 h 136"/>
                  <a:gd name="T12" fmla="*/ 107 w 199"/>
                  <a:gd name="T13" fmla="*/ 46 h 136"/>
                  <a:gd name="T14" fmla="*/ 101 w 199"/>
                  <a:gd name="T15" fmla="*/ 44 h 136"/>
                  <a:gd name="T16" fmla="*/ 95 w 199"/>
                  <a:gd name="T17" fmla="*/ 46 h 136"/>
                  <a:gd name="T18" fmla="*/ 93 w 199"/>
                  <a:gd name="T19" fmla="*/ 52 h 136"/>
                  <a:gd name="T20" fmla="*/ 97 w 199"/>
                  <a:gd name="T21" fmla="*/ 59 h 136"/>
                  <a:gd name="T22" fmla="*/ 140 w 199"/>
                  <a:gd name="T23" fmla="*/ 80 h 136"/>
                  <a:gd name="T24" fmla="*/ 99 w 199"/>
                  <a:gd name="T25" fmla="*/ 101 h 136"/>
                  <a:gd name="T26" fmla="*/ 153 w 199"/>
                  <a:gd name="T27" fmla="*/ 117 h 136"/>
                  <a:gd name="T28" fmla="*/ 155 w 199"/>
                  <a:gd name="T29" fmla="*/ 114 h 136"/>
                  <a:gd name="T30" fmla="*/ 153 w 199"/>
                  <a:gd name="T31" fmla="*/ 111 h 136"/>
                  <a:gd name="T32" fmla="*/ 153 w 199"/>
                  <a:gd name="T33" fmla="*/ 74 h 136"/>
                  <a:gd name="T34" fmla="*/ 105 w 199"/>
                  <a:gd name="T35" fmla="*/ 49 h 136"/>
                  <a:gd name="T36" fmla="*/ 98 w 199"/>
                  <a:gd name="T37" fmla="*/ 49 h 136"/>
                  <a:gd name="T38" fmla="*/ 99 w 199"/>
                  <a:gd name="T39" fmla="*/ 55 h 136"/>
                  <a:gd name="T40" fmla="*/ 145 w 199"/>
                  <a:gd name="T41" fmla="*/ 78 h 136"/>
                  <a:gd name="T42" fmla="*/ 145 w 199"/>
                  <a:gd name="T43" fmla="*/ 111 h 136"/>
                  <a:gd name="T44" fmla="*/ 143 w 199"/>
                  <a:gd name="T45" fmla="*/ 114 h 136"/>
                  <a:gd name="T46" fmla="*/ 145 w 199"/>
                  <a:gd name="T47" fmla="*/ 117 h 136"/>
                  <a:gd name="T48" fmla="*/ 142 w 199"/>
                  <a:gd name="T49" fmla="*/ 125 h 136"/>
                  <a:gd name="T50" fmla="*/ 147 w 199"/>
                  <a:gd name="T51" fmla="*/ 132 h 136"/>
                  <a:gd name="T52" fmla="*/ 146 w 199"/>
                  <a:gd name="T53" fmla="*/ 136 h 136"/>
                  <a:gd name="T54" fmla="*/ 157 w 199"/>
                  <a:gd name="T55" fmla="*/ 124 h 136"/>
                  <a:gd name="T56" fmla="*/ 153 w 199"/>
                  <a:gd name="T57" fmla="*/ 117 h 136"/>
                  <a:gd name="T58" fmla="*/ 34 w 199"/>
                  <a:gd name="T59" fmla="*/ 75 h 136"/>
                  <a:gd name="T60" fmla="*/ 34 w 199"/>
                  <a:gd name="T61" fmla="*/ 117 h 136"/>
                  <a:gd name="T62" fmla="*/ 35 w 199"/>
                  <a:gd name="T63" fmla="*/ 117 h 136"/>
                  <a:gd name="T64" fmla="*/ 100 w 199"/>
                  <a:gd name="T65" fmla="*/ 135 h 136"/>
                  <a:gd name="T66" fmla="*/ 139 w 199"/>
                  <a:gd name="T67" fmla="*/ 129 h 136"/>
                  <a:gd name="T68" fmla="*/ 138 w 199"/>
                  <a:gd name="T69" fmla="*/ 125 h 136"/>
                  <a:gd name="T70" fmla="*/ 140 w 199"/>
                  <a:gd name="T71" fmla="*/ 117 h 136"/>
                  <a:gd name="T72" fmla="*/ 139 w 199"/>
                  <a:gd name="T73" fmla="*/ 114 h 136"/>
                  <a:gd name="T74" fmla="*/ 141 w 199"/>
                  <a:gd name="T75" fmla="*/ 109 h 136"/>
                  <a:gd name="T76" fmla="*/ 141 w 199"/>
                  <a:gd name="T77" fmla="*/ 87 h 136"/>
                  <a:gd name="T78" fmla="*/ 99 w 199"/>
                  <a:gd name="T79" fmla="*/ 108 h 136"/>
                  <a:gd name="T80" fmla="*/ 34 w 199"/>
                  <a:gd name="T81" fmla="*/ 75 h 136"/>
                  <a:gd name="T82" fmla="*/ 157 w 199"/>
                  <a:gd name="T83" fmla="*/ 109 h 136"/>
                  <a:gd name="T84" fmla="*/ 159 w 199"/>
                  <a:gd name="T85" fmla="*/ 114 h 136"/>
                  <a:gd name="T86" fmla="*/ 158 w 199"/>
                  <a:gd name="T87" fmla="*/ 117 h 136"/>
                  <a:gd name="T88" fmla="*/ 160 w 199"/>
                  <a:gd name="T89" fmla="*/ 120 h 136"/>
                  <a:gd name="T90" fmla="*/ 164 w 199"/>
                  <a:gd name="T91" fmla="*/ 117 h 136"/>
                  <a:gd name="T92" fmla="*/ 165 w 199"/>
                  <a:gd name="T93" fmla="*/ 117 h 136"/>
                  <a:gd name="T94" fmla="*/ 165 w 199"/>
                  <a:gd name="T95" fmla="*/ 75 h 136"/>
                  <a:gd name="T96" fmla="*/ 157 w 199"/>
                  <a:gd name="T97" fmla="*/ 79 h 136"/>
                  <a:gd name="T98" fmla="*/ 157 w 199"/>
                  <a:gd name="T99" fmla="*/ 10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9" h="136">
                    <a:moveTo>
                      <a:pt x="99" y="10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6" y="45"/>
                      <a:pt x="104" y="44"/>
                      <a:pt x="101" y="44"/>
                    </a:cubicBezTo>
                    <a:cubicBezTo>
                      <a:pt x="99" y="44"/>
                      <a:pt x="97" y="44"/>
                      <a:pt x="95" y="46"/>
                    </a:cubicBezTo>
                    <a:cubicBezTo>
                      <a:pt x="93" y="48"/>
                      <a:pt x="92" y="51"/>
                      <a:pt x="93" y="52"/>
                    </a:cubicBezTo>
                    <a:cubicBezTo>
                      <a:pt x="93" y="56"/>
                      <a:pt x="96" y="58"/>
                      <a:pt x="97" y="59"/>
                    </a:cubicBezTo>
                    <a:cubicBezTo>
                      <a:pt x="140" y="80"/>
                      <a:pt x="140" y="80"/>
                      <a:pt x="140" y="80"/>
                    </a:cubicBezTo>
                    <a:lnTo>
                      <a:pt x="99" y="101"/>
                    </a:lnTo>
                    <a:close/>
                    <a:moveTo>
                      <a:pt x="153" y="117"/>
                    </a:moveTo>
                    <a:cubicBezTo>
                      <a:pt x="154" y="117"/>
                      <a:pt x="155" y="115"/>
                      <a:pt x="155" y="114"/>
                    </a:cubicBezTo>
                    <a:cubicBezTo>
                      <a:pt x="155" y="113"/>
                      <a:pt x="154" y="112"/>
                      <a:pt x="153" y="111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1" y="46"/>
                      <a:pt x="98" y="49"/>
                    </a:cubicBezTo>
                    <a:cubicBezTo>
                      <a:pt x="94" y="52"/>
                      <a:pt x="99" y="55"/>
                      <a:pt x="99" y="55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4" y="112"/>
                      <a:pt x="143" y="113"/>
                      <a:pt x="143" y="114"/>
                    </a:cubicBezTo>
                    <a:cubicBezTo>
                      <a:pt x="143" y="115"/>
                      <a:pt x="144" y="117"/>
                      <a:pt x="145" y="117"/>
                    </a:cubicBezTo>
                    <a:cubicBezTo>
                      <a:pt x="144" y="118"/>
                      <a:pt x="142" y="121"/>
                      <a:pt x="142" y="125"/>
                    </a:cubicBezTo>
                    <a:cubicBezTo>
                      <a:pt x="142" y="129"/>
                      <a:pt x="147" y="129"/>
                      <a:pt x="147" y="132"/>
                    </a:cubicBezTo>
                    <a:cubicBezTo>
                      <a:pt x="147" y="134"/>
                      <a:pt x="146" y="136"/>
                      <a:pt x="146" y="136"/>
                    </a:cubicBezTo>
                    <a:cubicBezTo>
                      <a:pt x="146" y="136"/>
                      <a:pt x="157" y="132"/>
                      <a:pt x="157" y="124"/>
                    </a:cubicBezTo>
                    <a:cubicBezTo>
                      <a:pt x="157" y="120"/>
                      <a:pt x="154" y="118"/>
                      <a:pt x="153" y="117"/>
                    </a:cubicBezTo>
                    <a:close/>
                    <a:moveTo>
                      <a:pt x="34" y="75"/>
                    </a:move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53" y="129"/>
                      <a:pt x="76" y="135"/>
                      <a:pt x="100" y="135"/>
                    </a:cubicBezTo>
                    <a:cubicBezTo>
                      <a:pt x="113" y="135"/>
                      <a:pt x="127" y="133"/>
                      <a:pt x="139" y="129"/>
                    </a:cubicBezTo>
                    <a:cubicBezTo>
                      <a:pt x="138" y="128"/>
                      <a:pt x="138" y="126"/>
                      <a:pt x="138" y="125"/>
                    </a:cubicBezTo>
                    <a:cubicBezTo>
                      <a:pt x="138" y="122"/>
                      <a:pt x="139" y="119"/>
                      <a:pt x="140" y="117"/>
                    </a:cubicBezTo>
                    <a:cubicBezTo>
                      <a:pt x="139" y="116"/>
                      <a:pt x="139" y="115"/>
                      <a:pt x="139" y="114"/>
                    </a:cubicBezTo>
                    <a:cubicBezTo>
                      <a:pt x="139" y="112"/>
                      <a:pt x="140" y="110"/>
                      <a:pt x="141" y="109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99" y="108"/>
                      <a:pt x="99" y="108"/>
                      <a:pt x="99" y="108"/>
                    </a:cubicBezTo>
                    <a:lnTo>
                      <a:pt x="34" y="75"/>
                    </a:lnTo>
                    <a:close/>
                    <a:moveTo>
                      <a:pt x="157" y="109"/>
                    </a:moveTo>
                    <a:cubicBezTo>
                      <a:pt x="158" y="111"/>
                      <a:pt x="159" y="112"/>
                      <a:pt x="159" y="114"/>
                    </a:cubicBezTo>
                    <a:cubicBezTo>
                      <a:pt x="159" y="115"/>
                      <a:pt x="159" y="116"/>
                      <a:pt x="158" y="117"/>
                    </a:cubicBezTo>
                    <a:cubicBezTo>
                      <a:pt x="159" y="118"/>
                      <a:pt x="159" y="119"/>
                      <a:pt x="160" y="120"/>
                    </a:cubicBezTo>
                    <a:cubicBezTo>
                      <a:pt x="161" y="119"/>
                      <a:pt x="163" y="118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57" y="79"/>
                      <a:pt x="157" y="79"/>
                      <a:pt x="157" y="79"/>
                    </a:cubicBezTo>
                    <a:lnTo>
                      <a:pt x="157" y="10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文本框 19"/>
              <p:cNvSpPr txBox="1"/>
              <p:nvPr/>
            </p:nvSpPr>
            <p:spPr>
              <a:xfrm>
                <a:off x="5606021" y="1249748"/>
                <a:ext cx="1763039" cy="79637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23" name="文本框 20"/>
              <p:cNvSpPr txBox="1"/>
              <p:nvPr/>
            </p:nvSpPr>
            <p:spPr>
              <a:xfrm>
                <a:off x="5606020" y="1005576"/>
                <a:ext cx="1763039" cy="20774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>
                <a:off x="4736391" y="1302059"/>
                <a:ext cx="761411" cy="0"/>
              </a:xfrm>
              <a:prstGeom prst="straightConnector1">
                <a:avLst/>
              </a:prstGeom>
              <a:ln w="15875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8"/>
            <p:cNvSpPr txBox="1"/>
            <p:nvPr/>
          </p:nvSpPr>
          <p:spPr>
            <a:xfrm>
              <a:off x="4147618" y="1836428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5986" y="2095233"/>
            <a:ext cx="5544742" cy="1220622"/>
            <a:chOff x="675986" y="2095233"/>
            <a:chExt cx="5544742" cy="1220622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014374" y="2193095"/>
              <a:ext cx="3206354" cy="1122760"/>
            </a:xfrm>
            <a:custGeom>
              <a:avLst/>
              <a:gdLst>
                <a:gd name="T0" fmla="*/ 0 w 2693"/>
                <a:gd name="T1" fmla="*/ 943 h 943"/>
                <a:gd name="T2" fmla="*/ 1336 w 2693"/>
                <a:gd name="T3" fmla="*/ 943 h 943"/>
                <a:gd name="T4" fmla="*/ 1358 w 2693"/>
                <a:gd name="T5" fmla="*/ 943 h 943"/>
                <a:gd name="T6" fmla="*/ 2693 w 2693"/>
                <a:gd name="T7" fmla="*/ 943 h 943"/>
                <a:gd name="T8" fmla="*/ 2031 w 2693"/>
                <a:gd name="T9" fmla="*/ 0 h 943"/>
                <a:gd name="T10" fmla="*/ 662 w 2693"/>
                <a:gd name="T11" fmla="*/ 0 h 943"/>
                <a:gd name="T12" fmla="*/ 0 w 2693"/>
                <a:gd name="T13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3" h="943">
                  <a:moveTo>
                    <a:pt x="0" y="943"/>
                  </a:moveTo>
                  <a:lnTo>
                    <a:pt x="1336" y="943"/>
                  </a:lnTo>
                  <a:lnTo>
                    <a:pt x="1358" y="943"/>
                  </a:lnTo>
                  <a:lnTo>
                    <a:pt x="2693" y="943"/>
                  </a:lnTo>
                  <a:lnTo>
                    <a:pt x="2031" y="0"/>
                  </a:lnTo>
                  <a:lnTo>
                    <a:pt x="662" y="0"/>
                  </a:lnTo>
                  <a:lnTo>
                    <a:pt x="0" y="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4147618" y="2843771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437610" y="2388939"/>
              <a:ext cx="366429" cy="413649"/>
            </a:xfrm>
            <a:custGeom>
              <a:avLst/>
              <a:gdLst>
                <a:gd name="T0" fmla="*/ 50 w 164"/>
                <a:gd name="T1" fmla="*/ 67 h 185"/>
                <a:gd name="T2" fmla="*/ 46 w 164"/>
                <a:gd name="T3" fmla="*/ 67 h 185"/>
                <a:gd name="T4" fmla="*/ 42 w 164"/>
                <a:gd name="T5" fmla="*/ 59 h 185"/>
                <a:gd name="T6" fmla="*/ 50 w 164"/>
                <a:gd name="T7" fmla="*/ 63 h 185"/>
                <a:gd name="T8" fmla="*/ 79 w 164"/>
                <a:gd name="T9" fmla="*/ 148 h 185"/>
                <a:gd name="T10" fmla="*/ 82 w 164"/>
                <a:gd name="T11" fmla="*/ 156 h 185"/>
                <a:gd name="T12" fmla="*/ 85 w 164"/>
                <a:gd name="T13" fmla="*/ 148 h 185"/>
                <a:gd name="T14" fmla="*/ 46 w 164"/>
                <a:gd name="T15" fmla="*/ 132 h 185"/>
                <a:gd name="T16" fmla="*/ 42 w 164"/>
                <a:gd name="T17" fmla="*/ 140 h 185"/>
                <a:gd name="T18" fmla="*/ 46 w 164"/>
                <a:gd name="T19" fmla="*/ 140 h 185"/>
                <a:gd name="T20" fmla="*/ 50 w 164"/>
                <a:gd name="T21" fmla="*/ 132 h 185"/>
                <a:gd name="T22" fmla="*/ 33 w 164"/>
                <a:gd name="T23" fmla="*/ 97 h 185"/>
                <a:gd name="T24" fmla="*/ 25 w 164"/>
                <a:gd name="T25" fmla="*/ 100 h 185"/>
                <a:gd name="T26" fmla="*/ 33 w 164"/>
                <a:gd name="T27" fmla="*/ 102 h 185"/>
                <a:gd name="T28" fmla="*/ 33 w 164"/>
                <a:gd name="T29" fmla="*/ 97 h 185"/>
                <a:gd name="T30" fmla="*/ 85 w 164"/>
                <a:gd name="T31" fmla="*/ 51 h 185"/>
                <a:gd name="T32" fmla="*/ 82 w 164"/>
                <a:gd name="T33" fmla="*/ 43 h 185"/>
                <a:gd name="T34" fmla="*/ 79 w 164"/>
                <a:gd name="T35" fmla="*/ 51 h 185"/>
                <a:gd name="T36" fmla="*/ 119 w 164"/>
                <a:gd name="T37" fmla="*/ 132 h 185"/>
                <a:gd name="T38" fmla="*/ 114 w 164"/>
                <a:gd name="T39" fmla="*/ 136 h 185"/>
                <a:gd name="T40" fmla="*/ 120 w 164"/>
                <a:gd name="T41" fmla="*/ 141 h 185"/>
                <a:gd name="T42" fmla="*/ 122 w 164"/>
                <a:gd name="T43" fmla="*/ 136 h 185"/>
                <a:gd name="T44" fmla="*/ 131 w 164"/>
                <a:gd name="T45" fmla="*/ 102 h 185"/>
                <a:gd name="T46" fmla="*/ 139 w 164"/>
                <a:gd name="T47" fmla="*/ 100 h 185"/>
                <a:gd name="T48" fmla="*/ 131 w 164"/>
                <a:gd name="T49" fmla="*/ 97 h 185"/>
                <a:gd name="T50" fmla="*/ 131 w 164"/>
                <a:gd name="T51" fmla="*/ 102 h 185"/>
                <a:gd name="T52" fmla="*/ 111 w 164"/>
                <a:gd name="T53" fmla="*/ 97 h 185"/>
                <a:gd name="T54" fmla="*/ 84 w 164"/>
                <a:gd name="T55" fmla="*/ 95 h 185"/>
                <a:gd name="T56" fmla="*/ 82 w 164"/>
                <a:gd name="T57" fmla="*/ 59 h 185"/>
                <a:gd name="T58" fmla="*/ 80 w 164"/>
                <a:gd name="T59" fmla="*/ 95 h 185"/>
                <a:gd name="T60" fmla="*/ 82 w 164"/>
                <a:gd name="T61" fmla="*/ 105 h 185"/>
                <a:gd name="T62" fmla="*/ 111 w 164"/>
                <a:gd name="T63" fmla="*/ 102 h 185"/>
                <a:gd name="T64" fmla="*/ 159 w 164"/>
                <a:gd name="T65" fmla="*/ 100 h 185"/>
                <a:gd name="T66" fmla="*/ 148 w 164"/>
                <a:gd name="T67" fmla="*/ 170 h 185"/>
                <a:gd name="T68" fmla="*/ 142 w 164"/>
                <a:gd name="T69" fmla="*/ 184 h 185"/>
                <a:gd name="T70" fmla="*/ 128 w 164"/>
                <a:gd name="T71" fmla="*/ 179 h 185"/>
                <a:gd name="T72" fmla="*/ 82 w 164"/>
                <a:gd name="T73" fmla="*/ 177 h 185"/>
                <a:gd name="T74" fmla="*/ 36 w 164"/>
                <a:gd name="T75" fmla="*/ 179 h 185"/>
                <a:gd name="T76" fmla="*/ 22 w 164"/>
                <a:gd name="T77" fmla="*/ 184 h 185"/>
                <a:gd name="T78" fmla="*/ 16 w 164"/>
                <a:gd name="T79" fmla="*/ 170 h 185"/>
                <a:gd name="T80" fmla="*/ 5 w 164"/>
                <a:gd name="T81" fmla="*/ 100 h 185"/>
                <a:gd name="T82" fmla="*/ 159 w 164"/>
                <a:gd name="T83" fmla="*/ 100 h 185"/>
                <a:gd name="T84" fmla="*/ 148 w 164"/>
                <a:gd name="T85" fmla="*/ 100 h 185"/>
                <a:gd name="T86" fmla="*/ 16 w 164"/>
                <a:gd name="T87" fmla="*/ 100 h 185"/>
                <a:gd name="T88" fmla="*/ 118 w 164"/>
                <a:gd name="T89" fmla="*/ 59 h 185"/>
                <a:gd name="T90" fmla="*/ 114 w 164"/>
                <a:gd name="T91" fmla="*/ 67 h 185"/>
                <a:gd name="T92" fmla="*/ 119 w 164"/>
                <a:gd name="T93" fmla="*/ 67 h 185"/>
                <a:gd name="T94" fmla="*/ 122 w 164"/>
                <a:gd name="T95" fmla="*/ 59 h 185"/>
                <a:gd name="T96" fmla="*/ 156 w 164"/>
                <a:gd name="T97" fmla="*/ 47 h 185"/>
                <a:gd name="T98" fmla="*/ 141 w 164"/>
                <a:gd name="T99" fmla="*/ 7 h 185"/>
                <a:gd name="T100" fmla="*/ 110 w 164"/>
                <a:gd name="T101" fmla="*/ 17 h 185"/>
                <a:gd name="T102" fmla="*/ 156 w 164"/>
                <a:gd name="T103" fmla="*/ 47 h 185"/>
                <a:gd name="T104" fmla="*/ 54 w 164"/>
                <a:gd name="T105" fmla="*/ 17 h 185"/>
                <a:gd name="T106" fmla="*/ 23 w 164"/>
                <a:gd name="T107" fmla="*/ 7 h 185"/>
                <a:gd name="T108" fmla="*/ 8 w 164"/>
                <a:gd name="T109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85">
                  <a:moveTo>
                    <a:pt x="50" y="63"/>
                  </a:moveTo>
                  <a:cubicBezTo>
                    <a:pt x="51" y="64"/>
                    <a:pt x="51" y="66"/>
                    <a:pt x="50" y="67"/>
                  </a:cubicBezTo>
                  <a:cubicBezTo>
                    <a:pt x="49" y="68"/>
                    <a:pt x="48" y="68"/>
                    <a:pt x="48" y="68"/>
                  </a:cubicBezTo>
                  <a:cubicBezTo>
                    <a:pt x="47" y="68"/>
                    <a:pt x="46" y="68"/>
                    <a:pt x="46" y="67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0"/>
                    <a:pt x="42" y="59"/>
                  </a:cubicBezTo>
                  <a:cubicBezTo>
                    <a:pt x="43" y="58"/>
                    <a:pt x="45" y="58"/>
                    <a:pt x="46" y="59"/>
                  </a:cubicBezTo>
                  <a:lnTo>
                    <a:pt x="50" y="63"/>
                  </a:lnTo>
                  <a:close/>
                  <a:moveTo>
                    <a:pt x="82" y="145"/>
                  </a:moveTo>
                  <a:cubicBezTo>
                    <a:pt x="80" y="145"/>
                    <a:pt x="79" y="147"/>
                    <a:pt x="79" y="148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80" y="156"/>
                    <a:pt x="82" y="156"/>
                  </a:cubicBezTo>
                  <a:cubicBezTo>
                    <a:pt x="84" y="156"/>
                    <a:pt x="85" y="155"/>
                    <a:pt x="85" y="153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7"/>
                    <a:pt x="84" y="145"/>
                    <a:pt x="82" y="145"/>
                  </a:cubicBezTo>
                  <a:close/>
                  <a:moveTo>
                    <a:pt x="46" y="132"/>
                  </a:moveTo>
                  <a:cubicBezTo>
                    <a:pt x="42" y="136"/>
                    <a:pt x="42" y="136"/>
                    <a:pt x="42" y="136"/>
                  </a:cubicBezTo>
                  <a:cubicBezTo>
                    <a:pt x="41" y="137"/>
                    <a:pt x="41" y="139"/>
                    <a:pt x="42" y="140"/>
                  </a:cubicBezTo>
                  <a:cubicBezTo>
                    <a:pt x="42" y="140"/>
                    <a:pt x="43" y="141"/>
                    <a:pt x="44" y="141"/>
                  </a:cubicBezTo>
                  <a:cubicBezTo>
                    <a:pt x="45" y="141"/>
                    <a:pt x="45" y="140"/>
                    <a:pt x="46" y="140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1" y="135"/>
                    <a:pt x="51" y="133"/>
                    <a:pt x="50" y="132"/>
                  </a:cubicBezTo>
                  <a:cubicBezTo>
                    <a:pt x="49" y="131"/>
                    <a:pt x="47" y="131"/>
                    <a:pt x="46" y="132"/>
                  </a:cubicBezTo>
                  <a:close/>
                  <a:moveTo>
                    <a:pt x="33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6" y="97"/>
                    <a:pt x="25" y="98"/>
                    <a:pt x="25" y="100"/>
                  </a:cubicBezTo>
                  <a:cubicBezTo>
                    <a:pt x="25" y="101"/>
                    <a:pt x="26" y="102"/>
                    <a:pt x="28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2"/>
                    <a:pt x="36" y="101"/>
                    <a:pt x="36" y="100"/>
                  </a:cubicBezTo>
                  <a:cubicBezTo>
                    <a:pt x="36" y="98"/>
                    <a:pt x="35" y="97"/>
                    <a:pt x="33" y="97"/>
                  </a:cubicBezTo>
                  <a:close/>
                  <a:moveTo>
                    <a:pt x="82" y="54"/>
                  </a:moveTo>
                  <a:cubicBezTo>
                    <a:pt x="84" y="54"/>
                    <a:pt x="85" y="52"/>
                    <a:pt x="85" y="5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4"/>
                    <a:pt x="84" y="43"/>
                    <a:pt x="82" y="43"/>
                  </a:cubicBezTo>
                  <a:cubicBezTo>
                    <a:pt x="80" y="43"/>
                    <a:pt x="79" y="44"/>
                    <a:pt x="79" y="46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2"/>
                    <a:pt x="80" y="54"/>
                    <a:pt x="82" y="54"/>
                  </a:cubicBezTo>
                  <a:close/>
                  <a:moveTo>
                    <a:pt x="119" y="132"/>
                  </a:moveTo>
                  <a:cubicBezTo>
                    <a:pt x="117" y="131"/>
                    <a:pt x="116" y="131"/>
                    <a:pt x="114" y="132"/>
                  </a:cubicBezTo>
                  <a:cubicBezTo>
                    <a:pt x="113" y="133"/>
                    <a:pt x="113" y="135"/>
                    <a:pt x="114" y="136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9" y="140"/>
                    <a:pt x="119" y="141"/>
                    <a:pt x="120" y="141"/>
                  </a:cubicBezTo>
                  <a:cubicBezTo>
                    <a:pt x="121" y="141"/>
                    <a:pt x="122" y="140"/>
                    <a:pt x="122" y="140"/>
                  </a:cubicBezTo>
                  <a:cubicBezTo>
                    <a:pt x="123" y="139"/>
                    <a:pt x="123" y="137"/>
                    <a:pt x="122" y="136"/>
                  </a:cubicBezTo>
                  <a:lnTo>
                    <a:pt x="119" y="132"/>
                  </a:lnTo>
                  <a:close/>
                  <a:moveTo>
                    <a:pt x="131" y="102"/>
                  </a:moveTo>
                  <a:cubicBezTo>
                    <a:pt x="136" y="102"/>
                    <a:pt x="136" y="102"/>
                    <a:pt x="136" y="102"/>
                  </a:cubicBezTo>
                  <a:cubicBezTo>
                    <a:pt x="138" y="102"/>
                    <a:pt x="139" y="101"/>
                    <a:pt x="139" y="100"/>
                  </a:cubicBezTo>
                  <a:cubicBezTo>
                    <a:pt x="139" y="98"/>
                    <a:pt x="138" y="97"/>
                    <a:pt x="136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9" y="97"/>
                    <a:pt x="128" y="98"/>
                    <a:pt x="128" y="100"/>
                  </a:cubicBezTo>
                  <a:cubicBezTo>
                    <a:pt x="128" y="101"/>
                    <a:pt x="129" y="102"/>
                    <a:pt x="131" y="102"/>
                  </a:cubicBezTo>
                  <a:close/>
                  <a:moveTo>
                    <a:pt x="114" y="100"/>
                  </a:moveTo>
                  <a:cubicBezTo>
                    <a:pt x="114" y="98"/>
                    <a:pt x="113" y="97"/>
                    <a:pt x="111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6" y="96"/>
                    <a:pt x="85" y="95"/>
                    <a:pt x="84" y="95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0"/>
                    <a:pt x="83" y="59"/>
                    <a:pt x="82" y="59"/>
                  </a:cubicBezTo>
                  <a:cubicBezTo>
                    <a:pt x="81" y="59"/>
                    <a:pt x="80" y="60"/>
                    <a:pt x="80" y="61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8" y="95"/>
                    <a:pt x="77" y="97"/>
                    <a:pt x="77" y="100"/>
                  </a:cubicBezTo>
                  <a:cubicBezTo>
                    <a:pt x="77" y="103"/>
                    <a:pt x="79" y="105"/>
                    <a:pt x="82" y="105"/>
                  </a:cubicBezTo>
                  <a:cubicBezTo>
                    <a:pt x="84" y="105"/>
                    <a:pt x="86" y="104"/>
                    <a:pt x="87" y="102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13" y="102"/>
                    <a:pt x="114" y="101"/>
                    <a:pt x="114" y="100"/>
                  </a:cubicBezTo>
                  <a:close/>
                  <a:moveTo>
                    <a:pt x="159" y="100"/>
                  </a:moveTo>
                  <a:cubicBezTo>
                    <a:pt x="159" y="119"/>
                    <a:pt x="152" y="138"/>
                    <a:pt x="139" y="151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9" y="172"/>
                    <a:pt x="149" y="175"/>
                    <a:pt x="148" y="178"/>
                  </a:cubicBezTo>
                  <a:cubicBezTo>
                    <a:pt x="147" y="181"/>
                    <a:pt x="145" y="183"/>
                    <a:pt x="142" y="184"/>
                  </a:cubicBezTo>
                  <a:cubicBezTo>
                    <a:pt x="141" y="184"/>
                    <a:pt x="139" y="185"/>
                    <a:pt x="138" y="185"/>
                  </a:cubicBezTo>
                  <a:cubicBezTo>
                    <a:pt x="134" y="185"/>
                    <a:pt x="130" y="182"/>
                    <a:pt x="128" y="179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11" y="172"/>
                    <a:pt x="97" y="177"/>
                    <a:pt x="82" y="177"/>
                  </a:cubicBezTo>
                  <a:cubicBezTo>
                    <a:pt x="67" y="177"/>
                    <a:pt x="53" y="172"/>
                    <a:pt x="42" y="165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4" y="182"/>
                    <a:pt x="30" y="185"/>
                    <a:pt x="26" y="185"/>
                  </a:cubicBezTo>
                  <a:cubicBezTo>
                    <a:pt x="25" y="185"/>
                    <a:pt x="23" y="184"/>
                    <a:pt x="22" y="184"/>
                  </a:cubicBezTo>
                  <a:cubicBezTo>
                    <a:pt x="19" y="183"/>
                    <a:pt x="17" y="181"/>
                    <a:pt x="16" y="178"/>
                  </a:cubicBezTo>
                  <a:cubicBezTo>
                    <a:pt x="15" y="175"/>
                    <a:pt x="15" y="172"/>
                    <a:pt x="16" y="17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12" y="138"/>
                    <a:pt x="5" y="119"/>
                    <a:pt x="5" y="100"/>
                  </a:cubicBezTo>
                  <a:cubicBezTo>
                    <a:pt x="5" y="57"/>
                    <a:pt x="39" y="22"/>
                    <a:pt x="82" y="22"/>
                  </a:cubicBezTo>
                  <a:cubicBezTo>
                    <a:pt x="125" y="22"/>
                    <a:pt x="159" y="57"/>
                    <a:pt x="159" y="100"/>
                  </a:cubicBezTo>
                  <a:close/>
                  <a:moveTo>
                    <a:pt x="82" y="165"/>
                  </a:moveTo>
                  <a:cubicBezTo>
                    <a:pt x="118" y="165"/>
                    <a:pt x="148" y="136"/>
                    <a:pt x="148" y="100"/>
                  </a:cubicBezTo>
                  <a:cubicBezTo>
                    <a:pt x="148" y="63"/>
                    <a:pt x="118" y="34"/>
                    <a:pt x="82" y="34"/>
                  </a:cubicBezTo>
                  <a:cubicBezTo>
                    <a:pt x="46" y="34"/>
                    <a:pt x="16" y="63"/>
                    <a:pt x="16" y="100"/>
                  </a:cubicBezTo>
                  <a:cubicBezTo>
                    <a:pt x="16" y="136"/>
                    <a:pt x="46" y="165"/>
                    <a:pt x="82" y="165"/>
                  </a:cubicBezTo>
                  <a:close/>
                  <a:moveTo>
                    <a:pt x="118" y="59"/>
                  </a:moveTo>
                  <a:cubicBezTo>
                    <a:pt x="114" y="63"/>
                    <a:pt x="114" y="63"/>
                    <a:pt x="114" y="63"/>
                  </a:cubicBezTo>
                  <a:cubicBezTo>
                    <a:pt x="113" y="64"/>
                    <a:pt x="113" y="66"/>
                    <a:pt x="114" y="67"/>
                  </a:cubicBezTo>
                  <a:cubicBezTo>
                    <a:pt x="115" y="68"/>
                    <a:pt x="116" y="68"/>
                    <a:pt x="116" y="68"/>
                  </a:cubicBezTo>
                  <a:cubicBezTo>
                    <a:pt x="117" y="68"/>
                    <a:pt x="118" y="68"/>
                    <a:pt x="119" y="67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2"/>
                    <a:pt x="123" y="60"/>
                    <a:pt x="122" y="59"/>
                  </a:cubicBezTo>
                  <a:cubicBezTo>
                    <a:pt x="121" y="58"/>
                    <a:pt x="119" y="58"/>
                    <a:pt x="118" y="59"/>
                  </a:cubicBezTo>
                  <a:close/>
                  <a:moveTo>
                    <a:pt x="156" y="47"/>
                  </a:moveTo>
                  <a:cubicBezTo>
                    <a:pt x="164" y="37"/>
                    <a:pt x="163" y="24"/>
                    <a:pt x="155" y="1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2" y="0"/>
                    <a:pt x="119" y="4"/>
                    <a:pt x="112" y="14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54" y="50"/>
                    <a:pt x="154" y="50"/>
                    <a:pt x="154" y="50"/>
                  </a:cubicBezTo>
                  <a:lnTo>
                    <a:pt x="156" y="47"/>
                  </a:lnTo>
                  <a:close/>
                  <a:moveTo>
                    <a:pt x="10" y="50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5" y="4"/>
                    <a:pt x="32" y="0"/>
                    <a:pt x="23" y="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" y="24"/>
                    <a:pt x="0" y="37"/>
                    <a:pt x="8" y="47"/>
                  </a:cubicBezTo>
                  <a:lnTo>
                    <a:pt x="10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675986" y="2339405"/>
              <a:ext cx="1763039" cy="79637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7" name="文本框 14"/>
            <p:cNvSpPr txBox="1"/>
            <p:nvPr/>
          </p:nvSpPr>
          <p:spPr>
            <a:xfrm>
              <a:off x="675986" y="2095233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>
              <a:off x="3067625" y="2388939"/>
              <a:ext cx="761411" cy="0"/>
            </a:xfrm>
            <a:prstGeom prst="straightConnector1">
              <a:avLst/>
            </a:prstGeom>
            <a:ln w="158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70491" y="3340857"/>
            <a:ext cx="4234558" cy="1134666"/>
            <a:chOff x="370491" y="3340857"/>
            <a:chExt cx="4234558" cy="1134666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2199986" y="3340857"/>
              <a:ext cx="2405063" cy="1134666"/>
            </a:xfrm>
            <a:custGeom>
              <a:avLst/>
              <a:gdLst>
                <a:gd name="T0" fmla="*/ 2020 w 2020"/>
                <a:gd name="T1" fmla="*/ 0 h 953"/>
                <a:gd name="T2" fmla="*/ 669 w 2020"/>
                <a:gd name="T3" fmla="*/ 0 h 953"/>
                <a:gd name="T4" fmla="*/ 0 w 2020"/>
                <a:gd name="T5" fmla="*/ 953 h 953"/>
                <a:gd name="T6" fmla="*/ 2020 w 2020"/>
                <a:gd name="T7" fmla="*/ 953 h 953"/>
                <a:gd name="T8" fmla="*/ 2020 w 202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2020" y="0"/>
                  </a:moveTo>
                  <a:lnTo>
                    <a:pt x="669" y="0"/>
                  </a:lnTo>
                  <a:lnTo>
                    <a:pt x="0" y="953"/>
                  </a:lnTo>
                  <a:lnTo>
                    <a:pt x="2020" y="953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3139245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3448331" y="3532364"/>
              <a:ext cx="372096" cy="318265"/>
            </a:xfrm>
            <a:custGeom>
              <a:avLst/>
              <a:gdLst>
                <a:gd name="T0" fmla="*/ 394 w 394"/>
                <a:gd name="T1" fmla="*/ 0 h 337"/>
                <a:gd name="T2" fmla="*/ 298 w 394"/>
                <a:gd name="T3" fmla="*/ 337 h 337"/>
                <a:gd name="T4" fmla="*/ 132 w 394"/>
                <a:gd name="T5" fmla="*/ 218 h 337"/>
                <a:gd name="T6" fmla="*/ 394 w 394"/>
                <a:gd name="T7" fmla="*/ 0 h 337"/>
                <a:gd name="T8" fmla="*/ 113 w 394"/>
                <a:gd name="T9" fmla="*/ 204 h 337"/>
                <a:gd name="T10" fmla="*/ 394 w 394"/>
                <a:gd name="T11" fmla="*/ 0 h 337"/>
                <a:gd name="T12" fmla="*/ 0 w 394"/>
                <a:gd name="T13" fmla="*/ 123 h 337"/>
                <a:gd name="T14" fmla="*/ 113 w 394"/>
                <a:gd name="T15" fmla="*/ 204 h 337"/>
                <a:gd name="T16" fmla="*/ 132 w 394"/>
                <a:gd name="T17" fmla="*/ 322 h 337"/>
                <a:gd name="T18" fmla="*/ 177 w 394"/>
                <a:gd name="T19" fmla="*/ 268 h 337"/>
                <a:gd name="T20" fmla="*/ 132 w 394"/>
                <a:gd name="T21" fmla="*/ 237 h 337"/>
                <a:gd name="T22" fmla="*/ 132 w 394"/>
                <a:gd name="T23" fmla="*/ 32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37">
                  <a:moveTo>
                    <a:pt x="394" y="0"/>
                  </a:moveTo>
                  <a:lnTo>
                    <a:pt x="298" y="337"/>
                  </a:lnTo>
                  <a:lnTo>
                    <a:pt x="132" y="218"/>
                  </a:lnTo>
                  <a:lnTo>
                    <a:pt x="394" y="0"/>
                  </a:lnTo>
                  <a:close/>
                  <a:moveTo>
                    <a:pt x="113" y="204"/>
                  </a:moveTo>
                  <a:lnTo>
                    <a:pt x="394" y="0"/>
                  </a:lnTo>
                  <a:lnTo>
                    <a:pt x="0" y="123"/>
                  </a:lnTo>
                  <a:lnTo>
                    <a:pt x="113" y="204"/>
                  </a:lnTo>
                  <a:close/>
                  <a:moveTo>
                    <a:pt x="132" y="322"/>
                  </a:moveTo>
                  <a:lnTo>
                    <a:pt x="177" y="268"/>
                  </a:lnTo>
                  <a:lnTo>
                    <a:pt x="132" y="237"/>
                  </a:lnTo>
                  <a:lnTo>
                    <a:pt x="132" y="3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文本框 15"/>
            <p:cNvSpPr txBox="1"/>
            <p:nvPr/>
          </p:nvSpPr>
          <p:spPr>
            <a:xfrm>
              <a:off x="370491" y="3665577"/>
              <a:ext cx="1763039" cy="61459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370491" y="3421405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4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2306215" y="3704976"/>
              <a:ext cx="761411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631243" y="3340857"/>
            <a:ext cx="4142267" cy="1134666"/>
            <a:chOff x="4631243" y="3340857"/>
            <a:chExt cx="4142267" cy="1134666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4631243" y="3340857"/>
              <a:ext cx="2405063" cy="1134666"/>
            </a:xfrm>
            <a:custGeom>
              <a:avLst/>
              <a:gdLst>
                <a:gd name="T0" fmla="*/ 0 w 2020"/>
                <a:gd name="T1" fmla="*/ 0 h 953"/>
                <a:gd name="T2" fmla="*/ 0 w 2020"/>
                <a:gd name="T3" fmla="*/ 953 h 953"/>
                <a:gd name="T4" fmla="*/ 2020 w 2020"/>
                <a:gd name="T5" fmla="*/ 953 h 953"/>
                <a:gd name="T6" fmla="*/ 1350 w 2020"/>
                <a:gd name="T7" fmla="*/ 0 h 953"/>
                <a:gd name="T8" fmla="*/ 0 w 202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0" y="0"/>
                  </a:moveTo>
                  <a:lnTo>
                    <a:pt x="0" y="953"/>
                  </a:lnTo>
                  <a:lnTo>
                    <a:pt x="2020" y="953"/>
                  </a:lnTo>
                  <a:lnTo>
                    <a:pt x="1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5232364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497802" y="3535197"/>
              <a:ext cx="415538" cy="312598"/>
            </a:xfrm>
            <a:custGeom>
              <a:avLst/>
              <a:gdLst>
                <a:gd name="T0" fmla="*/ 56 w 186"/>
                <a:gd name="T1" fmla="*/ 67 h 140"/>
                <a:gd name="T2" fmla="*/ 34 w 186"/>
                <a:gd name="T3" fmla="*/ 77 h 140"/>
                <a:gd name="T4" fmla="*/ 15 w 186"/>
                <a:gd name="T5" fmla="*/ 87 h 140"/>
                <a:gd name="T6" fmla="*/ 50 w 186"/>
                <a:gd name="T7" fmla="*/ 61 h 140"/>
                <a:gd name="T8" fmla="*/ 68 w 186"/>
                <a:gd name="T9" fmla="*/ 67 h 140"/>
                <a:gd name="T10" fmla="*/ 59 w 186"/>
                <a:gd name="T11" fmla="*/ 81 h 140"/>
                <a:gd name="T12" fmla="*/ 82 w 186"/>
                <a:gd name="T13" fmla="*/ 68 h 140"/>
                <a:gd name="T14" fmla="*/ 68 w 186"/>
                <a:gd name="T15" fmla="*/ 67 h 140"/>
                <a:gd name="T16" fmla="*/ 82 w 186"/>
                <a:gd name="T17" fmla="*/ 27 h 140"/>
                <a:gd name="T18" fmla="*/ 64 w 186"/>
                <a:gd name="T19" fmla="*/ 40 h 140"/>
                <a:gd name="T20" fmla="*/ 36 w 186"/>
                <a:gd name="T21" fmla="*/ 36 h 140"/>
                <a:gd name="T22" fmla="*/ 15 w 186"/>
                <a:gd name="T23" fmla="*/ 27 h 140"/>
                <a:gd name="T24" fmla="*/ 72 w 186"/>
                <a:gd name="T25" fmla="*/ 40 h 140"/>
                <a:gd name="T26" fmla="*/ 72 w 186"/>
                <a:gd name="T27" fmla="*/ 26 h 140"/>
                <a:gd name="T28" fmla="*/ 106 w 186"/>
                <a:gd name="T29" fmla="*/ 95 h 140"/>
                <a:gd name="T30" fmla="*/ 144 w 186"/>
                <a:gd name="T31" fmla="*/ 95 h 140"/>
                <a:gd name="T32" fmla="*/ 106 w 186"/>
                <a:gd name="T33" fmla="*/ 95 h 140"/>
                <a:gd name="T34" fmla="*/ 106 w 186"/>
                <a:gd name="T35" fmla="*/ 72 h 140"/>
                <a:gd name="T36" fmla="*/ 170 w 186"/>
                <a:gd name="T37" fmla="*/ 68 h 140"/>
                <a:gd name="T38" fmla="*/ 126 w 186"/>
                <a:gd name="T39" fmla="*/ 24 h 140"/>
                <a:gd name="T40" fmla="*/ 170 w 186"/>
                <a:gd name="T41" fmla="*/ 31 h 140"/>
                <a:gd name="T42" fmla="*/ 126 w 186"/>
                <a:gd name="T43" fmla="*/ 24 h 140"/>
                <a:gd name="T44" fmla="*/ 106 w 186"/>
                <a:gd name="T45" fmla="*/ 45 h 140"/>
                <a:gd name="T46" fmla="*/ 170 w 186"/>
                <a:gd name="T47" fmla="*/ 40 h 140"/>
                <a:gd name="T48" fmla="*/ 106 w 186"/>
                <a:gd name="T49" fmla="*/ 81 h 140"/>
                <a:gd name="T50" fmla="*/ 170 w 186"/>
                <a:gd name="T51" fmla="*/ 86 h 140"/>
                <a:gd name="T52" fmla="*/ 106 w 186"/>
                <a:gd name="T53" fmla="*/ 81 h 140"/>
                <a:gd name="T54" fmla="*/ 106 w 186"/>
                <a:gd name="T55" fmla="*/ 59 h 140"/>
                <a:gd name="T56" fmla="*/ 170 w 186"/>
                <a:gd name="T57" fmla="*/ 54 h 140"/>
                <a:gd name="T58" fmla="*/ 186 w 186"/>
                <a:gd name="T59" fmla="*/ 9 h 140"/>
                <a:gd name="T60" fmla="*/ 186 w 186"/>
                <a:gd name="T61" fmla="*/ 134 h 140"/>
                <a:gd name="T62" fmla="*/ 142 w 186"/>
                <a:gd name="T63" fmla="*/ 128 h 140"/>
                <a:gd name="T64" fmla="*/ 93 w 186"/>
                <a:gd name="T65" fmla="*/ 140 h 140"/>
                <a:gd name="T66" fmla="*/ 44 w 186"/>
                <a:gd name="T67" fmla="*/ 128 h 140"/>
                <a:gd name="T68" fmla="*/ 0 w 186"/>
                <a:gd name="T69" fmla="*/ 134 h 140"/>
                <a:gd name="T70" fmla="*/ 0 w 186"/>
                <a:gd name="T71" fmla="*/ 9 h 140"/>
                <a:gd name="T72" fmla="*/ 44 w 186"/>
                <a:gd name="T73" fmla="*/ 0 h 140"/>
                <a:gd name="T74" fmla="*/ 142 w 186"/>
                <a:gd name="T75" fmla="*/ 0 h 140"/>
                <a:gd name="T76" fmla="*/ 186 w 186"/>
                <a:gd name="T77" fmla="*/ 9 h 140"/>
                <a:gd name="T78" fmla="*/ 44 w 186"/>
                <a:gd name="T79" fmla="*/ 8 h 140"/>
                <a:gd name="T80" fmla="*/ 8 w 186"/>
                <a:gd name="T81" fmla="*/ 118 h 140"/>
                <a:gd name="T82" fmla="*/ 89 w 186"/>
                <a:gd name="T83" fmla="*/ 121 h 140"/>
                <a:gd name="T84" fmla="*/ 178 w 186"/>
                <a:gd name="T85" fmla="*/ 14 h 140"/>
                <a:gd name="T86" fmla="*/ 97 w 186"/>
                <a:gd name="T87" fmla="*/ 18 h 140"/>
                <a:gd name="T88" fmla="*/ 142 w 186"/>
                <a:gd name="T89" fmla="*/ 112 h 140"/>
                <a:gd name="T90" fmla="*/ 178 w 186"/>
                <a:gd name="T9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40">
                  <a:moveTo>
                    <a:pt x="56" y="66"/>
                  </a:moveTo>
                  <a:cubicBezTo>
                    <a:pt x="56" y="66"/>
                    <a:pt x="56" y="67"/>
                    <a:pt x="56" y="67"/>
                  </a:cubicBezTo>
                  <a:cubicBezTo>
                    <a:pt x="54" y="69"/>
                    <a:pt x="50" y="70"/>
                    <a:pt x="46" y="71"/>
                  </a:cubicBezTo>
                  <a:cubicBezTo>
                    <a:pt x="41" y="72"/>
                    <a:pt x="37" y="73"/>
                    <a:pt x="34" y="77"/>
                  </a:cubicBezTo>
                  <a:cubicBezTo>
                    <a:pt x="32" y="79"/>
                    <a:pt x="31" y="80"/>
                    <a:pt x="29" y="82"/>
                  </a:cubicBezTo>
                  <a:cubicBezTo>
                    <a:pt x="24" y="83"/>
                    <a:pt x="19" y="85"/>
                    <a:pt x="15" y="87"/>
                  </a:cubicBezTo>
                  <a:cubicBezTo>
                    <a:pt x="15" y="80"/>
                    <a:pt x="15" y="74"/>
                    <a:pt x="15" y="68"/>
                  </a:cubicBezTo>
                  <a:cubicBezTo>
                    <a:pt x="26" y="63"/>
                    <a:pt x="38" y="61"/>
                    <a:pt x="50" y="61"/>
                  </a:cubicBezTo>
                  <a:cubicBezTo>
                    <a:pt x="52" y="62"/>
                    <a:pt x="56" y="64"/>
                    <a:pt x="56" y="66"/>
                  </a:cubicBezTo>
                  <a:close/>
                  <a:moveTo>
                    <a:pt x="68" y="67"/>
                  </a:moveTo>
                  <a:cubicBezTo>
                    <a:pt x="70" y="73"/>
                    <a:pt x="67" y="75"/>
                    <a:pt x="62" y="77"/>
                  </a:cubicBezTo>
                  <a:cubicBezTo>
                    <a:pt x="60" y="78"/>
                    <a:pt x="59" y="80"/>
                    <a:pt x="59" y="81"/>
                  </a:cubicBezTo>
                  <a:cubicBezTo>
                    <a:pt x="67" y="82"/>
                    <a:pt x="74" y="84"/>
                    <a:pt x="82" y="87"/>
                  </a:cubicBezTo>
                  <a:cubicBezTo>
                    <a:pt x="82" y="80"/>
                    <a:pt x="82" y="74"/>
                    <a:pt x="82" y="68"/>
                  </a:cubicBezTo>
                  <a:cubicBezTo>
                    <a:pt x="76" y="66"/>
                    <a:pt x="71" y="64"/>
                    <a:pt x="65" y="63"/>
                  </a:cubicBezTo>
                  <a:cubicBezTo>
                    <a:pt x="66" y="64"/>
                    <a:pt x="67" y="66"/>
                    <a:pt x="68" y="67"/>
                  </a:cubicBezTo>
                  <a:close/>
                  <a:moveTo>
                    <a:pt x="15" y="27"/>
                  </a:moveTo>
                  <a:cubicBezTo>
                    <a:pt x="36" y="19"/>
                    <a:pt x="60" y="19"/>
                    <a:pt x="82" y="27"/>
                  </a:cubicBezTo>
                  <a:cubicBezTo>
                    <a:pt x="82" y="39"/>
                    <a:pt x="82" y="51"/>
                    <a:pt x="82" y="63"/>
                  </a:cubicBezTo>
                  <a:cubicBezTo>
                    <a:pt x="76" y="55"/>
                    <a:pt x="70" y="47"/>
                    <a:pt x="64" y="40"/>
                  </a:cubicBezTo>
                  <a:cubicBezTo>
                    <a:pt x="60" y="43"/>
                    <a:pt x="55" y="47"/>
                    <a:pt x="51" y="51"/>
                  </a:cubicBezTo>
                  <a:cubicBezTo>
                    <a:pt x="46" y="45"/>
                    <a:pt x="41" y="41"/>
                    <a:pt x="36" y="36"/>
                  </a:cubicBezTo>
                  <a:cubicBezTo>
                    <a:pt x="29" y="44"/>
                    <a:pt x="22" y="53"/>
                    <a:pt x="15" y="63"/>
                  </a:cubicBezTo>
                  <a:cubicBezTo>
                    <a:pt x="15" y="51"/>
                    <a:pt x="15" y="39"/>
                    <a:pt x="15" y="27"/>
                  </a:cubicBezTo>
                  <a:close/>
                  <a:moveTo>
                    <a:pt x="65" y="32"/>
                  </a:moveTo>
                  <a:cubicBezTo>
                    <a:pt x="65" y="35"/>
                    <a:pt x="68" y="39"/>
                    <a:pt x="72" y="40"/>
                  </a:cubicBezTo>
                  <a:cubicBezTo>
                    <a:pt x="75" y="41"/>
                    <a:pt x="78" y="39"/>
                    <a:pt x="78" y="35"/>
                  </a:cubicBezTo>
                  <a:cubicBezTo>
                    <a:pt x="78" y="31"/>
                    <a:pt x="75" y="27"/>
                    <a:pt x="72" y="26"/>
                  </a:cubicBezTo>
                  <a:cubicBezTo>
                    <a:pt x="68" y="25"/>
                    <a:pt x="65" y="28"/>
                    <a:pt x="65" y="32"/>
                  </a:cubicBezTo>
                  <a:close/>
                  <a:moveTo>
                    <a:pt x="106" y="95"/>
                  </a:moveTo>
                  <a:cubicBezTo>
                    <a:pt x="106" y="99"/>
                    <a:pt x="106" y="99"/>
                    <a:pt x="106" y="99"/>
                  </a:cubicBezTo>
                  <a:cubicBezTo>
                    <a:pt x="118" y="96"/>
                    <a:pt x="131" y="95"/>
                    <a:pt x="144" y="95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31" y="90"/>
                    <a:pt x="118" y="92"/>
                    <a:pt x="106" y="95"/>
                  </a:cubicBezTo>
                  <a:close/>
                  <a:moveTo>
                    <a:pt x="106" y="68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26" y="66"/>
                    <a:pt x="150" y="66"/>
                    <a:pt x="170" y="72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49" y="62"/>
                    <a:pt x="127" y="62"/>
                    <a:pt x="106" y="68"/>
                  </a:cubicBezTo>
                  <a:close/>
                  <a:moveTo>
                    <a:pt x="126" y="24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40" y="26"/>
                    <a:pt x="156" y="27"/>
                    <a:pt x="170" y="31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56" y="23"/>
                    <a:pt x="140" y="22"/>
                    <a:pt x="126" y="24"/>
                  </a:cubicBezTo>
                  <a:close/>
                  <a:moveTo>
                    <a:pt x="106" y="41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26" y="39"/>
                    <a:pt x="150" y="39"/>
                    <a:pt x="170" y="45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49" y="35"/>
                    <a:pt x="127" y="35"/>
                    <a:pt x="106" y="41"/>
                  </a:cubicBezTo>
                  <a:close/>
                  <a:moveTo>
                    <a:pt x="106" y="81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26" y="80"/>
                    <a:pt x="150" y="80"/>
                    <a:pt x="170" y="86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49" y="76"/>
                    <a:pt x="127" y="76"/>
                    <a:pt x="106" y="81"/>
                  </a:cubicBezTo>
                  <a:close/>
                  <a:moveTo>
                    <a:pt x="106" y="54"/>
                  </a:moveTo>
                  <a:cubicBezTo>
                    <a:pt x="106" y="59"/>
                    <a:pt x="106" y="59"/>
                    <a:pt x="106" y="59"/>
                  </a:cubicBezTo>
                  <a:cubicBezTo>
                    <a:pt x="126" y="53"/>
                    <a:pt x="150" y="53"/>
                    <a:pt x="170" y="59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49" y="48"/>
                    <a:pt x="127" y="49"/>
                    <a:pt x="106" y="54"/>
                  </a:cubicBezTo>
                  <a:close/>
                  <a:moveTo>
                    <a:pt x="186" y="9"/>
                  </a:moveTo>
                  <a:cubicBezTo>
                    <a:pt x="186" y="126"/>
                    <a:pt x="186" y="126"/>
                    <a:pt x="186" y="126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4" y="136"/>
                    <a:pt x="182" y="136"/>
                    <a:pt x="180" y="135"/>
                  </a:cubicBezTo>
                  <a:cubicBezTo>
                    <a:pt x="168" y="131"/>
                    <a:pt x="155" y="128"/>
                    <a:pt x="142" y="128"/>
                  </a:cubicBezTo>
                  <a:cubicBezTo>
                    <a:pt x="126" y="128"/>
                    <a:pt x="110" y="132"/>
                    <a:pt x="96" y="139"/>
                  </a:cubicBezTo>
                  <a:cubicBezTo>
                    <a:pt x="95" y="140"/>
                    <a:pt x="94" y="140"/>
                    <a:pt x="93" y="140"/>
                  </a:cubicBezTo>
                  <a:cubicBezTo>
                    <a:pt x="92" y="140"/>
                    <a:pt x="91" y="140"/>
                    <a:pt x="91" y="139"/>
                  </a:cubicBezTo>
                  <a:cubicBezTo>
                    <a:pt x="76" y="132"/>
                    <a:pt x="60" y="128"/>
                    <a:pt x="44" y="128"/>
                  </a:cubicBezTo>
                  <a:cubicBezTo>
                    <a:pt x="31" y="128"/>
                    <a:pt x="18" y="131"/>
                    <a:pt x="6" y="135"/>
                  </a:cubicBezTo>
                  <a:cubicBezTo>
                    <a:pt x="4" y="136"/>
                    <a:pt x="2" y="136"/>
                    <a:pt x="0" y="13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6" y="3"/>
                    <a:pt x="30" y="0"/>
                    <a:pt x="44" y="0"/>
                  </a:cubicBezTo>
                  <a:cubicBezTo>
                    <a:pt x="61" y="0"/>
                    <a:pt x="78" y="4"/>
                    <a:pt x="93" y="11"/>
                  </a:cubicBezTo>
                  <a:cubicBezTo>
                    <a:pt x="108" y="4"/>
                    <a:pt x="125" y="0"/>
                    <a:pt x="142" y="0"/>
                  </a:cubicBezTo>
                  <a:cubicBezTo>
                    <a:pt x="157" y="0"/>
                    <a:pt x="170" y="3"/>
                    <a:pt x="183" y="8"/>
                  </a:cubicBezTo>
                  <a:lnTo>
                    <a:pt x="186" y="9"/>
                  </a:lnTo>
                  <a:close/>
                  <a:moveTo>
                    <a:pt x="89" y="18"/>
                  </a:moveTo>
                  <a:cubicBezTo>
                    <a:pt x="75" y="11"/>
                    <a:pt x="60" y="8"/>
                    <a:pt x="44" y="8"/>
                  </a:cubicBezTo>
                  <a:cubicBezTo>
                    <a:pt x="31" y="8"/>
                    <a:pt x="19" y="10"/>
                    <a:pt x="8" y="14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19" y="114"/>
                    <a:pt x="31" y="112"/>
                    <a:pt x="44" y="112"/>
                  </a:cubicBezTo>
                  <a:cubicBezTo>
                    <a:pt x="60" y="112"/>
                    <a:pt x="75" y="115"/>
                    <a:pt x="89" y="121"/>
                  </a:cubicBezTo>
                  <a:lnTo>
                    <a:pt x="89" y="18"/>
                  </a:lnTo>
                  <a:close/>
                  <a:moveTo>
                    <a:pt x="178" y="14"/>
                  </a:moveTo>
                  <a:cubicBezTo>
                    <a:pt x="167" y="10"/>
                    <a:pt x="155" y="8"/>
                    <a:pt x="142" y="8"/>
                  </a:cubicBezTo>
                  <a:cubicBezTo>
                    <a:pt x="126" y="8"/>
                    <a:pt x="111" y="11"/>
                    <a:pt x="97" y="1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111" y="115"/>
                    <a:pt x="127" y="112"/>
                    <a:pt x="142" y="112"/>
                  </a:cubicBezTo>
                  <a:cubicBezTo>
                    <a:pt x="155" y="112"/>
                    <a:pt x="167" y="114"/>
                    <a:pt x="178" y="118"/>
                  </a:cubicBezTo>
                  <a:lnTo>
                    <a:pt x="178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文本框 17"/>
            <p:cNvSpPr txBox="1"/>
            <p:nvPr/>
          </p:nvSpPr>
          <p:spPr>
            <a:xfrm>
              <a:off x="7010471" y="3665577"/>
              <a:ext cx="1763039" cy="61459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21" name="文本框 18"/>
            <p:cNvSpPr txBox="1"/>
            <p:nvPr/>
          </p:nvSpPr>
          <p:spPr>
            <a:xfrm>
              <a:off x="7010471" y="3421405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rgbClr val="ACC5C4"/>
                  </a:solidFill>
                </a:rPr>
                <a:t>标题文本预设</a:t>
              </a:r>
              <a:endParaRPr lang="zh-CN" altLang="en-US" sz="1400" b="1">
                <a:solidFill>
                  <a:srgbClr val="ACC5C4"/>
                </a:solidFill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6143912" y="3702013"/>
              <a:ext cx="761411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237">
      <a:dk1>
        <a:srgbClr val="000000"/>
      </a:dk1>
      <a:lt1>
        <a:srgbClr val="FFFFFF"/>
      </a:lt1>
      <a:dk2>
        <a:srgbClr val="7BAAA5"/>
      </a:dk2>
      <a:lt2>
        <a:srgbClr val="F0F0F0"/>
      </a:lt2>
      <a:accent1>
        <a:srgbClr val="ACC5C4"/>
      </a:accent1>
      <a:accent2>
        <a:srgbClr val="F2A5BB"/>
      </a:accent2>
      <a:accent3>
        <a:srgbClr val="BBCECD"/>
      </a:accent3>
      <a:accent4>
        <a:srgbClr val="F2A5BB"/>
      </a:accent4>
      <a:accent5>
        <a:srgbClr val="BBCECD"/>
      </a:accent5>
      <a:accent6>
        <a:srgbClr val="F2A5BB"/>
      </a:accent6>
      <a:hlink>
        <a:srgbClr val="BBCECD"/>
      </a:hlink>
      <a:folHlink>
        <a:srgbClr val="F2A5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3212</Words>
  <Application>WPS 演示</Application>
  <PresentationFormat>全屏显示(16:9)</PresentationFormat>
  <Paragraphs>542</Paragraphs>
  <Slides>33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华文中宋</vt:lpstr>
      <vt:lpstr>Impact</vt:lpstr>
      <vt:lpstr>U.S. 101</vt:lpstr>
      <vt:lpstr>Roboto</vt:lpstr>
      <vt:lpstr>Open Sans Light</vt:lpstr>
      <vt:lpstr>Calibri</vt:lpstr>
      <vt:lpstr>Arial Unicode MS</vt:lpstr>
      <vt:lpstr>Segoe Print</vt:lpstr>
      <vt:lpstr>Yu Gothic UI Light</vt:lpstr>
      <vt:lpstr>Meiryo</vt:lpstr>
      <vt:lpstr>方正兰亭粗黑简体</vt:lpstr>
      <vt:lpstr>黑体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creator/>
  <cp:keywords>RP</cp:keywords>
  <dc:description>RP</dc:description>
  <dc:subject>RP</dc:subject>
  <cp:category>RP</cp:category>
  <cp:lastModifiedBy>一起学吧</cp:lastModifiedBy>
  <cp:revision>207</cp:revision>
  <dcterms:created xsi:type="dcterms:W3CDTF">2015-12-11T17:46:00Z</dcterms:created>
  <dcterms:modified xsi:type="dcterms:W3CDTF">2019-01-23T00:24:04Z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