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2"/>
  </p:notesMasterIdLst>
  <p:sldIdLst>
    <p:sldId id="256" r:id="rId3"/>
    <p:sldId id="257" r:id="rId4"/>
    <p:sldId id="279" r:id="rId5"/>
    <p:sldId id="267" r:id="rId6"/>
    <p:sldId id="273" r:id="rId7"/>
    <p:sldId id="269" r:id="rId8"/>
    <p:sldId id="271" r:id="rId9"/>
    <p:sldId id="270" r:id="rId10"/>
    <p:sldId id="282" r:id="rId11"/>
    <p:sldId id="287" r:id="rId12"/>
    <p:sldId id="263" r:id="rId13"/>
    <p:sldId id="272" r:id="rId14"/>
    <p:sldId id="265" r:id="rId15"/>
    <p:sldId id="266" r:id="rId16"/>
    <p:sldId id="280" r:id="rId17"/>
    <p:sldId id="274" r:id="rId18"/>
    <p:sldId id="268" r:id="rId19"/>
    <p:sldId id="275" r:id="rId20"/>
    <p:sldId id="264" r:id="rId21"/>
    <p:sldId id="283" r:id="rId22"/>
    <p:sldId id="281" r:id="rId23"/>
    <p:sldId id="286" r:id="rId24"/>
    <p:sldId id="288" r:id="rId25"/>
    <p:sldId id="285" r:id="rId26"/>
    <p:sldId id="284" r:id="rId27"/>
    <p:sldId id="289" r:id="rId28"/>
    <p:sldId id="262" r:id="rId29"/>
    <p:sldId id="277" r:id="rId30"/>
    <p:sldId id="278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E31"/>
    <a:srgbClr val="090504"/>
    <a:srgbClr val="FCE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65" autoAdjust="0"/>
  </p:normalViewPr>
  <p:slideViewPr>
    <p:cSldViewPr snapToGrid="0" showGuides="1">
      <p:cViewPr varScale="1">
        <p:scale>
          <a:sx n="68" d="100"/>
          <a:sy n="68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12AC4-6DA6-4070-8251-92AB9CB72FAB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2F91F-E542-434B-A535-45766DAF3F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79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www.freeppt7.com-Best PowerPoint templates for free download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2F91F-E542-434B-A535-45766DAF3F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8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1773-C543-45ED-9143-F12A86732A7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Wo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704203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2917164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5156203" y="1675161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1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7394127" y="1683019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9630932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Wo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704203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2917164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5156203" y="1675161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1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7394127" y="1683019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9630932" y="1690876"/>
            <a:ext cx="1828800" cy="18288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106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6888-74DF-4033-939D-6969A7F8F06E}" type="datetimeFigureOut">
              <a:rPr lang="zh-CN" altLang="en-US" smtClean="0"/>
              <a:t>2019/1/26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E7ED2-F122-4052-9C93-C372A455FA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EC51A-0CDC-481E-9B0E-B7A9EC457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2019/1/26 Saturday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9ABDD-C25D-4837-92E7-A43314BB8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896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54" y="3141814"/>
            <a:ext cx="1109959" cy="1103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57766" y="2429361"/>
            <a:ext cx="4780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800" dirty="0">
                <a:solidFill>
                  <a:srgbClr val="F4DE31"/>
                </a:solidFill>
                <a:latin typeface="华文行楷" pitchFamily="2" charset="-122"/>
                <a:ea typeface="华文行楷" pitchFamily="2" charset="-122"/>
              </a:rPr>
              <a:t>工作</a:t>
            </a:r>
            <a:r>
              <a:rPr lang="zh-CN" altLang="en-US" sz="6600" dirty="0">
                <a:solidFill>
                  <a:srgbClr val="F4DE31"/>
                </a:solidFill>
                <a:latin typeface="华文行楷" pitchFamily="2" charset="-122"/>
                <a:ea typeface="华文行楷" pitchFamily="2" charset="-122"/>
              </a:rPr>
              <a:t>总结</a:t>
            </a:r>
          </a:p>
        </p:txBody>
      </p:sp>
      <p:sp>
        <p:nvSpPr>
          <p:cNvPr id="9" name="矩形 8"/>
          <p:cNvSpPr/>
          <p:nvPr/>
        </p:nvSpPr>
        <p:spPr>
          <a:xfrm>
            <a:off x="4493573" y="3884004"/>
            <a:ext cx="3308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没有完美的个人，只有完美的团队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74889" y="2375894"/>
            <a:ext cx="1731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B</a:t>
            </a:r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usiness </a:t>
            </a:r>
            <a:r>
              <a:rPr lang="en-US" altLang="zh-CN" sz="14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P</a:t>
            </a:r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ower </a:t>
            </a:r>
          </a:p>
          <a:p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Point </a:t>
            </a:r>
            <a:r>
              <a:rPr lang="en-US" altLang="zh-CN" sz="14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T</a:t>
            </a:r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emplate</a:t>
            </a:r>
            <a:endParaRPr lang="zh-CN" altLang="en-US" sz="1000" dirty="0">
              <a:solidFill>
                <a:srgbClr val="F4DE31"/>
              </a:solidFill>
              <a:latin typeface="方正风雅宋简体" panose="02000000000000000000" pitchFamily="2" charset="-122"/>
              <a:ea typeface="方正风雅宋简体" panose="020000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484939" y="2897019"/>
            <a:ext cx="479328" cy="926672"/>
            <a:chOff x="8389890" y="4397416"/>
            <a:chExt cx="479328" cy="92667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890" y="4397416"/>
              <a:ext cx="463336" cy="92667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8442983" y="4429727"/>
              <a:ext cx="42623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090504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代用名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/>
          <a:stretch>
            <a:fillRect/>
          </a:stretch>
        </p:blipFill>
        <p:spPr>
          <a:xfrm flipH="1">
            <a:off x="6786088" y="80407"/>
            <a:ext cx="5405912" cy="34552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402"/>
          <a:stretch>
            <a:fillRect/>
          </a:stretch>
        </p:blipFill>
        <p:spPr>
          <a:xfrm flipH="1">
            <a:off x="-2" y="4404515"/>
            <a:ext cx="7656395" cy="248534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r="50052" b="16188"/>
          <a:stretch>
            <a:fillRect/>
          </a:stretch>
        </p:blipFill>
        <p:spPr>
          <a:xfrm>
            <a:off x="2897417" y="2103830"/>
            <a:ext cx="1316530" cy="120269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1" t="7003" r="12587" b="53746"/>
          <a:stretch>
            <a:fillRect/>
          </a:stretch>
        </p:blipFill>
        <p:spPr>
          <a:xfrm>
            <a:off x="8813479" y="4460239"/>
            <a:ext cx="1135739" cy="9980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4" y="1391634"/>
            <a:ext cx="2576016" cy="4750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50" y="1410685"/>
            <a:ext cx="2576016" cy="475054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431" y="1410685"/>
            <a:ext cx="2576016" cy="47505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67738" y="2022815"/>
            <a:ext cx="812530" cy="35810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12681" y="2085410"/>
            <a:ext cx="492443" cy="14768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第一部分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17048" y="2041868"/>
            <a:ext cx="812530" cy="35580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61991" y="2104461"/>
            <a:ext cx="492443" cy="14768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第一部分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578358" y="2029167"/>
            <a:ext cx="812530" cy="35733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323301" y="2091761"/>
            <a:ext cx="492443" cy="14768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第一部分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1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3842904"/>
            <a:ext cx="5204347" cy="3025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7" y="1699063"/>
            <a:ext cx="1495282" cy="157721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2" y="3164619"/>
            <a:ext cx="1495282" cy="15772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18" y="1699063"/>
            <a:ext cx="1495282" cy="15772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07" y="3164619"/>
            <a:ext cx="1495282" cy="15772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33228" y="2057286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33228" y="3609682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319264" y="2057099"/>
            <a:ext cx="1440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2305616" y="2334146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68559" y="2057286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2319264" y="3609495"/>
            <a:ext cx="1440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2305616" y="3886542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68559" y="3609682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sp>
        <p:nvSpPr>
          <p:cNvPr id="24" name="TextBox 6"/>
          <p:cNvSpPr txBox="1"/>
          <p:nvPr/>
        </p:nvSpPr>
        <p:spPr>
          <a:xfrm>
            <a:off x="5938889" y="2057099"/>
            <a:ext cx="1440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5925241" y="2334146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5938889" y="3609495"/>
            <a:ext cx="144020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5925241" y="3886542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30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590037" y="1790706"/>
            <a:ext cx="812530" cy="36575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7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32665" y="1816106"/>
            <a:ext cx="1735860" cy="36067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 designer can use default text to simulate what text would look like. A designer can use default text to simulate what text would look like. A designer can use default text to simulate what text would look like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16319" y="1859164"/>
            <a:ext cx="1592481" cy="1554448"/>
            <a:chOff x="2879678" y="2429301"/>
            <a:chExt cx="1440000" cy="1440000"/>
          </a:xfrm>
        </p:grpSpPr>
        <p:sp>
          <p:nvSpPr>
            <p:cNvPr id="8" name="矩形 7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5452517" y="1746256"/>
            <a:ext cx="1051040" cy="1569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徽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316319" y="3728753"/>
            <a:ext cx="1592481" cy="1554447"/>
            <a:chOff x="2879678" y="2429301"/>
            <a:chExt cx="1440000" cy="1440000"/>
          </a:xfrm>
        </p:grpSpPr>
        <p:sp>
          <p:nvSpPr>
            <p:cNvPr id="16" name="矩形 15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5452517" y="3672997"/>
            <a:ext cx="1051040" cy="15696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墨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1099800" y="1854206"/>
            <a:ext cx="0" cy="3426550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991100" y="1864340"/>
            <a:ext cx="0" cy="3426550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9" y="-15388"/>
            <a:ext cx="445648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9418858" y="2440739"/>
            <a:ext cx="147766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8714341" y="2733174"/>
            <a:ext cx="2074758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9418858" y="4293387"/>
            <a:ext cx="147766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8714341" y="4585822"/>
            <a:ext cx="2074758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41123" y="2440739"/>
            <a:ext cx="16022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2061" y="2733174"/>
            <a:ext cx="206648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341123" y="4293387"/>
            <a:ext cx="16022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1332061" y="4585822"/>
            <a:ext cx="206648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62706" y="2484281"/>
            <a:ext cx="11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4DE31"/>
                </a:solidFill>
                <a:latin typeface="Viner Hand ITC" panose="03070502030502020203" pitchFamily="66" charset="0"/>
              </a:rPr>
              <a:t>S</a:t>
            </a:r>
            <a:endParaRPr lang="zh-CN" altLang="en-US" sz="8000" b="1" dirty="0">
              <a:solidFill>
                <a:srgbClr val="F4DE31"/>
              </a:solidFill>
              <a:latin typeface="Viner Hand ITC" panose="03070502030502020203" pitchFamily="66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456574" y="2515651"/>
            <a:ext cx="11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4DE31"/>
                </a:solidFill>
                <a:latin typeface="Viner Hand ITC" panose="03070502030502020203" pitchFamily="66" charset="0"/>
              </a:rPr>
              <a:t>W</a:t>
            </a:r>
            <a:endParaRPr lang="zh-CN" altLang="en-US" sz="8000" b="1" dirty="0">
              <a:solidFill>
                <a:srgbClr val="F4DE31"/>
              </a:solidFill>
              <a:latin typeface="Viner Hand ITC" panose="03070502030502020203" pitchFamily="66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92110" y="4293387"/>
            <a:ext cx="11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4DE31"/>
                </a:solidFill>
                <a:latin typeface="Viner Hand ITC" panose="03070502030502020203" pitchFamily="66" charset="0"/>
              </a:rPr>
              <a:t>O</a:t>
            </a:r>
            <a:endParaRPr lang="zh-CN" altLang="en-US" sz="8000" b="1" dirty="0">
              <a:solidFill>
                <a:srgbClr val="F4DE31"/>
              </a:solidFill>
              <a:latin typeface="Viner Hand ITC" panose="03070502030502020203" pitchFamily="6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587579" y="4324757"/>
            <a:ext cx="1108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4DE31"/>
                </a:solidFill>
                <a:latin typeface="Viner Hand ITC" panose="03070502030502020203" pitchFamily="66" charset="0"/>
              </a:rPr>
              <a:t>T</a:t>
            </a:r>
            <a:endParaRPr lang="zh-CN" altLang="en-US" sz="8000" b="1" dirty="0">
              <a:solidFill>
                <a:srgbClr val="F4DE31"/>
              </a:solidFill>
              <a:latin typeface="Viner Hand ITC" panose="03070502030502020203" pitchFamily="66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599" y="1471563"/>
            <a:ext cx="2704975" cy="28531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26" y="1440193"/>
            <a:ext cx="2704975" cy="285319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61" y="3162919"/>
            <a:ext cx="2704975" cy="28531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88" y="3131549"/>
            <a:ext cx="2704975" cy="285319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3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028937" y="4798672"/>
            <a:ext cx="5739174" cy="611975"/>
            <a:chOff x="769018" y="5546719"/>
            <a:chExt cx="1507514" cy="646900"/>
          </a:xfrm>
        </p:grpSpPr>
        <p:sp>
          <p:nvSpPr>
            <p:cNvPr id="4" name="TextBox 6"/>
            <p:cNvSpPr txBox="1"/>
            <p:nvPr/>
          </p:nvSpPr>
          <p:spPr>
            <a:xfrm>
              <a:off x="769018" y="5546719"/>
              <a:ext cx="1246038" cy="3253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000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在此添加你的标题</a:t>
              </a:r>
              <a:endParaRPr 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5" name="TextBox 7"/>
            <p:cNvSpPr txBox="1"/>
            <p:nvPr/>
          </p:nvSpPr>
          <p:spPr>
            <a:xfrm>
              <a:off x="769018" y="5965880"/>
              <a:ext cx="1507514" cy="22773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建议您在展示时采用方正清刻本悦宋简字体。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011544" y="3239503"/>
            <a:ext cx="4988795" cy="569853"/>
            <a:chOff x="769018" y="5512549"/>
            <a:chExt cx="1585682" cy="728911"/>
          </a:xfrm>
        </p:grpSpPr>
        <p:sp>
          <p:nvSpPr>
            <p:cNvPr id="8" name="TextBox 6"/>
            <p:cNvSpPr txBox="1"/>
            <p:nvPr/>
          </p:nvSpPr>
          <p:spPr>
            <a:xfrm>
              <a:off x="769018" y="5512549"/>
              <a:ext cx="1246038" cy="393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000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在此添加你的标题</a:t>
              </a:r>
              <a:endParaRPr 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769018" y="5965881"/>
              <a:ext cx="1585682" cy="27557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建议您在展示时采用方正清刻本悦宋简字体。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28228" y="1771420"/>
            <a:ext cx="4591323" cy="532425"/>
            <a:chOff x="769018" y="5467375"/>
            <a:chExt cx="1794249" cy="837326"/>
          </a:xfrm>
        </p:grpSpPr>
        <p:sp>
          <p:nvSpPr>
            <p:cNvPr id="13" name="TextBox 6"/>
            <p:cNvSpPr txBox="1"/>
            <p:nvPr/>
          </p:nvSpPr>
          <p:spPr>
            <a:xfrm>
              <a:off x="769018" y="5467375"/>
              <a:ext cx="1246038" cy="4840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000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在此添加你的标题</a:t>
              </a:r>
              <a:endParaRPr 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14" name="TextBox 7"/>
            <p:cNvSpPr txBox="1"/>
            <p:nvPr/>
          </p:nvSpPr>
          <p:spPr>
            <a:xfrm>
              <a:off x="769018" y="5965880"/>
              <a:ext cx="1794249" cy="3388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建议您在展示时采用方正清刻本悦宋简字体。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694133" y="4302196"/>
            <a:ext cx="73377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164534" y="2872971"/>
            <a:ext cx="7337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769830" y="1477153"/>
            <a:ext cx="73377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32" y="3706426"/>
            <a:ext cx="2704975" cy="285319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82" y="2423824"/>
            <a:ext cx="2216851" cy="233832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67" y="1188534"/>
            <a:ext cx="1596933" cy="16844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6494" y="3680802"/>
            <a:ext cx="1183855" cy="4093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2916" y="2262619"/>
            <a:ext cx="1183855" cy="4093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84" y="3081989"/>
            <a:ext cx="1183855" cy="4093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781" y="1731442"/>
            <a:ext cx="1183855" cy="409333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30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6">
            <a:off x="3933131" y="1169837"/>
            <a:ext cx="4418430" cy="337543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725892" y="1300004"/>
            <a:ext cx="2748582" cy="2748582"/>
          </a:xfrm>
          <a:prstGeom prst="ellipse">
            <a:avLst/>
          </a:prstGeom>
          <a:solidFill>
            <a:srgbClr val="090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2" name="文本框 441"/>
          <p:cNvSpPr txBox="1"/>
          <p:nvPr/>
        </p:nvSpPr>
        <p:spPr>
          <a:xfrm>
            <a:off x="3821935" y="4309262"/>
            <a:ext cx="454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能力状况分析</a:t>
            </a:r>
          </a:p>
        </p:txBody>
      </p:sp>
      <p:sp>
        <p:nvSpPr>
          <p:cNvPr id="443" name="矩形 442"/>
          <p:cNvSpPr/>
          <p:nvPr/>
        </p:nvSpPr>
        <p:spPr>
          <a:xfrm>
            <a:off x="3895576" y="5268184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添加补充说明，建议采用方正清刻本悦宋简字体</a:t>
            </a:r>
            <a:endParaRPr lang="en-US" altLang="zh-CN" sz="1600" dirty="0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0" y="1398479"/>
            <a:ext cx="2534160" cy="2548836"/>
          </a:xfrm>
          <a:prstGeom prst="rect">
            <a:avLst/>
          </a:prstGeom>
        </p:spPr>
      </p:pic>
      <p:sp>
        <p:nvSpPr>
          <p:cNvPr id="444" name="文本框 443"/>
          <p:cNvSpPr txBox="1"/>
          <p:nvPr/>
        </p:nvSpPr>
        <p:spPr>
          <a:xfrm>
            <a:off x="5237870" y="1775354"/>
            <a:ext cx="1716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5515" y="2868890"/>
            <a:ext cx="1553262" cy="8076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2550141" y="1970532"/>
            <a:ext cx="132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结论一</a:t>
            </a:r>
            <a:endParaRPr lang="zh-CN" altLang="en-US" sz="2400" b="1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57944" y="2443021"/>
            <a:ext cx="3933841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550141" y="3842550"/>
            <a:ext cx="132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结论二</a:t>
            </a:r>
            <a:endParaRPr lang="zh-CN" altLang="en-US" sz="2400" b="1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557945" y="4315039"/>
            <a:ext cx="4004720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8" y="2307504"/>
            <a:ext cx="1595903" cy="8298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1" y="4016128"/>
            <a:ext cx="1595903" cy="82986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15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/>
          <a:stretch>
            <a:fillRect/>
          </a:stretch>
        </p:blipFill>
        <p:spPr>
          <a:xfrm flipH="1">
            <a:off x="5888210" y="3742319"/>
            <a:ext cx="6303790" cy="32713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8932215" y="4285863"/>
            <a:ext cx="2181099" cy="703910"/>
            <a:chOff x="745304" y="5570890"/>
            <a:chExt cx="1921336" cy="703910"/>
          </a:xfrm>
        </p:grpSpPr>
        <p:sp>
          <p:nvSpPr>
            <p:cNvPr id="36" name="TextBox 6"/>
            <p:cNvSpPr txBox="1"/>
            <p:nvPr/>
          </p:nvSpPr>
          <p:spPr>
            <a:xfrm>
              <a:off x="1069869" y="557089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37" name="TextBox 7"/>
            <p:cNvSpPr txBox="1"/>
            <p:nvPr/>
          </p:nvSpPr>
          <p:spPr>
            <a:xfrm>
              <a:off x="745304" y="5905468"/>
              <a:ext cx="192133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单击此处可编辑内容，根据您的需要自由拉伸文本框大小。</a:t>
              </a:r>
              <a:endParaRPr lang="en-US" altLang="zh-CN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313632" y="4285863"/>
            <a:ext cx="2181099" cy="703910"/>
            <a:chOff x="745304" y="5570890"/>
            <a:chExt cx="1921336" cy="703910"/>
          </a:xfrm>
        </p:grpSpPr>
        <p:sp>
          <p:nvSpPr>
            <p:cNvPr id="42" name="TextBox 6"/>
            <p:cNvSpPr txBox="1"/>
            <p:nvPr/>
          </p:nvSpPr>
          <p:spPr>
            <a:xfrm>
              <a:off x="1069869" y="557089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45" name="TextBox 7"/>
            <p:cNvSpPr txBox="1"/>
            <p:nvPr/>
          </p:nvSpPr>
          <p:spPr>
            <a:xfrm>
              <a:off x="745304" y="5905468"/>
              <a:ext cx="192133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r>
                <a:rPr lang="zh-CN" altLang="zh-CN" sz="12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。</a:t>
              </a:r>
              <a:endParaRPr lang="en-US" altLang="zh-CN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759128" y="4285863"/>
            <a:ext cx="2181099" cy="703910"/>
            <a:chOff x="745304" y="5570890"/>
            <a:chExt cx="1921336" cy="703910"/>
          </a:xfrm>
        </p:grpSpPr>
        <p:sp>
          <p:nvSpPr>
            <p:cNvPr id="47" name="TextBox 6"/>
            <p:cNvSpPr txBox="1"/>
            <p:nvPr/>
          </p:nvSpPr>
          <p:spPr>
            <a:xfrm>
              <a:off x="1069869" y="557089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48" name="TextBox 7"/>
            <p:cNvSpPr txBox="1"/>
            <p:nvPr/>
          </p:nvSpPr>
          <p:spPr>
            <a:xfrm>
              <a:off x="745304" y="5905468"/>
              <a:ext cx="192133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单击此处可编辑内容，根据您的需要自由拉伸文本框大小。</a:t>
              </a:r>
              <a:endParaRPr lang="en-US" altLang="zh-CN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40545" y="4285863"/>
            <a:ext cx="2181099" cy="703910"/>
            <a:chOff x="745304" y="5570890"/>
            <a:chExt cx="1921336" cy="703910"/>
          </a:xfrm>
        </p:grpSpPr>
        <p:sp>
          <p:nvSpPr>
            <p:cNvPr id="50" name="TextBox 6"/>
            <p:cNvSpPr txBox="1"/>
            <p:nvPr/>
          </p:nvSpPr>
          <p:spPr>
            <a:xfrm>
              <a:off x="1069869" y="557089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51" name="TextBox 7"/>
            <p:cNvSpPr txBox="1"/>
            <p:nvPr/>
          </p:nvSpPr>
          <p:spPr>
            <a:xfrm>
              <a:off x="745304" y="5905468"/>
              <a:ext cx="192133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单击此处可编辑内容，根据您的需要自由拉伸文本框大小。</a:t>
              </a:r>
              <a:endParaRPr lang="en-US" altLang="zh-CN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91" y="1868442"/>
            <a:ext cx="1755800" cy="21033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77" y="1868442"/>
            <a:ext cx="1755800" cy="21033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78" y="1868442"/>
            <a:ext cx="1755800" cy="210330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864" y="1868442"/>
            <a:ext cx="1755800" cy="2103302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7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/>
        </p:nvCxnSpPr>
        <p:spPr>
          <a:xfrm rot="5400000">
            <a:off x="6621036" y="3382797"/>
            <a:ext cx="3240617" cy="2117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7"/>
          <p:cNvSpPr txBox="1">
            <a:spLocks noChangeArrowheads="1"/>
          </p:cNvSpPr>
          <p:nvPr/>
        </p:nvSpPr>
        <p:spPr bwMode="auto">
          <a:xfrm>
            <a:off x="6735780" y="1675411"/>
            <a:ext cx="1261884" cy="428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ADD YOUR SUBTITLE HERE ADD YOUR SUBTITLE HERE ADD YOUR SUBTITLE HERE ADD YOUR SUBTITLE HERE</a:t>
            </a:r>
            <a:endParaRPr lang="zh-CN" altLang="en-US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3322" name="TextBox 18"/>
          <p:cNvSpPr txBox="1">
            <a:spLocks noChangeArrowheads="1"/>
          </p:cNvSpPr>
          <p:nvPr/>
        </p:nvSpPr>
        <p:spPr bwMode="auto">
          <a:xfrm>
            <a:off x="1252318" y="1103911"/>
            <a:ext cx="6092822" cy="485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家住江南，又过了、清明寒食。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花径里、一番风雨，一番狼藉。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红粉暗随流水去，园林渐觉清阴密。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算年年、落尽刺桐花，寒无力。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庭院静，空相忆。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无说处，闲愁极。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怕流莺乳燕，得知消息。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尽素如今何处也，绿云依旧无踪迹。</a:t>
            </a: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b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</a:br>
            <a:r>
              <a:rPr lang="zh-CN" altLang="en-US" sz="2135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　　谩教人、羞去上层楼，平芜碧。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8674104" y="1766676"/>
            <a:ext cx="1083604" cy="1044920"/>
            <a:chOff x="2879678" y="2429301"/>
            <a:chExt cx="1440000" cy="1440000"/>
          </a:xfrm>
        </p:grpSpPr>
        <p:sp>
          <p:nvSpPr>
            <p:cNvPr id="14" name="矩形 13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F4DE31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8733896" y="1730496"/>
            <a:ext cx="71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708" y="3140505"/>
            <a:ext cx="1755800" cy="210330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2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07832" y="1733979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7832" y="2026414"/>
            <a:ext cx="328437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65171" y="1779269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3662892" y="3180660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3662892" y="3473095"/>
            <a:ext cx="328437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20231" y="3225950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sp>
        <p:nvSpPr>
          <p:cNvPr id="19" name="TextBox 6"/>
          <p:cNvSpPr txBox="1"/>
          <p:nvPr/>
        </p:nvSpPr>
        <p:spPr>
          <a:xfrm>
            <a:off x="2402154" y="4696772"/>
            <a:ext cx="252147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402154" y="4989207"/>
            <a:ext cx="3284371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9493" y="4742062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9" y="4429571"/>
            <a:ext cx="1495282" cy="15772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83" y="2867335"/>
            <a:ext cx="1495282" cy="15772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17" y="1435312"/>
            <a:ext cx="1495282" cy="15772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202" y="1657069"/>
            <a:ext cx="3999797" cy="5224827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8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11" y="2282303"/>
            <a:ext cx="773963" cy="154792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78" y="2282303"/>
            <a:ext cx="773963" cy="154792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50" y="2333116"/>
            <a:ext cx="773963" cy="15479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43" y="2318357"/>
            <a:ext cx="773963" cy="154792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92976" y="2447368"/>
            <a:ext cx="553998" cy="1411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第一章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527309" y="2847398"/>
            <a:ext cx="553998" cy="2067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年度工作概述</a:t>
            </a:r>
            <a:endParaRPr lang="en-US" altLang="zh-CN" sz="2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34200" y="2418584"/>
            <a:ext cx="553998" cy="1411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第二章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55068" y="2847398"/>
            <a:ext cx="553998" cy="2067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/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工作完成情况</a:t>
            </a:r>
            <a:endParaRPr lang="en-US" altLang="zh-CN" sz="2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65317" y="2418584"/>
            <a:ext cx="553998" cy="1411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第三章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09310" y="2847398"/>
            <a:ext cx="553998" cy="2067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/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成功项目展示</a:t>
            </a:r>
            <a:endParaRPr lang="en-US" altLang="zh-CN" sz="2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17932" y="2418584"/>
            <a:ext cx="553998" cy="14116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第四章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51048" y="2847398"/>
            <a:ext cx="553998" cy="2067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/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明年工作计划</a:t>
            </a:r>
            <a:endParaRPr lang="en-US" altLang="zh-CN" sz="2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607383" y="2048772"/>
            <a:ext cx="0" cy="2325637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2738338" y="3853045"/>
            <a:ext cx="9440" cy="729937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521773" y="2654377"/>
            <a:ext cx="0" cy="2325637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1405396" y="2336953"/>
            <a:ext cx="9440" cy="729937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419978" y="2348096"/>
            <a:ext cx="1292662" cy="1983092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目录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317893" y="2876425"/>
            <a:ext cx="369332" cy="20672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rgbClr val="F4DE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ANNUAL WORK SUMMARY</a:t>
            </a:r>
            <a:endParaRPr lang="zh-CN" altLang="en-US" sz="1200" dirty="0">
              <a:solidFill>
                <a:srgbClr val="F4DE3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8399" y="2847398"/>
            <a:ext cx="369332" cy="20672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/>
            <a:r>
              <a:rPr lang="en-US" altLang="zh-CN" sz="1200" dirty="0">
                <a:solidFill>
                  <a:srgbClr val="F4DE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COMPLETION OF WORK</a:t>
            </a:r>
            <a:endParaRPr lang="zh-CN" altLang="en-US" sz="1200" dirty="0">
              <a:solidFill>
                <a:srgbClr val="F4DE3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13122" y="2876424"/>
            <a:ext cx="369332" cy="20245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/>
            <a:r>
              <a:rPr lang="en-US" altLang="zh-CN" sz="1200" dirty="0">
                <a:solidFill>
                  <a:srgbClr val="F4DE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SUCCESSFUL PROJECT </a:t>
            </a:r>
            <a:endParaRPr lang="zh-CN" altLang="en-US" sz="1200" dirty="0">
              <a:solidFill>
                <a:srgbClr val="F4DE3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54283" y="2876424"/>
            <a:ext cx="369332" cy="20245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/>
            <a:r>
              <a:rPr lang="en-US" altLang="zh-CN" sz="1200" dirty="0">
                <a:solidFill>
                  <a:srgbClr val="F4DE3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NEXT YEAR WORK PLAN</a:t>
            </a:r>
            <a:endParaRPr lang="zh-CN" altLang="en-US" sz="1200" dirty="0">
              <a:solidFill>
                <a:srgbClr val="F4DE3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0685" y="4305386"/>
            <a:ext cx="1818341" cy="9455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5460" y="2020662"/>
            <a:ext cx="2377075" cy="215980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稻壳儿小白白(http://dwz.cn/Wu2UP)"/>
          <p:cNvSpPr txBox="1">
            <a:spLocks noChangeArrowheads="1"/>
          </p:cNvSpPr>
          <p:nvPr/>
        </p:nvSpPr>
        <p:spPr bwMode="auto">
          <a:xfrm>
            <a:off x="1457082" y="4554719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成功案例展示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" name="稻壳儿小白白(http://dwz.cn/Wu2UP)"/>
          <p:cNvSpPr txBox="1">
            <a:spLocks noChangeArrowheads="1"/>
          </p:cNvSpPr>
          <p:nvPr/>
        </p:nvSpPr>
        <p:spPr bwMode="auto">
          <a:xfrm>
            <a:off x="1195001" y="4862720"/>
            <a:ext cx="209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23391" y="2020663"/>
            <a:ext cx="2377075" cy="2159805"/>
          </a:xfrm>
          <a:prstGeom prst="rect">
            <a:avLst/>
          </a:prstGeom>
          <a:blipFill dpi="0" rotWithShape="1">
            <a:blip r:embed="rId4"/>
            <a:srcRect/>
            <a:stretch>
              <a:fillRect l="-14000" r="-1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稻壳儿小白白(http://dwz.cn/Wu2UP)"/>
          <p:cNvSpPr txBox="1">
            <a:spLocks noChangeArrowheads="1"/>
          </p:cNvSpPr>
          <p:nvPr/>
        </p:nvSpPr>
        <p:spPr bwMode="auto">
          <a:xfrm>
            <a:off x="4035013" y="4554720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成功案例展示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" name="稻壳儿小白白(http://dwz.cn/Wu2UP)"/>
          <p:cNvSpPr txBox="1">
            <a:spLocks noChangeArrowheads="1"/>
          </p:cNvSpPr>
          <p:nvPr/>
        </p:nvSpPr>
        <p:spPr bwMode="auto">
          <a:xfrm>
            <a:off x="3772932" y="4862721"/>
            <a:ext cx="209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01322" y="2020663"/>
            <a:ext cx="2377075" cy="21598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6612944" y="4554720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成功案例展示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4" name="稻壳儿小白白(http://dwz.cn/Wu2UP)"/>
          <p:cNvSpPr txBox="1">
            <a:spLocks noChangeArrowheads="1"/>
          </p:cNvSpPr>
          <p:nvPr/>
        </p:nvSpPr>
        <p:spPr bwMode="auto">
          <a:xfrm>
            <a:off x="6350863" y="4862721"/>
            <a:ext cx="209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79253" y="2020664"/>
            <a:ext cx="2377075" cy="2159805"/>
          </a:xfrm>
          <a:prstGeom prst="rect">
            <a:avLst/>
          </a:prstGeom>
          <a:blipFill dpi="0" rotWithShape="1">
            <a:blip r:embed="rId6"/>
            <a:srcRect/>
            <a:stretch>
              <a:fillRect l="-8000" r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7" name="稻壳儿小白白(http://dwz.cn/Wu2UP)"/>
          <p:cNvSpPr txBox="1">
            <a:spLocks noChangeArrowheads="1"/>
          </p:cNvSpPr>
          <p:nvPr/>
        </p:nvSpPr>
        <p:spPr bwMode="auto">
          <a:xfrm>
            <a:off x="9190875" y="4554721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成功案例展示</a:t>
            </a:r>
            <a:endParaRPr lang="en-US" altLang="zh-CN" sz="16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8" name="稻壳儿小白白(http://dwz.cn/Wu2UP)"/>
          <p:cNvSpPr txBox="1">
            <a:spLocks noChangeArrowheads="1"/>
          </p:cNvSpPr>
          <p:nvPr/>
        </p:nvSpPr>
        <p:spPr bwMode="auto">
          <a:xfrm>
            <a:off x="8928794" y="4862722"/>
            <a:ext cx="209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9923" y="3733144"/>
            <a:ext cx="1509801" cy="23754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6202" y="3762173"/>
            <a:ext cx="1509801" cy="237542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1699" y="3744893"/>
            <a:ext cx="1509801" cy="237542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22492" y="3744894"/>
            <a:ext cx="1509801" cy="237542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4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6">
            <a:off x="3933131" y="1169837"/>
            <a:ext cx="4418430" cy="337543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725892" y="1300004"/>
            <a:ext cx="2748582" cy="2748582"/>
          </a:xfrm>
          <a:prstGeom prst="ellipse">
            <a:avLst/>
          </a:prstGeom>
          <a:solidFill>
            <a:srgbClr val="090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2" name="文本框 441"/>
          <p:cNvSpPr txBox="1"/>
          <p:nvPr/>
        </p:nvSpPr>
        <p:spPr>
          <a:xfrm>
            <a:off x="3821935" y="4309262"/>
            <a:ext cx="454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明年工作计划</a:t>
            </a:r>
          </a:p>
        </p:txBody>
      </p:sp>
      <p:sp>
        <p:nvSpPr>
          <p:cNvPr id="443" name="矩形 442"/>
          <p:cNvSpPr/>
          <p:nvPr/>
        </p:nvSpPr>
        <p:spPr>
          <a:xfrm>
            <a:off x="3895576" y="5268184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添加补充说明，建议采用方正清刻本悦宋简字体</a:t>
            </a:r>
            <a:endParaRPr lang="en-US" altLang="zh-CN" sz="1600" dirty="0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0" y="1398479"/>
            <a:ext cx="2534160" cy="2548836"/>
          </a:xfrm>
          <a:prstGeom prst="rect">
            <a:avLst/>
          </a:prstGeom>
        </p:spPr>
      </p:pic>
      <p:sp>
        <p:nvSpPr>
          <p:cNvPr id="444" name="文本框 443"/>
          <p:cNvSpPr txBox="1"/>
          <p:nvPr/>
        </p:nvSpPr>
        <p:spPr>
          <a:xfrm>
            <a:off x="5237870" y="1775354"/>
            <a:ext cx="1716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5515" y="2868890"/>
            <a:ext cx="1553262" cy="8076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55" y="1272526"/>
            <a:ext cx="1540397" cy="162480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69" y="2821479"/>
            <a:ext cx="1540397" cy="16248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55" y="4370434"/>
            <a:ext cx="1540397" cy="16248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43" y="1295331"/>
            <a:ext cx="1540397" cy="1624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7" y="2844284"/>
            <a:ext cx="1540397" cy="162480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43" y="4393239"/>
            <a:ext cx="1540397" cy="1624803"/>
          </a:xfrm>
          <a:prstGeom prst="rect">
            <a:avLst/>
          </a:prstGeom>
        </p:spPr>
      </p:pic>
      <p:sp>
        <p:nvSpPr>
          <p:cNvPr id="53" name="TextBox 6"/>
          <p:cNvSpPr txBox="1"/>
          <p:nvPr/>
        </p:nvSpPr>
        <p:spPr>
          <a:xfrm>
            <a:off x="3224254" y="1688605"/>
            <a:ext cx="2521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54" name="TextBox 7"/>
          <p:cNvSpPr txBox="1"/>
          <p:nvPr/>
        </p:nvSpPr>
        <p:spPr>
          <a:xfrm>
            <a:off x="3224254" y="1965652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041982" y="1688792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3224254" y="3241001"/>
            <a:ext cx="2521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68" name="TextBox 7"/>
          <p:cNvSpPr txBox="1"/>
          <p:nvPr/>
        </p:nvSpPr>
        <p:spPr>
          <a:xfrm>
            <a:off x="3224254" y="3518048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2041982" y="3241188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sp>
        <p:nvSpPr>
          <p:cNvPr id="71" name="TextBox 6"/>
          <p:cNvSpPr txBox="1"/>
          <p:nvPr/>
        </p:nvSpPr>
        <p:spPr>
          <a:xfrm>
            <a:off x="3243140" y="4793397"/>
            <a:ext cx="2521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72" name="TextBox 7"/>
          <p:cNvSpPr txBox="1"/>
          <p:nvPr/>
        </p:nvSpPr>
        <p:spPr>
          <a:xfrm>
            <a:off x="3243140" y="5070444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060868" y="4793584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sp>
        <p:nvSpPr>
          <p:cNvPr id="75" name="TextBox 6"/>
          <p:cNvSpPr txBox="1"/>
          <p:nvPr/>
        </p:nvSpPr>
        <p:spPr>
          <a:xfrm>
            <a:off x="8180666" y="1688605"/>
            <a:ext cx="2521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76" name="TextBox 7"/>
          <p:cNvSpPr txBox="1"/>
          <p:nvPr/>
        </p:nvSpPr>
        <p:spPr>
          <a:xfrm>
            <a:off x="8180666" y="1965652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998394" y="1688792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</a:p>
        </p:txBody>
      </p:sp>
      <p:sp>
        <p:nvSpPr>
          <p:cNvPr id="79" name="TextBox 6"/>
          <p:cNvSpPr txBox="1"/>
          <p:nvPr/>
        </p:nvSpPr>
        <p:spPr>
          <a:xfrm>
            <a:off x="8180666" y="3241001"/>
            <a:ext cx="2521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80" name="TextBox 7"/>
          <p:cNvSpPr txBox="1"/>
          <p:nvPr/>
        </p:nvSpPr>
        <p:spPr>
          <a:xfrm>
            <a:off x="8180666" y="3518048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6998394" y="3241188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伍</a:t>
            </a:r>
          </a:p>
        </p:txBody>
      </p:sp>
      <p:sp>
        <p:nvSpPr>
          <p:cNvPr id="83" name="TextBox 6"/>
          <p:cNvSpPr txBox="1"/>
          <p:nvPr/>
        </p:nvSpPr>
        <p:spPr>
          <a:xfrm>
            <a:off x="8199552" y="4793397"/>
            <a:ext cx="252147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添加你的标题</a:t>
            </a:r>
            <a:endParaRPr lang="en-US" altLang="zh-CN" sz="14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84" name="TextBox 7"/>
          <p:cNvSpPr txBox="1"/>
          <p:nvPr/>
        </p:nvSpPr>
        <p:spPr>
          <a:xfrm>
            <a:off x="8199552" y="5070444"/>
            <a:ext cx="194824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7017280" y="4793584"/>
            <a:ext cx="59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陆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33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 dir="u"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67253" y="5368637"/>
            <a:ext cx="371388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58509" y="5023339"/>
            <a:ext cx="253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Segoe UI Light" panose="020B0502040204020203" pitchFamily="34" charset="0"/>
              </a:rPr>
              <a:t>添加您的标题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579537" y="1938998"/>
            <a:ext cx="3713884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96414" y="1563446"/>
            <a:ext cx="253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Segoe UI Light" panose="020B0502040204020203" pitchFamily="34" charset="0"/>
              </a:rPr>
              <a:t>添加您的标题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9690" y="3586260"/>
            <a:ext cx="328852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单击此处编辑您要的内容，建议您在展示时采用方正清刻本悦宋简字体。</a:t>
            </a:r>
            <a:endParaRPr lang="en-US" altLang="zh-CN" sz="14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18270" y="3228945"/>
            <a:ext cx="253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Segoe UI Light" panose="020B0502040204020203" pitchFamily="34" charset="0"/>
              </a:rPr>
              <a:t>添加您的标题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202769" y="1673435"/>
            <a:ext cx="998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56096" y="2716036"/>
            <a:ext cx="998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529375" y="3746355"/>
            <a:ext cx="9982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08" y="1092258"/>
            <a:ext cx="1905426" cy="20098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89" y="2029638"/>
            <a:ext cx="2418154" cy="25506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88" y="2991664"/>
            <a:ext cx="3196288" cy="3371429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3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3" y="1724796"/>
            <a:ext cx="2093439" cy="38606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05" y="1710283"/>
            <a:ext cx="2093439" cy="386060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78" y="1695769"/>
            <a:ext cx="2093439" cy="38606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33012" y="1828799"/>
            <a:ext cx="1924050" cy="2402007"/>
          </a:xfrm>
          <a:prstGeom prst="rect">
            <a:avLst/>
          </a:prstGeom>
          <a:blipFill dpi="0" rotWithShape="1">
            <a:blip r:embed="rId3"/>
            <a:srcRect/>
            <a:stretch>
              <a:fillRect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83145" y="4338256"/>
            <a:ext cx="167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在此输入标题</a:t>
            </a:r>
          </a:p>
        </p:txBody>
      </p:sp>
      <p:sp>
        <p:nvSpPr>
          <p:cNvPr id="5" name="矩形 4"/>
          <p:cNvSpPr/>
          <p:nvPr/>
        </p:nvSpPr>
        <p:spPr>
          <a:xfrm>
            <a:off x="1483145" y="4654633"/>
            <a:ext cx="19651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建议您在展示时采用方正清刻本悦宋简字体。根据您的需要自由拉伸文本框大小。</a:t>
            </a:r>
            <a:endParaRPr lang="en-US" altLang="zh-CN" sz="11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48668" y="1828799"/>
            <a:ext cx="1924050" cy="2402007"/>
          </a:xfrm>
          <a:prstGeom prst="rect">
            <a:avLst/>
          </a:prstGeom>
          <a:blipFill dpi="0" rotWithShape="1">
            <a:blip r:embed="rId3"/>
            <a:srcRect/>
            <a:stretch>
              <a:fillRect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64179" y="1828799"/>
            <a:ext cx="1924050" cy="2402007"/>
          </a:xfrm>
          <a:prstGeom prst="rect">
            <a:avLst/>
          </a:prstGeom>
          <a:blipFill dpi="0" rotWithShape="1">
            <a:blip r:embed="rId3"/>
            <a:srcRect/>
            <a:stretch>
              <a:fillRect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8773979" y="2547099"/>
            <a:ext cx="1251819" cy="1583140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484204" y="1527522"/>
            <a:ext cx="1716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展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977747" y="2547099"/>
            <a:ext cx="1716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望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390785" y="3372357"/>
            <a:ext cx="830997" cy="23216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 designer can use default text to simulate what text would look like.</a:t>
            </a:r>
            <a:endParaRPr lang="zh-CN" altLang="en-US" sz="1400" dirty="0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14422" y="4337471"/>
            <a:ext cx="167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在此输入标题</a:t>
            </a:r>
          </a:p>
        </p:txBody>
      </p:sp>
      <p:sp>
        <p:nvSpPr>
          <p:cNvPr id="24" name="矩形 23"/>
          <p:cNvSpPr/>
          <p:nvPr/>
        </p:nvSpPr>
        <p:spPr>
          <a:xfrm>
            <a:off x="3914422" y="4653848"/>
            <a:ext cx="19651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建议您在展示时采用方正清刻本悦宋简字体。根据您的需要自由拉伸文本框大小。</a:t>
            </a:r>
            <a:endParaRPr lang="en-US" altLang="zh-CN" sz="11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24688" y="4337471"/>
            <a:ext cx="1675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在此输入标题</a:t>
            </a:r>
          </a:p>
        </p:txBody>
      </p:sp>
      <p:sp>
        <p:nvSpPr>
          <p:cNvPr id="27" name="矩形 26"/>
          <p:cNvSpPr/>
          <p:nvPr/>
        </p:nvSpPr>
        <p:spPr>
          <a:xfrm>
            <a:off x="6324688" y="4653848"/>
            <a:ext cx="19651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建议您在展示时采用方正清刻本悦宋简字体。根据您的需要自由拉伸文本框大小。</a:t>
            </a:r>
            <a:endParaRPr lang="en-US" altLang="zh-CN" sz="11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651093" y="1724796"/>
            <a:ext cx="695002" cy="1343629"/>
            <a:chOff x="8389890" y="4397416"/>
            <a:chExt cx="479328" cy="92667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890" y="4397416"/>
              <a:ext cx="463336" cy="926672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8442983" y="4429727"/>
              <a:ext cx="426235" cy="82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90504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小标题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35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82" y="1337278"/>
            <a:ext cx="4344230" cy="5037171"/>
          </a:xfrm>
          <a:prstGeom prst="rect">
            <a:avLst/>
          </a:prstGeom>
        </p:spPr>
      </p:pic>
      <p:sp>
        <p:nvSpPr>
          <p:cNvPr id="4" name="稻壳儿小白白(http://dwz.cn/Wu2UP)"/>
          <p:cNvSpPr txBox="1">
            <a:spLocks noChangeArrowheads="1"/>
          </p:cNvSpPr>
          <p:nvPr/>
        </p:nvSpPr>
        <p:spPr bwMode="auto">
          <a:xfrm>
            <a:off x="2381924" y="2339708"/>
            <a:ext cx="1663593" cy="2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  <a:sym typeface="Arial" panose="020B0604020202020204" pitchFamily="34" charset="0"/>
              </a:rPr>
              <a:t>单击添加标题</a:t>
            </a:r>
            <a:endParaRPr lang="en-US" altLang="zh-CN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" name="稻壳儿小白白(http://dwz.cn/Wu2UP)"/>
          <p:cNvSpPr txBox="1">
            <a:spLocks noChangeArrowheads="1"/>
          </p:cNvSpPr>
          <p:nvPr/>
        </p:nvSpPr>
        <p:spPr bwMode="auto">
          <a:xfrm>
            <a:off x="1821789" y="2761013"/>
            <a:ext cx="310805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13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建议您在展示时采用微软雅黑字体。</a:t>
            </a:r>
            <a:endParaRPr lang="zh-CN" altLang="zh-CN" sz="13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稻壳儿小白白(http://dwz.cn/Wu2UP)"/>
          <p:cNvSpPr txBox="1">
            <a:spLocks noChangeArrowheads="1"/>
          </p:cNvSpPr>
          <p:nvPr/>
        </p:nvSpPr>
        <p:spPr bwMode="auto">
          <a:xfrm>
            <a:off x="1796792" y="3938423"/>
            <a:ext cx="313305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2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  <a:endParaRPr lang="en-US" altLang="zh-CN" sz="12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13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建议您在展示时采用微软雅黑字体。</a:t>
            </a:r>
            <a:endParaRPr lang="zh-CN" altLang="zh-CN" sz="13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endParaRPr lang="zh-CN" altLang="zh-CN" sz="13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664185" y="3595137"/>
            <a:ext cx="1178668" cy="0"/>
          </a:xfrm>
          <a:prstGeom prst="line">
            <a:avLst/>
          </a:prstGeom>
          <a:ln>
            <a:solidFill>
              <a:srgbClr val="F4DE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/>
          <p:nvPr/>
        </p:nvSpPr>
        <p:spPr>
          <a:xfrm>
            <a:off x="5606626" y="3955564"/>
            <a:ext cx="2650165" cy="2419265"/>
          </a:xfrm>
          <a:prstGeom prst="rect">
            <a:avLst/>
          </a:prstGeom>
          <a:blipFill dpi="0" rotWithShape="1">
            <a:blip r:embed="rId3"/>
            <a:srcRect/>
            <a:stretch>
              <a:fillRect l="-18000" t="-3000" r="-35000" b="-6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4DE31"/>
              </a:solidFill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5606626" y="1337278"/>
            <a:ext cx="2650165" cy="2469778"/>
          </a:xfrm>
          <a:prstGeom prst="rect">
            <a:avLst/>
          </a:prstGeom>
          <a:blipFill>
            <a:blip r:embed="rId4"/>
            <a:stretch>
              <a:fillRect l="-30000" t="-3000" r="-17000" b="-6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4DE31"/>
              </a:solidFill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8409720" y="3955564"/>
            <a:ext cx="2650165" cy="2419266"/>
          </a:xfrm>
          <a:prstGeom prst="rect">
            <a:avLst/>
          </a:prstGeom>
          <a:blipFill dpi="0" rotWithShape="1">
            <a:blip r:embed="rId5"/>
            <a:srcRect/>
            <a:stretch>
              <a:fillRect l="-39000" t="-1000" r="-1000" b="-9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4DE31"/>
              </a:solidFill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8409721" y="1337278"/>
            <a:ext cx="2650165" cy="2469778"/>
          </a:xfrm>
          <a:prstGeom prst="rect">
            <a:avLst/>
          </a:prstGeom>
          <a:blipFill dpi="0" rotWithShape="1">
            <a:blip r:embed="rId6"/>
            <a:srcRect/>
            <a:stretch>
              <a:fillRect l="-50000" t="-1000" r="-13000" b="-9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4DE3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17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8980">
            <a:off x="4579720" y="606536"/>
            <a:ext cx="2945476" cy="3106873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1169548" y="4359835"/>
            <a:ext cx="9803359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单击此处可编辑内容，根据您的需要自由拉伸文本框大小。建议您在展示时采用方正清刻本悦宋简字体。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单击此处可编辑内容，根据您的需要自由拉伸文本框大小。建议您在展示时采用方正清刻本悦宋简字体。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" name="Group 24"/>
          <p:cNvGrpSpPr/>
          <p:nvPr/>
        </p:nvGrpSpPr>
        <p:grpSpPr>
          <a:xfrm>
            <a:off x="5407006" y="3961208"/>
            <a:ext cx="1350472" cy="203200"/>
            <a:chOff x="4168751" y="2495551"/>
            <a:chExt cx="1012854" cy="152400"/>
          </a:xfrm>
          <a:solidFill>
            <a:srgbClr val="F4DE31"/>
          </a:solidFill>
        </p:grpSpPr>
        <p:sp>
          <p:nvSpPr>
            <p:cNvPr id="5" name="Oval 15"/>
            <p:cNvSpPr/>
            <p:nvPr/>
          </p:nvSpPr>
          <p:spPr>
            <a:xfrm>
              <a:off x="4598977" y="2495551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" name="Oval 16"/>
            <p:cNvSpPr/>
            <p:nvPr/>
          </p:nvSpPr>
          <p:spPr>
            <a:xfrm flipV="1">
              <a:off x="48162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" name="Oval 17"/>
            <p:cNvSpPr/>
            <p:nvPr/>
          </p:nvSpPr>
          <p:spPr>
            <a:xfrm flipV="1">
              <a:off x="44349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8" name="Oval 12"/>
            <p:cNvSpPr>
              <a:spLocks noChangeAspect="1"/>
            </p:cNvSpPr>
            <p:nvPr/>
          </p:nvSpPr>
          <p:spPr>
            <a:xfrm flipV="1">
              <a:off x="4980277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" name="Oval 13"/>
            <p:cNvSpPr>
              <a:spLocks noChangeAspect="1"/>
            </p:cNvSpPr>
            <p:nvPr/>
          </p:nvSpPr>
          <p:spPr>
            <a:xfrm flipV="1">
              <a:off x="4289838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0" name="Oval 14"/>
            <p:cNvSpPr>
              <a:spLocks noChangeAspect="1"/>
            </p:cNvSpPr>
            <p:nvPr/>
          </p:nvSpPr>
          <p:spPr>
            <a:xfrm flipV="1">
              <a:off x="5125438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" name="Oval 23"/>
            <p:cNvSpPr>
              <a:spLocks noChangeAspect="1"/>
            </p:cNvSpPr>
            <p:nvPr/>
          </p:nvSpPr>
          <p:spPr>
            <a:xfrm flipV="1">
              <a:off x="4168751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3" name="Group 29"/>
          <p:cNvGrpSpPr/>
          <p:nvPr/>
        </p:nvGrpSpPr>
        <p:grpSpPr>
          <a:xfrm>
            <a:off x="5407006" y="6015689"/>
            <a:ext cx="1350472" cy="203200"/>
            <a:chOff x="4168751" y="2495551"/>
            <a:chExt cx="1012854" cy="152400"/>
          </a:xfrm>
          <a:solidFill>
            <a:srgbClr val="F4DE31"/>
          </a:solidFill>
        </p:grpSpPr>
        <p:sp>
          <p:nvSpPr>
            <p:cNvPr id="14" name="Oval 30"/>
            <p:cNvSpPr/>
            <p:nvPr/>
          </p:nvSpPr>
          <p:spPr>
            <a:xfrm>
              <a:off x="4598977" y="2495551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5" name="Oval 31"/>
            <p:cNvSpPr/>
            <p:nvPr/>
          </p:nvSpPr>
          <p:spPr>
            <a:xfrm flipV="1">
              <a:off x="48162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6" name="Oval 32"/>
            <p:cNvSpPr/>
            <p:nvPr/>
          </p:nvSpPr>
          <p:spPr>
            <a:xfrm flipV="1">
              <a:off x="4434997" y="2522221"/>
              <a:ext cx="99060" cy="99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7" name="Oval 33"/>
            <p:cNvSpPr>
              <a:spLocks noChangeAspect="1"/>
            </p:cNvSpPr>
            <p:nvPr/>
          </p:nvSpPr>
          <p:spPr>
            <a:xfrm flipV="1">
              <a:off x="4980277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8" name="Oval 34"/>
            <p:cNvSpPr>
              <a:spLocks noChangeAspect="1"/>
            </p:cNvSpPr>
            <p:nvPr/>
          </p:nvSpPr>
          <p:spPr>
            <a:xfrm flipV="1">
              <a:off x="4289838" y="2531632"/>
              <a:ext cx="80239" cy="802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9" name="Oval 35"/>
            <p:cNvSpPr>
              <a:spLocks noChangeAspect="1"/>
            </p:cNvSpPr>
            <p:nvPr/>
          </p:nvSpPr>
          <p:spPr>
            <a:xfrm flipV="1">
              <a:off x="5125438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0" name="Oval 36"/>
            <p:cNvSpPr>
              <a:spLocks noChangeAspect="1"/>
            </p:cNvSpPr>
            <p:nvPr/>
          </p:nvSpPr>
          <p:spPr>
            <a:xfrm flipV="1">
              <a:off x="4168751" y="2543668"/>
              <a:ext cx="56167" cy="561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4DE3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401545" y="1331277"/>
            <a:ext cx="113097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论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79" y="1773826"/>
            <a:ext cx="981541" cy="9754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0763" y="2766527"/>
            <a:ext cx="1653430" cy="859784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8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896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79877" y="2445389"/>
            <a:ext cx="506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68631" y="1799491"/>
            <a:ext cx="5067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谢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88790" y="2642271"/>
            <a:ext cx="20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聆听</a:t>
            </a:r>
          </a:p>
        </p:txBody>
      </p:sp>
      <p:sp>
        <p:nvSpPr>
          <p:cNvPr id="9" name="矩形 8"/>
          <p:cNvSpPr/>
          <p:nvPr/>
        </p:nvSpPr>
        <p:spPr>
          <a:xfrm>
            <a:off x="4457475" y="3906325"/>
            <a:ext cx="3308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没有完美的个人，只有完美的团队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4301" y="2416838"/>
            <a:ext cx="1731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B</a:t>
            </a:r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usiness </a:t>
            </a:r>
            <a:r>
              <a:rPr lang="en-US" altLang="zh-CN" sz="14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P</a:t>
            </a:r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ower </a:t>
            </a:r>
          </a:p>
          <a:p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Point </a:t>
            </a:r>
            <a:r>
              <a:rPr lang="en-US" altLang="zh-CN" sz="14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T</a:t>
            </a:r>
            <a:r>
              <a:rPr lang="en-US" altLang="zh-CN" sz="1000" dirty="0">
                <a:solidFill>
                  <a:srgbClr val="F4DE31"/>
                </a:solidFill>
                <a:latin typeface="方正风雅宋简体" panose="02000000000000000000" pitchFamily="2" charset="-122"/>
                <a:ea typeface="方正风雅宋简体" panose="02000000000000000000" pitchFamily="2" charset="-122"/>
              </a:rPr>
              <a:t>emplate</a:t>
            </a:r>
            <a:endParaRPr lang="zh-CN" altLang="en-US" sz="1000" dirty="0">
              <a:solidFill>
                <a:srgbClr val="F4DE31"/>
              </a:solidFill>
              <a:latin typeface="方正风雅宋简体" panose="02000000000000000000" pitchFamily="2" charset="-122"/>
              <a:ea typeface="方正风雅宋简体" panose="020000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174949" y="2924315"/>
            <a:ext cx="479328" cy="926672"/>
            <a:chOff x="8389890" y="4397416"/>
            <a:chExt cx="479328" cy="92667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890" y="4397416"/>
              <a:ext cx="463336" cy="92667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8442983" y="4429727"/>
              <a:ext cx="42623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090504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代用名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/>
          <a:stretch>
            <a:fillRect/>
          </a:stretch>
        </p:blipFill>
        <p:spPr>
          <a:xfrm flipH="1">
            <a:off x="6786088" y="80407"/>
            <a:ext cx="5405912" cy="3455227"/>
          </a:xfrm>
          <a:prstGeom prst="rect">
            <a:avLst/>
          </a:prstGeom>
        </p:spPr>
      </p:pic>
      <p:pic>
        <p:nvPicPr>
          <p:cNvPr id="5" name="图片 4"/>
          <p:cNvPicPr preferRelativeResize="0"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402"/>
          <a:stretch>
            <a:fillRect/>
          </a:stretch>
        </p:blipFill>
        <p:spPr>
          <a:xfrm flipH="1">
            <a:off x="-2" y="4404515"/>
            <a:ext cx="7656395" cy="2485348"/>
          </a:xfrm>
          <a:prstGeom prst="rect">
            <a:avLst/>
          </a:prstGeom>
          <a:noFill/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" r="50052" b="16188"/>
          <a:stretch>
            <a:fillRect/>
          </a:stretch>
        </p:blipFill>
        <p:spPr>
          <a:xfrm>
            <a:off x="3100613" y="2103830"/>
            <a:ext cx="1316530" cy="120269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1" t="7003" r="12587" b="53746"/>
          <a:stretch>
            <a:fillRect/>
          </a:stretch>
        </p:blipFill>
        <p:spPr>
          <a:xfrm>
            <a:off x="8813479" y="4460239"/>
            <a:ext cx="1135739" cy="99807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50" y="3141814"/>
            <a:ext cx="1109959" cy="11030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32"/>
            <a:ext cx="2971806" cy="15575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163" y="0"/>
            <a:ext cx="2465837" cy="21457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6694"/>
            <a:ext cx="3906296" cy="39062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8" y="-142020"/>
            <a:ext cx="3463686" cy="38600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190" y="946361"/>
            <a:ext cx="4730944" cy="3505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" y="3443990"/>
            <a:ext cx="4257864" cy="342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7180" y="3275380"/>
            <a:ext cx="4084820" cy="40848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16" y="1072898"/>
            <a:ext cx="4918960" cy="33501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02" y="2358478"/>
            <a:ext cx="2383541" cy="452933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84" y="3718008"/>
            <a:ext cx="1517724" cy="30213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38" y="-264867"/>
            <a:ext cx="3781001" cy="31760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53" y="91187"/>
            <a:ext cx="1936423" cy="187336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891386" y="1725449"/>
            <a:ext cx="6383243" cy="3417577"/>
            <a:chOff x="2891386" y="1725449"/>
            <a:chExt cx="6383243" cy="3417577"/>
          </a:xfrm>
        </p:grpSpPr>
        <p:sp>
          <p:nvSpPr>
            <p:cNvPr id="45" name="矩形 44"/>
            <p:cNvSpPr/>
            <p:nvPr/>
          </p:nvSpPr>
          <p:spPr>
            <a:xfrm>
              <a:off x="2891386" y="1725449"/>
              <a:ext cx="6383243" cy="3417577"/>
            </a:xfrm>
            <a:prstGeom prst="rect">
              <a:avLst/>
            </a:prstGeom>
            <a:solidFill>
              <a:srgbClr val="FC621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24703" y="4015339"/>
              <a:ext cx="5410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透明底素材，可随意编辑替换</a:t>
              </a: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3381047" y="3910846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3421309" y="4600174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3381849" y="2336117"/>
              <a:ext cx="54103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赠送素材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08" y="-308646"/>
            <a:ext cx="4072192" cy="26897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78" y="2073246"/>
            <a:ext cx="2545601" cy="2501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40" y="3163239"/>
            <a:ext cx="2750915" cy="21847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62" y="4927426"/>
            <a:ext cx="5783206" cy="24894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324" y="959372"/>
            <a:ext cx="3431971" cy="63220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2623" y="3107471"/>
            <a:ext cx="4309376" cy="43093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6" y="187994"/>
            <a:ext cx="2681450" cy="9430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>
            <a:fillRect/>
          </a:stretch>
        </p:blipFill>
        <p:spPr>
          <a:xfrm>
            <a:off x="3126845" y="272011"/>
            <a:ext cx="1024385" cy="29489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66" y="-346974"/>
            <a:ext cx="4263312" cy="3429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21" y="3023262"/>
            <a:ext cx="1853153" cy="19280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66" y="2509706"/>
            <a:ext cx="2552896" cy="365328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891386" y="1725449"/>
            <a:ext cx="6383243" cy="3417577"/>
            <a:chOff x="2891386" y="1725449"/>
            <a:chExt cx="6383243" cy="3417577"/>
          </a:xfrm>
        </p:grpSpPr>
        <p:sp>
          <p:nvSpPr>
            <p:cNvPr id="20" name="矩形 19"/>
            <p:cNvSpPr/>
            <p:nvPr/>
          </p:nvSpPr>
          <p:spPr>
            <a:xfrm>
              <a:off x="2891386" y="1725449"/>
              <a:ext cx="6383243" cy="3417577"/>
            </a:xfrm>
            <a:prstGeom prst="rect">
              <a:avLst/>
            </a:prstGeom>
            <a:solidFill>
              <a:srgbClr val="FC621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24703" y="4015339"/>
              <a:ext cx="5410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透明底素材，可随意编辑替换</a:t>
              </a: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3381047" y="3910846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421309" y="4600174"/>
              <a:ext cx="5255662" cy="145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3381849" y="2336117"/>
              <a:ext cx="54103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9600" b="1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赠送素材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6">
            <a:off x="3933131" y="1169837"/>
            <a:ext cx="4418430" cy="337543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725892" y="1300004"/>
            <a:ext cx="2748582" cy="2748582"/>
          </a:xfrm>
          <a:prstGeom prst="ellipse">
            <a:avLst/>
          </a:prstGeom>
          <a:solidFill>
            <a:srgbClr val="090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2" name="文本框 441"/>
          <p:cNvSpPr txBox="1"/>
          <p:nvPr/>
        </p:nvSpPr>
        <p:spPr>
          <a:xfrm>
            <a:off x="3821935" y="4309262"/>
            <a:ext cx="454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年度工作简介</a:t>
            </a:r>
          </a:p>
        </p:txBody>
      </p:sp>
      <p:sp>
        <p:nvSpPr>
          <p:cNvPr id="443" name="矩形 442"/>
          <p:cNvSpPr/>
          <p:nvPr/>
        </p:nvSpPr>
        <p:spPr>
          <a:xfrm>
            <a:off x="3895576" y="5268184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添加补充说明，建议采用方正清刻本悦宋简字体</a:t>
            </a:r>
            <a:endParaRPr lang="en-US" altLang="zh-CN" sz="1600" dirty="0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0" y="1398479"/>
            <a:ext cx="2534160" cy="2548836"/>
          </a:xfrm>
          <a:prstGeom prst="rect">
            <a:avLst/>
          </a:prstGeom>
        </p:spPr>
      </p:pic>
      <p:sp>
        <p:nvSpPr>
          <p:cNvPr id="444" name="文本框 443"/>
          <p:cNvSpPr txBox="1"/>
          <p:nvPr/>
        </p:nvSpPr>
        <p:spPr>
          <a:xfrm>
            <a:off x="5237870" y="1775354"/>
            <a:ext cx="1716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5515" y="2868890"/>
            <a:ext cx="1553262" cy="8076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68" y="1777565"/>
            <a:ext cx="1976194" cy="208448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18" y="1698116"/>
            <a:ext cx="1976194" cy="208448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57" y="1692299"/>
            <a:ext cx="1976194" cy="208448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07" y="1653794"/>
            <a:ext cx="1976194" cy="20844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744997" y="2196472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壹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344715" y="3874949"/>
            <a:ext cx="1976700" cy="1050246"/>
            <a:chOff x="835332" y="5598240"/>
            <a:chExt cx="1741280" cy="1050246"/>
          </a:xfrm>
        </p:grpSpPr>
        <p:sp>
          <p:nvSpPr>
            <p:cNvPr id="22" name="TextBox 6"/>
            <p:cNvSpPr txBox="1"/>
            <p:nvPr/>
          </p:nvSpPr>
          <p:spPr>
            <a:xfrm>
              <a:off x="1082953" y="559824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835332" y="6002155"/>
              <a:ext cx="1741280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250675" y="2196473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3850393" y="3874950"/>
            <a:ext cx="1976700" cy="1050246"/>
            <a:chOff x="835332" y="5598240"/>
            <a:chExt cx="1741280" cy="1050246"/>
          </a:xfrm>
        </p:grpSpPr>
        <p:sp>
          <p:nvSpPr>
            <p:cNvPr id="28" name="TextBox 6"/>
            <p:cNvSpPr txBox="1"/>
            <p:nvPr/>
          </p:nvSpPr>
          <p:spPr>
            <a:xfrm>
              <a:off x="1082953" y="559824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29" name="TextBox 7"/>
            <p:cNvSpPr txBox="1"/>
            <p:nvPr/>
          </p:nvSpPr>
          <p:spPr>
            <a:xfrm>
              <a:off x="835332" y="6002155"/>
              <a:ext cx="1741280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r>
                <a:rPr lang="zh-CN" altLang="zh-CN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847401" y="2196471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叁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447119" y="3874948"/>
            <a:ext cx="1976700" cy="1050246"/>
            <a:chOff x="835332" y="5598240"/>
            <a:chExt cx="1741280" cy="1050246"/>
          </a:xfrm>
        </p:grpSpPr>
        <p:sp>
          <p:nvSpPr>
            <p:cNvPr id="34" name="TextBox 6"/>
            <p:cNvSpPr txBox="1"/>
            <p:nvPr/>
          </p:nvSpPr>
          <p:spPr>
            <a:xfrm>
              <a:off x="1082953" y="559824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35" name="TextBox 7"/>
            <p:cNvSpPr txBox="1"/>
            <p:nvPr/>
          </p:nvSpPr>
          <p:spPr>
            <a:xfrm>
              <a:off x="835332" y="6002155"/>
              <a:ext cx="1741280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9353079" y="2196472"/>
            <a:ext cx="9945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肆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8952797" y="3874949"/>
            <a:ext cx="1976700" cy="1050246"/>
            <a:chOff x="835332" y="5598240"/>
            <a:chExt cx="1741280" cy="1050246"/>
          </a:xfrm>
        </p:grpSpPr>
        <p:sp>
          <p:nvSpPr>
            <p:cNvPr id="40" name="TextBox 6"/>
            <p:cNvSpPr txBox="1"/>
            <p:nvPr/>
          </p:nvSpPr>
          <p:spPr>
            <a:xfrm>
              <a:off x="1082953" y="5598240"/>
              <a:ext cx="1246038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4DE31"/>
                  </a:solidFill>
                  <a:latin typeface="苏新诗古印宋简" panose="02010609000101010101" pitchFamily="49" charset="-122"/>
                  <a:ea typeface="苏新诗古印宋简" panose="02010609000101010101" pitchFamily="49" charset="-122"/>
                </a:rPr>
                <a:t>添加你的标题</a:t>
              </a:r>
              <a:endParaRPr lang="en-US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endParaRPr>
            </a:p>
          </p:txBody>
        </p:sp>
        <p:sp>
          <p:nvSpPr>
            <p:cNvPr id="41" name="TextBox 7"/>
            <p:cNvSpPr txBox="1"/>
            <p:nvPr/>
          </p:nvSpPr>
          <p:spPr>
            <a:xfrm>
              <a:off x="835332" y="6002155"/>
              <a:ext cx="1741280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F4DE3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Arial" panose="020B0604020202020204" pitchFamily="34" charset="0"/>
                </a:rPr>
                <a:t>单击此处可编辑内容，根据您的需要自由拉伸文本框大小。</a:t>
              </a:r>
              <a:endParaRPr lang="en-US" altLang="zh-CN" sz="14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2" y="3021487"/>
            <a:ext cx="1066892" cy="55478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57" y="3024156"/>
            <a:ext cx="1066892" cy="55478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83" y="3010022"/>
            <a:ext cx="1066892" cy="55478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50" y="3010022"/>
            <a:ext cx="1066892" cy="554784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51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130607" y="1845103"/>
            <a:ext cx="5841243" cy="3498283"/>
          </a:xfrm>
          <a:prstGeom prst="rect">
            <a:avLst/>
          </a:prstGeom>
          <a:noFill/>
          <a:ln w="19050">
            <a:solidFill>
              <a:srgbClr val="F4DE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DE3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70269" y="2329624"/>
            <a:ext cx="553998" cy="29209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请在此添加标题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292542" y="2316911"/>
            <a:ext cx="2351413" cy="26975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单击此处编辑您要的内容，建议您在展示时采用方正清刻本悦宋简字体</a:t>
            </a:r>
            <a:r>
              <a:rPr lang="en-US" altLang="zh-CN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本模版所有图形线条及其相应素材均可自由编辑、改色、替换。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2536" y="4206804"/>
            <a:ext cx="1553262" cy="8076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67" y="2552876"/>
            <a:ext cx="1595903" cy="8298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3" y="1696367"/>
            <a:ext cx="5165046" cy="5165046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4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图片 8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43" y="4459199"/>
            <a:ext cx="7968163" cy="1201016"/>
          </a:xfrm>
          <a:prstGeom prst="rect">
            <a:avLst/>
          </a:prstGeom>
        </p:spPr>
      </p:pic>
      <p:pic>
        <p:nvPicPr>
          <p:cNvPr id="821" name="图片 8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11" y="3035397"/>
            <a:ext cx="7968163" cy="12010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43" y="1562079"/>
            <a:ext cx="7968163" cy="1201016"/>
          </a:xfrm>
          <a:prstGeom prst="rect">
            <a:avLst/>
          </a:prstGeom>
        </p:spPr>
      </p:pic>
      <p:grpSp>
        <p:nvGrpSpPr>
          <p:cNvPr id="183" name="组合 182"/>
          <p:cNvGrpSpPr/>
          <p:nvPr/>
        </p:nvGrpSpPr>
        <p:grpSpPr>
          <a:xfrm>
            <a:off x="1417957" y="1735740"/>
            <a:ext cx="977949" cy="954592"/>
            <a:chOff x="2879678" y="2429301"/>
            <a:chExt cx="1440000" cy="1440000"/>
          </a:xfrm>
        </p:grpSpPr>
        <p:sp>
          <p:nvSpPr>
            <p:cNvPr id="185" name="矩形 184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186" name="直接连接符 185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文本框 183"/>
          <p:cNvSpPr txBox="1"/>
          <p:nvPr/>
        </p:nvSpPr>
        <p:spPr>
          <a:xfrm>
            <a:off x="1432817" y="1663258"/>
            <a:ext cx="64544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中</a:t>
            </a:r>
          </a:p>
        </p:txBody>
      </p:sp>
      <p:grpSp>
        <p:nvGrpSpPr>
          <p:cNvPr id="191" name="组合 190"/>
          <p:cNvGrpSpPr/>
          <p:nvPr/>
        </p:nvGrpSpPr>
        <p:grpSpPr>
          <a:xfrm>
            <a:off x="1419411" y="3185716"/>
            <a:ext cx="977949" cy="954592"/>
            <a:chOff x="2879678" y="2429301"/>
            <a:chExt cx="1440000" cy="1440000"/>
          </a:xfrm>
        </p:grpSpPr>
        <p:sp>
          <p:nvSpPr>
            <p:cNvPr id="193" name="矩形 192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194" name="直接连接符 193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文本框 191"/>
          <p:cNvSpPr txBox="1"/>
          <p:nvPr/>
        </p:nvSpPr>
        <p:spPr>
          <a:xfrm>
            <a:off x="1434271" y="3113234"/>
            <a:ext cx="64544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国</a:t>
            </a:r>
          </a:p>
        </p:txBody>
      </p:sp>
      <p:grpSp>
        <p:nvGrpSpPr>
          <p:cNvPr id="199" name="组合 198"/>
          <p:cNvGrpSpPr/>
          <p:nvPr/>
        </p:nvGrpSpPr>
        <p:grpSpPr>
          <a:xfrm>
            <a:off x="1432817" y="4624358"/>
            <a:ext cx="977949" cy="954592"/>
            <a:chOff x="2879678" y="2429301"/>
            <a:chExt cx="1440000" cy="1440000"/>
          </a:xfrm>
        </p:grpSpPr>
        <p:sp>
          <p:nvSpPr>
            <p:cNvPr id="201" name="矩形 200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202" name="直接连接符 201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文本框 199"/>
          <p:cNvSpPr txBox="1"/>
          <p:nvPr/>
        </p:nvSpPr>
        <p:spPr>
          <a:xfrm>
            <a:off x="1447677" y="4551876"/>
            <a:ext cx="64544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风</a:t>
            </a:r>
          </a:p>
        </p:txBody>
      </p:sp>
      <p:sp>
        <p:nvSpPr>
          <p:cNvPr id="210" name="Freeform 375"/>
          <p:cNvSpPr/>
          <p:nvPr/>
        </p:nvSpPr>
        <p:spPr bwMode="auto">
          <a:xfrm>
            <a:off x="4117254" y="2570391"/>
            <a:ext cx="73513" cy="14572"/>
          </a:xfrm>
          <a:custGeom>
            <a:avLst/>
            <a:gdLst>
              <a:gd name="T0" fmla="*/ 3 w 3"/>
              <a:gd name="T1" fmla="*/ 0 h 1"/>
              <a:gd name="T2" fmla="*/ 0 w 3"/>
              <a:gd name="T3" fmla="*/ 0 h 1"/>
              <a:gd name="T4" fmla="*/ 3 w 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1">
                <a:moveTo>
                  <a:pt x="3" y="0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1"/>
                  <a:pt x="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5666603" y="2001294"/>
            <a:ext cx="4944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400" dirty="0">
              <a:solidFill>
                <a:srgbClr val="09050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5647034" y="1655266"/>
            <a:ext cx="28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90504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在此添加标题</a:t>
            </a:r>
          </a:p>
        </p:txBody>
      </p:sp>
      <p:sp>
        <p:nvSpPr>
          <p:cNvPr id="413" name="Freeform 375"/>
          <p:cNvSpPr/>
          <p:nvPr/>
        </p:nvSpPr>
        <p:spPr bwMode="auto">
          <a:xfrm>
            <a:off x="4117254" y="4057397"/>
            <a:ext cx="73513" cy="14572"/>
          </a:xfrm>
          <a:custGeom>
            <a:avLst/>
            <a:gdLst>
              <a:gd name="T0" fmla="*/ 3 w 3"/>
              <a:gd name="T1" fmla="*/ 0 h 1"/>
              <a:gd name="T2" fmla="*/ 0 w 3"/>
              <a:gd name="T3" fmla="*/ 0 h 1"/>
              <a:gd name="T4" fmla="*/ 3 w 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1">
                <a:moveTo>
                  <a:pt x="3" y="0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1"/>
                  <a:pt x="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4" name="矩形 613"/>
          <p:cNvSpPr/>
          <p:nvPr/>
        </p:nvSpPr>
        <p:spPr>
          <a:xfrm>
            <a:off x="5666603" y="3488300"/>
            <a:ext cx="4944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400" dirty="0">
              <a:solidFill>
                <a:srgbClr val="09050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15" name="文本框 614"/>
          <p:cNvSpPr txBox="1"/>
          <p:nvPr/>
        </p:nvSpPr>
        <p:spPr>
          <a:xfrm>
            <a:off x="5647034" y="3131255"/>
            <a:ext cx="28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90504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在此添加标题</a:t>
            </a:r>
          </a:p>
        </p:txBody>
      </p:sp>
      <p:sp>
        <p:nvSpPr>
          <p:cNvPr id="618" name="Freeform 375"/>
          <p:cNvSpPr/>
          <p:nvPr/>
        </p:nvSpPr>
        <p:spPr bwMode="auto">
          <a:xfrm>
            <a:off x="4079722" y="5539344"/>
            <a:ext cx="73513" cy="14572"/>
          </a:xfrm>
          <a:custGeom>
            <a:avLst/>
            <a:gdLst>
              <a:gd name="T0" fmla="*/ 3 w 3"/>
              <a:gd name="T1" fmla="*/ 0 h 1"/>
              <a:gd name="T2" fmla="*/ 0 w 3"/>
              <a:gd name="T3" fmla="*/ 0 h 1"/>
              <a:gd name="T4" fmla="*/ 3 w 3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1">
                <a:moveTo>
                  <a:pt x="3" y="0"/>
                </a:moveTo>
                <a:cubicBezTo>
                  <a:pt x="0" y="0"/>
                  <a:pt x="0" y="0"/>
                  <a:pt x="0" y="0"/>
                </a:cubicBezTo>
                <a:cubicBezTo>
                  <a:pt x="1" y="1"/>
                  <a:pt x="2" y="1"/>
                  <a:pt x="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9" name="矩形 818"/>
          <p:cNvSpPr/>
          <p:nvPr/>
        </p:nvSpPr>
        <p:spPr>
          <a:xfrm>
            <a:off x="5629071" y="4970247"/>
            <a:ext cx="4944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090504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400" dirty="0">
              <a:solidFill>
                <a:srgbClr val="090504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20" name="文本框 819"/>
          <p:cNvSpPr txBox="1"/>
          <p:nvPr/>
        </p:nvSpPr>
        <p:spPr>
          <a:xfrm>
            <a:off x="5609502" y="4613202"/>
            <a:ext cx="285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90504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在此添加标题</a:t>
            </a:r>
          </a:p>
        </p:txBody>
      </p:sp>
      <p:grpSp>
        <p:nvGrpSpPr>
          <p:cNvPr id="823" name="组合 822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824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825" name="图片 8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稻壳儿小白白(http://dwz.cn/Wu2UP)"/>
          <p:cNvSpPr>
            <a:spLocks noChangeArrowheads="1"/>
          </p:cNvSpPr>
          <p:nvPr/>
        </p:nvSpPr>
        <p:spPr bwMode="auto">
          <a:xfrm>
            <a:off x="1483332" y="3560341"/>
            <a:ext cx="4807995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483783" y="2140991"/>
            <a:ext cx="1111777" cy="1085225"/>
            <a:chOff x="2879678" y="2429301"/>
            <a:chExt cx="1440000" cy="1440000"/>
          </a:xfrm>
        </p:grpSpPr>
        <p:sp>
          <p:nvSpPr>
            <p:cNvPr id="45" name="矩形 44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43"/>
          <p:cNvSpPr txBox="1"/>
          <p:nvPr/>
        </p:nvSpPr>
        <p:spPr>
          <a:xfrm>
            <a:off x="1483332" y="2034870"/>
            <a:ext cx="7337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小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2773446" y="2140991"/>
            <a:ext cx="1111777" cy="1085225"/>
            <a:chOff x="2879678" y="2429301"/>
            <a:chExt cx="1440000" cy="1440000"/>
          </a:xfrm>
        </p:grpSpPr>
        <p:sp>
          <p:nvSpPr>
            <p:cNvPr id="54" name="矩形 53"/>
            <p:cNvSpPr/>
            <p:nvPr/>
          </p:nvSpPr>
          <p:spPr>
            <a:xfrm>
              <a:off x="2879678" y="2429301"/>
              <a:ext cx="1440000" cy="1440000"/>
            </a:xfrm>
            <a:prstGeom prst="rect">
              <a:avLst/>
            </a:prstGeom>
            <a:noFill/>
            <a:ln>
              <a:solidFill>
                <a:srgbClr val="F4DE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4DE31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2879678" y="2429301"/>
              <a:ext cx="144000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3599678" y="2429301"/>
              <a:ext cx="0" cy="1440000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2879678" y="3149301"/>
              <a:ext cx="1425036" cy="5452"/>
            </a:xfrm>
            <a:prstGeom prst="line">
              <a:avLst/>
            </a:prstGeom>
            <a:ln>
              <a:solidFill>
                <a:srgbClr val="F4DE3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/>
          <p:cNvSpPr txBox="1"/>
          <p:nvPr/>
        </p:nvSpPr>
        <p:spPr>
          <a:xfrm>
            <a:off x="2772995" y="2034870"/>
            <a:ext cx="73377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结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84" y="2848845"/>
            <a:ext cx="6147416" cy="4132544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22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24" y="2179135"/>
            <a:ext cx="13168303" cy="329213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1251797" y="2859135"/>
            <a:ext cx="117010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201X</a:t>
            </a:r>
            <a:endParaRPr lang="en-US" sz="32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755" y="3455028"/>
            <a:ext cx="1957459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3388944" y="2859135"/>
            <a:ext cx="106596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201X</a:t>
            </a:r>
            <a:endParaRPr lang="en-US" sz="32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21901" y="3455028"/>
            <a:ext cx="1957459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5716890" y="2859135"/>
            <a:ext cx="106596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201X</a:t>
            </a:r>
            <a:endParaRPr lang="en-US" sz="32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49847" y="3455028"/>
            <a:ext cx="1957459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7854036" y="2859135"/>
            <a:ext cx="99041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201X</a:t>
            </a:r>
            <a:endParaRPr lang="en-US" sz="32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886993" y="3455028"/>
            <a:ext cx="1957459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10106352" y="2859135"/>
            <a:ext cx="99041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201X</a:t>
            </a:r>
            <a:endParaRPr lang="en-US" sz="3200" dirty="0">
              <a:solidFill>
                <a:srgbClr val="F4DE31"/>
              </a:solidFill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139309" y="3455028"/>
            <a:ext cx="1957459" cy="1990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建议您在展示时采用方正清刻本悦宋简字体。</a:t>
            </a: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US" altLang="zh-CN" sz="1600" dirty="0">
              <a:solidFill>
                <a:srgbClr val="F4DE3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51" y="2179135"/>
            <a:ext cx="462861" cy="4628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97" y="2179134"/>
            <a:ext cx="462861" cy="46286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43" y="2220880"/>
            <a:ext cx="462861" cy="46286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58" y="2178214"/>
            <a:ext cx="462861" cy="46286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05" y="2154365"/>
            <a:ext cx="462861" cy="46286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83243" y="235113"/>
            <a:ext cx="4118380" cy="1156880"/>
            <a:chOff x="283243" y="235113"/>
            <a:chExt cx="4118380" cy="1156880"/>
          </a:xfrm>
        </p:grpSpPr>
        <p:sp>
          <p:nvSpPr>
            <p:cNvPr id="34" name="TextBox 6"/>
            <p:cNvSpPr txBox="1"/>
            <p:nvPr/>
          </p:nvSpPr>
          <p:spPr>
            <a:xfrm>
              <a:off x="1248986" y="628887"/>
              <a:ext cx="315263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rgbClr val="F4DE31"/>
                  </a:solidFill>
                  <a:latin typeface="禹卫书法行书简体" panose="02000603000000000000" pitchFamily="2" charset="-122"/>
                  <a:ea typeface="禹卫书法行书简体" panose="02000603000000000000" pitchFamily="2" charset="-122"/>
                </a:rPr>
                <a:t>在此添加您本页的标题</a:t>
              </a:r>
              <a:endParaRPr lang="en-US" sz="24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43" y="235113"/>
              <a:ext cx="965743" cy="1156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6">
            <a:off x="3933131" y="1169837"/>
            <a:ext cx="4418430" cy="3375434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725892" y="1300004"/>
            <a:ext cx="2748582" cy="2748582"/>
          </a:xfrm>
          <a:prstGeom prst="ellipse">
            <a:avLst/>
          </a:prstGeom>
          <a:solidFill>
            <a:srgbClr val="090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2" name="文本框 441"/>
          <p:cNvSpPr txBox="1"/>
          <p:nvPr/>
        </p:nvSpPr>
        <p:spPr>
          <a:xfrm>
            <a:off x="3821935" y="4309262"/>
            <a:ext cx="454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rgbClr val="F4DE31"/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经验反思总结</a:t>
            </a:r>
          </a:p>
        </p:txBody>
      </p:sp>
      <p:sp>
        <p:nvSpPr>
          <p:cNvPr id="443" name="矩形 442"/>
          <p:cNvSpPr/>
          <p:nvPr/>
        </p:nvSpPr>
        <p:spPr>
          <a:xfrm>
            <a:off x="3895576" y="5268184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4DE3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添加补充说明，建议采用方正清刻本悦宋简字体</a:t>
            </a:r>
            <a:endParaRPr lang="en-US" altLang="zh-CN" sz="1600" dirty="0">
              <a:solidFill>
                <a:srgbClr val="F4DE3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0" y="1398479"/>
            <a:ext cx="2534160" cy="2548836"/>
          </a:xfrm>
          <a:prstGeom prst="rect">
            <a:avLst/>
          </a:prstGeom>
        </p:spPr>
      </p:pic>
      <p:sp>
        <p:nvSpPr>
          <p:cNvPr id="444" name="文本框 443"/>
          <p:cNvSpPr txBox="1"/>
          <p:nvPr/>
        </p:nvSpPr>
        <p:spPr>
          <a:xfrm>
            <a:off x="5209734" y="1775354"/>
            <a:ext cx="1716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F4DE31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5515" y="2868890"/>
            <a:ext cx="1553262" cy="8076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ww.freeppt7.com-Best PowerPoint templates for free downlo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1738</Words>
  <Application>Microsoft Office PowerPoint</Application>
  <PresentationFormat>宽屏</PresentationFormat>
  <Paragraphs>234</Paragraphs>
  <Slides>29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方正风雅宋简体</vt:lpstr>
      <vt:lpstr>方正清刻本悦宋简体</vt:lpstr>
      <vt:lpstr>华文行楷</vt:lpstr>
      <vt:lpstr>华文细黑</vt:lpstr>
      <vt:lpstr>苏新诗古印宋简</vt:lpstr>
      <vt:lpstr>禹卫书法行书简体</vt:lpstr>
      <vt:lpstr>Arial</vt:lpstr>
      <vt:lpstr>Calibri</vt:lpstr>
      <vt:lpstr>Calibri Light</vt:lpstr>
      <vt:lpstr>Viner Hand ITC</vt:lpstr>
      <vt:lpstr>www.freeppt7.com-Best PowerPoint templates for free download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工作总结ppt</dc:title>
  <dc:subject>www.freeppt7.com</dc:subject>
  <dc:creator>www.freeppt7.com</dc:creator>
  <cp:keywords>www.freeppt7.com</cp:keywords>
  <dc:description>www.freeppt7.com</dc:description>
  <cp:lastModifiedBy>之灵 宇</cp:lastModifiedBy>
  <cp:revision>6</cp:revision>
  <dcterms:created xsi:type="dcterms:W3CDTF">2017-01-18T10:34:00Z</dcterms:created>
  <dcterms:modified xsi:type="dcterms:W3CDTF">2019-01-26T04:40:12Z</dcterms:modified>
  <cp:category>www.freeppt7.com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2052-10.1.0.6875</vt:lpwstr>
  </property>
</Properties>
</file>